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62" r:id="rId5"/>
    <p:sldId id="360" r:id="rId6"/>
    <p:sldId id="364" r:id="rId7"/>
    <p:sldId id="331" r:id="rId8"/>
    <p:sldId id="358" r:id="rId9"/>
    <p:sldId id="367" r:id="rId10"/>
    <p:sldId id="404" r:id="rId11"/>
    <p:sldId id="385" r:id="rId12"/>
    <p:sldId id="401" r:id="rId13"/>
    <p:sldId id="402" r:id="rId14"/>
    <p:sldId id="403" r:id="rId15"/>
    <p:sldId id="405" r:id="rId16"/>
    <p:sldId id="410" r:id="rId17"/>
    <p:sldId id="407" r:id="rId18"/>
    <p:sldId id="400" r:id="rId19"/>
    <p:sldId id="267" r:id="rId20"/>
    <p:sldId id="408" r:id="rId21"/>
    <p:sldId id="329" r:id="rId22"/>
    <p:sldId id="268" r:id="rId23"/>
    <p:sldId id="332" r:id="rId24"/>
    <p:sldId id="269" r:id="rId25"/>
    <p:sldId id="393" r:id="rId26"/>
    <p:sldId id="392" r:id="rId27"/>
    <p:sldId id="270" r:id="rId28"/>
    <p:sldId id="347" r:id="rId29"/>
    <p:sldId id="391" r:id="rId30"/>
    <p:sldId id="334" r:id="rId31"/>
    <p:sldId id="273" r:id="rId32"/>
    <p:sldId id="337" r:id="rId33"/>
    <p:sldId id="352" r:id="rId34"/>
    <p:sldId id="341" r:id="rId35"/>
    <p:sldId id="388" r:id="rId36"/>
    <p:sldId id="379" r:id="rId37"/>
    <p:sldId id="380" r:id="rId38"/>
    <p:sldId id="399" r:id="rId39"/>
    <p:sldId id="395" r:id="rId40"/>
    <p:sldId id="396" r:id="rId41"/>
    <p:sldId id="340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CFB"/>
    <a:srgbClr val="F8CDAF"/>
    <a:srgbClr val="B6C8E8"/>
    <a:srgbClr val="002060"/>
    <a:srgbClr val="21314D"/>
    <a:srgbClr val="CED5DD"/>
    <a:srgbClr val="FF0000"/>
    <a:srgbClr val="8F008F"/>
    <a:srgbClr val="FFFFFF"/>
    <a:srgbClr val="849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3877EB-8A34-4F89-9283-8EB9392E256B}" v="469" dt="2022-06-06T16:17:04.0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99"/>
    <p:restoredTop sz="96046" autoAdjust="0"/>
  </p:normalViewPr>
  <p:slideViewPr>
    <p:cSldViewPr snapToGrid="0" snapToObjects="1">
      <p:cViewPr varScale="1">
        <p:scale>
          <a:sx n="158" d="100"/>
          <a:sy n="158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8" d="100"/>
          <a:sy n="168" d="100"/>
        </p:scale>
        <p:origin x="368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le" userId="2c6d1b58-1ec8-4fa8-9081-b678b42240d8" providerId="ADAL" clId="{6B3877EB-8A34-4F89-9283-8EB9392E256B}"/>
    <pc:docChg chg="undo custSel addSld delSld modSld sldOrd">
      <pc:chgData name="Kyle" userId="2c6d1b58-1ec8-4fa8-9081-b678b42240d8" providerId="ADAL" clId="{6B3877EB-8A34-4F89-9283-8EB9392E256B}" dt="2022-06-07T19:22:22.820" v="1509" actId="47"/>
      <pc:docMkLst>
        <pc:docMk/>
      </pc:docMkLst>
      <pc:sldChg chg="del">
        <pc:chgData name="Kyle" userId="2c6d1b58-1ec8-4fa8-9081-b678b42240d8" providerId="ADAL" clId="{6B3877EB-8A34-4F89-9283-8EB9392E256B}" dt="2022-06-07T19:22:22.820" v="1509" actId="47"/>
        <pc:sldMkLst>
          <pc:docMk/>
          <pc:sldMk cId="645518630" sldId="266"/>
        </pc:sldMkLst>
      </pc:sldChg>
      <pc:sldChg chg="addSp delSp modSp add mod">
        <pc:chgData name="Kyle" userId="2c6d1b58-1ec8-4fa8-9081-b678b42240d8" providerId="ADAL" clId="{6B3877EB-8A34-4F89-9283-8EB9392E256B}" dt="2022-06-06T16:15:02.986" v="1448"/>
        <pc:sldMkLst>
          <pc:docMk/>
          <pc:sldMk cId="3028509500" sldId="267"/>
        </pc:sldMkLst>
        <pc:spChg chg="add mod">
          <ac:chgData name="Kyle" userId="2c6d1b58-1ec8-4fa8-9081-b678b42240d8" providerId="ADAL" clId="{6B3877EB-8A34-4F89-9283-8EB9392E256B}" dt="2022-06-06T16:15:02.986" v="1448"/>
          <ac:spMkLst>
            <pc:docMk/>
            <pc:sldMk cId="3028509500" sldId="267"/>
            <ac:spMk id="53" creationId="{14CC5AEE-882D-2C92-7EA5-C6E176CD37E2}"/>
          </ac:spMkLst>
        </pc:spChg>
        <pc:spChg chg="del">
          <ac:chgData name="Kyle" userId="2c6d1b58-1ec8-4fa8-9081-b678b42240d8" providerId="ADAL" clId="{6B3877EB-8A34-4F89-9283-8EB9392E256B}" dt="2022-06-06T16:15:02.753" v="1447" actId="478"/>
          <ac:spMkLst>
            <pc:docMk/>
            <pc:sldMk cId="3028509500" sldId="267"/>
            <ac:spMk id="57" creationId="{3A50B7DA-0E1B-4FC1-823D-31F24A8D5A07}"/>
          </ac:spMkLst>
        </pc:spChg>
        <pc:spChg chg="mod">
          <ac:chgData name="Kyle" userId="2c6d1b58-1ec8-4fa8-9081-b678b42240d8" providerId="ADAL" clId="{6B3877EB-8A34-4F89-9283-8EB9392E256B}" dt="2022-06-06T16:01:36.688" v="1127" actId="20577"/>
          <ac:spMkLst>
            <pc:docMk/>
            <pc:sldMk cId="3028509500" sldId="267"/>
            <ac:spMk id="81" creationId="{64AEEB6E-88DC-47C1-A972-6D61892DD267}"/>
          </ac:spMkLst>
        </pc:spChg>
        <pc:spChg chg="mod">
          <ac:chgData name="Kyle" userId="2c6d1b58-1ec8-4fa8-9081-b678b42240d8" providerId="ADAL" clId="{6B3877EB-8A34-4F89-9283-8EB9392E256B}" dt="2022-06-06T16:01:52.562" v="1132" actId="20577"/>
          <ac:spMkLst>
            <pc:docMk/>
            <pc:sldMk cId="3028509500" sldId="267"/>
            <ac:spMk id="125" creationId="{E5B9C619-423D-497D-8B66-C5BAE8F3C633}"/>
          </ac:spMkLst>
        </pc:spChg>
      </pc:sldChg>
      <pc:sldChg chg="addSp delSp modSp">
        <pc:chgData name="Kyle" userId="2c6d1b58-1ec8-4fa8-9081-b678b42240d8" providerId="ADAL" clId="{6B3877EB-8A34-4F89-9283-8EB9392E256B}" dt="2022-06-06T16:15:20.427" v="1454"/>
        <pc:sldMkLst>
          <pc:docMk/>
          <pc:sldMk cId="4099605663" sldId="268"/>
        </pc:sldMkLst>
        <pc:spChg chg="add mod">
          <ac:chgData name="Kyle" userId="2c6d1b58-1ec8-4fa8-9081-b678b42240d8" providerId="ADAL" clId="{6B3877EB-8A34-4F89-9283-8EB9392E256B}" dt="2022-06-06T16:15:20.427" v="1454"/>
          <ac:spMkLst>
            <pc:docMk/>
            <pc:sldMk cId="4099605663" sldId="268"/>
            <ac:spMk id="19" creationId="{3449F40C-BC22-2684-736B-8410B040ED23}"/>
          </ac:spMkLst>
        </pc:spChg>
        <pc:spChg chg="del">
          <ac:chgData name="Kyle" userId="2c6d1b58-1ec8-4fa8-9081-b678b42240d8" providerId="ADAL" clId="{6B3877EB-8A34-4F89-9283-8EB9392E256B}" dt="2022-06-06T16:15:20.043" v="1453" actId="478"/>
          <ac:spMkLst>
            <pc:docMk/>
            <pc:sldMk cId="4099605663" sldId="268"/>
            <ac:spMk id="21" creationId="{E8643D2E-ED0A-8DC4-14BA-D74BFB8F3112}"/>
          </ac:spMkLst>
        </pc:spChg>
        <pc:picChg chg="del">
          <ac:chgData name="Kyle" userId="2c6d1b58-1ec8-4fa8-9081-b678b42240d8" providerId="ADAL" clId="{6B3877EB-8A34-4F89-9283-8EB9392E256B}" dt="2022-06-06T16:15:20.043" v="1453" actId="478"/>
          <ac:picMkLst>
            <pc:docMk/>
            <pc:sldMk cId="4099605663" sldId="268"/>
            <ac:picMk id="25" creationId="{321A9B04-D667-F517-8DF7-9DAFE091AA51}"/>
          </ac:picMkLst>
        </pc:picChg>
      </pc:sldChg>
      <pc:sldChg chg="addSp delSp modSp">
        <pc:chgData name="Kyle" userId="2c6d1b58-1ec8-4fa8-9081-b678b42240d8" providerId="ADAL" clId="{6B3877EB-8A34-4F89-9283-8EB9392E256B}" dt="2022-06-06T16:15:29.966" v="1458"/>
        <pc:sldMkLst>
          <pc:docMk/>
          <pc:sldMk cId="20541053" sldId="269"/>
        </pc:sldMkLst>
        <pc:spChg chg="del">
          <ac:chgData name="Kyle" userId="2c6d1b58-1ec8-4fa8-9081-b678b42240d8" providerId="ADAL" clId="{6B3877EB-8A34-4F89-9283-8EB9392E256B}" dt="2022-06-06T16:15:29.720" v="1457" actId="478"/>
          <ac:spMkLst>
            <pc:docMk/>
            <pc:sldMk cId="20541053" sldId="269"/>
            <ac:spMk id="14" creationId="{A4D28779-6FCB-E59A-97E8-F6FEF7FA4B35}"/>
          </ac:spMkLst>
        </pc:spChg>
        <pc:spChg chg="add mod">
          <ac:chgData name="Kyle" userId="2c6d1b58-1ec8-4fa8-9081-b678b42240d8" providerId="ADAL" clId="{6B3877EB-8A34-4F89-9283-8EB9392E256B}" dt="2022-06-06T16:15:29.966" v="1458"/>
          <ac:spMkLst>
            <pc:docMk/>
            <pc:sldMk cId="20541053" sldId="269"/>
            <ac:spMk id="15" creationId="{79D40555-1B10-A4BE-904E-037B716F6814}"/>
          </ac:spMkLst>
        </pc:spChg>
        <pc:picChg chg="del">
          <ac:chgData name="Kyle" userId="2c6d1b58-1ec8-4fa8-9081-b678b42240d8" providerId="ADAL" clId="{6B3877EB-8A34-4F89-9283-8EB9392E256B}" dt="2022-06-06T16:15:29.720" v="1457" actId="478"/>
          <ac:picMkLst>
            <pc:docMk/>
            <pc:sldMk cId="20541053" sldId="269"/>
            <ac:picMk id="18" creationId="{A9D2E802-E221-38C1-96DF-97671FD2D43D}"/>
          </ac:picMkLst>
        </pc:picChg>
      </pc:sldChg>
      <pc:sldChg chg="addSp delSp modSp">
        <pc:chgData name="Kyle" userId="2c6d1b58-1ec8-4fa8-9081-b678b42240d8" providerId="ADAL" clId="{6B3877EB-8A34-4F89-9283-8EB9392E256B}" dt="2022-06-06T16:15:45.039" v="1464"/>
        <pc:sldMkLst>
          <pc:docMk/>
          <pc:sldMk cId="3705809651" sldId="270"/>
        </pc:sldMkLst>
        <pc:spChg chg="add mod">
          <ac:chgData name="Kyle" userId="2c6d1b58-1ec8-4fa8-9081-b678b42240d8" providerId="ADAL" clId="{6B3877EB-8A34-4F89-9283-8EB9392E256B}" dt="2022-06-06T16:15:45.039" v="1464"/>
          <ac:spMkLst>
            <pc:docMk/>
            <pc:sldMk cId="3705809651" sldId="270"/>
            <ac:spMk id="39" creationId="{789DA5B7-FC16-B5E7-AB9A-DBA4E280C056}"/>
          </ac:spMkLst>
        </pc:spChg>
        <pc:spChg chg="del">
          <ac:chgData name="Kyle" userId="2c6d1b58-1ec8-4fa8-9081-b678b42240d8" providerId="ADAL" clId="{6B3877EB-8A34-4F89-9283-8EB9392E256B}" dt="2022-06-06T16:15:44.843" v="1463" actId="478"/>
          <ac:spMkLst>
            <pc:docMk/>
            <pc:sldMk cId="3705809651" sldId="270"/>
            <ac:spMk id="43" creationId="{3D5823CE-8A70-8A74-9302-031EC59F8936}"/>
          </ac:spMkLst>
        </pc:spChg>
        <pc:picChg chg="del">
          <ac:chgData name="Kyle" userId="2c6d1b58-1ec8-4fa8-9081-b678b42240d8" providerId="ADAL" clId="{6B3877EB-8A34-4F89-9283-8EB9392E256B}" dt="2022-06-06T16:15:44.843" v="1463" actId="478"/>
          <ac:picMkLst>
            <pc:docMk/>
            <pc:sldMk cId="3705809651" sldId="270"/>
            <ac:picMk id="44" creationId="{3C2DFFD7-3B3E-1ECF-675B-BFD0C16CDE15}"/>
          </ac:picMkLst>
        </pc:picChg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3735520921" sldId="272"/>
        </pc:sldMkLst>
      </pc:sldChg>
      <pc:sldChg chg="addSp delSp modSp">
        <pc:chgData name="Kyle" userId="2c6d1b58-1ec8-4fa8-9081-b678b42240d8" providerId="ADAL" clId="{6B3877EB-8A34-4F89-9283-8EB9392E256B}" dt="2022-06-06T16:16:09.594" v="1474"/>
        <pc:sldMkLst>
          <pc:docMk/>
          <pc:sldMk cId="3883331923" sldId="273"/>
        </pc:sldMkLst>
        <pc:spChg chg="del">
          <ac:chgData name="Kyle" userId="2c6d1b58-1ec8-4fa8-9081-b678b42240d8" providerId="ADAL" clId="{6B3877EB-8A34-4F89-9283-8EB9392E256B}" dt="2022-06-06T16:16:09.394" v="1473" actId="478"/>
          <ac:spMkLst>
            <pc:docMk/>
            <pc:sldMk cId="3883331923" sldId="273"/>
            <ac:spMk id="15" creationId="{1F7CD3AA-D2EC-CC51-EA65-100FD92EE7CC}"/>
          </ac:spMkLst>
        </pc:spChg>
        <pc:spChg chg="add mod">
          <ac:chgData name="Kyle" userId="2c6d1b58-1ec8-4fa8-9081-b678b42240d8" providerId="ADAL" clId="{6B3877EB-8A34-4F89-9283-8EB9392E256B}" dt="2022-06-06T16:16:09.594" v="1474"/>
          <ac:spMkLst>
            <pc:docMk/>
            <pc:sldMk cId="3883331923" sldId="273"/>
            <ac:spMk id="16" creationId="{7A87ED6E-120A-FD02-2AE1-C6A73A872502}"/>
          </ac:spMkLst>
        </pc:spChg>
        <pc:picChg chg="del">
          <ac:chgData name="Kyle" userId="2c6d1b58-1ec8-4fa8-9081-b678b42240d8" providerId="ADAL" clId="{6B3877EB-8A34-4F89-9283-8EB9392E256B}" dt="2022-06-06T16:16:09.394" v="1473" actId="478"/>
          <ac:picMkLst>
            <pc:docMk/>
            <pc:sldMk cId="3883331923" sldId="273"/>
            <ac:picMk id="17" creationId="{D49EB470-B1C6-1A11-E63E-C5CCA0E27B79}"/>
          </ac:picMkLst>
        </pc:picChg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480275819" sldId="280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2063815468" sldId="281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2977658280" sldId="283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2053956783" sldId="285"/>
        </pc:sldMkLst>
      </pc:sldChg>
      <pc:sldChg chg="del">
        <pc:chgData name="Kyle" userId="2c6d1b58-1ec8-4fa8-9081-b678b42240d8" providerId="ADAL" clId="{6B3877EB-8A34-4F89-9283-8EB9392E256B}" dt="2022-06-06T04:48:23.638" v="221" actId="47"/>
        <pc:sldMkLst>
          <pc:docMk/>
          <pc:sldMk cId="3269674318" sldId="286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123980635" sldId="287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854744895" sldId="288"/>
        </pc:sldMkLst>
      </pc:sldChg>
      <pc:sldChg chg="del">
        <pc:chgData name="Kyle" userId="2c6d1b58-1ec8-4fa8-9081-b678b42240d8" providerId="ADAL" clId="{6B3877EB-8A34-4F89-9283-8EB9392E256B}" dt="2022-06-06T04:48:18.493" v="220" actId="47"/>
        <pc:sldMkLst>
          <pc:docMk/>
          <pc:sldMk cId="1967550492" sldId="291"/>
        </pc:sldMkLst>
      </pc:sldChg>
      <pc:sldChg chg="del">
        <pc:chgData name="Kyle" userId="2c6d1b58-1ec8-4fa8-9081-b678b42240d8" providerId="ADAL" clId="{6B3877EB-8A34-4F89-9283-8EB9392E256B}" dt="2022-06-05T21:33:34.403" v="207" actId="47"/>
        <pc:sldMkLst>
          <pc:docMk/>
          <pc:sldMk cId="1923198136" sldId="292"/>
        </pc:sldMkLst>
      </pc:sldChg>
      <pc:sldChg chg="del">
        <pc:chgData name="Kyle" userId="2c6d1b58-1ec8-4fa8-9081-b678b42240d8" providerId="ADAL" clId="{6B3877EB-8A34-4F89-9283-8EB9392E256B}" dt="2022-06-06T04:47:57.287" v="219" actId="47"/>
        <pc:sldMkLst>
          <pc:docMk/>
          <pc:sldMk cId="3424105820" sldId="293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2401018680" sldId="294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2987505638" sldId="301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621282137" sldId="302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3989105800" sldId="303"/>
        </pc:sldMkLst>
      </pc:sldChg>
      <pc:sldChg chg="del">
        <pc:chgData name="Kyle" userId="2c6d1b58-1ec8-4fa8-9081-b678b42240d8" providerId="ADAL" clId="{6B3877EB-8A34-4F89-9283-8EB9392E256B}" dt="2022-06-06T04:47:51.161" v="218" actId="47"/>
        <pc:sldMkLst>
          <pc:docMk/>
          <pc:sldMk cId="676843437" sldId="304"/>
        </pc:sldMkLst>
      </pc:sldChg>
      <pc:sldChg chg="del">
        <pc:chgData name="Kyle" userId="2c6d1b58-1ec8-4fa8-9081-b678b42240d8" providerId="ADAL" clId="{6B3877EB-8A34-4F89-9283-8EB9392E256B}" dt="2022-06-06T04:47:37.751" v="213" actId="47"/>
        <pc:sldMkLst>
          <pc:docMk/>
          <pc:sldMk cId="141336957" sldId="306"/>
        </pc:sldMkLst>
      </pc:sldChg>
      <pc:sldChg chg="del">
        <pc:chgData name="Kyle" userId="2c6d1b58-1ec8-4fa8-9081-b678b42240d8" providerId="ADAL" clId="{6B3877EB-8A34-4F89-9283-8EB9392E256B}" dt="2022-06-06T04:47:39.977" v="214" actId="47"/>
        <pc:sldMkLst>
          <pc:docMk/>
          <pc:sldMk cId="1526602620" sldId="307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513768942" sldId="311"/>
        </pc:sldMkLst>
      </pc:sldChg>
      <pc:sldChg chg="del">
        <pc:chgData name="Kyle" userId="2c6d1b58-1ec8-4fa8-9081-b678b42240d8" providerId="ADAL" clId="{6B3877EB-8A34-4F89-9283-8EB9392E256B}" dt="2022-06-06T04:47:43.458" v="215" actId="47"/>
        <pc:sldMkLst>
          <pc:docMk/>
          <pc:sldMk cId="331281986" sldId="312"/>
        </pc:sldMkLst>
      </pc:sldChg>
      <pc:sldChg chg="del">
        <pc:chgData name="Kyle" userId="2c6d1b58-1ec8-4fa8-9081-b678b42240d8" providerId="ADAL" clId="{6B3877EB-8A34-4F89-9283-8EB9392E256B}" dt="2022-06-06T04:47:35.556" v="212" actId="47"/>
        <pc:sldMkLst>
          <pc:docMk/>
          <pc:sldMk cId="273161771" sldId="313"/>
        </pc:sldMkLst>
      </pc:sldChg>
      <pc:sldChg chg="del">
        <pc:chgData name="Kyle" userId="2c6d1b58-1ec8-4fa8-9081-b678b42240d8" providerId="ADAL" clId="{6B3877EB-8A34-4F89-9283-8EB9392E256B}" dt="2022-06-06T04:47:44.983" v="216" actId="47"/>
        <pc:sldMkLst>
          <pc:docMk/>
          <pc:sldMk cId="3634095714" sldId="314"/>
        </pc:sldMkLst>
      </pc:sldChg>
      <pc:sldChg chg="del">
        <pc:chgData name="Kyle" userId="2c6d1b58-1ec8-4fa8-9081-b678b42240d8" providerId="ADAL" clId="{6B3877EB-8A34-4F89-9283-8EB9392E256B}" dt="2022-06-06T04:47:33.304" v="211" actId="47"/>
        <pc:sldMkLst>
          <pc:docMk/>
          <pc:sldMk cId="2823172154" sldId="317"/>
        </pc:sldMkLst>
      </pc:sldChg>
      <pc:sldChg chg="del">
        <pc:chgData name="Kyle" userId="2c6d1b58-1ec8-4fa8-9081-b678b42240d8" providerId="ADAL" clId="{6B3877EB-8A34-4F89-9283-8EB9392E256B}" dt="2022-06-06T04:47:31.659" v="210" actId="47"/>
        <pc:sldMkLst>
          <pc:docMk/>
          <pc:sldMk cId="139843841" sldId="320"/>
        </pc:sldMkLst>
      </pc:sldChg>
      <pc:sldChg chg="addSp delSp modSp del ord">
        <pc:chgData name="Kyle" userId="2c6d1b58-1ec8-4fa8-9081-b678b42240d8" providerId="ADAL" clId="{6B3877EB-8A34-4F89-9283-8EB9392E256B}" dt="2022-06-07T19:22:16.292" v="1508" actId="47"/>
        <pc:sldMkLst>
          <pc:docMk/>
          <pc:sldMk cId="537400215" sldId="321"/>
        </pc:sldMkLst>
        <pc:spChg chg="del">
          <ac:chgData name="Kyle" userId="2c6d1b58-1ec8-4fa8-9081-b678b42240d8" providerId="ADAL" clId="{6B3877EB-8A34-4F89-9283-8EB9392E256B}" dt="2022-06-06T16:15:59.787" v="1469" actId="478"/>
          <ac:spMkLst>
            <pc:docMk/>
            <pc:sldMk cId="537400215" sldId="321"/>
            <ac:spMk id="19" creationId="{63189B16-98CC-9E50-1F90-EA333666535C}"/>
          </ac:spMkLst>
        </pc:spChg>
        <pc:spChg chg="add mod">
          <ac:chgData name="Kyle" userId="2c6d1b58-1ec8-4fa8-9081-b678b42240d8" providerId="ADAL" clId="{6B3877EB-8A34-4F89-9283-8EB9392E256B}" dt="2022-06-06T16:16:00.036" v="1470"/>
          <ac:spMkLst>
            <pc:docMk/>
            <pc:sldMk cId="537400215" sldId="321"/>
            <ac:spMk id="26" creationId="{0B42F6E1-9B2D-A146-B2FC-BBD452DE51AE}"/>
          </ac:spMkLst>
        </pc:spChg>
        <pc:picChg chg="del">
          <ac:chgData name="Kyle" userId="2c6d1b58-1ec8-4fa8-9081-b678b42240d8" providerId="ADAL" clId="{6B3877EB-8A34-4F89-9283-8EB9392E256B}" dt="2022-06-06T16:15:59.787" v="1469" actId="478"/>
          <ac:picMkLst>
            <pc:docMk/>
            <pc:sldMk cId="537400215" sldId="321"/>
            <ac:picMk id="27" creationId="{E89ABFFF-D692-6A2D-B27F-310D637675DB}"/>
          </ac:picMkLst>
        </pc:picChg>
      </pc:sldChg>
      <pc:sldChg chg="del">
        <pc:chgData name="Kyle" userId="2c6d1b58-1ec8-4fa8-9081-b678b42240d8" providerId="ADAL" clId="{6B3877EB-8A34-4F89-9283-8EB9392E256B}" dt="2022-06-05T21:22:30.049" v="206" actId="47"/>
        <pc:sldMkLst>
          <pc:docMk/>
          <pc:sldMk cId="1510065306" sldId="322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979069922" sldId="323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3384387907" sldId="324"/>
        </pc:sldMkLst>
      </pc:sldChg>
      <pc:sldChg chg="del">
        <pc:chgData name="Kyle" userId="2c6d1b58-1ec8-4fa8-9081-b678b42240d8" providerId="ADAL" clId="{6B3877EB-8A34-4F89-9283-8EB9392E256B}" dt="2022-06-06T04:47:20.365" v="209" actId="47"/>
        <pc:sldMkLst>
          <pc:docMk/>
          <pc:sldMk cId="770120909" sldId="325"/>
        </pc:sldMkLst>
      </pc:sldChg>
      <pc:sldChg chg="addSp delSp modSp">
        <pc:chgData name="Kyle" userId="2c6d1b58-1ec8-4fa8-9081-b678b42240d8" providerId="ADAL" clId="{6B3877EB-8A34-4F89-9283-8EB9392E256B}" dt="2022-06-06T16:15:13.389" v="1452"/>
        <pc:sldMkLst>
          <pc:docMk/>
          <pc:sldMk cId="1996703421" sldId="329"/>
        </pc:sldMkLst>
        <pc:spChg chg="del">
          <ac:chgData name="Kyle" userId="2c6d1b58-1ec8-4fa8-9081-b678b42240d8" providerId="ADAL" clId="{6B3877EB-8A34-4F89-9283-8EB9392E256B}" dt="2022-06-06T16:15:13.181" v="1451" actId="478"/>
          <ac:spMkLst>
            <pc:docMk/>
            <pc:sldMk cId="1996703421" sldId="329"/>
            <ac:spMk id="63" creationId="{5DCE580D-F3C9-C412-F784-8ACB65987A66}"/>
          </ac:spMkLst>
        </pc:spChg>
        <pc:spChg chg="add mod">
          <ac:chgData name="Kyle" userId="2c6d1b58-1ec8-4fa8-9081-b678b42240d8" providerId="ADAL" clId="{6B3877EB-8A34-4F89-9283-8EB9392E256B}" dt="2022-06-06T16:15:13.389" v="1452"/>
          <ac:spMkLst>
            <pc:docMk/>
            <pc:sldMk cId="1996703421" sldId="329"/>
            <ac:spMk id="65" creationId="{C81FE1B4-E235-0C62-74F9-459732DDE587}"/>
          </ac:spMkLst>
        </pc:spChg>
        <pc:picChg chg="del">
          <ac:chgData name="Kyle" userId="2c6d1b58-1ec8-4fa8-9081-b678b42240d8" providerId="ADAL" clId="{6B3877EB-8A34-4F89-9283-8EB9392E256B}" dt="2022-06-06T16:15:13.181" v="1451" actId="478"/>
          <ac:picMkLst>
            <pc:docMk/>
            <pc:sldMk cId="1996703421" sldId="329"/>
            <ac:picMk id="64" creationId="{82D242B5-1E21-F34B-1994-F5F97D1F7FBC}"/>
          </ac:picMkLst>
        </pc:picChg>
      </pc:sldChg>
      <pc:sldChg chg="addSp modSp mod modAnim">
        <pc:chgData name="Kyle" userId="2c6d1b58-1ec8-4fa8-9081-b678b42240d8" providerId="ADAL" clId="{6B3877EB-8A34-4F89-9283-8EB9392E256B}" dt="2022-06-06T16:13:56.383" v="1421"/>
        <pc:sldMkLst>
          <pc:docMk/>
          <pc:sldMk cId="1656375605" sldId="331"/>
        </pc:sldMkLst>
        <pc:spChg chg="add mod">
          <ac:chgData name="Kyle" userId="2c6d1b58-1ec8-4fa8-9081-b678b42240d8" providerId="ADAL" clId="{6B3877EB-8A34-4F89-9283-8EB9392E256B}" dt="2022-06-06T16:13:56.383" v="1421"/>
          <ac:spMkLst>
            <pc:docMk/>
            <pc:sldMk cId="1656375605" sldId="331"/>
            <ac:spMk id="7" creationId="{F7FCAE32-1C9F-A31D-DB5E-D1A67365356B}"/>
          </ac:spMkLst>
        </pc:spChg>
        <pc:spChg chg="mod">
          <ac:chgData name="Kyle" userId="2c6d1b58-1ec8-4fa8-9081-b678b42240d8" providerId="ADAL" clId="{6B3877EB-8A34-4F89-9283-8EB9392E256B}" dt="2022-06-04T14:51:11.807" v="200" actId="113"/>
          <ac:spMkLst>
            <pc:docMk/>
            <pc:sldMk cId="1656375605" sldId="331"/>
            <ac:spMk id="9" creationId="{276A48FA-D980-41F1-9AC3-A609E787A5F8}"/>
          </ac:spMkLst>
        </pc:spChg>
      </pc:sldChg>
      <pc:sldChg chg="addSp delSp modSp">
        <pc:chgData name="Kyle" userId="2c6d1b58-1ec8-4fa8-9081-b678b42240d8" providerId="ADAL" clId="{6B3877EB-8A34-4F89-9283-8EB9392E256B}" dt="2022-06-06T16:15:24.872" v="1456"/>
        <pc:sldMkLst>
          <pc:docMk/>
          <pc:sldMk cId="2576047453" sldId="332"/>
        </pc:sldMkLst>
        <pc:spChg chg="add mod">
          <ac:chgData name="Kyle" userId="2c6d1b58-1ec8-4fa8-9081-b678b42240d8" providerId="ADAL" clId="{6B3877EB-8A34-4F89-9283-8EB9392E256B}" dt="2022-06-06T16:15:24.872" v="1456"/>
          <ac:spMkLst>
            <pc:docMk/>
            <pc:sldMk cId="2576047453" sldId="332"/>
            <ac:spMk id="19" creationId="{BBF5FF58-57F2-4A8C-1198-92CE691D3F93}"/>
          </ac:spMkLst>
        </pc:spChg>
        <pc:spChg chg="del">
          <ac:chgData name="Kyle" userId="2c6d1b58-1ec8-4fa8-9081-b678b42240d8" providerId="ADAL" clId="{6B3877EB-8A34-4F89-9283-8EB9392E256B}" dt="2022-06-06T16:15:24.640" v="1455" actId="478"/>
          <ac:spMkLst>
            <pc:docMk/>
            <pc:sldMk cId="2576047453" sldId="332"/>
            <ac:spMk id="30" creationId="{D11D6148-2936-E778-EA4A-9FC1089456AF}"/>
          </ac:spMkLst>
        </pc:spChg>
        <pc:picChg chg="del">
          <ac:chgData name="Kyle" userId="2c6d1b58-1ec8-4fa8-9081-b678b42240d8" providerId="ADAL" clId="{6B3877EB-8A34-4F89-9283-8EB9392E256B}" dt="2022-06-06T16:15:24.640" v="1455" actId="478"/>
          <ac:picMkLst>
            <pc:docMk/>
            <pc:sldMk cId="2576047453" sldId="332"/>
            <ac:picMk id="32" creationId="{40646339-925B-A98F-0A0A-4A66EE241E80}"/>
          </ac:picMkLst>
        </pc:picChg>
      </pc:sldChg>
      <pc:sldChg chg="addSp delSp modSp">
        <pc:chgData name="Kyle" userId="2c6d1b58-1ec8-4fa8-9081-b678b42240d8" providerId="ADAL" clId="{6B3877EB-8A34-4F89-9283-8EB9392E256B}" dt="2022-06-06T16:16:04.356" v="1472"/>
        <pc:sldMkLst>
          <pc:docMk/>
          <pc:sldMk cId="3197692859" sldId="334"/>
        </pc:sldMkLst>
        <pc:spChg chg="del">
          <ac:chgData name="Kyle" userId="2c6d1b58-1ec8-4fa8-9081-b678b42240d8" providerId="ADAL" clId="{6B3877EB-8A34-4F89-9283-8EB9392E256B}" dt="2022-06-06T16:16:04.129" v="1471" actId="478"/>
          <ac:spMkLst>
            <pc:docMk/>
            <pc:sldMk cId="3197692859" sldId="334"/>
            <ac:spMk id="52" creationId="{8B2372D9-EE0A-FC7B-8038-CF74DC6E4FC9}"/>
          </ac:spMkLst>
        </pc:spChg>
        <pc:spChg chg="add mod">
          <ac:chgData name="Kyle" userId="2c6d1b58-1ec8-4fa8-9081-b678b42240d8" providerId="ADAL" clId="{6B3877EB-8A34-4F89-9283-8EB9392E256B}" dt="2022-06-06T16:16:04.356" v="1472"/>
          <ac:spMkLst>
            <pc:docMk/>
            <pc:sldMk cId="3197692859" sldId="334"/>
            <ac:spMk id="53" creationId="{849CB40D-A8E2-AAE3-7ABC-0180052D8865}"/>
          </ac:spMkLst>
        </pc:spChg>
        <pc:picChg chg="del">
          <ac:chgData name="Kyle" userId="2c6d1b58-1ec8-4fa8-9081-b678b42240d8" providerId="ADAL" clId="{6B3877EB-8A34-4F89-9283-8EB9392E256B}" dt="2022-06-06T16:16:04.129" v="1471" actId="478"/>
          <ac:picMkLst>
            <pc:docMk/>
            <pc:sldMk cId="3197692859" sldId="334"/>
            <ac:picMk id="54" creationId="{451D83ED-E20F-4EDF-F9ED-CE887B23D633}"/>
          </ac:picMkLst>
        </pc:picChg>
      </pc:sldChg>
      <pc:sldChg chg="addSp delSp modSp">
        <pc:chgData name="Kyle" userId="2c6d1b58-1ec8-4fa8-9081-b678b42240d8" providerId="ADAL" clId="{6B3877EB-8A34-4F89-9283-8EB9392E256B}" dt="2022-06-06T16:16:14.008" v="1476"/>
        <pc:sldMkLst>
          <pc:docMk/>
          <pc:sldMk cId="2197084179" sldId="337"/>
        </pc:sldMkLst>
        <pc:spChg chg="del">
          <ac:chgData name="Kyle" userId="2c6d1b58-1ec8-4fa8-9081-b678b42240d8" providerId="ADAL" clId="{6B3877EB-8A34-4F89-9283-8EB9392E256B}" dt="2022-06-06T16:16:13.766" v="1475" actId="478"/>
          <ac:spMkLst>
            <pc:docMk/>
            <pc:sldMk cId="2197084179" sldId="337"/>
            <ac:spMk id="13" creationId="{1094A39A-B06B-855D-A0A5-2933C41FF6B3}"/>
          </ac:spMkLst>
        </pc:spChg>
        <pc:spChg chg="add mod">
          <ac:chgData name="Kyle" userId="2c6d1b58-1ec8-4fa8-9081-b678b42240d8" providerId="ADAL" clId="{6B3877EB-8A34-4F89-9283-8EB9392E256B}" dt="2022-06-06T16:16:14.008" v="1476"/>
          <ac:spMkLst>
            <pc:docMk/>
            <pc:sldMk cId="2197084179" sldId="337"/>
            <ac:spMk id="14" creationId="{8F00BC9F-96D5-FAC9-C146-C41080DC6FEE}"/>
          </ac:spMkLst>
        </pc:spChg>
        <pc:picChg chg="del">
          <ac:chgData name="Kyle" userId="2c6d1b58-1ec8-4fa8-9081-b678b42240d8" providerId="ADAL" clId="{6B3877EB-8A34-4F89-9283-8EB9392E256B}" dt="2022-06-06T16:16:13.766" v="1475" actId="478"/>
          <ac:picMkLst>
            <pc:docMk/>
            <pc:sldMk cId="2197084179" sldId="337"/>
            <ac:picMk id="15" creationId="{BC347B47-7206-8E80-A590-F0B85764D9B2}"/>
          </ac:picMkLst>
        </pc:picChg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029909109" sldId="338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107109620" sldId="339"/>
        </pc:sldMkLst>
      </pc:sldChg>
      <pc:sldChg chg="addSp delSp modSp mod">
        <pc:chgData name="Kyle" userId="2c6d1b58-1ec8-4fa8-9081-b678b42240d8" providerId="ADAL" clId="{6B3877EB-8A34-4F89-9283-8EB9392E256B}" dt="2022-06-06T16:17:04.027" v="1494"/>
        <pc:sldMkLst>
          <pc:docMk/>
          <pc:sldMk cId="1378523368" sldId="340"/>
        </pc:sldMkLst>
        <pc:spChg chg="del">
          <ac:chgData name="Kyle" userId="2c6d1b58-1ec8-4fa8-9081-b678b42240d8" providerId="ADAL" clId="{6B3877EB-8A34-4F89-9283-8EB9392E256B}" dt="2022-06-06T16:17:03.823" v="1493" actId="478"/>
          <ac:spMkLst>
            <pc:docMk/>
            <pc:sldMk cId="1378523368" sldId="340"/>
            <ac:spMk id="7" creationId="{F00FF3E4-5866-AEFB-CCD4-321E7A177398}"/>
          </ac:spMkLst>
        </pc:spChg>
        <pc:spChg chg="add mod">
          <ac:chgData name="Kyle" userId="2c6d1b58-1ec8-4fa8-9081-b678b42240d8" providerId="ADAL" clId="{6B3877EB-8A34-4F89-9283-8EB9392E256B}" dt="2022-06-06T16:17:04.027" v="1494"/>
          <ac:spMkLst>
            <pc:docMk/>
            <pc:sldMk cId="1378523368" sldId="340"/>
            <ac:spMk id="8" creationId="{0CC116E5-7C7A-EEAE-D012-08370A7001AC}"/>
          </ac:spMkLst>
        </pc:spChg>
        <pc:spChg chg="mod">
          <ac:chgData name="Kyle" userId="2c6d1b58-1ec8-4fa8-9081-b678b42240d8" providerId="ADAL" clId="{6B3877EB-8A34-4F89-9283-8EB9392E256B}" dt="2022-06-06T16:12:20.313" v="1320" actId="20577"/>
          <ac:spMkLst>
            <pc:docMk/>
            <pc:sldMk cId="1378523368" sldId="340"/>
            <ac:spMk id="25" creationId="{46AADACF-6ECB-4903-B20C-5BE8F00DD349}"/>
          </ac:spMkLst>
        </pc:spChg>
        <pc:picChg chg="del">
          <ac:chgData name="Kyle" userId="2c6d1b58-1ec8-4fa8-9081-b678b42240d8" providerId="ADAL" clId="{6B3877EB-8A34-4F89-9283-8EB9392E256B}" dt="2022-06-06T16:17:03.823" v="1493" actId="478"/>
          <ac:picMkLst>
            <pc:docMk/>
            <pc:sldMk cId="1378523368" sldId="340"/>
            <ac:picMk id="10" creationId="{E04816DD-5091-EBA3-C4F3-C0FFD49A5863}"/>
          </ac:picMkLst>
        </pc:picChg>
      </pc:sldChg>
      <pc:sldChg chg="addSp delSp modSp">
        <pc:chgData name="Kyle" userId="2c6d1b58-1ec8-4fa8-9081-b678b42240d8" providerId="ADAL" clId="{6B3877EB-8A34-4F89-9283-8EB9392E256B}" dt="2022-06-06T16:16:24.912" v="1480"/>
        <pc:sldMkLst>
          <pc:docMk/>
          <pc:sldMk cId="184443516" sldId="341"/>
        </pc:sldMkLst>
        <pc:spChg chg="add mod">
          <ac:chgData name="Kyle" userId="2c6d1b58-1ec8-4fa8-9081-b678b42240d8" providerId="ADAL" clId="{6B3877EB-8A34-4F89-9283-8EB9392E256B}" dt="2022-06-06T16:16:24.912" v="1480"/>
          <ac:spMkLst>
            <pc:docMk/>
            <pc:sldMk cId="184443516" sldId="341"/>
            <ac:spMk id="41" creationId="{E0DD082B-B152-1492-965C-F40C7EF9ECFB}"/>
          </ac:spMkLst>
        </pc:spChg>
        <pc:spChg chg="del">
          <ac:chgData name="Kyle" userId="2c6d1b58-1ec8-4fa8-9081-b678b42240d8" providerId="ADAL" clId="{6B3877EB-8A34-4F89-9283-8EB9392E256B}" dt="2022-06-06T16:16:24.659" v="1479" actId="478"/>
          <ac:spMkLst>
            <pc:docMk/>
            <pc:sldMk cId="184443516" sldId="341"/>
            <ac:spMk id="42" creationId="{E7099812-20FC-9113-407D-5AFEEAE7C98C}"/>
          </ac:spMkLst>
        </pc:spChg>
        <pc:picChg chg="del">
          <ac:chgData name="Kyle" userId="2c6d1b58-1ec8-4fa8-9081-b678b42240d8" providerId="ADAL" clId="{6B3877EB-8A34-4F89-9283-8EB9392E256B}" dt="2022-06-06T16:16:24.659" v="1479" actId="478"/>
          <ac:picMkLst>
            <pc:docMk/>
            <pc:sldMk cId="184443516" sldId="341"/>
            <ac:picMk id="44" creationId="{7128DFFE-808C-E193-89A4-4D2242DD322D}"/>
          </ac:picMkLst>
        </pc:picChg>
      </pc:sldChg>
      <pc:sldChg chg="del">
        <pc:chgData name="Kyle" userId="2c6d1b58-1ec8-4fa8-9081-b678b42240d8" providerId="ADAL" clId="{6B3877EB-8A34-4F89-9283-8EB9392E256B}" dt="2022-06-06T04:47:46.964" v="217" actId="47"/>
        <pc:sldMkLst>
          <pc:docMk/>
          <pc:sldMk cId="3953139545" sldId="346"/>
        </pc:sldMkLst>
      </pc:sldChg>
      <pc:sldChg chg="addSp delSp modSp">
        <pc:chgData name="Kyle" userId="2c6d1b58-1ec8-4fa8-9081-b678b42240d8" providerId="ADAL" clId="{6B3877EB-8A34-4F89-9283-8EB9392E256B}" dt="2022-06-06T16:15:49.412" v="1466"/>
        <pc:sldMkLst>
          <pc:docMk/>
          <pc:sldMk cId="2442159957" sldId="347"/>
        </pc:sldMkLst>
        <pc:spChg chg="add mod">
          <ac:chgData name="Kyle" userId="2c6d1b58-1ec8-4fa8-9081-b678b42240d8" providerId="ADAL" clId="{6B3877EB-8A34-4F89-9283-8EB9392E256B}" dt="2022-06-06T16:15:49.412" v="1466"/>
          <ac:spMkLst>
            <pc:docMk/>
            <pc:sldMk cId="2442159957" sldId="347"/>
            <ac:spMk id="9" creationId="{9DE52A1D-4BE6-19B0-1A74-733970E011C6}"/>
          </ac:spMkLst>
        </pc:spChg>
        <pc:spChg chg="del">
          <ac:chgData name="Kyle" userId="2c6d1b58-1ec8-4fa8-9081-b678b42240d8" providerId="ADAL" clId="{6B3877EB-8A34-4F89-9283-8EB9392E256B}" dt="2022-06-06T16:15:49.169" v="1465" actId="478"/>
          <ac:spMkLst>
            <pc:docMk/>
            <pc:sldMk cId="2442159957" sldId="347"/>
            <ac:spMk id="15" creationId="{96D46705-F28B-197D-5A0B-3C71E2BE6F70}"/>
          </ac:spMkLst>
        </pc:spChg>
        <pc:picChg chg="del">
          <ac:chgData name="Kyle" userId="2c6d1b58-1ec8-4fa8-9081-b678b42240d8" providerId="ADAL" clId="{6B3877EB-8A34-4F89-9283-8EB9392E256B}" dt="2022-06-06T16:15:49.169" v="1465" actId="478"/>
          <ac:picMkLst>
            <pc:docMk/>
            <pc:sldMk cId="2442159957" sldId="347"/>
            <ac:picMk id="16" creationId="{11082761-14EC-5C93-0798-CD06A9A54FB9}"/>
          </ac:picMkLst>
        </pc:picChg>
      </pc:sldChg>
      <pc:sldChg chg="add del">
        <pc:chgData name="Kyle" userId="2c6d1b58-1ec8-4fa8-9081-b678b42240d8" providerId="ADAL" clId="{6B3877EB-8A34-4F89-9283-8EB9392E256B}" dt="2022-06-07T19:22:16.292" v="1508" actId="47"/>
        <pc:sldMkLst>
          <pc:docMk/>
          <pc:sldMk cId="17700326" sldId="348"/>
        </pc:sldMkLst>
      </pc:sldChg>
      <pc:sldChg chg="addSp delSp modSp add del mod modAnim">
        <pc:chgData name="Kyle" userId="2c6d1b58-1ec8-4fa8-9081-b678b42240d8" providerId="ADAL" clId="{6B3877EB-8A34-4F89-9283-8EB9392E256B}" dt="2022-06-06T16:00:47.753" v="1121" actId="47"/>
        <pc:sldMkLst>
          <pc:docMk/>
          <pc:sldMk cId="1372899288" sldId="350"/>
        </pc:sldMkLst>
        <pc:spChg chg="del mod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2" creationId="{19DAEEED-7B52-4F95-A4C8-4F91D9CAD5A5}"/>
          </ac:spMkLst>
        </pc:spChg>
        <pc:spChg chg="del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6" creationId="{2D1DC58F-834A-4810-9780-90F1AFD7CE03}"/>
          </ac:spMkLst>
        </pc:spChg>
        <pc:spChg chg="del mod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7" creationId="{21656948-402B-4E13-9F33-578F44D9A102}"/>
          </ac:spMkLst>
        </pc:spChg>
        <pc:spChg chg="del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9" creationId="{3133FD53-E495-4423-B617-3EB7275590BF}"/>
          </ac:spMkLst>
        </pc:spChg>
        <pc:spChg chg="del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10" creationId="{AB9C630D-C101-40BC-A003-2586B5320CB1}"/>
          </ac:spMkLst>
        </pc:spChg>
        <pc:spChg chg="del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12" creationId="{6A65B7F2-E5A8-4BD7-9C1B-2E6A6E51865E}"/>
          </ac:spMkLst>
        </pc:spChg>
        <pc:spChg chg="del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14" creationId="{EB05B69B-9F1C-497D-B6EB-1DDACC9877CB}"/>
          </ac:spMkLst>
        </pc:spChg>
        <pc:spChg chg="del">
          <ac:chgData name="Kyle" userId="2c6d1b58-1ec8-4fa8-9081-b678b42240d8" providerId="ADAL" clId="{6B3877EB-8A34-4F89-9283-8EB9392E256B}" dt="2022-06-06T15:21:47.115" v="881" actId="478"/>
          <ac:spMkLst>
            <pc:docMk/>
            <pc:sldMk cId="1372899288" sldId="350"/>
            <ac:spMk id="15" creationId="{1EE15A72-4BA6-44C0-8846-25FFD59871FB}"/>
          </ac:spMkLst>
        </pc:spChg>
        <pc:spChg chg="mod">
          <ac:chgData name="Kyle" userId="2c6d1b58-1ec8-4fa8-9081-b678b42240d8" providerId="ADAL" clId="{6B3877EB-8A34-4F89-9283-8EB9392E256B}" dt="2022-06-06T15:21:54.176" v="888" actId="20577"/>
          <ac:spMkLst>
            <pc:docMk/>
            <pc:sldMk cId="1372899288" sldId="350"/>
            <ac:spMk id="33" creationId="{E54A6C15-7085-4F9F-871B-6E3B061B7ABD}"/>
          </ac:spMkLst>
        </pc:spChg>
        <pc:picChg chg="del">
          <ac:chgData name="Kyle" userId="2c6d1b58-1ec8-4fa8-9081-b678b42240d8" providerId="ADAL" clId="{6B3877EB-8A34-4F89-9283-8EB9392E256B}" dt="2022-06-06T15:21:49.040" v="882" actId="478"/>
          <ac:picMkLst>
            <pc:docMk/>
            <pc:sldMk cId="1372899288" sldId="350"/>
            <ac:picMk id="5" creationId="{8996AC65-FAC2-41E9-8A01-B7540EC2700F}"/>
          </ac:picMkLst>
        </pc:picChg>
        <pc:picChg chg="del">
          <ac:chgData name="Kyle" userId="2c6d1b58-1ec8-4fa8-9081-b678b42240d8" providerId="ADAL" clId="{6B3877EB-8A34-4F89-9283-8EB9392E256B}" dt="2022-06-06T15:21:47.115" v="881" actId="478"/>
          <ac:picMkLst>
            <pc:docMk/>
            <pc:sldMk cId="1372899288" sldId="350"/>
            <ac:picMk id="8" creationId="{D39AAD98-33FE-4A8D-838E-7D519C343C51}"/>
          </ac:picMkLst>
        </pc:picChg>
        <pc:picChg chg="add mod modCrop">
          <ac:chgData name="Kyle" userId="2c6d1b58-1ec8-4fa8-9081-b678b42240d8" providerId="ADAL" clId="{6B3877EB-8A34-4F89-9283-8EB9392E256B}" dt="2022-06-06T15:27:18.627" v="896" actId="1076"/>
          <ac:picMkLst>
            <pc:docMk/>
            <pc:sldMk cId="1372899288" sldId="350"/>
            <ac:picMk id="11" creationId="{7A7E7832-F557-F460-2493-4C962A88D9E6}"/>
          </ac:picMkLst>
        </pc:picChg>
        <pc:picChg chg="del">
          <ac:chgData name="Kyle" userId="2c6d1b58-1ec8-4fa8-9081-b678b42240d8" providerId="ADAL" clId="{6B3877EB-8A34-4F89-9283-8EB9392E256B}" dt="2022-06-06T15:21:47.115" v="881" actId="478"/>
          <ac:picMkLst>
            <pc:docMk/>
            <pc:sldMk cId="1372899288" sldId="350"/>
            <ac:picMk id="1028" creationId="{0372F038-C1D7-43F5-A21A-1AD9E10D9F88}"/>
          </ac:picMkLst>
        </pc:picChg>
      </pc:sldChg>
      <pc:sldChg chg="addSp delSp modSp">
        <pc:chgData name="Kyle" userId="2c6d1b58-1ec8-4fa8-9081-b678b42240d8" providerId="ADAL" clId="{6B3877EB-8A34-4F89-9283-8EB9392E256B}" dt="2022-06-06T16:16:19.780" v="1478"/>
        <pc:sldMkLst>
          <pc:docMk/>
          <pc:sldMk cId="1351245415" sldId="352"/>
        </pc:sldMkLst>
        <pc:spChg chg="add mod">
          <ac:chgData name="Kyle" userId="2c6d1b58-1ec8-4fa8-9081-b678b42240d8" providerId="ADAL" clId="{6B3877EB-8A34-4F89-9283-8EB9392E256B}" dt="2022-06-06T16:16:19.780" v="1478"/>
          <ac:spMkLst>
            <pc:docMk/>
            <pc:sldMk cId="1351245415" sldId="352"/>
            <ac:spMk id="33" creationId="{4518DE2C-BCC4-EB43-A189-A4CC33A274DD}"/>
          </ac:spMkLst>
        </pc:spChg>
        <pc:spChg chg="del">
          <ac:chgData name="Kyle" userId="2c6d1b58-1ec8-4fa8-9081-b678b42240d8" providerId="ADAL" clId="{6B3877EB-8A34-4F89-9283-8EB9392E256B}" dt="2022-06-06T16:16:19.557" v="1477" actId="478"/>
          <ac:spMkLst>
            <pc:docMk/>
            <pc:sldMk cId="1351245415" sldId="352"/>
            <ac:spMk id="35" creationId="{A079A48B-218F-E1D4-EF72-8CB392E45547}"/>
          </ac:spMkLst>
        </pc:spChg>
        <pc:picChg chg="del">
          <ac:chgData name="Kyle" userId="2c6d1b58-1ec8-4fa8-9081-b678b42240d8" providerId="ADAL" clId="{6B3877EB-8A34-4F89-9283-8EB9392E256B}" dt="2022-06-06T16:16:19.557" v="1477" actId="478"/>
          <ac:picMkLst>
            <pc:docMk/>
            <pc:sldMk cId="1351245415" sldId="352"/>
            <ac:picMk id="36" creationId="{09B24AE1-53CA-4685-4A09-C40B2E88AFAF}"/>
          </ac:picMkLst>
        </pc:picChg>
      </pc:sldChg>
      <pc:sldChg chg="del">
        <pc:chgData name="Kyle" userId="2c6d1b58-1ec8-4fa8-9081-b678b42240d8" providerId="ADAL" clId="{6B3877EB-8A34-4F89-9283-8EB9392E256B}" dt="2022-06-05T21:22:22.441" v="205" actId="47"/>
        <pc:sldMkLst>
          <pc:docMk/>
          <pc:sldMk cId="1491080101" sldId="353"/>
        </pc:sldMkLst>
      </pc:sldChg>
      <pc:sldChg chg="del">
        <pc:chgData name="Kyle" userId="2c6d1b58-1ec8-4fa8-9081-b678b42240d8" providerId="ADAL" clId="{6B3877EB-8A34-4F89-9283-8EB9392E256B}" dt="2022-06-05T21:22:22.441" v="205" actId="47"/>
        <pc:sldMkLst>
          <pc:docMk/>
          <pc:sldMk cId="1893097185" sldId="354"/>
        </pc:sldMkLst>
      </pc:sldChg>
      <pc:sldChg chg="del">
        <pc:chgData name="Kyle" userId="2c6d1b58-1ec8-4fa8-9081-b678b42240d8" providerId="ADAL" clId="{6B3877EB-8A34-4F89-9283-8EB9392E256B}" dt="2022-06-05T21:22:22.441" v="205" actId="47"/>
        <pc:sldMkLst>
          <pc:docMk/>
          <pc:sldMk cId="1051332813" sldId="355"/>
        </pc:sldMkLst>
      </pc:sldChg>
      <pc:sldChg chg="del">
        <pc:chgData name="Kyle" userId="2c6d1b58-1ec8-4fa8-9081-b678b42240d8" providerId="ADAL" clId="{6B3877EB-8A34-4F89-9283-8EB9392E256B}" dt="2022-06-06T04:48:36.922" v="222" actId="47"/>
        <pc:sldMkLst>
          <pc:docMk/>
          <pc:sldMk cId="4164846284" sldId="357"/>
        </pc:sldMkLst>
      </pc:sldChg>
      <pc:sldChg chg="addSp delSp modSp">
        <pc:chgData name="Kyle" userId="2c6d1b58-1ec8-4fa8-9081-b678b42240d8" providerId="ADAL" clId="{6B3877EB-8A34-4F89-9283-8EB9392E256B}" dt="2022-06-06T16:14:03.331" v="1423"/>
        <pc:sldMkLst>
          <pc:docMk/>
          <pc:sldMk cId="3587357176" sldId="358"/>
        </pc:sldMkLst>
        <pc:spChg chg="add mod">
          <ac:chgData name="Kyle" userId="2c6d1b58-1ec8-4fa8-9081-b678b42240d8" providerId="ADAL" clId="{6B3877EB-8A34-4F89-9283-8EB9392E256B}" dt="2022-06-06T16:14:03.331" v="1423"/>
          <ac:spMkLst>
            <pc:docMk/>
            <pc:sldMk cId="3587357176" sldId="358"/>
            <ac:spMk id="15" creationId="{F76B2068-2EB3-9B06-3895-2B8ED3471D4C}"/>
          </ac:spMkLst>
        </pc:spChg>
        <pc:spChg chg="del">
          <ac:chgData name="Kyle" userId="2c6d1b58-1ec8-4fa8-9081-b678b42240d8" providerId="ADAL" clId="{6B3877EB-8A34-4F89-9283-8EB9392E256B}" dt="2022-06-06T16:14:03.033" v="1422" actId="478"/>
          <ac:spMkLst>
            <pc:docMk/>
            <pc:sldMk cId="3587357176" sldId="358"/>
            <ac:spMk id="20" creationId="{20A35189-9501-1FE6-BDDA-F026CB89ECFA}"/>
          </ac:spMkLst>
        </pc:spChg>
        <pc:picChg chg="del">
          <ac:chgData name="Kyle" userId="2c6d1b58-1ec8-4fa8-9081-b678b42240d8" providerId="ADAL" clId="{6B3877EB-8A34-4F89-9283-8EB9392E256B}" dt="2022-06-06T16:14:03.033" v="1422" actId="478"/>
          <ac:picMkLst>
            <pc:docMk/>
            <pc:sldMk cId="3587357176" sldId="358"/>
            <ac:picMk id="21" creationId="{61BFD26B-EBE3-860E-0486-893EB24EDC99}"/>
          </ac:picMkLst>
        </pc:picChg>
      </pc:sldChg>
      <pc:sldChg chg="del ord">
        <pc:chgData name="Kyle" userId="2c6d1b58-1ec8-4fa8-9081-b678b42240d8" providerId="ADAL" clId="{6B3877EB-8A34-4F89-9283-8EB9392E256B}" dt="2022-06-07T19:22:16.292" v="1508" actId="47"/>
        <pc:sldMkLst>
          <pc:docMk/>
          <pc:sldMk cId="3372915662" sldId="359"/>
        </pc:sldMkLst>
      </pc:sldChg>
      <pc:sldChg chg="delSp modSp mod">
        <pc:chgData name="Kyle" userId="2c6d1b58-1ec8-4fa8-9081-b678b42240d8" providerId="ADAL" clId="{6B3877EB-8A34-4F89-9283-8EB9392E256B}" dt="2022-06-06T16:13:44.748" v="1418" actId="20577"/>
        <pc:sldMkLst>
          <pc:docMk/>
          <pc:sldMk cId="3442403894" sldId="360"/>
        </pc:sldMkLst>
        <pc:spChg chg="mod">
          <ac:chgData name="Kyle" userId="2c6d1b58-1ec8-4fa8-9081-b678b42240d8" providerId="ADAL" clId="{6B3877EB-8A34-4F89-9283-8EB9392E256B}" dt="2022-06-06T16:13:44.748" v="1418" actId="20577"/>
          <ac:spMkLst>
            <pc:docMk/>
            <pc:sldMk cId="3442403894" sldId="360"/>
            <ac:spMk id="22" creationId="{1E9B1F2B-1A84-4C02-9840-D1D7350FF017}"/>
          </ac:spMkLst>
        </pc:spChg>
        <pc:picChg chg="del">
          <ac:chgData name="Kyle" userId="2c6d1b58-1ec8-4fa8-9081-b678b42240d8" providerId="ADAL" clId="{6B3877EB-8A34-4F89-9283-8EB9392E256B}" dt="2022-06-06T16:13:23.421" v="1379" actId="478"/>
          <ac:picMkLst>
            <pc:docMk/>
            <pc:sldMk cId="3442403894" sldId="360"/>
            <ac:picMk id="23" creationId="{3B8418B9-C257-46D3-965B-AA12BF8C8672}"/>
          </ac:picMkLst>
        </pc:picChg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22437596" sldId="362"/>
        </pc:sldMkLst>
      </pc:sldChg>
      <pc:sldChg chg="addSp delSp modSp">
        <pc:chgData name="Kyle" userId="2c6d1b58-1ec8-4fa8-9081-b678b42240d8" providerId="ADAL" clId="{6B3877EB-8A34-4F89-9283-8EB9392E256B}" dt="2022-06-06T16:13:53.451" v="1420"/>
        <pc:sldMkLst>
          <pc:docMk/>
          <pc:sldMk cId="1691564996" sldId="364"/>
        </pc:sldMkLst>
        <pc:spChg chg="add mod">
          <ac:chgData name="Kyle" userId="2c6d1b58-1ec8-4fa8-9081-b678b42240d8" providerId="ADAL" clId="{6B3877EB-8A34-4F89-9283-8EB9392E256B}" dt="2022-06-06T16:13:53.451" v="1420"/>
          <ac:spMkLst>
            <pc:docMk/>
            <pc:sldMk cId="1691564996" sldId="364"/>
            <ac:spMk id="37" creationId="{40702189-D274-9A54-928C-D270B8ABFE9C}"/>
          </ac:spMkLst>
        </pc:spChg>
        <pc:spChg chg="del">
          <ac:chgData name="Kyle" userId="2c6d1b58-1ec8-4fa8-9081-b678b42240d8" providerId="ADAL" clId="{6B3877EB-8A34-4F89-9283-8EB9392E256B}" dt="2022-06-06T16:13:53.160" v="1419" actId="478"/>
          <ac:spMkLst>
            <pc:docMk/>
            <pc:sldMk cId="1691564996" sldId="364"/>
            <ac:spMk id="40" creationId="{419F7127-5887-B7E7-6C73-44ABC0BEC8D3}"/>
          </ac:spMkLst>
        </pc:spChg>
        <pc:picChg chg="del">
          <ac:chgData name="Kyle" userId="2c6d1b58-1ec8-4fa8-9081-b678b42240d8" providerId="ADAL" clId="{6B3877EB-8A34-4F89-9283-8EB9392E256B}" dt="2022-06-06T16:13:53.160" v="1419" actId="478"/>
          <ac:picMkLst>
            <pc:docMk/>
            <pc:sldMk cId="1691564996" sldId="364"/>
            <ac:picMk id="41" creationId="{0F9602EC-38F2-F5AE-AD25-709FF31C47E9}"/>
          </ac:picMkLst>
        </pc:picChg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2944249491" sldId="366"/>
        </pc:sldMkLst>
      </pc:sldChg>
      <pc:sldChg chg="addSp delSp modSp">
        <pc:chgData name="Kyle" userId="2c6d1b58-1ec8-4fa8-9081-b678b42240d8" providerId="ADAL" clId="{6B3877EB-8A34-4F89-9283-8EB9392E256B}" dt="2022-06-06T16:14:08.304" v="1425"/>
        <pc:sldMkLst>
          <pc:docMk/>
          <pc:sldMk cId="27684489" sldId="367"/>
        </pc:sldMkLst>
        <pc:spChg chg="add mod">
          <ac:chgData name="Kyle" userId="2c6d1b58-1ec8-4fa8-9081-b678b42240d8" providerId="ADAL" clId="{6B3877EB-8A34-4F89-9283-8EB9392E256B}" dt="2022-06-06T16:14:08.304" v="1425"/>
          <ac:spMkLst>
            <pc:docMk/>
            <pc:sldMk cId="27684489" sldId="367"/>
            <ac:spMk id="14" creationId="{C4C442B1-7C7B-ED05-BAF8-B54190BFFF20}"/>
          </ac:spMkLst>
        </pc:spChg>
        <pc:spChg chg="del">
          <ac:chgData name="Kyle" userId="2c6d1b58-1ec8-4fa8-9081-b678b42240d8" providerId="ADAL" clId="{6B3877EB-8A34-4F89-9283-8EB9392E256B}" dt="2022-06-06T16:14:08.092" v="1424" actId="478"/>
          <ac:spMkLst>
            <pc:docMk/>
            <pc:sldMk cId="27684489" sldId="367"/>
            <ac:spMk id="21" creationId="{071C2F21-E6F9-1577-7BDD-66C72370683A}"/>
          </ac:spMkLst>
        </pc:spChg>
        <pc:picChg chg="del">
          <ac:chgData name="Kyle" userId="2c6d1b58-1ec8-4fa8-9081-b678b42240d8" providerId="ADAL" clId="{6B3877EB-8A34-4F89-9283-8EB9392E256B}" dt="2022-06-06T16:14:08.092" v="1424" actId="478"/>
          <ac:picMkLst>
            <pc:docMk/>
            <pc:sldMk cId="27684489" sldId="367"/>
            <ac:picMk id="22" creationId="{B6471CB8-9A2C-40F3-6E5F-2CB929113A95}"/>
          </ac:picMkLst>
        </pc:picChg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3481885106" sldId="368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627191200" sldId="370"/>
        </pc:sldMkLst>
      </pc:sldChg>
      <pc:sldChg chg="del">
        <pc:chgData name="Kyle" userId="2c6d1b58-1ec8-4fa8-9081-b678b42240d8" providerId="ADAL" clId="{6B3877EB-8A34-4F89-9283-8EB9392E256B}" dt="2022-06-06T16:06:58.523" v="1137" actId="47"/>
        <pc:sldMkLst>
          <pc:docMk/>
          <pc:sldMk cId="146767803" sldId="373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1476728009" sldId="375"/>
        </pc:sldMkLst>
      </pc:sldChg>
      <pc:sldChg chg="addSp delSp modSp">
        <pc:chgData name="Kyle" userId="2c6d1b58-1ec8-4fa8-9081-b678b42240d8" providerId="ADAL" clId="{6B3877EB-8A34-4F89-9283-8EB9392E256B}" dt="2022-06-06T16:16:37.691" v="1484"/>
        <pc:sldMkLst>
          <pc:docMk/>
          <pc:sldMk cId="2547858761" sldId="379"/>
        </pc:sldMkLst>
        <pc:spChg chg="add mod">
          <ac:chgData name="Kyle" userId="2c6d1b58-1ec8-4fa8-9081-b678b42240d8" providerId="ADAL" clId="{6B3877EB-8A34-4F89-9283-8EB9392E256B}" dt="2022-06-06T16:16:37.691" v="1484"/>
          <ac:spMkLst>
            <pc:docMk/>
            <pc:sldMk cId="2547858761" sldId="379"/>
            <ac:spMk id="10" creationId="{90DB2473-DDC3-D248-E6D8-0B1986C5CDB2}"/>
          </ac:spMkLst>
        </pc:spChg>
        <pc:spChg chg="del">
          <ac:chgData name="Kyle" userId="2c6d1b58-1ec8-4fa8-9081-b678b42240d8" providerId="ADAL" clId="{6B3877EB-8A34-4F89-9283-8EB9392E256B}" dt="2022-06-06T16:16:37.446" v="1483" actId="478"/>
          <ac:spMkLst>
            <pc:docMk/>
            <pc:sldMk cId="2547858761" sldId="379"/>
            <ac:spMk id="12" creationId="{B991311D-F835-B46C-ABD0-4265C33649ED}"/>
          </ac:spMkLst>
        </pc:spChg>
        <pc:picChg chg="del">
          <ac:chgData name="Kyle" userId="2c6d1b58-1ec8-4fa8-9081-b678b42240d8" providerId="ADAL" clId="{6B3877EB-8A34-4F89-9283-8EB9392E256B}" dt="2022-06-06T16:16:37.446" v="1483" actId="478"/>
          <ac:picMkLst>
            <pc:docMk/>
            <pc:sldMk cId="2547858761" sldId="379"/>
            <ac:picMk id="13" creationId="{3BA86851-C1B1-D648-D02B-115B7E2E1105}"/>
          </ac:picMkLst>
        </pc:picChg>
      </pc:sldChg>
      <pc:sldChg chg="addSp delSp modSp">
        <pc:chgData name="Kyle" userId="2c6d1b58-1ec8-4fa8-9081-b678b42240d8" providerId="ADAL" clId="{6B3877EB-8A34-4F89-9283-8EB9392E256B}" dt="2022-06-06T16:16:42.790" v="1486"/>
        <pc:sldMkLst>
          <pc:docMk/>
          <pc:sldMk cId="3287131991" sldId="380"/>
        </pc:sldMkLst>
        <pc:spChg chg="del">
          <ac:chgData name="Kyle" userId="2c6d1b58-1ec8-4fa8-9081-b678b42240d8" providerId="ADAL" clId="{6B3877EB-8A34-4F89-9283-8EB9392E256B}" dt="2022-06-06T16:16:42.527" v="1485" actId="478"/>
          <ac:spMkLst>
            <pc:docMk/>
            <pc:sldMk cId="3287131991" sldId="380"/>
            <ac:spMk id="18" creationId="{2CD2EC42-DFA4-DC66-CA10-8FBAB2AD2609}"/>
          </ac:spMkLst>
        </pc:spChg>
        <pc:spChg chg="add mod">
          <ac:chgData name="Kyle" userId="2c6d1b58-1ec8-4fa8-9081-b678b42240d8" providerId="ADAL" clId="{6B3877EB-8A34-4F89-9283-8EB9392E256B}" dt="2022-06-06T16:16:42.790" v="1486"/>
          <ac:spMkLst>
            <pc:docMk/>
            <pc:sldMk cId="3287131991" sldId="380"/>
            <ac:spMk id="23" creationId="{32F5594B-DB90-3728-EFFC-2EA3C4896E6E}"/>
          </ac:spMkLst>
        </pc:spChg>
        <pc:picChg chg="del">
          <ac:chgData name="Kyle" userId="2c6d1b58-1ec8-4fa8-9081-b678b42240d8" providerId="ADAL" clId="{6B3877EB-8A34-4F89-9283-8EB9392E256B}" dt="2022-06-06T16:16:42.527" v="1485" actId="478"/>
          <ac:picMkLst>
            <pc:docMk/>
            <pc:sldMk cId="3287131991" sldId="380"/>
            <ac:picMk id="22" creationId="{26181EDC-4974-AB11-3E4E-06E5E1518218}"/>
          </ac:picMkLst>
        </pc:picChg>
      </pc:sldChg>
      <pc:sldChg chg="del ord">
        <pc:chgData name="Kyle" userId="2c6d1b58-1ec8-4fa8-9081-b678b42240d8" providerId="ADAL" clId="{6B3877EB-8A34-4F89-9283-8EB9392E256B}" dt="2022-06-07T19:22:16.292" v="1508" actId="47"/>
        <pc:sldMkLst>
          <pc:docMk/>
          <pc:sldMk cId="55583391" sldId="381"/>
        </pc:sldMkLst>
      </pc:sldChg>
      <pc:sldChg chg="del ord">
        <pc:chgData name="Kyle" userId="2c6d1b58-1ec8-4fa8-9081-b678b42240d8" providerId="ADAL" clId="{6B3877EB-8A34-4F89-9283-8EB9392E256B}" dt="2022-06-07T19:22:16.292" v="1508" actId="47"/>
        <pc:sldMkLst>
          <pc:docMk/>
          <pc:sldMk cId="4185798102" sldId="382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3972741406" sldId="383"/>
        </pc:sldMkLst>
      </pc:sldChg>
      <pc:sldChg chg="addSp delSp modSp">
        <pc:chgData name="Kyle" userId="2c6d1b58-1ec8-4fa8-9081-b678b42240d8" providerId="ADAL" clId="{6B3877EB-8A34-4F89-9283-8EB9392E256B}" dt="2022-06-06T16:14:18.354" v="1429"/>
        <pc:sldMkLst>
          <pc:docMk/>
          <pc:sldMk cId="3094811263" sldId="385"/>
        </pc:sldMkLst>
        <pc:spChg chg="add mod">
          <ac:chgData name="Kyle" userId="2c6d1b58-1ec8-4fa8-9081-b678b42240d8" providerId="ADAL" clId="{6B3877EB-8A34-4F89-9283-8EB9392E256B}" dt="2022-06-06T16:14:18.354" v="1429"/>
          <ac:spMkLst>
            <pc:docMk/>
            <pc:sldMk cId="3094811263" sldId="385"/>
            <ac:spMk id="6" creationId="{C68E7ABA-35DD-BEE3-BCF1-8C9CEE7AF9C6}"/>
          </ac:spMkLst>
        </pc:spChg>
        <pc:spChg chg="del">
          <ac:chgData name="Kyle" userId="2c6d1b58-1ec8-4fa8-9081-b678b42240d8" providerId="ADAL" clId="{6B3877EB-8A34-4F89-9283-8EB9392E256B}" dt="2022-06-06T16:14:18.095" v="1428" actId="478"/>
          <ac:spMkLst>
            <pc:docMk/>
            <pc:sldMk cId="3094811263" sldId="385"/>
            <ac:spMk id="7" creationId="{E563728E-6D9B-0B8C-3798-C151E71D3C20}"/>
          </ac:spMkLst>
        </pc:spChg>
        <pc:picChg chg="del">
          <ac:chgData name="Kyle" userId="2c6d1b58-1ec8-4fa8-9081-b678b42240d8" providerId="ADAL" clId="{6B3877EB-8A34-4F89-9283-8EB9392E256B}" dt="2022-06-06T16:14:18.095" v="1428" actId="478"/>
          <ac:picMkLst>
            <pc:docMk/>
            <pc:sldMk cId="3094811263" sldId="385"/>
            <ac:picMk id="8" creationId="{EE5B1738-04B3-AB5B-3F1E-D94B7B4A6BD7}"/>
          </ac:picMkLst>
        </pc:picChg>
      </pc:sldChg>
      <pc:sldChg chg="del ord">
        <pc:chgData name="Kyle" userId="2c6d1b58-1ec8-4fa8-9081-b678b42240d8" providerId="ADAL" clId="{6B3877EB-8A34-4F89-9283-8EB9392E256B}" dt="2022-06-07T19:22:16.292" v="1508" actId="47"/>
        <pc:sldMkLst>
          <pc:docMk/>
          <pc:sldMk cId="1077931604" sldId="386"/>
        </pc:sldMkLst>
      </pc:sldChg>
      <pc:sldChg chg="del ord">
        <pc:chgData name="Kyle" userId="2c6d1b58-1ec8-4fa8-9081-b678b42240d8" providerId="ADAL" clId="{6B3877EB-8A34-4F89-9283-8EB9392E256B}" dt="2022-06-07T19:22:16.292" v="1508" actId="47"/>
        <pc:sldMkLst>
          <pc:docMk/>
          <pc:sldMk cId="1852738675" sldId="387"/>
        </pc:sldMkLst>
      </pc:sldChg>
      <pc:sldChg chg="addSp delSp modSp">
        <pc:chgData name="Kyle" userId="2c6d1b58-1ec8-4fa8-9081-b678b42240d8" providerId="ADAL" clId="{6B3877EB-8A34-4F89-9283-8EB9392E256B}" dt="2022-06-06T16:16:33.379" v="1482"/>
        <pc:sldMkLst>
          <pc:docMk/>
          <pc:sldMk cId="2163045712" sldId="388"/>
        </pc:sldMkLst>
        <pc:spChg chg="add mod">
          <ac:chgData name="Kyle" userId="2c6d1b58-1ec8-4fa8-9081-b678b42240d8" providerId="ADAL" clId="{6B3877EB-8A34-4F89-9283-8EB9392E256B}" dt="2022-06-06T16:16:33.379" v="1482"/>
          <ac:spMkLst>
            <pc:docMk/>
            <pc:sldMk cId="2163045712" sldId="388"/>
            <ac:spMk id="6" creationId="{7C2ECDC0-476F-0436-D870-2DFD795207FE}"/>
          </ac:spMkLst>
        </pc:spChg>
        <pc:spChg chg="del">
          <ac:chgData name="Kyle" userId="2c6d1b58-1ec8-4fa8-9081-b678b42240d8" providerId="ADAL" clId="{6B3877EB-8A34-4F89-9283-8EB9392E256B}" dt="2022-06-06T16:16:33.166" v="1481" actId="478"/>
          <ac:spMkLst>
            <pc:docMk/>
            <pc:sldMk cId="2163045712" sldId="388"/>
            <ac:spMk id="8" creationId="{0510936F-C243-A8A0-2746-208FF8DF7EA5}"/>
          </ac:spMkLst>
        </pc:spChg>
        <pc:picChg chg="del">
          <ac:chgData name="Kyle" userId="2c6d1b58-1ec8-4fa8-9081-b678b42240d8" providerId="ADAL" clId="{6B3877EB-8A34-4F89-9283-8EB9392E256B}" dt="2022-06-06T16:16:33.166" v="1481" actId="478"/>
          <ac:picMkLst>
            <pc:docMk/>
            <pc:sldMk cId="2163045712" sldId="388"/>
            <ac:picMk id="9" creationId="{EE8D8752-D54E-A317-2710-46FEDF37037B}"/>
          </ac:picMkLst>
        </pc:picChg>
      </pc:sldChg>
      <pc:sldChg chg="addSp delSp modSp mod">
        <pc:chgData name="Kyle" userId="2c6d1b58-1ec8-4fa8-9081-b678b42240d8" providerId="ADAL" clId="{6B3877EB-8A34-4F89-9283-8EB9392E256B}" dt="2022-06-06T16:19:39.002" v="1505"/>
        <pc:sldMkLst>
          <pc:docMk/>
          <pc:sldMk cId="1442047951" sldId="391"/>
        </pc:sldMkLst>
        <pc:spChg chg="del">
          <ac:chgData name="Kyle" userId="2c6d1b58-1ec8-4fa8-9081-b678b42240d8" providerId="ADAL" clId="{6B3877EB-8A34-4F89-9283-8EB9392E256B}" dt="2022-06-06T16:15:54.060" v="1467" actId="478"/>
          <ac:spMkLst>
            <pc:docMk/>
            <pc:sldMk cId="1442047951" sldId="391"/>
            <ac:spMk id="13" creationId="{3B95B45B-BA8B-0924-6DF6-4F65C9D9FF47}"/>
          </ac:spMkLst>
        </pc:spChg>
        <pc:spChg chg="add mod">
          <ac:chgData name="Kyle" userId="2c6d1b58-1ec8-4fa8-9081-b678b42240d8" providerId="ADAL" clId="{6B3877EB-8A34-4F89-9283-8EB9392E256B}" dt="2022-06-06T16:15:54.298" v="1468"/>
          <ac:spMkLst>
            <pc:docMk/>
            <pc:sldMk cId="1442047951" sldId="391"/>
            <ac:spMk id="15" creationId="{972A3E54-8287-B350-F749-1BFB0A10C891}"/>
          </ac:spMkLst>
        </pc:spChg>
        <pc:spChg chg="mod">
          <ac:chgData name="Kyle" userId="2c6d1b58-1ec8-4fa8-9081-b678b42240d8" providerId="ADAL" clId="{6B3877EB-8A34-4F89-9283-8EB9392E256B}" dt="2022-06-06T16:19:39.002" v="1505"/>
          <ac:spMkLst>
            <pc:docMk/>
            <pc:sldMk cId="1442047951" sldId="391"/>
            <ac:spMk id="18" creationId="{D598BCA2-F6C0-4023-AE23-4413A58198F2}"/>
          </ac:spMkLst>
        </pc:spChg>
        <pc:picChg chg="del">
          <ac:chgData name="Kyle" userId="2c6d1b58-1ec8-4fa8-9081-b678b42240d8" providerId="ADAL" clId="{6B3877EB-8A34-4F89-9283-8EB9392E256B}" dt="2022-06-06T16:15:54.060" v="1467" actId="478"/>
          <ac:picMkLst>
            <pc:docMk/>
            <pc:sldMk cId="1442047951" sldId="391"/>
            <ac:picMk id="14" creationId="{393FFFF4-5DF5-AEB6-5929-AA133827DEA1}"/>
          </ac:picMkLst>
        </pc:picChg>
      </pc:sldChg>
      <pc:sldChg chg="addSp delSp modSp">
        <pc:chgData name="Kyle" userId="2c6d1b58-1ec8-4fa8-9081-b678b42240d8" providerId="ADAL" clId="{6B3877EB-8A34-4F89-9283-8EB9392E256B}" dt="2022-06-06T16:15:40.207" v="1462"/>
        <pc:sldMkLst>
          <pc:docMk/>
          <pc:sldMk cId="2218090562" sldId="392"/>
        </pc:sldMkLst>
        <pc:spChg chg="del">
          <ac:chgData name="Kyle" userId="2c6d1b58-1ec8-4fa8-9081-b678b42240d8" providerId="ADAL" clId="{6B3877EB-8A34-4F89-9283-8EB9392E256B}" dt="2022-06-06T16:15:39.949" v="1461" actId="478"/>
          <ac:spMkLst>
            <pc:docMk/>
            <pc:sldMk cId="2218090562" sldId="392"/>
            <ac:spMk id="21" creationId="{98CB0DF0-B6BF-123E-B942-2F8E20536D8A}"/>
          </ac:spMkLst>
        </pc:spChg>
        <pc:spChg chg="add mod">
          <ac:chgData name="Kyle" userId="2c6d1b58-1ec8-4fa8-9081-b678b42240d8" providerId="ADAL" clId="{6B3877EB-8A34-4F89-9283-8EB9392E256B}" dt="2022-06-06T16:15:40.207" v="1462"/>
          <ac:spMkLst>
            <pc:docMk/>
            <pc:sldMk cId="2218090562" sldId="392"/>
            <ac:spMk id="26" creationId="{0956FEE4-B5D0-0507-01ED-321CBA18494D}"/>
          </ac:spMkLst>
        </pc:spChg>
        <pc:picChg chg="del">
          <ac:chgData name="Kyle" userId="2c6d1b58-1ec8-4fa8-9081-b678b42240d8" providerId="ADAL" clId="{6B3877EB-8A34-4F89-9283-8EB9392E256B}" dt="2022-06-06T16:15:39.949" v="1461" actId="478"/>
          <ac:picMkLst>
            <pc:docMk/>
            <pc:sldMk cId="2218090562" sldId="392"/>
            <ac:picMk id="30" creationId="{A0662CDF-D164-8754-571E-6CFDB4D1C1A7}"/>
          </ac:picMkLst>
        </pc:picChg>
      </pc:sldChg>
      <pc:sldChg chg="addSp delSp modSp">
        <pc:chgData name="Kyle" userId="2c6d1b58-1ec8-4fa8-9081-b678b42240d8" providerId="ADAL" clId="{6B3877EB-8A34-4F89-9283-8EB9392E256B}" dt="2022-06-06T16:15:35.072" v="1460"/>
        <pc:sldMkLst>
          <pc:docMk/>
          <pc:sldMk cId="468977004" sldId="393"/>
        </pc:sldMkLst>
        <pc:spChg chg="del">
          <ac:chgData name="Kyle" userId="2c6d1b58-1ec8-4fa8-9081-b678b42240d8" providerId="ADAL" clId="{6B3877EB-8A34-4F89-9283-8EB9392E256B}" dt="2022-06-06T16:15:34.842" v="1459" actId="478"/>
          <ac:spMkLst>
            <pc:docMk/>
            <pc:sldMk cId="468977004" sldId="393"/>
            <ac:spMk id="30" creationId="{0DAEF681-B73B-EA00-FACD-14E58E018014}"/>
          </ac:spMkLst>
        </pc:spChg>
        <pc:spChg chg="add mod">
          <ac:chgData name="Kyle" userId="2c6d1b58-1ec8-4fa8-9081-b678b42240d8" providerId="ADAL" clId="{6B3877EB-8A34-4F89-9283-8EB9392E256B}" dt="2022-06-06T16:15:35.072" v="1460"/>
          <ac:spMkLst>
            <pc:docMk/>
            <pc:sldMk cId="468977004" sldId="393"/>
            <ac:spMk id="33" creationId="{EAB37FC9-9F42-986C-3999-7B3A85517D24}"/>
          </ac:spMkLst>
        </pc:spChg>
        <pc:picChg chg="del">
          <ac:chgData name="Kyle" userId="2c6d1b58-1ec8-4fa8-9081-b678b42240d8" providerId="ADAL" clId="{6B3877EB-8A34-4F89-9283-8EB9392E256B}" dt="2022-06-06T16:15:34.842" v="1459" actId="478"/>
          <ac:picMkLst>
            <pc:docMk/>
            <pc:sldMk cId="468977004" sldId="393"/>
            <ac:picMk id="32" creationId="{DD8DFD38-0316-0D11-F834-A3F472DD985E}"/>
          </ac:picMkLst>
        </pc:picChg>
      </pc:sldChg>
      <pc:sldChg chg="addSp delSp modSp">
        <pc:chgData name="Kyle" userId="2c6d1b58-1ec8-4fa8-9081-b678b42240d8" providerId="ADAL" clId="{6B3877EB-8A34-4F89-9283-8EB9392E256B}" dt="2022-06-06T16:16:53.810" v="1490"/>
        <pc:sldMkLst>
          <pc:docMk/>
          <pc:sldMk cId="2178339089" sldId="395"/>
        </pc:sldMkLst>
        <pc:spChg chg="add mod">
          <ac:chgData name="Kyle" userId="2c6d1b58-1ec8-4fa8-9081-b678b42240d8" providerId="ADAL" clId="{6B3877EB-8A34-4F89-9283-8EB9392E256B}" dt="2022-06-06T16:16:53.810" v="1490"/>
          <ac:spMkLst>
            <pc:docMk/>
            <pc:sldMk cId="2178339089" sldId="395"/>
            <ac:spMk id="10" creationId="{B3C41334-E64D-DA23-9D98-E11934DD324B}"/>
          </ac:spMkLst>
        </pc:spChg>
        <pc:spChg chg="del">
          <ac:chgData name="Kyle" userId="2c6d1b58-1ec8-4fa8-9081-b678b42240d8" providerId="ADAL" clId="{6B3877EB-8A34-4F89-9283-8EB9392E256B}" dt="2022-06-06T16:16:53.579" v="1489" actId="478"/>
          <ac:spMkLst>
            <pc:docMk/>
            <pc:sldMk cId="2178339089" sldId="395"/>
            <ac:spMk id="32" creationId="{3254A1F2-CDF2-66E6-EEF6-9B6297171724}"/>
          </ac:spMkLst>
        </pc:spChg>
        <pc:picChg chg="del">
          <ac:chgData name="Kyle" userId="2c6d1b58-1ec8-4fa8-9081-b678b42240d8" providerId="ADAL" clId="{6B3877EB-8A34-4F89-9283-8EB9392E256B}" dt="2022-06-06T16:16:53.579" v="1489" actId="478"/>
          <ac:picMkLst>
            <pc:docMk/>
            <pc:sldMk cId="2178339089" sldId="395"/>
            <ac:picMk id="33" creationId="{8FC10354-E6C8-850C-2190-9F9857244E0B}"/>
          </ac:picMkLst>
        </pc:picChg>
      </pc:sldChg>
      <pc:sldChg chg="addSp delSp modSp">
        <pc:chgData name="Kyle" userId="2c6d1b58-1ec8-4fa8-9081-b678b42240d8" providerId="ADAL" clId="{6B3877EB-8A34-4F89-9283-8EB9392E256B}" dt="2022-06-06T16:16:58.615" v="1492"/>
        <pc:sldMkLst>
          <pc:docMk/>
          <pc:sldMk cId="2844209633" sldId="396"/>
        </pc:sldMkLst>
        <pc:spChg chg="del">
          <ac:chgData name="Kyle" userId="2c6d1b58-1ec8-4fa8-9081-b678b42240d8" providerId="ADAL" clId="{6B3877EB-8A34-4F89-9283-8EB9392E256B}" dt="2022-06-06T16:16:58.381" v="1491" actId="478"/>
          <ac:spMkLst>
            <pc:docMk/>
            <pc:sldMk cId="2844209633" sldId="396"/>
            <ac:spMk id="9" creationId="{F0E89C49-6C6F-C81E-D26D-F02963D3368B}"/>
          </ac:spMkLst>
        </pc:spChg>
        <pc:spChg chg="add mod">
          <ac:chgData name="Kyle" userId="2c6d1b58-1ec8-4fa8-9081-b678b42240d8" providerId="ADAL" clId="{6B3877EB-8A34-4F89-9283-8EB9392E256B}" dt="2022-06-06T16:16:58.615" v="1492"/>
          <ac:spMkLst>
            <pc:docMk/>
            <pc:sldMk cId="2844209633" sldId="396"/>
            <ac:spMk id="10" creationId="{D15DD676-3FBE-8001-11A0-BC2CC1AE882A}"/>
          </ac:spMkLst>
        </pc:spChg>
        <pc:picChg chg="del">
          <ac:chgData name="Kyle" userId="2c6d1b58-1ec8-4fa8-9081-b678b42240d8" providerId="ADAL" clId="{6B3877EB-8A34-4F89-9283-8EB9392E256B}" dt="2022-06-06T16:16:58.381" v="1491" actId="478"/>
          <ac:picMkLst>
            <pc:docMk/>
            <pc:sldMk cId="2844209633" sldId="396"/>
            <ac:picMk id="12" creationId="{B61DAD5C-161A-62C7-A307-88F245B6E0F9}"/>
          </ac:picMkLst>
        </pc:picChg>
      </pc:sldChg>
      <pc:sldChg chg="del">
        <pc:chgData name="Kyle" userId="2c6d1b58-1ec8-4fa8-9081-b678b42240d8" providerId="ADAL" clId="{6B3877EB-8A34-4F89-9283-8EB9392E256B}" dt="2022-06-05T21:33:40.708" v="208" actId="47"/>
        <pc:sldMkLst>
          <pc:docMk/>
          <pc:sldMk cId="1505833815" sldId="397"/>
        </pc:sldMkLst>
      </pc:sldChg>
      <pc:sldChg chg="del">
        <pc:chgData name="Kyle" userId="2c6d1b58-1ec8-4fa8-9081-b678b42240d8" providerId="ADAL" clId="{6B3877EB-8A34-4F89-9283-8EB9392E256B}" dt="2022-06-07T19:22:16.292" v="1508" actId="47"/>
        <pc:sldMkLst>
          <pc:docMk/>
          <pc:sldMk cId="51949736" sldId="398"/>
        </pc:sldMkLst>
      </pc:sldChg>
      <pc:sldChg chg="addSp delSp modSp">
        <pc:chgData name="Kyle" userId="2c6d1b58-1ec8-4fa8-9081-b678b42240d8" providerId="ADAL" clId="{6B3877EB-8A34-4F89-9283-8EB9392E256B}" dt="2022-06-06T16:16:48.740" v="1488"/>
        <pc:sldMkLst>
          <pc:docMk/>
          <pc:sldMk cId="1882393948" sldId="399"/>
        </pc:sldMkLst>
        <pc:spChg chg="add mod">
          <ac:chgData name="Kyle" userId="2c6d1b58-1ec8-4fa8-9081-b678b42240d8" providerId="ADAL" clId="{6B3877EB-8A34-4F89-9283-8EB9392E256B}" dt="2022-06-06T16:16:48.740" v="1488"/>
          <ac:spMkLst>
            <pc:docMk/>
            <pc:sldMk cId="1882393948" sldId="399"/>
            <ac:spMk id="7" creationId="{DD02649D-E2F1-EDC9-EB6F-855273C7E2F2}"/>
          </ac:spMkLst>
        </pc:spChg>
        <pc:spChg chg="del">
          <ac:chgData name="Kyle" userId="2c6d1b58-1ec8-4fa8-9081-b678b42240d8" providerId="ADAL" clId="{6B3877EB-8A34-4F89-9283-8EB9392E256B}" dt="2022-06-06T16:16:48.494" v="1487" actId="478"/>
          <ac:spMkLst>
            <pc:docMk/>
            <pc:sldMk cId="1882393948" sldId="399"/>
            <ac:spMk id="18" creationId="{2CD2EC42-DFA4-DC66-CA10-8FBAB2AD2609}"/>
          </ac:spMkLst>
        </pc:spChg>
        <pc:picChg chg="del">
          <ac:chgData name="Kyle" userId="2c6d1b58-1ec8-4fa8-9081-b678b42240d8" providerId="ADAL" clId="{6B3877EB-8A34-4F89-9283-8EB9392E256B}" dt="2022-06-06T16:16:48.494" v="1487" actId="478"/>
          <ac:picMkLst>
            <pc:docMk/>
            <pc:sldMk cId="1882393948" sldId="399"/>
            <ac:picMk id="22" creationId="{26181EDC-4974-AB11-3E4E-06E5E1518218}"/>
          </ac:picMkLst>
        </pc:picChg>
      </pc:sldChg>
      <pc:sldChg chg="addSp delSp modSp">
        <pc:chgData name="Kyle" userId="2c6d1b58-1ec8-4fa8-9081-b678b42240d8" providerId="ADAL" clId="{6B3877EB-8A34-4F89-9283-8EB9392E256B}" dt="2022-06-06T16:14:56.644" v="1446"/>
        <pc:sldMkLst>
          <pc:docMk/>
          <pc:sldMk cId="3310591485" sldId="400"/>
        </pc:sldMkLst>
        <pc:spChg chg="add mod">
          <ac:chgData name="Kyle" userId="2c6d1b58-1ec8-4fa8-9081-b678b42240d8" providerId="ADAL" clId="{6B3877EB-8A34-4F89-9283-8EB9392E256B}" dt="2022-06-06T16:14:56.644" v="1446"/>
          <ac:spMkLst>
            <pc:docMk/>
            <pc:sldMk cId="3310591485" sldId="400"/>
            <ac:spMk id="6" creationId="{7B351D14-F568-B0A5-FEB1-CA07A1273786}"/>
          </ac:spMkLst>
        </pc:spChg>
        <pc:spChg chg="del">
          <ac:chgData name="Kyle" userId="2c6d1b58-1ec8-4fa8-9081-b678b42240d8" providerId="ADAL" clId="{6B3877EB-8A34-4F89-9283-8EB9392E256B}" dt="2022-06-06T16:14:56.411" v="1445" actId="478"/>
          <ac:spMkLst>
            <pc:docMk/>
            <pc:sldMk cId="3310591485" sldId="400"/>
            <ac:spMk id="7" creationId="{E563728E-6D9B-0B8C-3798-C151E71D3C20}"/>
          </ac:spMkLst>
        </pc:spChg>
        <pc:picChg chg="del">
          <ac:chgData name="Kyle" userId="2c6d1b58-1ec8-4fa8-9081-b678b42240d8" providerId="ADAL" clId="{6B3877EB-8A34-4F89-9283-8EB9392E256B}" dt="2022-06-06T16:14:56.411" v="1445" actId="478"/>
          <ac:picMkLst>
            <pc:docMk/>
            <pc:sldMk cId="3310591485" sldId="400"/>
            <ac:picMk id="8" creationId="{EE5B1738-04B3-AB5B-3F1E-D94B7B4A6BD7}"/>
          </ac:picMkLst>
        </pc:picChg>
      </pc:sldChg>
      <pc:sldChg chg="addSp delSp modSp add mod ord modAnim">
        <pc:chgData name="Kyle" userId="2c6d1b58-1ec8-4fa8-9081-b678b42240d8" providerId="ADAL" clId="{6B3877EB-8A34-4F89-9283-8EB9392E256B}" dt="2022-06-06T16:14:26.596" v="1434"/>
        <pc:sldMkLst>
          <pc:docMk/>
          <pc:sldMk cId="562984773" sldId="401"/>
        </pc:sldMkLst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3" creationId="{7197DA0F-0507-49CB-BD03-7E97170B1BD3}"/>
          </ac:spMkLst>
        </pc:spChg>
        <pc:spChg chg="mod">
          <ac:chgData name="Kyle" userId="2c6d1b58-1ec8-4fa8-9081-b678b42240d8" providerId="ADAL" clId="{6B3877EB-8A34-4F89-9283-8EB9392E256B}" dt="2022-06-06T04:51:21.217" v="258" actId="20577"/>
          <ac:spMkLst>
            <pc:docMk/>
            <pc:sldMk cId="562984773" sldId="401"/>
            <ac:spMk id="9" creationId="{6E30B5A3-A5C5-4150-84C0-83CB45C4CC70}"/>
          </ac:spMkLst>
        </pc:spChg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10" creationId="{BA6449EB-52FE-4539-8272-3C2AE27E6E33}"/>
          </ac:spMkLst>
        </pc:spChg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11" creationId="{8AD65B39-8179-C094-1D44-E21F97D007DB}"/>
          </ac:spMkLst>
        </pc:spChg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20" creationId="{7CC784AC-F7A8-485A-865F-9CD7665ADF80}"/>
          </ac:spMkLst>
        </pc:spChg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21" creationId="{C8AB9245-0909-4727-BC26-07755489CF30}"/>
          </ac:spMkLst>
        </pc:spChg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22" creationId="{4E974237-5DF4-4A8F-938B-25D4690CDB43}"/>
          </ac:spMkLst>
        </pc:spChg>
        <pc:spChg chg="del">
          <ac:chgData name="Kyle" userId="2c6d1b58-1ec8-4fa8-9081-b678b42240d8" providerId="ADAL" clId="{6B3877EB-8A34-4F89-9283-8EB9392E256B}" dt="2022-06-06T04:51:06.066" v="228" actId="478"/>
          <ac:spMkLst>
            <pc:docMk/>
            <pc:sldMk cId="562984773" sldId="401"/>
            <ac:spMk id="23" creationId="{C08AE327-ECAC-4434-B0F2-EE721B778D63}"/>
          </ac:spMkLst>
        </pc:spChg>
        <pc:spChg chg="add del mod">
          <ac:chgData name="Kyle" userId="2c6d1b58-1ec8-4fa8-9081-b678b42240d8" providerId="ADAL" clId="{6B3877EB-8A34-4F89-9283-8EB9392E256B}" dt="2022-06-06T16:14:24.366" v="1432" actId="21"/>
          <ac:spMkLst>
            <pc:docMk/>
            <pc:sldMk cId="562984773" sldId="401"/>
            <ac:spMk id="24" creationId="{D4CAADD5-C081-E487-FC09-A8E5735E0598}"/>
          </ac:spMkLst>
        </pc:spChg>
        <pc:spChg chg="add mod">
          <ac:chgData name="Kyle" userId="2c6d1b58-1ec8-4fa8-9081-b678b42240d8" providerId="ADAL" clId="{6B3877EB-8A34-4F89-9283-8EB9392E256B}" dt="2022-06-06T16:14:26.596" v="1434"/>
          <ac:spMkLst>
            <pc:docMk/>
            <pc:sldMk cId="562984773" sldId="401"/>
            <ac:spMk id="25" creationId="{1DC894CF-EC79-45D8-1650-34EC485E614D}"/>
          </ac:spMkLst>
        </pc:spChg>
        <pc:spChg chg="del">
          <ac:chgData name="Kyle" userId="2c6d1b58-1ec8-4fa8-9081-b678b42240d8" providerId="ADAL" clId="{6B3877EB-8A34-4F89-9283-8EB9392E256B}" dt="2022-06-06T16:14:26.313" v="1433" actId="478"/>
          <ac:spMkLst>
            <pc:docMk/>
            <pc:sldMk cId="562984773" sldId="401"/>
            <ac:spMk id="27" creationId="{CDDB379E-7727-FD03-F6C2-409482655D00}"/>
          </ac:spMkLst>
        </pc:spChg>
        <pc:grpChg chg="del">
          <ac:chgData name="Kyle" userId="2c6d1b58-1ec8-4fa8-9081-b678b42240d8" providerId="ADAL" clId="{6B3877EB-8A34-4F89-9283-8EB9392E256B}" dt="2022-06-06T04:51:06.066" v="228" actId="478"/>
          <ac:grpSpMkLst>
            <pc:docMk/>
            <pc:sldMk cId="562984773" sldId="401"/>
            <ac:grpSpMk id="8" creationId="{B3466172-194D-B5B1-2598-4950AD66DB44}"/>
          </ac:grpSpMkLst>
        </pc:grpChg>
        <pc:picChg chg="add mod modCrop">
          <ac:chgData name="Kyle" userId="2c6d1b58-1ec8-4fa8-9081-b678b42240d8" providerId="ADAL" clId="{6B3877EB-8A34-4F89-9283-8EB9392E256B}" dt="2022-06-06T04:52:39.799" v="271" actId="1076"/>
          <ac:picMkLst>
            <pc:docMk/>
            <pc:sldMk cId="562984773" sldId="401"/>
            <ac:picMk id="5" creationId="{BCC2F628-1B21-E451-E328-23BC1A670232}"/>
          </ac:picMkLst>
        </pc:picChg>
        <pc:picChg chg="del">
          <ac:chgData name="Kyle" userId="2c6d1b58-1ec8-4fa8-9081-b678b42240d8" providerId="ADAL" clId="{6B3877EB-8A34-4F89-9283-8EB9392E256B}" dt="2022-06-06T04:51:06.066" v="228" actId="478"/>
          <ac:picMkLst>
            <pc:docMk/>
            <pc:sldMk cId="562984773" sldId="401"/>
            <ac:picMk id="12" creationId="{083E9972-2E32-4DF4-91EF-68A7C23075B3}"/>
          </ac:picMkLst>
        </pc:picChg>
        <pc:picChg chg="del">
          <ac:chgData name="Kyle" userId="2c6d1b58-1ec8-4fa8-9081-b678b42240d8" providerId="ADAL" clId="{6B3877EB-8A34-4F89-9283-8EB9392E256B}" dt="2022-06-06T04:51:06.066" v="228" actId="478"/>
          <ac:picMkLst>
            <pc:docMk/>
            <pc:sldMk cId="562984773" sldId="401"/>
            <ac:picMk id="26" creationId="{E644D0A6-E4BF-8F69-EA03-876BBCD5E554}"/>
          </ac:picMkLst>
        </pc:picChg>
        <pc:picChg chg="del">
          <ac:chgData name="Kyle" userId="2c6d1b58-1ec8-4fa8-9081-b678b42240d8" providerId="ADAL" clId="{6B3877EB-8A34-4F89-9283-8EB9392E256B}" dt="2022-06-06T16:14:22.837" v="1430" actId="478"/>
          <ac:picMkLst>
            <pc:docMk/>
            <pc:sldMk cId="562984773" sldId="401"/>
            <ac:picMk id="28" creationId="{2C46C870-0DDB-AA0D-F84B-57F8E6C6DEE1}"/>
          </ac:picMkLst>
        </pc:picChg>
        <pc:picChg chg="add mod">
          <ac:chgData name="Kyle" userId="2c6d1b58-1ec8-4fa8-9081-b678b42240d8" providerId="ADAL" clId="{6B3877EB-8A34-4F89-9283-8EB9392E256B}" dt="2022-06-06T04:52:35.696" v="270" actId="1076"/>
          <ac:picMkLst>
            <pc:docMk/>
            <pc:sldMk cId="562984773" sldId="401"/>
            <ac:picMk id="1026" creationId="{61E83F26-5989-3178-E58D-FDE32C80DB28}"/>
          </ac:picMkLst>
        </pc:picChg>
        <pc:picChg chg="del">
          <ac:chgData name="Kyle" userId="2c6d1b58-1ec8-4fa8-9081-b678b42240d8" providerId="ADAL" clId="{6B3877EB-8A34-4F89-9283-8EB9392E256B}" dt="2022-06-06T04:51:06.066" v="228" actId="478"/>
          <ac:picMkLst>
            <pc:docMk/>
            <pc:sldMk cId="562984773" sldId="401"/>
            <ac:picMk id="3074" creationId="{06BEE1E4-E7F5-4863-9D28-13E0587E9B21}"/>
          </ac:picMkLst>
        </pc:picChg>
      </pc:sldChg>
      <pc:sldChg chg="new del">
        <pc:chgData name="Kyle" userId="2c6d1b58-1ec8-4fa8-9081-b678b42240d8" providerId="ADAL" clId="{6B3877EB-8A34-4F89-9283-8EB9392E256B}" dt="2022-06-06T04:50:56.629" v="226" actId="47"/>
        <pc:sldMkLst>
          <pc:docMk/>
          <pc:sldMk cId="2440448866" sldId="401"/>
        </pc:sldMkLst>
      </pc:sldChg>
      <pc:sldChg chg="addSp delSp modSp add mod modAnim">
        <pc:chgData name="Kyle" userId="2c6d1b58-1ec8-4fa8-9081-b678b42240d8" providerId="ADAL" clId="{6B3877EB-8A34-4F89-9283-8EB9392E256B}" dt="2022-06-06T16:14:31.132" v="1436"/>
        <pc:sldMkLst>
          <pc:docMk/>
          <pc:sldMk cId="3062148313" sldId="402"/>
        </pc:sldMkLst>
        <pc:spChg chg="add mod">
          <ac:chgData name="Kyle" userId="2c6d1b58-1ec8-4fa8-9081-b678b42240d8" providerId="ADAL" clId="{6B3877EB-8A34-4F89-9283-8EB9392E256B}" dt="2022-06-06T15:04:47.257" v="471" actId="2085"/>
          <ac:spMkLst>
            <pc:docMk/>
            <pc:sldMk cId="3062148313" sldId="402"/>
            <ac:spMk id="6" creationId="{D100A7C3-60D5-C433-FF59-B4869CD6E19C}"/>
          </ac:spMkLst>
        </pc:spChg>
        <pc:spChg chg="add mod">
          <ac:chgData name="Kyle" userId="2c6d1b58-1ec8-4fa8-9081-b678b42240d8" providerId="ADAL" clId="{6B3877EB-8A34-4F89-9283-8EB9392E256B}" dt="2022-06-06T15:08:50.702" v="651" actId="1076"/>
          <ac:spMkLst>
            <pc:docMk/>
            <pc:sldMk cId="3062148313" sldId="402"/>
            <ac:spMk id="7" creationId="{8682B9E1-920C-97BA-7A13-EC95319F0788}"/>
          </ac:spMkLst>
        </pc:spChg>
        <pc:spChg chg="mod">
          <ac:chgData name="Kyle" userId="2c6d1b58-1ec8-4fa8-9081-b678b42240d8" providerId="ADAL" clId="{6B3877EB-8A34-4F89-9283-8EB9392E256B}" dt="2022-06-06T04:53:11.682" v="327" actId="20577"/>
          <ac:spMkLst>
            <pc:docMk/>
            <pc:sldMk cId="3062148313" sldId="402"/>
            <ac:spMk id="9" creationId="{6E30B5A3-A5C5-4150-84C0-83CB45C4CC70}"/>
          </ac:spMkLst>
        </pc:spChg>
        <pc:spChg chg="mod">
          <ac:chgData name="Kyle" userId="2c6d1b58-1ec8-4fa8-9081-b678b42240d8" providerId="ADAL" clId="{6B3877EB-8A34-4F89-9283-8EB9392E256B}" dt="2022-06-06T15:00:58.009" v="426" actId="1076"/>
          <ac:spMkLst>
            <pc:docMk/>
            <pc:sldMk cId="3062148313" sldId="402"/>
            <ac:spMk id="11" creationId="{0361D3EB-AC41-EF53-3FD8-BEF3A92C967F}"/>
          </ac:spMkLst>
        </pc:spChg>
        <pc:spChg chg="mod">
          <ac:chgData name="Kyle" userId="2c6d1b58-1ec8-4fa8-9081-b678b42240d8" providerId="ADAL" clId="{6B3877EB-8A34-4F89-9283-8EB9392E256B}" dt="2022-06-06T15:00:58.009" v="426" actId="1076"/>
          <ac:spMkLst>
            <pc:docMk/>
            <pc:sldMk cId="3062148313" sldId="402"/>
            <ac:spMk id="12" creationId="{6DCB9E36-FC16-CE39-2221-50E22DC62D00}"/>
          </ac:spMkLst>
        </pc:spChg>
        <pc:spChg chg="add mod">
          <ac:chgData name="Kyle" userId="2c6d1b58-1ec8-4fa8-9081-b678b42240d8" providerId="ADAL" clId="{6B3877EB-8A34-4F89-9283-8EB9392E256B}" dt="2022-06-06T15:02:03.972" v="468" actId="1076"/>
          <ac:spMkLst>
            <pc:docMk/>
            <pc:sldMk cId="3062148313" sldId="402"/>
            <ac:spMk id="14" creationId="{4E9F1114-9DE2-D1DB-D02D-64863D681734}"/>
          </ac:spMkLst>
        </pc:spChg>
        <pc:spChg chg="add mod">
          <ac:chgData name="Kyle" userId="2c6d1b58-1ec8-4fa8-9081-b678b42240d8" providerId="ADAL" clId="{6B3877EB-8A34-4F89-9283-8EB9392E256B}" dt="2022-06-06T15:06:15.195" v="474" actId="14100"/>
          <ac:spMkLst>
            <pc:docMk/>
            <pc:sldMk cId="3062148313" sldId="402"/>
            <ac:spMk id="16" creationId="{E4B8B930-866C-DF5E-3604-FAF49E4B4F22}"/>
          </ac:spMkLst>
        </pc:spChg>
        <pc:spChg chg="add mod">
          <ac:chgData name="Kyle" userId="2c6d1b58-1ec8-4fa8-9081-b678b42240d8" providerId="ADAL" clId="{6B3877EB-8A34-4F89-9283-8EB9392E256B}" dt="2022-06-06T15:06:30.660" v="480" actId="14100"/>
          <ac:spMkLst>
            <pc:docMk/>
            <pc:sldMk cId="3062148313" sldId="402"/>
            <ac:spMk id="17" creationId="{A97DC54D-B7D4-8482-F6D3-1FE8C4F5DDE1}"/>
          </ac:spMkLst>
        </pc:spChg>
        <pc:spChg chg="add mod">
          <ac:chgData name="Kyle" userId="2c6d1b58-1ec8-4fa8-9081-b678b42240d8" providerId="ADAL" clId="{6B3877EB-8A34-4F89-9283-8EB9392E256B}" dt="2022-06-06T16:14:31.132" v="1436"/>
          <ac:spMkLst>
            <pc:docMk/>
            <pc:sldMk cId="3062148313" sldId="402"/>
            <ac:spMk id="19" creationId="{93E0EB02-81FB-5477-4F1C-D437CDC29F62}"/>
          </ac:spMkLst>
        </pc:spChg>
        <pc:spChg chg="del">
          <ac:chgData name="Kyle" userId="2c6d1b58-1ec8-4fa8-9081-b678b42240d8" providerId="ADAL" clId="{6B3877EB-8A34-4F89-9283-8EB9392E256B}" dt="2022-06-06T16:14:30.873" v="1435" actId="478"/>
          <ac:spMkLst>
            <pc:docMk/>
            <pc:sldMk cId="3062148313" sldId="402"/>
            <ac:spMk id="27" creationId="{CDDB379E-7727-FD03-F6C2-409482655D00}"/>
          </ac:spMkLst>
        </pc:spChg>
        <pc:grpChg chg="add mod">
          <ac:chgData name="Kyle" userId="2c6d1b58-1ec8-4fa8-9081-b678b42240d8" providerId="ADAL" clId="{6B3877EB-8A34-4F89-9283-8EB9392E256B}" dt="2022-06-06T15:00:58.009" v="426" actId="1076"/>
          <ac:grpSpMkLst>
            <pc:docMk/>
            <pc:sldMk cId="3062148313" sldId="402"/>
            <ac:grpSpMk id="8" creationId="{A9B0185C-CDF6-2700-B235-0BDA0CCB4E5B}"/>
          </ac:grpSpMkLst>
        </pc:grpChg>
        <pc:picChg chg="add mod modCrop">
          <ac:chgData name="Kyle" userId="2c6d1b58-1ec8-4fa8-9081-b678b42240d8" providerId="ADAL" clId="{6B3877EB-8A34-4F89-9283-8EB9392E256B}" dt="2022-06-06T15:00:53.803" v="425" actId="1076"/>
          <ac:picMkLst>
            <pc:docMk/>
            <pc:sldMk cId="3062148313" sldId="402"/>
            <ac:picMk id="3" creationId="{6CF7B4A9-6CEE-26B7-4D6A-9D7F48D38E38}"/>
          </ac:picMkLst>
        </pc:picChg>
        <pc:picChg chg="del">
          <ac:chgData name="Kyle" userId="2c6d1b58-1ec8-4fa8-9081-b678b42240d8" providerId="ADAL" clId="{6B3877EB-8A34-4F89-9283-8EB9392E256B}" dt="2022-06-06T04:52:54.506" v="273" actId="478"/>
          <ac:picMkLst>
            <pc:docMk/>
            <pc:sldMk cId="3062148313" sldId="402"/>
            <ac:picMk id="5" creationId="{BCC2F628-1B21-E451-E328-23BC1A670232}"/>
          </ac:picMkLst>
        </pc:picChg>
        <pc:picChg chg="mod">
          <ac:chgData name="Kyle" userId="2c6d1b58-1ec8-4fa8-9081-b678b42240d8" providerId="ADAL" clId="{6B3877EB-8A34-4F89-9283-8EB9392E256B}" dt="2022-06-06T15:00:58.009" v="426" actId="1076"/>
          <ac:picMkLst>
            <pc:docMk/>
            <pc:sldMk cId="3062148313" sldId="402"/>
            <ac:picMk id="10" creationId="{8F23A0FD-0129-31D5-110C-F88BE8519917}"/>
          </ac:picMkLst>
        </pc:picChg>
        <pc:picChg chg="del">
          <ac:chgData name="Kyle" userId="2c6d1b58-1ec8-4fa8-9081-b678b42240d8" providerId="ADAL" clId="{6B3877EB-8A34-4F89-9283-8EB9392E256B}" dt="2022-06-06T16:14:30.873" v="1435" actId="478"/>
          <ac:picMkLst>
            <pc:docMk/>
            <pc:sldMk cId="3062148313" sldId="402"/>
            <ac:picMk id="28" creationId="{2C46C870-0DDB-AA0D-F84B-57F8E6C6DEE1}"/>
          </ac:picMkLst>
        </pc:picChg>
        <pc:picChg chg="del">
          <ac:chgData name="Kyle" userId="2c6d1b58-1ec8-4fa8-9081-b678b42240d8" providerId="ADAL" clId="{6B3877EB-8A34-4F89-9283-8EB9392E256B}" dt="2022-06-06T04:52:54.506" v="273" actId="478"/>
          <ac:picMkLst>
            <pc:docMk/>
            <pc:sldMk cId="3062148313" sldId="402"/>
            <ac:picMk id="1026" creationId="{61E83F26-5989-3178-E58D-FDE32C80DB28}"/>
          </ac:picMkLst>
        </pc:picChg>
      </pc:sldChg>
      <pc:sldChg chg="addSp delSp modSp add mod modAnim">
        <pc:chgData name="Kyle" userId="2c6d1b58-1ec8-4fa8-9081-b678b42240d8" providerId="ADAL" clId="{6B3877EB-8A34-4F89-9283-8EB9392E256B}" dt="2022-06-06T16:14:36.181" v="1438"/>
        <pc:sldMkLst>
          <pc:docMk/>
          <pc:sldMk cId="35555705" sldId="403"/>
        </pc:sldMkLst>
        <pc:spChg chg="add mod">
          <ac:chgData name="Kyle" userId="2c6d1b58-1ec8-4fa8-9081-b678b42240d8" providerId="ADAL" clId="{6B3877EB-8A34-4F89-9283-8EB9392E256B}" dt="2022-06-06T15:01:53.899" v="466" actId="1076"/>
          <ac:spMkLst>
            <pc:docMk/>
            <pc:sldMk cId="35555705" sldId="403"/>
            <ac:spMk id="5" creationId="{6E6595F2-05D3-4CAA-6646-D2E99F3434D7}"/>
          </ac:spMkLst>
        </pc:spChg>
        <pc:spChg chg="mod">
          <ac:chgData name="Kyle" userId="2c6d1b58-1ec8-4fa8-9081-b678b42240d8" providerId="ADAL" clId="{6B3877EB-8A34-4F89-9283-8EB9392E256B}" dt="2022-06-06T14:56:32.041" v="385" actId="20577"/>
          <ac:spMkLst>
            <pc:docMk/>
            <pc:sldMk cId="35555705" sldId="403"/>
            <ac:spMk id="9" creationId="{6E30B5A3-A5C5-4150-84C0-83CB45C4CC70}"/>
          </ac:spMkLst>
        </pc:spChg>
        <pc:spChg chg="add mod">
          <ac:chgData name="Kyle" userId="2c6d1b58-1ec8-4fa8-9081-b678b42240d8" providerId="ADAL" clId="{6B3877EB-8A34-4F89-9283-8EB9392E256B}" dt="2022-06-06T14:57:41.426" v="398" actId="14100"/>
          <ac:spMkLst>
            <pc:docMk/>
            <pc:sldMk cId="35555705" sldId="403"/>
            <ac:spMk id="13" creationId="{EBC15C28-8019-C88C-6A54-B8E02215AE73}"/>
          </ac:spMkLst>
        </pc:spChg>
        <pc:spChg chg="add mod">
          <ac:chgData name="Kyle" userId="2c6d1b58-1ec8-4fa8-9081-b678b42240d8" providerId="ADAL" clId="{6B3877EB-8A34-4F89-9283-8EB9392E256B}" dt="2022-06-06T14:57:50.877" v="402" actId="14100"/>
          <ac:spMkLst>
            <pc:docMk/>
            <pc:sldMk cId="35555705" sldId="403"/>
            <ac:spMk id="14" creationId="{46714BCB-6891-203A-7122-486700834BD6}"/>
          </ac:spMkLst>
        </pc:spChg>
        <pc:spChg chg="add mod">
          <ac:chgData name="Kyle" userId="2c6d1b58-1ec8-4fa8-9081-b678b42240d8" providerId="ADAL" clId="{6B3877EB-8A34-4F89-9283-8EB9392E256B}" dt="2022-06-06T14:57:59.886" v="406" actId="14100"/>
          <ac:spMkLst>
            <pc:docMk/>
            <pc:sldMk cId="35555705" sldId="403"/>
            <ac:spMk id="15" creationId="{BC542582-4570-AF24-D7DD-BB1674DF271C}"/>
          </ac:spMkLst>
        </pc:spChg>
        <pc:spChg chg="add mod">
          <ac:chgData name="Kyle" userId="2c6d1b58-1ec8-4fa8-9081-b678b42240d8" providerId="ADAL" clId="{6B3877EB-8A34-4F89-9283-8EB9392E256B}" dt="2022-06-06T16:14:36.181" v="1438"/>
          <ac:spMkLst>
            <pc:docMk/>
            <pc:sldMk cId="35555705" sldId="403"/>
            <ac:spMk id="16" creationId="{AEA8F215-43CB-3362-946F-547AF16CFF77}"/>
          </ac:spMkLst>
        </pc:spChg>
        <pc:spChg chg="del">
          <ac:chgData name="Kyle" userId="2c6d1b58-1ec8-4fa8-9081-b678b42240d8" providerId="ADAL" clId="{6B3877EB-8A34-4F89-9283-8EB9392E256B}" dt="2022-06-06T16:14:35.940" v="1437" actId="478"/>
          <ac:spMkLst>
            <pc:docMk/>
            <pc:sldMk cId="35555705" sldId="403"/>
            <ac:spMk id="27" creationId="{CDDB379E-7727-FD03-F6C2-409482655D00}"/>
          </ac:spMkLst>
        </pc:spChg>
        <pc:grpChg chg="del">
          <ac:chgData name="Kyle" userId="2c6d1b58-1ec8-4fa8-9081-b678b42240d8" providerId="ADAL" clId="{6B3877EB-8A34-4F89-9283-8EB9392E256B}" dt="2022-06-06T14:56:37.090" v="386" actId="478"/>
          <ac:grpSpMkLst>
            <pc:docMk/>
            <pc:sldMk cId="35555705" sldId="403"/>
            <ac:grpSpMk id="8" creationId="{A9B0185C-CDF6-2700-B235-0BDA0CCB4E5B}"/>
          </ac:grpSpMkLst>
        </pc:grpChg>
        <pc:picChg chg="add mod modCrop">
          <ac:chgData name="Kyle" userId="2c6d1b58-1ec8-4fa8-9081-b678b42240d8" providerId="ADAL" clId="{6B3877EB-8A34-4F89-9283-8EB9392E256B}" dt="2022-06-06T14:57:05.298" v="394" actId="1076"/>
          <ac:picMkLst>
            <pc:docMk/>
            <pc:sldMk cId="35555705" sldId="403"/>
            <ac:picMk id="3" creationId="{767FFFE7-3C19-A0CF-9537-7875CA085E8A}"/>
          </ac:picMkLst>
        </pc:picChg>
        <pc:picChg chg="del">
          <ac:chgData name="Kyle" userId="2c6d1b58-1ec8-4fa8-9081-b678b42240d8" providerId="ADAL" clId="{6B3877EB-8A34-4F89-9283-8EB9392E256B}" dt="2022-06-06T16:14:35.940" v="1437" actId="478"/>
          <ac:picMkLst>
            <pc:docMk/>
            <pc:sldMk cId="35555705" sldId="403"/>
            <ac:picMk id="28" creationId="{2C46C870-0DDB-AA0D-F84B-57F8E6C6DEE1}"/>
          </ac:picMkLst>
        </pc:picChg>
      </pc:sldChg>
      <pc:sldChg chg="addSp delSp modSp add mod ord">
        <pc:chgData name="Kyle" userId="2c6d1b58-1ec8-4fa8-9081-b678b42240d8" providerId="ADAL" clId="{6B3877EB-8A34-4F89-9283-8EB9392E256B}" dt="2022-06-06T16:14:12.833" v="1427"/>
        <pc:sldMkLst>
          <pc:docMk/>
          <pc:sldMk cId="3922003485" sldId="404"/>
        </pc:sldMkLst>
        <pc:spChg chg="add mod">
          <ac:chgData name="Kyle" userId="2c6d1b58-1ec8-4fa8-9081-b678b42240d8" providerId="ADAL" clId="{6B3877EB-8A34-4F89-9283-8EB9392E256B}" dt="2022-06-06T16:14:12.833" v="1427"/>
          <ac:spMkLst>
            <pc:docMk/>
            <pc:sldMk cId="3922003485" sldId="404"/>
            <ac:spMk id="74" creationId="{22BB95F1-05DB-C6E0-9902-236A14E8D6C3}"/>
          </ac:spMkLst>
        </pc:spChg>
        <pc:spChg chg="mod">
          <ac:chgData name="Kyle" userId="2c6d1b58-1ec8-4fa8-9081-b678b42240d8" providerId="ADAL" clId="{6B3877EB-8A34-4F89-9283-8EB9392E256B}" dt="2022-06-06T15:42:58.609" v="1008" actId="20577"/>
          <ac:spMkLst>
            <pc:docMk/>
            <pc:sldMk cId="3922003485" sldId="404"/>
            <ac:spMk id="77" creationId="{851521FE-2EF9-4C67-912F-E1135654F4B4}"/>
          </ac:spMkLst>
        </pc:spChg>
        <pc:spChg chg="del">
          <ac:chgData name="Kyle" userId="2c6d1b58-1ec8-4fa8-9081-b678b42240d8" providerId="ADAL" clId="{6B3877EB-8A34-4F89-9283-8EB9392E256B}" dt="2022-06-06T16:14:12.570" v="1426" actId="478"/>
          <ac:spMkLst>
            <pc:docMk/>
            <pc:sldMk cId="3922003485" sldId="404"/>
            <ac:spMk id="79" creationId="{3F81196D-456A-46F5-BEF1-41F3659CA58A}"/>
          </ac:spMkLst>
        </pc:spChg>
      </pc:sldChg>
      <pc:sldChg chg="addSp delSp modSp add mod delAnim">
        <pc:chgData name="Kyle" userId="2c6d1b58-1ec8-4fa8-9081-b678b42240d8" providerId="ADAL" clId="{6B3877EB-8A34-4F89-9283-8EB9392E256B}" dt="2022-06-06T16:14:42.363" v="1440"/>
        <pc:sldMkLst>
          <pc:docMk/>
          <pc:sldMk cId="1885834844" sldId="405"/>
        </pc:sldMkLst>
        <pc:spChg chg="del">
          <ac:chgData name="Kyle" userId="2c6d1b58-1ec8-4fa8-9081-b678b42240d8" providerId="ADAL" clId="{6B3877EB-8A34-4F89-9283-8EB9392E256B}" dt="2022-06-06T15:10:21.990" v="654" actId="478"/>
          <ac:spMkLst>
            <pc:docMk/>
            <pc:sldMk cId="1885834844" sldId="405"/>
            <ac:spMk id="5" creationId="{6E6595F2-05D3-4CAA-6646-D2E99F3434D7}"/>
          </ac:spMkLst>
        </pc:spChg>
        <pc:spChg chg="add mod">
          <ac:chgData name="Kyle" userId="2c6d1b58-1ec8-4fa8-9081-b678b42240d8" providerId="ADAL" clId="{6B3877EB-8A34-4F89-9283-8EB9392E256B}" dt="2022-06-06T15:29:36.160" v="909" actId="207"/>
          <ac:spMkLst>
            <pc:docMk/>
            <pc:sldMk cId="1885834844" sldId="405"/>
            <ac:spMk id="7" creationId="{042DBEF6-9980-C6B0-94EE-7A637ADEF1BD}"/>
          </ac:spMkLst>
        </pc:spChg>
        <pc:spChg chg="mod">
          <ac:chgData name="Kyle" userId="2c6d1b58-1ec8-4fa8-9081-b678b42240d8" providerId="ADAL" clId="{6B3877EB-8A34-4F89-9283-8EB9392E256B}" dt="2022-06-06T15:39:10.163" v="974" actId="14100"/>
          <ac:spMkLst>
            <pc:docMk/>
            <pc:sldMk cId="1885834844" sldId="405"/>
            <ac:spMk id="9" creationId="{6E30B5A3-A5C5-4150-84C0-83CB45C4CC70}"/>
          </ac:spMkLst>
        </pc:spChg>
        <pc:spChg chg="del">
          <ac:chgData name="Kyle" userId="2c6d1b58-1ec8-4fa8-9081-b678b42240d8" providerId="ADAL" clId="{6B3877EB-8A34-4F89-9283-8EB9392E256B}" dt="2022-06-06T15:10:21.990" v="654" actId="478"/>
          <ac:spMkLst>
            <pc:docMk/>
            <pc:sldMk cId="1885834844" sldId="405"/>
            <ac:spMk id="13" creationId="{EBC15C28-8019-C88C-6A54-B8E02215AE73}"/>
          </ac:spMkLst>
        </pc:spChg>
        <pc:spChg chg="del">
          <ac:chgData name="Kyle" userId="2c6d1b58-1ec8-4fa8-9081-b678b42240d8" providerId="ADAL" clId="{6B3877EB-8A34-4F89-9283-8EB9392E256B}" dt="2022-06-06T15:10:21.990" v="654" actId="478"/>
          <ac:spMkLst>
            <pc:docMk/>
            <pc:sldMk cId="1885834844" sldId="405"/>
            <ac:spMk id="14" creationId="{46714BCB-6891-203A-7122-486700834BD6}"/>
          </ac:spMkLst>
        </pc:spChg>
        <pc:spChg chg="del">
          <ac:chgData name="Kyle" userId="2c6d1b58-1ec8-4fa8-9081-b678b42240d8" providerId="ADAL" clId="{6B3877EB-8A34-4F89-9283-8EB9392E256B}" dt="2022-06-06T15:10:21.990" v="654" actId="478"/>
          <ac:spMkLst>
            <pc:docMk/>
            <pc:sldMk cId="1885834844" sldId="405"/>
            <ac:spMk id="15" creationId="{BC542582-4570-AF24-D7DD-BB1674DF271C}"/>
          </ac:spMkLst>
        </pc:spChg>
        <pc:spChg chg="add mod">
          <ac:chgData name="Kyle" userId="2c6d1b58-1ec8-4fa8-9081-b678b42240d8" providerId="ADAL" clId="{6B3877EB-8A34-4F89-9283-8EB9392E256B}" dt="2022-06-06T15:29:53.690" v="914" actId="14100"/>
          <ac:spMkLst>
            <pc:docMk/>
            <pc:sldMk cId="1885834844" sldId="405"/>
            <ac:spMk id="16" creationId="{EE7D528A-2955-4FCF-B841-446B3518E1F9}"/>
          </ac:spMkLst>
        </pc:spChg>
        <pc:spChg chg="add mod">
          <ac:chgData name="Kyle" userId="2c6d1b58-1ec8-4fa8-9081-b678b42240d8" providerId="ADAL" clId="{6B3877EB-8A34-4F89-9283-8EB9392E256B}" dt="2022-06-06T15:30:10.336" v="916" actId="1076"/>
          <ac:spMkLst>
            <pc:docMk/>
            <pc:sldMk cId="1885834844" sldId="405"/>
            <ac:spMk id="17" creationId="{215DBC84-7C7D-2885-C7E6-E3E4EA507696}"/>
          </ac:spMkLst>
        </pc:spChg>
        <pc:spChg chg="add mod">
          <ac:chgData name="Kyle" userId="2c6d1b58-1ec8-4fa8-9081-b678b42240d8" providerId="ADAL" clId="{6B3877EB-8A34-4F89-9283-8EB9392E256B}" dt="2022-06-06T16:14:42.363" v="1440"/>
          <ac:spMkLst>
            <pc:docMk/>
            <pc:sldMk cId="1885834844" sldId="405"/>
            <ac:spMk id="18" creationId="{92CC36E1-DF2B-6ECC-DB45-EE7A64B4D40D}"/>
          </ac:spMkLst>
        </pc:spChg>
        <pc:spChg chg="del">
          <ac:chgData name="Kyle" userId="2c6d1b58-1ec8-4fa8-9081-b678b42240d8" providerId="ADAL" clId="{6B3877EB-8A34-4F89-9283-8EB9392E256B}" dt="2022-06-06T16:14:42.141" v="1439" actId="478"/>
          <ac:spMkLst>
            <pc:docMk/>
            <pc:sldMk cId="1885834844" sldId="405"/>
            <ac:spMk id="27" creationId="{CDDB379E-7727-FD03-F6C2-409482655D00}"/>
          </ac:spMkLst>
        </pc:spChg>
        <pc:picChg chg="del">
          <ac:chgData name="Kyle" userId="2c6d1b58-1ec8-4fa8-9081-b678b42240d8" providerId="ADAL" clId="{6B3877EB-8A34-4F89-9283-8EB9392E256B}" dt="2022-06-06T15:10:21.990" v="654" actId="478"/>
          <ac:picMkLst>
            <pc:docMk/>
            <pc:sldMk cId="1885834844" sldId="405"/>
            <ac:picMk id="3" creationId="{767FFFE7-3C19-A0CF-9537-7875CA085E8A}"/>
          </ac:picMkLst>
        </pc:picChg>
        <pc:picChg chg="add mod modCrop">
          <ac:chgData name="Kyle" userId="2c6d1b58-1ec8-4fa8-9081-b678b42240d8" providerId="ADAL" clId="{6B3877EB-8A34-4F89-9283-8EB9392E256B}" dt="2022-06-06T15:29:23.777" v="905" actId="1076"/>
          <ac:picMkLst>
            <pc:docMk/>
            <pc:sldMk cId="1885834844" sldId="405"/>
            <ac:picMk id="6" creationId="{C37B47A6-8FCE-9BFC-D7B4-C173F0AD1051}"/>
          </ac:picMkLst>
        </pc:picChg>
        <pc:picChg chg="del">
          <ac:chgData name="Kyle" userId="2c6d1b58-1ec8-4fa8-9081-b678b42240d8" providerId="ADAL" clId="{6B3877EB-8A34-4F89-9283-8EB9392E256B}" dt="2022-06-06T16:14:42.141" v="1439" actId="478"/>
          <ac:picMkLst>
            <pc:docMk/>
            <pc:sldMk cId="1885834844" sldId="405"/>
            <ac:picMk id="28" creationId="{2C46C870-0DDB-AA0D-F84B-57F8E6C6DEE1}"/>
          </ac:picMkLst>
        </pc:picChg>
      </pc:sldChg>
      <pc:sldChg chg="addSp modSp add del mod ord">
        <pc:chgData name="Kyle" userId="2c6d1b58-1ec8-4fa8-9081-b678b42240d8" providerId="ADAL" clId="{6B3877EB-8A34-4F89-9283-8EB9392E256B}" dt="2022-06-07T19:22:16.292" v="1508" actId="47"/>
        <pc:sldMkLst>
          <pc:docMk/>
          <pc:sldMk cId="3515684729" sldId="406"/>
        </pc:sldMkLst>
        <pc:spChg chg="add mod">
          <ac:chgData name="Kyle" userId="2c6d1b58-1ec8-4fa8-9081-b678b42240d8" providerId="ADAL" clId="{6B3877EB-8A34-4F89-9283-8EB9392E256B}" dt="2022-06-06T15:19:13.567" v="744" actId="20577"/>
          <ac:spMkLst>
            <pc:docMk/>
            <pc:sldMk cId="3515684729" sldId="406"/>
            <ac:spMk id="8" creationId="{411123A1-B8A4-BF58-512E-398F8830C85E}"/>
          </ac:spMkLst>
        </pc:spChg>
        <pc:spChg chg="mod">
          <ac:chgData name="Kyle" userId="2c6d1b58-1ec8-4fa8-9081-b678b42240d8" providerId="ADAL" clId="{6B3877EB-8A34-4F89-9283-8EB9392E256B}" dt="2022-06-06T15:17:49.208" v="701" actId="20577"/>
          <ac:spMkLst>
            <pc:docMk/>
            <pc:sldMk cId="3515684729" sldId="406"/>
            <ac:spMk id="9" creationId="{6E30B5A3-A5C5-4150-84C0-83CB45C4CC70}"/>
          </ac:spMkLst>
        </pc:spChg>
        <pc:picChg chg="add mod modCrop">
          <ac:chgData name="Kyle" userId="2c6d1b58-1ec8-4fa8-9081-b678b42240d8" providerId="ADAL" clId="{6B3877EB-8A34-4F89-9283-8EB9392E256B}" dt="2022-06-06T15:18:34.012" v="717" actId="1076"/>
          <ac:picMkLst>
            <pc:docMk/>
            <pc:sldMk cId="3515684729" sldId="406"/>
            <ac:picMk id="3" creationId="{56497159-5BAA-6973-63B7-A70EA36F78B1}"/>
          </ac:picMkLst>
        </pc:picChg>
      </pc:sldChg>
      <pc:sldChg chg="addSp delSp modSp add mod modAnim">
        <pc:chgData name="Kyle" userId="2c6d1b58-1ec8-4fa8-9081-b678b42240d8" providerId="ADAL" clId="{6B3877EB-8A34-4F89-9283-8EB9392E256B}" dt="2022-06-06T16:14:52.117" v="1444"/>
        <pc:sldMkLst>
          <pc:docMk/>
          <pc:sldMk cId="1269736141" sldId="407"/>
        </pc:sldMkLst>
        <pc:spChg chg="mod">
          <ac:chgData name="Kyle" userId="2c6d1b58-1ec8-4fa8-9081-b678b42240d8" providerId="ADAL" clId="{6B3877EB-8A34-4F89-9283-8EB9392E256B}" dt="2022-06-06T15:35:42.392" v="946" actId="14100"/>
          <ac:spMkLst>
            <pc:docMk/>
            <pc:sldMk cId="1269736141" sldId="407"/>
            <ac:spMk id="9" creationId="{6E30B5A3-A5C5-4150-84C0-83CB45C4CC70}"/>
          </ac:spMkLst>
        </pc:spChg>
        <pc:spChg chg="add mod">
          <ac:chgData name="Kyle" userId="2c6d1b58-1ec8-4fa8-9081-b678b42240d8" providerId="ADAL" clId="{6B3877EB-8A34-4F89-9283-8EB9392E256B}" dt="2022-06-06T15:59:10.056" v="1118" actId="1076"/>
          <ac:spMkLst>
            <pc:docMk/>
            <pc:sldMk cId="1269736141" sldId="407"/>
            <ac:spMk id="12" creationId="{3729B934-77E5-76B7-F1F0-3247964185FA}"/>
          </ac:spMkLst>
        </pc:spChg>
        <pc:spChg chg="add mod">
          <ac:chgData name="Kyle" userId="2c6d1b58-1ec8-4fa8-9081-b678b42240d8" providerId="ADAL" clId="{6B3877EB-8A34-4F89-9283-8EB9392E256B}" dt="2022-06-06T16:14:52.117" v="1444"/>
          <ac:spMkLst>
            <pc:docMk/>
            <pc:sldMk cId="1269736141" sldId="407"/>
            <ac:spMk id="13" creationId="{A7964E16-E2D4-D4FA-EA3F-7A4B0415E856}"/>
          </ac:spMkLst>
        </pc:spChg>
        <pc:spChg chg="del">
          <ac:chgData name="Kyle" userId="2c6d1b58-1ec8-4fa8-9081-b678b42240d8" providerId="ADAL" clId="{6B3877EB-8A34-4F89-9283-8EB9392E256B}" dt="2022-06-06T16:14:51.904" v="1443" actId="478"/>
          <ac:spMkLst>
            <pc:docMk/>
            <pc:sldMk cId="1269736141" sldId="407"/>
            <ac:spMk id="27" creationId="{CDDB379E-7727-FD03-F6C2-409482655D00}"/>
          </ac:spMkLst>
        </pc:spChg>
        <pc:picChg chg="del">
          <ac:chgData name="Kyle" userId="2c6d1b58-1ec8-4fa8-9081-b678b42240d8" providerId="ADAL" clId="{6B3877EB-8A34-4F89-9283-8EB9392E256B}" dt="2022-06-06T15:19:59.891" v="819" actId="478"/>
          <ac:picMkLst>
            <pc:docMk/>
            <pc:sldMk cId="1269736141" sldId="407"/>
            <ac:picMk id="3" creationId="{56497159-5BAA-6973-63B7-A70EA36F78B1}"/>
          </ac:picMkLst>
        </pc:picChg>
        <pc:picChg chg="add mod ord modCrop">
          <ac:chgData name="Kyle" userId="2c6d1b58-1ec8-4fa8-9081-b678b42240d8" providerId="ADAL" clId="{6B3877EB-8A34-4F89-9283-8EB9392E256B}" dt="2022-06-06T15:43:26.338" v="1010" actId="167"/>
          <ac:picMkLst>
            <pc:docMk/>
            <pc:sldMk cId="1269736141" sldId="407"/>
            <ac:picMk id="5" creationId="{1564546D-DC77-06AA-8338-90E75B5EA210}"/>
          </ac:picMkLst>
        </pc:picChg>
        <pc:picChg chg="add mod">
          <ac:chgData name="Kyle" userId="2c6d1b58-1ec8-4fa8-9081-b678b42240d8" providerId="ADAL" clId="{6B3877EB-8A34-4F89-9283-8EB9392E256B}" dt="2022-06-06T15:59:10.056" v="1118" actId="1076"/>
          <ac:picMkLst>
            <pc:docMk/>
            <pc:sldMk cId="1269736141" sldId="407"/>
            <ac:picMk id="10" creationId="{32DCEE3C-9BCB-30C3-B20C-3CD8C70D4876}"/>
          </ac:picMkLst>
        </pc:picChg>
        <pc:picChg chg="add mod">
          <ac:chgData name="Kyle" userId="2c6d1b58-1ec8-4fa8-9081-b678b42240d8" providerId="ADAL" clId="{6B3877EB-8A34-4F89-9283-8EB9392E256B}" dt="2022-06-06T15:59:10.056" v="1118" actId="1076"/>
          <ac:picMkLst>
            <pc:docMk/>
            <pc:sldMk cId="1269736141" sldId="407"/>
            <ac:picMk id="11" creationId="{BACE9CE9-DEE6-2E3F-BC11-F839A0623580}"/>
          </ac:picMkLst>
        </pc:picChg>
        <pc:picChg chg="del">
          <ac:chgData name="Kyle" userId="2c6d1b58-1ec8-4fa8-9081-b678b42240d8" providerId="ADAL" clId="{6B3877EB-8A34-4F89-9283-8EB9392E256B}" dt="2022-06-06T16:14:51.904" v="1443" actId="478"/>
          <ac:picMkLst>
            <pc:docMk/>
            <pc:sldMk cId="1269736141" sldId="407"/>
            <ac:picMk id="28" creationId="{2C46C870-0DDB-AA0D-F84B-57F8E6C6DEE1}"/>
          </ac:picMkLst>
        </pc:picChg>
      </pc:sldChg>
      <pc:sldChg chg="addSp delSp modSp add mod">
        <pc:chgData name="Kyle" userId="2c6d1b58-1ec8-4fa8-9081-b678b42240d8" providerId="ADAL" clId="{6B3877EB-8A34-4F89-9283-8EB9392E256B}" dt="2022-06-06T16:15:07.558" v="1450"/>
        <pc:sldMkLst>
          <pc:docMk/>
          <pc:sldMk cId="3447681089" sldId="408"/>
        </pc:sldMkLst>
        <pc:spChg chg="add mod">
          <ac:chgData name="Kyle" userId="2c6d1b58-1ec8-4fa8-9081-b678b42240d8" providerId="ADAL" clId="{6B3877EB-8A34-4F89-9283-8EB9392E256B}" dt="2022-06-06T16:15:07.558" v="1450"/>
          <ac:spMkLst>
            <pc:docMk/>
            <pc:sldMk cId="3447681089" sldId="408"/>
            <ac:spMk id="16" creationId="{82376E70-152E-62EF-3B6F-2782EFCF3E6D}"/>
          </ac:spMkLst>
        </pc:spChg>
        <pc:spChg chg="mod">
          <ac:chgData name="Kyle" userId="2c6d1b58-1ec8-4fa8-9081-b678b42240d8" providerId="ADAL" clId="{6B3877EB-8A34-4F89-9283-8EB9392E256B}" dt="2022-06-06T16:05:30.936" v="1134" actId="20577"/>
          <ac:spMkLst>
            <pc:docMk/>
            <pc:sldMk cId="3447681089" sldId="408"/>
            <ac:spMk id="33" creationId="{E54A6C15-7085-4F9F-871B-6E3B061B7ABD}"/>
          </ac:spMkLst>
        </pc:spChg>
        <pc:spChg chg="del">
          <ac:chgData name="Kyle" userId="2c6d1b58-1ec8-4fa8-9081-b678b42240d8" providerId="ADAL" clId="{6B3877EB-8A34-4F89-9283-8EB9392E256B}" dt="2022-06-06T16:15:07.291" v="1449" actId="478"/>
          <ac:spMkLst>
            <pc:docMk/>
            <pc:sldMk cId="3447681089" sldId="408"/>
            <ac:spMk id="82" creationId="{B3AA0B1F-8903-4C26-A74E-C82A28BDB1F5}"/>
          </ac:spMkLst>
        </pc:spChg>
      </pc:sldChg>
      <pc:sldChg chg="addSp delSp modSp add del mod ord">
        <pc:chgData name="Kyle" userId="2c6d1b58-1ec8-4fa8-9081-b678b42240d8" providerId="ADAL" clId="{6B3877EB-8A34-4F89-9283-8EB9392E256B}" dt="2022-06-07T19:22:16.292" v="1508" actId="47"/>
        <pc:sldMkLst>
          <pc:docMk/>
          <pc:sldMk cId="2179525276" sldId="409"/>
        </pc:sldMkLst>
        <pc:spChg chg="del">
          <ac:chgData name="Kyle" userId="2c6d1b58-1ec8-4fa8-9081-b678b42240d8" providerId="ADAL" clId="{6B3877EB-8A34-4F89-9283-8EB9392E256B}" dt="2022-06-06T15:36:14.734" v="948" actId="478"/>
          <ac:spMkLst>
            <pc:docMk/>
            <pc:sldMk cId="2179525276" sldId="409"/>
            <ac:spMk id="7" creationId="{042DBEF6-9980-C6B0-94EE-7A637ADEF1BD}"/>
          </ac:spMkLst>
        </pc:spChg>
        <pc:spChg chg="del">
          <ac:chgData name="Kyle" userId="2c6d1b58-1ec8-4fa8-9081-b678b42240d8" providerId="ADAL" clId="{6B3877EB-8A34-4F89-9283-8EB9392E256B}" dt="2022-06-06T15:36:14.734" v="948" actId="478"/>
          <ac:spMkLst>
            <pc:docMk/>
            <pc:sldMk cId="2179525276" sldId="409"/>
            <ac:spMk id="16" creationId="{EE7D528A-2955-4FCF-B841-446B3518E1F9}"/>
          </ac:spMkLst>
        </pc:spChg>
        <pc:picChg chg="add mod modCrop">
          <ac:chgData name="Kyle" userId="2c6d1b58-1ec8-4fa8-9081-b678b42240d8" providerId="ADAL" clId="{6B3877EB-8A34-4F89-9283-8EB9392E256B}" dt="2022-06-06T15:38:11.011" v="957" actId="1076"/>
          <ac:picMkLst>
            <pc:docMk/>
            <pc:sldMk cId="2179525276" sldId="409"/>
            <ac:picMk id="3" creationId="{2E263712-2E74-546A-7652-1EC23C435BCD}"/>
          </ac:picMkLst>
        </pc:picChg>
        <pc:picChg chg="del">
          <ac:chgData name="Kyle" userId="2c6d1b58-1ec8-4fa8-9081-b678b42240d8" providerId="ADAL" clId="{6B3877EB-8A34-4F89-9283-8EB9392E256B}" dt="2022-06-06T15:36:14.734" v="948" actId="478"/>
          <ac:picMkLst>
            <pc:docMk/>
            <pc:sldMk cId="2179525276" sldId="409"/>
            <ac:picMk id="6" creationId="{C37B47A6-8FCE-9BFC-D7B4-C173F0AD1051}"/>
          </ac:picMkLst>
        </pc:picChg>
      </pc:sldChg>
      <pc:sldChg chg="addSp delSp modSp add mod">
        <pc:chgData name="Kyle" userId="2c6d1b58-1ec8-4fa8-9081-b678b42240d8" providerId="ADAL" clId="{6B3877EB-8A34-4F89-9283-8EB9392E256B}" dt="2022-06-06T16:14:47.718" v="1442"/>
        <pc:sldMkLst>
          <pc:docMk/>
          <pc:sldMk cId="871895149" sldId="410"/>
        </pc:sldMkLst>
        <pc:spChg chg="mod">
          <ac:chgData name="Kyle" userId="2c6d1b58-1ec8-4fa8-9081-b678b42240d8" providerId="ADAL" clId="{6B3877EB-8A34-4F89-9283-8EB9392E256B}" dt="2022-06-06T15:53:30.149" v="1082" actId="20577"/>
          <ac:spMkLst>
            <pc:docMk/>
            <pc:sldMk cId="871895149" sldId="410"/>
            <ac:spMk id="9" creationId="{6E30B5A3-A5C5-4150-84C0-83CB45C4CC70}"/>
          </ac:spMkLst>
        </pc:spChg>
        <pc:spChg chg="mod">
          <ac:chgData name="Kyle" userId="2c6d1b58-1ec8-4fa8-9081-b678b42240d8" providerId="ADAL" clId="{6B3877EB-8A34-4F89-9283-8EB9392E256B}" dt="2022-06-06T15:45:15.269" v="1056" actId="1076"/>
          <ac:spMkLst>
            <pc:docMk/>
            <pc:sldMk cId="871895149" sldId="410"/>
            <ac:spMk id="17" creationId="{215DBC84-7C7D-2885-C7E6-E3E4EA507696}"/>
          </ac:spMkLst>
        </pc:spChg>
        <pc:spChg chg="add mod">
          <ac:chgData name="Kyle" userId="2c6d1b58-1ec8-4fa8-9081-b678b42240d8" providerId="ADAL" clId="{6B3877EB-8A34-4F89-9283-8EB9392E256B}" dt="2022-06-06T16:14:47.718" v="1442"/>
          <ac:spMkLst>
            <pc:docMk/>
            <pc:sldMk cId="871895149" sldId="410"/>
            <ac:spMk id="21" creationId="{74A710E0-4836-EC5A-56BA-6D21FB90A640}"/>
          </ac:spMkLst>
        </pc:spChg>
        <pc:spChg chg="del">
          <ac:chgData name="Kyle" userId="2c6d1b58-1ec8-4fa8-9081-b678b42240d8" providerId="ADAL" clId="{6B3877EB-8A34-4F89-9283-8EB9392E256B}" dt="2022-06-06T16:14:47.475" v="1441" actId="478"/>
          <ac:spMkLst>
            <pc:docMk/>
            <pc:sldMk cId="871895149" sldId="410"/>
            <ac:spMk id="27" creationId="{CDDB379E-7727-FD03-F6C2-409482655D00}"/>
          </ac:spMkLst>
        </pc:spChg>
        <pc:picChg chg="del">
          <ac:chgData name="Kyle" userId="2c6d1b58-1ec8-4fa8-9081-b678b42240d8" providerId="ADAL" clId="{6B3877EB-8A34-4F89-9283-8EB9392E256B}" dt="2022-06-06T15:45:00.664" v="1034" actId="478"/>
          <ac:picMkLst>
            <pc:docMk/>
            <pc:sldMk cId="871895149" sldId="410"/>
            <ac:picMk id="6" creationId="{C37B47A6-8FCE-9BFC-D7B4-C173F0AD1051}"/>
          </ac:picMkLst>
        </pc:picChg>
        <pc:picChg chg="add mod modCrop">
          <ac:chgData name="Kyle" userId="2c6d1b58-1ec8-4fa8-9081-b678b42240d8" providerId="ADAL" clId="{6B3877EB-8A34-4F89-9283-8EB9392E256B}" dt="2022-06-06T15:54:16.484" v="1093" actId="1076"/>
          <ac:picMkLst>
            <pc:docMk/>
            <pc:sldMk cId="871895149" sldId="410"/>
            <ac:picMk id="8" creationId="{A94D7F3C-4E62-4E27-0708-93872F6670D4}"/>
          </ac:picMkLst>
        </pc:picChg>
        <pc:picChg chg="add mod modCrop">
          <ac:chgData name="Kyle" userId="2c6d1b58-1ec8-4fa8-9081-b678b42240d8" providerId="ADAL" clId="{6B3877EB-8A34-4F89-9283-8EB9392E256B}" dt="2022-06-06T15:55:34.312" v="1106" actId="1076"/>
          <ac:picMkLst>
            <pc:docMk/>
            <pc:sldMk cId="871895149" sldId="410"/>
            <ac:picMk id="11" creationId="{7E64D19B-4273-B04F-5AF4-B9C24C3E6914}"/>
          </ac:picMkLst>
        </pc:picChg>
        <pc:picChg chg="add mod modCrop">
          <ac:chgData name="Kyle" userId="2c6d1b58-1ec8-4fa8-9081-b678b42240d8" providerId="ADAL" clId="{6B3877EB-8A34-4F89-9283-8EB9392E256B}" dt="2022-06-06T15:56:20.858" v="1116" actId="1076"/>
          <ac:picMkLst>
            <pc:docMk/>
            <pc:sldMk cId="871895149" sldId="410"/>
            <ac:picMk id="13" creationId="{5ED98B94-722C-F7B9-0BDA-6CF51C013898}"/>
          </ac:picMkLst>
        </pc:picChg>
        <pc:picChg chg="del">
          <ac:chgData name="Kyle" userId="2c6d1b58-1ec8-4fa8-9081-b678b42240d8" providerId="ADAL" clId="{6B3877EB-8A34-4F89-9283-8EB9392E256B}" dt="2022-06-06T16:14:47.475" v="1441" actId="478"/>
          <ac:picMkLst>
            <pc:docMk/>
            <pc:sldMk cId="871895149" sldId="410"/>
            <ac:picMk id="28" creationId="{2C46C870-0DDB-AA0D-F84B-57F8E6C6DEE1}"/>
          </ac:picMkLst>
        </pc:picChg>
        <pc:picChg chg="add mod">
          <ac:chgData name="Kyle" userId="2c6d1b58-1ec8-4fa8-9081-b678b42240d8" providerId="ADAL" clId="{6B3877EB-8A34-4F89-9283-8EB9392E256B}" dt="2022-06-06T15:45:39.734" v="1059" actId="1076"/>
          <ac:picMkLst>
            <pc:docMk/>
            <pc:sldMk cId="871895149" sldId="410"/>
            <ac:picMk id="2050" creationId="{30D3BAEF-8959-806D-7C85-6875509B57EE}"/>
          </ac:picMkLst>
        </pc:picChg>
        <pc:picChg chg="add mod">
          <ac:chgData name="Kyle" userId="2c6d1b58-1ec8-4fa8-9081-b678b42240d8" providerId="ADAL" clId="{6B3877EB-8A34-4F89-9283-8EB9392E256B}" dt="2022-06-06T15:46:52.044" v="1069" actId="14100"/>
          <ac:picMkLst>
            <pc:docMk/>
            <pc:sldMk cId="871895149" sldId="410"/>
            <ac:picMk id="2052" creationId="{BD94CCE1-638D-794C-2FB0-7FC8A5D423C5}"/>
          </ac:picMkLst>
        </pc:picChg>
        <pc:picChg chg="add mod">
          <ac:chgData name="Kyle" userId="2c6d1b58-1ec8-4fa8-9081-b678b42240d8" providerId="ADAL" clId="{6B3877EB-8A34-4F89-9283-8EB9392E256B}" dt="2022-06-06T15:54:43.104" v="1098" actId="1076"/>
          <ac:picMkLst>
            <pc:docMk/>
            <pc:sldMk cId="871895149" sldId="410"/>
            <ac:picMk id="2054" creationId="{F929F3B4-DE9F-8A41-90B5-B3DD2979A7B0}"/>
          </ac:picMkLst>
        </pc:picChg>
        <pc:cxnChg chg="add mod">
          <ac:chgData name="Kyle" userId="2c6d1b58-1ec8-4fa8-9081-b678b42240d8" providerId="ADAL" clId="{6B3877EB-8A34-4F89-9283-8EB9392E256B}" dt="2022-06-06T15:46:20.904" v="1065" actId="1076"/>
          <ac:cxnSpMkLst>
            <pc:docMk/>
            <pc:sldMk cId="871895149" sldId="410"/>
            <ac:cxnSpMk id="3" creationId="{13AB2A21-FD41-C5ED-5FC7-412146E4A639}"/>
          </ac:cxnSpMkLst>
        </pc:cxnChg>
      </pc:sldChg>
      <pc:sldChg chg="add del">
        <pc:chgData name="Kyle" userId="2c6d1b58-1ec8-4fa8-9081-b678b42240d8" providerId="ADAL" clId="{6B3877EB-8A34-4F89-9283-8EB9392E256B}" dt="2022-06-06T15:39:22.504" v="975" actId="47"/>
        <pc:sldMkLst>
          <pc:docMk/>
          <pc:sldMk cId="2963014028" sldId="410"/>
        </pc:sldMkLst>
      </pc:sldChg>
    </pc:docChg>
  </pc:docChgLst>
  <pc:docChgLst>
    <pc:chgData name="Kyle Leach" userId="2c6d1b58-1ec8-4fa8-9081-b678b42240d8" providerId="ADAL" clId="{044DD8F5-E675-479F-A3B3-9B6C4BBEBA4F}"/>
    <pc:docChg chg="undo custSel addSld delSld modSld sldOrd">
      <pc:chgData name="Kyle Leach" userId="2c6d1b58-1ec8-4fa8-9081-b678b42240d8" providerId="ADAL" clId="{044DD8F5-E675-479F-A3B3-9B6C4BBEBA4F}" dt="2022-05-30T20:49:09.852" v="337" actId="20577"/>
      <pc:docMkLst>
        <pc:docMk/>
      </pc:docMkLst>
      <pc:sldChg chg="delSp modSp">
        <pc:chgData name="Kyle Leach" userId="2c6d1b58-1ec8-4fa8-9081-b678b42240d8" providerId="ADAL" clId="{044DD8F5-E675-479F-A3B3-9B6C4BBEBA4F}" dt="2022-05-30T20:49:09.852" v="337" actId="20577"/>
        <pc:sldMkLst>
          <pc:docMk/>
          <pc:sldMk cId="2018888763" sldId="262"/>
        </pc:sldMkLst>
        <pc:spChg chg="mod">
          <ac:chgData name="Kyle Leach" userId="2c6d1b58-1ec8-4fa8-9081-b678b42240d8" providerId="ADAL" clId="{044DD8F5-E675-479F-A3B3-9B6C4BBEBA4F}" dt="2022-05-30T20:49:09.852" v="337" actId="20577"/>
          <ac:spMkLst>
            <pc:docMk/>
            <pc:sldMk cId="2018888763" sldId="262"/>
            <ac:spMk id="7" creationId="{BC8260CA-7F5F-A44C-BBE4-D75DF9EE40EF}"/>
          </ac:spMkLst>
        </pc:spChg>
        <pc:spChg chg="del">
          <ac:chgData name="Kyle Leach" userId="2c6d1b58-1ec8-4fa8-9081-b678b42240d8" providerId="ADAL" clId="{044DD8F5-E675-479F-A3B3-9B6C4BBEBA4F}" dt="2022-05-30T20:32:45.750" v="7" actId="478"/>
          <ac:spMkLst>
            <pc:docMk/>
            <pc:sldMk cId="2018888763" sldId="262"/>
            <ac:spMk id="9" creationId="{E5D9CC5A-B27C-473C-8A59-6ADDCF305355}"/>
          </ac:spMkLst>
        </pc:spChg>
        <pc:spChg chg="mod">
          <ac:chgData name="Kyle Leach" userId="2c6d1b58-1ec8-4fa8-9081-b678b42240d8" providerId="ADAL" clId="{044DD8F5-E675-479F-A3B3-9B6C4BBEBA4F}" dt="2022-05-30T20:32:53.924" v="9" actId="14100"/>
          <ac:spMkLst>
            <pc:docMk/>
            <pc:sldMk cId="2018888763" sldId="262"/>
            <ac:spMk id="10" creationId="{72EA4604-CF9C-44A7-B928-69511826DD1B}"/>
          </ac:spMkLst>
        </pc:spChg>
        <pc:spChg chg="del">
          <ac:chgData name="Kyle Leach" userId="2c6d1b58-1ec8-4fa8-9081-b678b42240d8" providerId="ADAL" clId="{044DD8F5-E675-479F-A3B3-9B6C4BBEBA4F}" dt="2022-05-30T20:32:45.750" v="7" actId="478"/>
          <ac:spMkLst>
            <pc:docMk/>
            <pc:sldMk cId="2018888763" sldId="262"/>
            <ac:spMk id="11" creationId="{C4EFA137-C77E-4B6C-ADC9-F2975D6CA65D}"/>
          </ac:spMkLst>
        </pc:spChg>
        <pc:picChg chg="del">
          <ac:chgData name="Kyle Leach" userId="2c6d1b58-1ec8-4fa8-9081-b678b42240d8" providerId="ADAL" clId="{044DD8F5-E675-479F-A3B3-9B6C4BBEBA4F}" dt="2022-05-30T20:32:45.750" v="7" actId="478"/>
          <ac:picMkLst>
            <pc:docMk/>
            <pc:sldMk cId="2018888763" sldId="262"/>
            <ac:picMk id="3" creationId="{0E1E9F4B-FF90-412A-A0CA-848D5CF83845}"/>
          </ac:picMkLst>
        </pc:picChg>
        <pc:picChg chg="del">
          <ac:chgData name="Kyle Leach" userId="2c6d1b58-1ec8-4fa8-9081-b678b42240d8" providerId="ADAL" clId="{044DD8F5-E675-479F-A3B3-9B6C4BBEBA4F}" dt="2022-05-30T20:32:45.750" v="7" actId="478"/>
          <ac:picMkLst>
            <pc:docMk/>
            <pc:sldMk cId="2018888763" sldId="262"/>
            <ac:picMk id="8" creationId="{D48C684B-F0CA-42C4-8FA0-CDC51CB68BAE}"/>
          </ac:picMkLst>
        </pc:picChg>
        <pc:picChg chg="del">
          <ac:chgData name="Kyle Leach" userId="2c6d1b58-1ec8-4fa8-9081-b678b42240d8" providerId="ADAL" clId="{044DD8F5-E675-479F-A3B3-9B6C4BBEBA4F}" dt="2022-05-30T20:32:50.399" v="8" actId="478"/>
          <ac:picMkLst>
            <pc:docMk/>
            <pc:sldMk cId="2018888763" sldId="262"/>
            <ac:picMk id="12" creationId="{33ED043B-36BA-4F69-9A53-AD5E2A8BB4AB}"/>
          </ac:picMkLst>
        </pc:picChg>
        <pc:picChg chg="del">
          <ac:chgData name="Kyle Leach" userId="2c6d1b58-1ec8-4fa8-9081-b678b42240d8" providerId="ADAL" clId="{044DD8F5-E675-479F-A3B3-9B6C4BBEBA4F}" dt="2022-05-30T20:32:45.750" v="7" actId="478"/>
          <ac:picMkLst>
            <pc:docMk/>
            <pc:sldMk cId="2018888763" sldId="262"/>
            <ac:picMk id="1026" creationId="{DBA8C295-8608-452C-922A-9DBE97BCC761}"/>
          </ac:picMkLst>
        </pc:picChg>
      </pc:sldChg>
      <pc:sldChg chg="ord">
        <pc:chgData name="Kyle Leach" userId="2c6d1b58-1ec8-4fa8-9081-b678b42240d8" providerId="ADAL" clId="{044DD8F5-E675-479F-A3B3-9B6C4BBEBA4F}" dt="2022-05-30T20:38:37.532" v="10"/>
        <pc:sldMkLst>
          <pc:docMk/>
          <pc:sldMk cId="1123980635" sldId="287"/>
        </pc:sldMkLst>
      </pc:sldChg>
      <pc:sldChg chg="delSp add del">
        <pc:chgData name="Kyle Leach" userId="2c6d1b58-1ec8-4fa8-9081-b678b42240d8" providerId="ADAL" clId="{044DD8F5-E675-479F-A3B3-9B6C4BBEBA4F}" dt="2022-05-30T20:41:59.822" v="44" actId="2696"/>
        <pc:sldMkLst>
          <pc:docMk/>
          <pc:sldMk cId="283898237" sldId="330"/>
        </pc:sldMkLst>
        <pc:spChg chg="del">
          <ac:chgData name="Kyle Leach" userId="2c6d1b58-1ec8-4fa8-9081-b678b42240d8" providerId="ADAL" clId="{044DD8F5-E675-479F-A3B3-9B6C4BBEBA4F}" dt="2022-05-30T20:41:26.191" v="41" actId="478"/>
          <ac:spMkLst>
            <pc:docMk/>
            <pc:sldMk cId="283898237" sldId="330"/>
            <ac:spMk id="20" creationId="{07A5D8E1-22F1-49C4-A3F4-C13F7433FB95}"/>
          </ac:spMkLst>
        </pc:spChg>
      </pc:sldChg>
      <pc:sldChg chg="delSp modSp add">
        <pc:chgData name="Kyle Leach" userId="2c6d1b58-1ec8-4fa8-9081-b678b42240d8" providerId="ADAL" clId="{044DD8F5-E675-479F-A3B3-9B6C4BBEBA4F}" dt="2022-05-30T20:42:28.632" v="90" actId="1076"/>
        <pc:sldMkLst>
          <pc:docMk/>
          <pc:sldMk cId="1656375605" sldId="331"/>
        </pc:sldMkLst>
        <pc:spChg chg="mod">
          <ac:chgData name="Kyle Leach" userId="2c6d1b58-1ec8-4fa8-9081-b678b42240d8" providerId="ADAL" clId="{044DD8F5-E675-479F-A3B3-9B6C4BBEBA4F}" dt="2022-05-30T20:42:20.192" v="89" actId="20577"/>
          <ac:spMkLst>
            <pc:docMk/>
            <pc:sldMk cId="1656375605" sldId="331"/>
            <ac:spMk id="4" creationId="{00000000-0000-0000-0000-000000000000}"/>
          </ac:spMkLst>
        </pc:spChg>
        <pc:spChg chg="mod">
          <ac:chgData name="Kyle Leach" userId="2c6d1b58-1ec8-4fa8-9081-b678b42240d8" providerId="ADAL" clId="{044DD8F5-E675-479F-A3B3-9B6C4BBEBA4F}" dt="2022-05-30T20:42:28.632" v="90" actId="1076"/>
          <ac:spMkLst>
            <pc:docMk/>
            <pc:sldMk cId="1656375605" sldId="331"/>
            <ac:spMk id="8" creationId="{00000000-0000-0000-0000-000000000000}"/>
          </ac:spMkLst>
        </pc:spChg>
        <pc:spChg chg="mod">
          <ac:chgData name="Kyle Leach" userId="2c6d1b58-1ec8-4fa8-9081-b678b42240d8" providerId="ADAL" clId="{044DD8F5-E675-479F-A3B3-9B6C4BBEBA4F}" dt="2022-05-30T20:42:28.632" v="90" actId="1076"/>
          <ac:spMkLst>
            <pc:docMk/>
            <pc:sldMk cId="1656375605" sldId="331"/>
            <ac:spMk id="9" creationId="{276A48FA-D980-41F1-9AC3-A609E787A5F8}"/>
          </ac:spMkLst>
        </pc:spChg>
        <pc:spChg chg="del">
          <ac:chgData name="Kyle Leach" userId="2c6d1b58-1ec8-4fa8-9081-b678b42240d8" providerId="ADAL" clId="{044DD8F5-E675-479F-A3B3-9B6C4BBEBA4F}" dt="2022-05-30T20:41:30.736" v="42" actId="478"/>
          <ac:spMkLst>
            <pc:docMk/>
            <pc:sldMk cId="1656375605" sldId="331"/>
            <ac:spMk id="10" creationId="{BC0C8DCE-0AEC-4D7F-B9BF-2B28D1F58936}"/>
          </ac:spMkLst>
        </pc:spChg>
        <pc:picChg chg="mod">
          <ac:chgData name="Kyle Leach" userId="2c6d1b58-1ec8-4fa8-9081-b678b42240d8" providerId="ADAL" clId="{044DD8F5-E675-479F-A3B3-9B6C4BBEBA4F}" dt="2022-05-30T20:42:28.632" v="90" actId="1076"/>
          <ac:picMkLst>
            <pc:docMk/>
            <pc:sldMk cId="1656375605" sldId="331"/>
            <ac:picMk id="5124" creationId="{00000000-0000-0000-0000-000000000000}"/>
          </ac:picMkLst>
        </pc:picChg>
        <pc:picChg chg="mod">
          <ac:chgData name="Kyle Leach" userId="2c6d1b58-1ec8-4fa8-9081-b678b42240d8" providerId="ADAL" clId="{044DD8F5-E675-479F-A3B3-9B6C4BBEBA4F}" dt="2022-05-30T20:42:28.632" v="90" actId="1076"/>
          <ac:picMkLst>
            <pc:docMk/>
            <pc:sldMk cId="1656375605" sldId="331"/>
            <ac:picMk id="5126" creationId="{00000000-0000-0000-0000-000000000000}"/>
          </ac:picMkLst>
        </pc:picChg>
      </pc:sldChg>
      <pc:sldChg chg="del">
        <pc:chgData name="Kyle Leach" userId="2c6d1b58-1ec8-4fa8-9081-b678b42240d8" providerId="ADAL" clId="{044DD8F5-E675-479F-A3B3-9B6C4BBEBA4F}" dt="2022-05-30T20:46:19.540" v="260" actId="2696"/>
        <pc:sldMkLst>
          <pc:docMk/>
          <pc:sldMk cId="2558401906" sldId="349"/>
        </pc:sldMkLst>
      </pc:sldChg>
      <pc:sldChg chg="del">
        <pc:chgData name="Kyle Leach" userId="2c6d1b58-1ec8-4fa8-9081-b678b42240d8" providerId="ADAL" clId="{044DD8F5-E675-479F-A3B3-9B6C4BBEBA4F}" dt="2022-05-30T20:46:19.579" v="262" actId="2696"/>
        <pc:sldMkLst>
          <pc:docMk/>
          <pc:sldMk cId="3858297995" sldId="350"/>
        </pc:sldMkLst>
      </pc:sldChg>
      <pc:sldChg chg="del">
        <pc:chgData name="Kyle Leach" userId="2c6d1b58-1ec8-4fa8-9081-b678b42240d8" providerId="ADAL" clId="{044DD8F5-E675-479F-A3B3-9B6C4BBEBA4F}" dt="2022-05-30T20:46:19.596" v="263" actId="2696"/>
        <pc:sldMkLst>
          <pc:docMk/>
          <pc:sldMk cId="2011165707" sldId="351"/>
        </pc:sldMkLst>
      </pc:sldChg>
      <pc:sldChg chg="ord">
        <pc:chgData name="Kyle Leach" userId="2c6d1b58-1ec8-4fa8-9081-b678b42240d8" providerId="ADAL" clId="{044DD8F5-E675-479F-A3B3-9B6C4BBEBA4F}" dt="2022-05-30T20:40:31.124" v="39"/>
        <pc:sldMkLst>
          <pc:docMk/>
          <pc:sldMk cId="122437596" sldId="362"/>
        </pc:sldMkLst>
      </pc:sldChg>
      <pc:sldChg chg="del">
        <pc:chgData name="Kyle Leach" userId="2c6d1b58-1ec8-4fa8-9081-b678b42240d8" providerId="ADAL" clId="{044DD8F5-E675-479F-A3B3-9B6C4BBEBA4F}" dt="2022-05-30T20:46:19.618" v="264" actId="2696"/>
        <pc:sldMkLst>
          <pc:docMk/>
          <pc:sldMk cId="622173027" sldId="374"/>
        </pc:sldMkLst>
      </pc:sldChg>
      <pc:sldChg chg="del">
        <pc:chgData name="Kyle Leach" userId="2c6d1b58-1ec8-4fa8-9081-b678b42240d8" providerId="ADAL" clId="{044DD8F5-E675-479F-A3B3-9B6C4BBEBA4F}" dt="2022-05-30T20:46:19.694" v="265" actId="2696"/>
        <pc:sldMkLst>
          <pc:docMk/>
          <pc:sldMk cId="3832795001" sldId="376"/>
        </pc:sldMkLst>
      </pc:sldChg>
      <pc:sldChg chg="delSp modSp">
        <pc:chgData name="Kyle Leach" userId="2c6d1b58-1ec8-4fa8-9081-b678b42240d8" providerId="ADAL" clId="{044DD8F5-E675-479F-A3B3-9B6C4BBEBA4F}" dt="2022-05-30T20:43:32.739" v="128" actId="2711"/>
        <pc:sldMkLst>
          <pc:docMk/>
          <pc:sldMk cId="3094811263" sldId="385"/>
        </pc:sldMkLst>
        <pc:spChg chg="mod">
          <ac:chgData name="Kyle Leach" userId="2c6d1b58-1ec8-4fa8-9081-b678b42240d8" providerId="ADAL" clId="{044DD8F5-E675-479F-A3B3-9B6C4BBEBA4F}" dt="2022-05-30T20:43:32.739" v="128" actId="2711"/>
          <ac:spMkLst>
            <pc:docMk/>
            <pc:sldMk cId="3094811263" sldId="385"/>
            <ac:spMk id="2" creationId="{939A062C-EF3E-508A-2167-74A035B5C62C}"/>
          </ac:spMkLst>
        </pc:spChg>
        <pc:spChg chg="del">
          <ac:chgData name="Kyle Leach" userId="2c6d1b58-1ec8-4fa8-9081-b678b42240d8" providerId="ADAL" clId="{044DD8F5-E675-479F-A3B3-9B6C4BBEBA4F}" dt="2022-05-30T20:42:56.044" v="91" actId="478"/>
          <ac:spMkLst>
            <pc:docMk/>
            <pc:sldMk cId="3094811263" sldId="385"/>
            <ac:spMk id="6" creationId="{BDCF41EE-083B-8CB4-50AA-F47D1022D5FF}"/>
          </ac:spMkLst>
        </pc:spChg>
        <pc:picChg chg="del">
          <ac:chgData name="Kyle Leach" userId="2c6d1b58-1ec8-4fa8-9081-b678b42240d8" providerId="ADAL" clId="{044DD8F5-E675-479F-A3B3-9B6C4BBEBA4F}" dt="2022-05-30T20:42:56.044" v="91" actId="478"/>
          <ac:picMkLst>
            <pc:docMk/>
            <pc:sldMk cId="3094811263" sldId="385"/>
            <ac:picMk id="5" creationId="{4B8886CA-B766-B735-2719-E026E8E431E6}"/>
          </ac:picMkLst>
        </pc:picChg>
      </pc:sldChg>
      <pc:sldChg chg="delSp modSp">
        <pc:chgData name="Kyle Leach" userId="2c6d1b58-1ec8-4fa8-9081-b678b42240d8" providerId="ADAL" clId="{044DD8F5-E675-479F-A3B3-9B6C4BBEBA4F}" dt="2022-05-30T20:45:34.980" v="258" actId="122"/>
        <pc:sldMkLst>
          <pc:docMk/>
          <pc:sldMk cId="2163045712" sldId="388"/>
        </pc:sldMkLst>
        <pc:spChg chg="mod">
          <ac:chgData name="Kyle Leach" userId="2c6d1b58-1ec8-4fa8-9081-b678b42240d8" providerId="ADAL" clId="{044DD8F5-E675-479F-A3B3-9B6C4BBEBA4F}" dt="2022-05-30T20:45:34.980" v="258" actId="122"/>
          <ac:spMkLst>
            <pc:docMk/>
            <pc:sldMk cId="2163045712" sldId="388"/>
            <ac:spMk id="2" creationId="{939A062C-EF3E-508A-2167-74A035B5C62C}"/>
          </ac:spMkLst>
        </pc:spChg>
        <pc:spChg chg="del">
          <ac:chgData name="Kyle Leach" userId="2c6d1b58-1ec8-4fa8-9081-b678b42240d8" providerId="ADAL" clId="{044DD8F5-E675-479F-A3B3-9B6C4BBEBA4F}" dt="2022-05-30T20:45:31.266" v="257" actId="478"/>
          <ac:spMkLst>
            <pc:docMk/>
            <pc:sldMk cId="2163045712" sldId="388"/>
            <ac:spMk id="6" creationId="{BDCF41EE-083B-8CB4-50AA-F47D1022D5FF}"/>
          </ac:spMkLst>
        </pc:spChg>
        <pc:picChg chg="del">
          <ac:chgData name="Kyle Leach" userId="2c6d1b58-1ec8-4fa8-9081-b678b42240d8" providerId="ADAL" clId="{044DD8F5-E675-479F-A3B3-9B6C4BBEBA4F}" dt="2022-05-30T20:45:31.266" v="257" actId="478"/>
          <ac:picMkLst>
            <pc:docMk/>
            <pc:sldMk cId="2163045712" sldId="388"/>
            <ac:picMk id="7" creationId="{0C6D2ECC-F8C6-9DF2-D3EA-83E9ECAACCAB}"/>
          </ac:picMkLst>
        </pc:picChg>
      </pc:sldChg>
      <pc:sldChg chg="del">
        <pc:chgData name="Kyle Leach" userId="2c6d1b58-1ec8-4fa8-9081-b678b42240d8" providerId="ADAL" clId="{044DD8F5-E675-479F-A3B3-9B6C4BBEBA4F}" dt="2022-05-30T20:46:19.521" v="259" actId="2696"/>
        <pc:sldMkLst>
          <pc:docMk/>
          <pc:sldMk cId="3894781271" sldId="389"/>
        </pc:sldMkLst>
      </pc:sldChg>
      <pc:sldChg chg="del">
        <pc:chgData name="Kyle Leach" userId="2c6d1b58-1ec8-4fa8-9081-b678b42240d8" providerId="ADAL" clId="{044DD8F5-E675-479F-A3B3-9B6C4BBEBA4F}" dt="2022-05-30T20:46:19.717" v="266" actId="2696"/>
        <pc:sldMkLst>
          <pc:docMk/>
          <pc:sldMk cId="3065877349" sldId="390"/>
        </pc:sldMkLst>
      </pc:sldChg>
      <pc:sldChg chg="del">
        <pc:chgData name="Kyle Leach" userId="2c6d1b58-1ec8-4fa8-9081-b678b42240d8" providerId="ADAL" clId="{044DD8F5-E675-479F-A3B3-9B6C4BBEBA4F}" dt="2022-05-30T20:46:19.557" v="261" actId="2696"/>
        <pc:sldMkLst>
          <pc:docMk/>
          <pc:sldMk cId="2764814954" sldId="394"/>
        </pc:sldMkLst>
      </pc:sldChg>
      <pc:sldChg chg="modSp add">
        <pc:chgData name="Kyle Leach" userId="2c6d1b58-1ec8-4fa8-9081-b678b42240d8" providerId="ADAL" clId="{044DD8F5-E675-479F-A3B3-9B6C4BBEBA4F}" dt="2022-05-30T20:44:52.315" v="216" actId="20577"/>
        <pc:sldMkLst>
          <pc:docMk/>
          <pc:sldMk cId="3310591485" sldId="400"/>
        </pc:sldMkLst>
        <pc:spChg chg="mod">
          <ac:chgData name="Kyle Leach" userId="2c6d1b58-1ec8-4fa8-9081-b678b42240d8" providerId="ADAL" clId="{044DD8F5-E675-479F-A3B3-9B6C4BBEBA4F}" dt="2022-05-30T20:44:52.315" v="216" actId="20577"/>
          <ac:spMkLst>
            <pc:docMk/>
            <pc:sldMk cId="3310591485" sldId="400"/>
            <ac:spMk id="2" creationId="{939A062C-EF3E-508A-2167-74A035B5C62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D5C9C-88A3-CA43-B162-DCC4E1E4BE7D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FE5E8-0999-F94A-9937-3F8545B10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10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AF010-60EA-4B60-BEB1-AE63AC1288EA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ABF70-6F13-4B30-BD89-47191820B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48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1ABF70-6F13-4B30-BD89-47191820B1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8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1ABF70-6F13-4B30-BD89-47191820B1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98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1ABF70-6F13-4B30-BD89-47191820B18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69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1ABF70-6F13-4B30-BD89-47191820B18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1"/>
            <a:ext cx="12192000" cy="6265545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085" y="170976"/>
            <a:ext cx="10356915" cy="582576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7FD55-0D08-4503-9F60-38B6EE7AFAB0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53623" y="6482638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371" y="6316009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7478038" y="6407925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rgbClr val="21314D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rgbClr val="21314D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395371" y="2243579"/>
            <a:ext cx="10803672" cy="719056"/>
          </a:xfrm>
        </p:spPr>
        <p:txBody>
          <a:bodyPr>
            <a:normAutofit/>
          </a:bodyPr>
          <a:lstStyle>
            <a:lvl1pPr>
              <a:defRPr b="0" i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defRPr>
            </a:lvl1pPr>
          </a:lstStyle>
          <a:p>
            <a:pPr algn="l"/>
            <a:r>
              <a:rPr lang="en-US" sz="5400" dirty="0">
                <a:solidFill>
                  <a:schemeClr val="bg1"/>
                </a:solidFill>
              </a:rPr>
              <a:t>Presentation Title Goes Here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395371" y="3737295"/>
            <a:ext cx="9144000" cy="1655762"/>
          </a:xfr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Subhead, name or date goes here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20877" y="3287006"/>
            <a:ext cx="911198" cy="0"/>
          </a:xfrm>
          <a:prstGeom prst="line">
            <a:avLst/>
          </a:prstGeom>
          <a:ln w="28575">
            <a:solidFill>
              <a:srgbClr val="D249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32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DFADB0-742E-49B5-B626-DB38009E8425}" type="datetime1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5183188" cy="6858000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0057" y="472281"/>
            <a:ext cx="3932237" cy="1600200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 goes here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0"/>
            <a:ext cx="7008812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0057" y="2072481"/>
            <a:ext cx="3932237" cy="3811588"/>
          </a:xfrm>
        </p:spPr>
        <p:txBody>
          <a:bodyPr>
            <a:normAutofit/>
          </a:bodyPr>
          <a:lstStyle>
            <a:lvl1pPr marL="457200" indent="-457200">
              <a:buFont typeface="Arial" charset="0"/>
              <a:buChar char="•"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Supporting text goes here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08A1C71-18C9-43D0-85D9-3D1BAE598BB0}" type="datetime1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C358E2-3EB0-4B0B-82AB-760094D549EA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38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F8E119-AF48-49D7-8C4A-517606E2D0F1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8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1"/>
            <a:ext cx="12192000" cy="6265545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0" i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defRPr>
            </a:lvl1pPr>
          </a:lstStyle>
          <a:p>
            <a:r>
              <a:rPr lang="en-US" dirty="0"/>
              <a:t>Section header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subhead goes 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AF8F7D-C7DB-47E9-B196-20882300F31F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rgbClr val="21314D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rgbClr val="21314D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371" y="6316009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9368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D908DD-3CD4-441A-A793-08E2D33A1B82}" type="datetime1">
              <a:rPr lang="en-US" smtClean="0"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</p:spTree>
    <p:extLst>
      <p:ext uri="{BB962C8B-B14F-4D97-AF65-F5344CB8AC3E}">
        <p14:creationId xmlns:p14="http://schemas.microsoft.com/office/powerpoint/2010/main" val="213633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2434B6-CFD3-4A1D-8869-C4F7F9B38C3A}" type="datetime1">
              <a:rPr lang="en-US" smtClean="0"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5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F51428-27CA-447F-9ED1-4BE0F4C69B1B}" type="datetime1">
              <a:rPr lang="en-US" smtClean="0"/>
              <a:t>6/4/2022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1314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355132-145D-4918-B3FA-3C2D699448CA}" type="datetime1">
              <a:rPr lang="en-US" smtClean="0"/>
              <a:t>6/4/2022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65543"/>
            <a:ext cx="12192000" cy="6017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895" y="6340428"/>
            <a:ext cx="2416572" cy="455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478038" y="6398498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448800" y="6502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3E255-DCE9-1E4B-905B-DD6A887BD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90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1392036-0FB2-49F0-9F4B-8EABD460EDF8}" type="datetime1">
              <a:rPr lang="en-US" smtClean="0"/>
              <a:t>6/4/2022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A3E255-DCE9-1E4B-905B-DD6A887BD4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2"/>
          <p:cNvSpPr txBox="1">
            <a:spLocks/>
          </p:cNvSpPr>
          <p:nvPr userDrawn="1"/>
        </p:nvSpPr>
        <p:spPr>
          <a:xfrm>
            <a:off x="838200" y="5746528"/>
            <a:ext cx="13016751" cy="779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21314D"/>
                </a:solidFill>
                <a:latin typeface="Gotham Medium" charset="0"/>
                <a:ea typeface="Gotham Medium" charset="0"/>
                <a:cs typeface="Gotham Medium" charset="0"/>
              </a:defRPr>
            </a:lvl1pPr>
          </a:lstStyle>
          <a:p>
            <a:r>
              <a:rPr lang="en-US"/>
              <a:t>Headline Copy Goes Here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5577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9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213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085" y="552941"/>
            <a:ext cx="10356915" cy="5825765"/>
          </a:xfrm>
          <a:prstGeom prst="rect">
            <a:avLst/>
          </a:prstGeom>
        </p:spPr>
      </p:pic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46398" y="2531096"/>
            <a:ext cx="9144000" cy="1655762"/>
          </a:xfrm>
        </p:spPr>
        <p:txBody>
          <a:bodyPr>
            <a:normAutofit/>
          </a:bodyPr>
          <a:lstStyle>
            <a:lvl1pPr marL="0" indent="0">
              <a:buNone/>
              <a:defRPr sz="4000" b="0" i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22439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060252" y="982462"/>
            <a:ext cx="4862405" cy="1794085"/>
          </a:xfrm>
        </p:spPr>
        <p:txBody>
          <a:bodyPr/>
          <a:lstStyle/>
          <a:p>
            <a:r>
              <a:rPr lang="en-US" dirty="0"/>
              <a:t>Headline Copy Goes Here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060252" y="3052261"/>
            <a:ext cx="4862404" cy="1975926"/>
          </a:xfrm>
        </p:spPr>
        <p:txBody>
          <a:bodyPr/>
          <a:lstStyle/>
          <a:p>
            <a:r>
              <a:rPr lang="en-US" dirty="0"/>
              <a:t>Click to add text</a:t>
            </a:r>
          </a:p>
          <a:p>
            <a:r>
              <a:rPr lang="en-US" dirty="0"/>
              <a:t>Click to add text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0" y="1"/>
            <a:ext cx="6890994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7478038" y="6407925"/>
            <a:ext cx="4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0" dirty="0">
                <a:solidFill>
                  <a:srgbClr val="21314D"/>
                </a:solidFill>
                <a:latin typeface="Gotham Medium" charset="0"/>
                <a:ea typeface="Gotham Medium" charset="0"/>
                <a:cs typeface="Gotham Medium" charset="0"/>
              </a:rPr>
              <a:t>PHYSICS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1" i="0" dirty="0">
                <a:solidFill>
                  <a:srgbClr val="21314D"/>
                </a:solidFill>
                <a:latin typeface="Gotham" charset="0"/>
                <a:ea typeface="Gotham" charset="0"/>
                <a:cs typeface="Gotham" charset="0"/>
              </a:rPr>
              <a:t>MINES</a:t>
            </a:r>
            <a:r>
              <a:rPr lang="en-US" b="1" i="0" dirty="0">
                <a:solidFill>
                  <a:srgbClr val="D2492A"/>
                </a:solidFill>
                <a:latin typeface="Gotham" charset="0"/>
                <a:ea typeface="Gotham" charset="0"/>
                <a:cs typeface="Gotham" charset="0"/>
              </a:rPr>
              <a:t>.</a:t>
            </a:r>
            <a:r>
              <a:rPr lang="en-US" b="0" i="0" dirty="0">
                <a:solidFill>
                  <a:srgbClr val="92A2BD"/>
                </a:solidFill>
                <a:latin typeface="Gotham Book" charset="0"/>
                <a:ea typeface="Gotham Book" charset="0"/>
                <a:cs typeface="Gotham Book" charset="0"/>
              </a:rPr>
              <a:t>EDU</a:t>
            </a:r>
          </a:p>
        </p:txBody>
      </p:sp>
    </p:spTree>
    <p:extLst>
      <p:ext uri="{BB962C8B-B14F-4D97-AF65-F5344CB8AC3E}">
        <p14:creationId xmlns:p14="http://schemas.microsoft.com/office/powerpoint/2010/main" val="53956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3F33D-5722-4665-BD66-BB43C4742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4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21314D"/>
          </a:solidFill>
          <a:latin typeface="Gotham Medium" charset="0"/>
          <a:ea typeface="Gotham Medium" charset="0"/>
          <a:cs typeface="Gotham Medium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Gotham Book" charset="0"/>
          <a:ea typeface="Gotham Book" charset="0"/>
          <a:cs typeface="Gotham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Gotham Book" charset="0"/>
          <a:ea typeface="Gotham Book" charset="0"/>
          <a:cs typeface="Gotham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Gotham Book" charset="0"/>
          <a:ea typeface="Gotham Book" charset="0"/>
          <a:cs typeface="Gotham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Gotham Book" charset="0"/>
          <a:ea typeface="Gotham Book" charset="0"/>
          <a:cs typeface="Gotham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Gotham Book" charset="0"/>
          <a:ea typeface="Gotham Book" charset="0"/>
          <a:cs typeface="Gotham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jpeg"/><Relationship Id="rId5" Type="http://schemas.openxmlformats.org/officeDocument/2006/relationships/image" Target="../media/image52.jp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62.jpg"/><Relationship Id="rId7" Type="http://schemas.openxmlformats.org/officeDocument/2006/relationships/image" Target="../media/image64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10" Type="http://schemas.openxmlformats.org/officeDocument/2006/relationships/image" Target="../media/image58.jpeg"/><Relationship Id="rId4" Type="http://schemas.openxmlformats.org/officeDocument/2006/relationships/image" Target="../media/image63.png"/><Relationship Id="rId9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png"/><Relationship Id="rId4" Type="http://schemas.openxmlformats.org/officeDocument/2006/relationships/image" Target="../media/image62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66.jp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10" Type="http://schemas.openxmlformats.org/officeDocument/2006/relationships/image" Target="../media/image50.jpeg"/><Relationship Id="rId4" Type="http://schemas.openxmlformats.org/officeDocument/2006/relationships/image" Target="../media/image67.png"/><Relationship Id="rId9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0.png"/><Relationship Id="rId3" Type="http://schemas.openxmlformats.org/officeDocument/2006/relationships/image" Target="../media/image28.png"/><Relationship Id="rId7" Type="http://schemas.openxmlformats.org/officeDocument/2006/relationships/image" Target="../media/image12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00.png"/><Relationship Id="rId5" Type="http://schemas.openxmlformats.org/officeDocument/2006/relationships/image" Target="../media/image1190.png"/><Relationship Id="rId10" Type="http://schemas.openxmlformats.org/officeDocument/2006/relationships/image" Target="../media/image124.png"/><Relationship Id="rId9" Type="http://schemas.openxmlformats.org/officeDocument/2006/relationships/image" Target="../media/image1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85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92.jpeg"/><Relationship Id="rId18" Type="http://schemas.openxmlformats.org/officeDocument/2006/relationships/image" Target="../media/image96.png"/><Relationship Id="rId3" Type="http://schemas.openxmlformats.org/officeDocument/2006/relationships/image" Target="../media/image63.png"/><Relationship Id="rId21" Type="http://schemas.openxmlformats.org/officeDocument/2006/relationships/image" Target="../media/image99.png"/><Relationship Id="rId7" Type="http://schemas.openxmlformats.org/officeDocument/2006/relationships/image" Target="../media/image89.png"/><Relationship Id="rId12" Type="http://schemas.openxmlformats.org/officeDocument/2006/relationships/image" Target="../media/image91.jpeg"/><Relationship Id="rId17" Type="http://schemas.openxmlformats.org/officeDocument/2006/relationships/image" Target="../media/image95.png"/><Relationship Id="rId2" Type="http://schemas.openxmlformats.org/officeDocument/2006/relationships/image" Target="../media/image86.jpeg"/><Relationship Id="rId16" Type="http://schemas.openxmlformats.org/officeDocument/2006/relationships/image" Target="../media/image94.png"/><Relationship Id="rId20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jpeg"/><Relationship Id="rId11" Type="http://schemas.openxmlformats.org/officeDocument/2006/relationships/image" Target="../media/image70.png"/><Relationship Id="rId5" Type="http://schemas.openxmlformats.org/officeDocument/2006/relationships/image" Target="../media/image68.jpeg"/><Relationship Id="rId15" Type="http://schemas.openxmlformats.org/officeDocument/2006/relationships/image" Target="../media/image69.png"/><Relationship Id="rId10" Type="http://schemas.openxmlformats.org/officeDocument/2006/relationships/image" Target="../media/image57.jpeg"/><Relationship Id="rId19" Type="http://schemas.openxmlformats.org/officeDocument/2006/relationships/image" Target="../media/image97.png"/><Relationship Id="rId4" Type="http://schemas.openxmlformats.org/officeDocument/2006/relationships/image" Target="../media/image87.png"/><Relationship Id="rId9" Type="http://schemas.openxmlformats.org/officeDocument/2006/relationships/image" Target="../media/image90.jpeg"/><Relationship Id="rId14" Type="http://schemas.openxmlformats.org/officeDocument/2006/relationships/image" Target="../media/image93.png"/><Relationship Id="rId22" Type="http://schemas.openxmlformats.org/officeDocument/2006/relationships/image" Target="../media/image10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BC8260CA-7F5F-A44C-BBE4-D75DF9EE40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370" y="3422591"/>
            <a:ext cx="9144000" cy="2781828"/>
          </a:xfrm>
        </p:spPr>
        <p:txBody>
          <a:bodyPr>
            <a:normAutofit/>
          </a:bodyPr>
          <a:lstStyle/>
          <a:p>
            <a:r>
              <a:rPr lang="en-US" sz="2400" dirty="0"/>
              <a:t>Kyle Leach</a:t>
            </a:r>
          </a:p>
          <a:p>
            <a:r>
              <a:rPr lang="en-US" sz="2400" dirty="0"/>
              <a:t>Department of Physics | Quantum Engineering | Nuclear Engineering</a:t>
            </a:r>
          </a:p>
          <a:p>
            <a:r>
              <a:rPr lang="en-US" sz="2400" dirty="0"/>
              <a:t>Colorado School of Mines</a:t>
            </a:r>
          </a:p>
          <a:p>
            <a:endParaRPr lang="en-US" sz="2400" dirty="0"/>
          </a:p>
          <a:p>
            <a:r>
              <a:rPr lang="en-US" sz="2400" dirty="0"/>
              <a:t>2022 CAP Congress - Hamilton, ON</a:t>
            </a:r>
          </a:p>
          <a:p>
            <a:r>
              <a:rPr lang="en-US" sz="2400" dirty="0"/>
              <a:t>June 8, 2022</a:t>
            </a:r>
          </a:p>
          <a:p>
            <a:endParaRPr lang="en-US" sz="2400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72EA4604-CF9C-44A7-B928-69511826DD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410" y="1666051"/>
            <a:ext cx="11706349" cy="7190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BSM Neutrino Physics in Weak Nuclear Decay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18888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What is the Absolute Scale of the Neutrino Mass?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9B0185C-CDF6-2700-B235-0BDA0CCB4E5B}"/>
              </a:ext>
            </a:extLst>
          </p:cNvPr>
          <p:cNvGrpSpPr/>
          <p:nvPr/>
        </p:nvGrpSpPr>
        <p:grpSpPr>
          <a:xfrm>
            <a:off x="0" y="2947210"/>
            <a:ext cx="4268726" cy="3224506"/>
            <a:chOff x="130495" y="1679821"/>
            <a:chExt cx="5718100" cy="4040334"/>
          </a:xfrm>
        </p:grpSpPr>
        <p:pic>
          <p:nvPicPr>
            <p:cNvPr id="10" name="Picture 2" descr="http://www.hyper-k.org/en/physics/img/hierarchy_spheres_english.png">
              <a:extLst>
                <a:ext uri="{FF2B5EF4-FFF2-40B4-BE49-F238E27FC236}">
                  <a16:creationId xmlns:a16="http://schemas.microsoft.com/office/drawing/2014/main" id="{8F23A0FD-0129-31D5-110C-F88BE85199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95" y="1679821"/>
              <a:ext cx="5718100" cy="4040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61D3EB-AC41-EF53-3FD8-BEF3A92C967F}"/>
                </a:ext>
              </a:extLst>
            </p:cNvPr>
            <p:cNvSpPr txBox="1"/>
            <p:nvPr/>
          </p:nvSpPr>
          <p:spPr>
            <a:xfrm>
              <a:off x="645459" y="3403714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T2K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CB9E36-FC16-CE39-2221-50E22DC62D00}"/>
                </a:ext>
              </a:extLst>
            </p:cNvPr>
            <p:cNvSpPr txBox="1"/>
            <p:nvPr/>
          </p:nvSpPr>
          <p:spPr>
            <a:xfrm>
              <a:off x="616604" y="4474457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SNO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CF7B4A9-6CEE-26B7-4D6A-9D7F48D38E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121" t="27900" r="32202" b="12893"/>
          <a:stretch/>
        </p:blipFill>
        <p:spPr>
          <a:xfrm>
            <a:off x="4422956" y="692786"/>
            <a:ext cx="7715648" cy="53897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9F1114-9DE2-D1DB-D02D-64863D681734}"/>
              </a:ext>
            </a:extLst>
          </p:cNvPr>
          <p:cNvSpPr txBox="1"/>
          <p:nvPr/>
        </p:nvSpPr>
        <p:spPr>
          <a:xfrm>
            <a:off x="10352538" y="609914"/>
            <a:ext cx="17860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Courtesy Thierry </a:t>
            </a:r>
            <a:r>
              <a:rPr lang="en-US" sz="1000" dirty="0" err="1"/>
              <a:t>Lasserre</a:t>
            </a:r>
            <a:endParaRPr lang="en-US" sz="1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00A7C3-60D5-C433-FF59-B4869CD6E19C}"/>
              </a:ext>
            </a:extLst>
          </p:cNvPr>
          <p:cNvSpPr/>
          <p:nvPr/>
        </p:nvSpPr>
        <p:spPr>
          <a:xfrm>
            <a:off x="4314196" y="5317216"/>
            <a:ext cx="1917420" cy="894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B8B930-866C-DF5E-3604-FAF49E4B4F22}"/>
              </a:ext>
            </a:extLst>
          </p:cNvPr>
          <p:cNvSpPr/>
          <p:nvPr/>
        </p:nvSpPr>
        <p:spPr>
          <a:xfrm>
            <a:off x="9691162" y="5317216"/>
            <a:ext cx="2500837" cy="894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7DC54D-B7D4-8482-F6D3-1FE8C4F5DDE1}"/>
              </a:ext>
            </a:extLst>
          </p:cNvPr>
          <p:cNvSpPr/>
          <p:nvPr/>
        </p:nvSpPr>
        <p:spPr>
          <a:xfrm>
            <a:off x="4369561" y="646331"/>
            <a:ext cx="1226699" cy="375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82B9E1-920C-97BA-7A13-EC95319F0788}"/>
              </a:ext>
            </a:extLst>
          </p:cNvPr>
          <p:cNvSpPr txBox="1"/>
          <p:nvPr/>
        </p:nvSpPr>
        <p:spPr>
          <a:xfrm>
            <a:off x="468742" y="733024"/>
            <a:ext cx="37999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least two of the mass states are non-zero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the absolute value for the lightest is not known </a:t>
            </a:r>
            <a:r>
              <a:rPr lang="en-US" dirty="0">
                <a:sym typeface="Wingdings" panose="05000000000000000000" pitchFamily="2" charset="2"/>
              </a:rPr>
              <a:t> and thus the scale of the masses is not set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E0EB02-81FB-5477-4F1C-D437CDC29F62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06214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Beta Spectrum Endpoint Measurements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7FFFE7-3C19-A0CF-9537-7875CA085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66" t="30133" r="17863" b="6137"/>
          <a:stretch/>
        </p:blipFill>
        <p:spPr>
          <a:xfrm>
            <a:off x="323817" y="646330"/>
            <a:ext cx="11511713" cy="55339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BC15C28-8019-C88C-6A54-B8E02215AE73}"/>
              </a:ext>
            </a:extLst>
          </p:cNvPr>
          <p:cNvSpPr/>
          <p:nvPr/>
        </p:nvSpPr>
        <p:spPr>
          <a:xfrm>
            <a:off x="323817" y="3512333"/>
            <a:ext cx="6342844" cy="26679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714BCB-6891-203A-7122-486700834BD6}"/>
              </a:ext>
            </a:extLst>
          </p:cNvPr>
          <p:cNvSpPr/>
          <p:nvPr/>
        </p:nvSpPr>
        <p:spPr>
          <a:xfrm>
            <a:off x="6759308" y="726934"/>
            <a:ext cx="5076221" cy="1013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542582-4570-AF24-D7DD-BB1674DF271C}"/>
              </a:ext>
            </a:extLst>
          </p:cNvPr>
          <p:cNvSpPr/>
          <p:nvPr/>
        </p:nvSpPr>
        <p:spPr>
          <a:xfrm>
            <a:off x="6855986" y="2086157"/>
            <a:ext cx="5336014" cy="3255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595F2-05D3-4CAA-6646-D2E99F3434D7}"/>
              </a:ext>
            </a:extLst>
          </p:cNvPr>
          <p:cNvSpPr txBox="1"/>
          <p:nvPr/>
        </p:nvSpPr>
        <p:spPr>
          <a:xfrm>
            <a:off x="10271020" y="6007955"/>
            <a:ext cx="17860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Courtesy Thierry </a:t>
            </a:r>
            <a:r>
              <a:rPr lang="en-US" sz="1000" dirty="0" err="1"/>
              <a:t>Lasserre</a:t>
            </a:r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A8F215-43CB-3362-946F-547AF16CFF77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555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Precision Tritium Endpoint Measurement: KATRIN and Project-8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7B47A6-8FCE-9BFC-D7B4-C173F0AD10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63" t="18561" r="10826" b="5189"/>
          <a:stretch/>
        </p:blipFill>
        <p:spPr>
          <a:xfrm>
            <a:off x="636733" y="627601"/>
            <a:ext cx="10996970" cy="55482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42DBEF6-9980-C6B0-94EE-7A637ADEF1BD}"/>
              </a:ext>
            </a:extLst>
          </p:cNvPr>
          <p:cNvSpPr/>
          <p:nvPr/>
        </p:nvSpPr>
        <p:spPr>
          <a:xfrm>
            <a:off x="451105" y="558884"/>
            <a:ext cx="8265906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7D528A-2955-4FCF-B841-446B3518E1F9}"/>
              </a:ext>
            </a:extLst>
          </p:cNvPr>
          <p:cNvSpPr/>
          <p:nvPr/>
        </p:nvSpPr>
        <p:spPr>
          <a:xfrm>
            <a:off x="148319" y="5711979"/>
            <a:ext cx="2123582" cy="518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5DBC84-7C7D-2885-C7E6-E3E4EA507696}"/>
              </a:ext>
            </a:extLst>
          </p:cNvPr>
          <p:cNvSpPr txBox="1"/>
          <p:nvPr/>
        </p:nvSpPr>
        <p:spPr>
          <a:xfrm>
            <a:off x="200535" y="5929669"/>
            <a:ext cx="17860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Courtesy Thierry </a:t>
            </a:r>
            <a:r>
              <a:rPr lang="en-US" sz="1000" dirty="0" err="1"/>
              <a:t>Lasserre</a:t>
            </a:r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CC36E1-DF2B-6ECC-DB45-EE7A64B4D40D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885834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0" y="-2160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Precision Tritium Endpoint Experiments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2DBEF6-9980-C6B0-94EE-7A637ADEF1BD}"/>
              </a:ext>
            </a:extLst>
          </p:cNvPr>
          <p:cNvSpPr/>
          <p:nvPr/>
        </p:nvSpPr>
        <p:spPr>
          <a:xfrm>
            <a:off x="451105" y="558884"/>
            <a:ext cx="8265906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7D528A-2955-4FCF-B841-446B3518E1F9}"/>
              </a:ext>
            </a:extLst>
          </p:cNvPr>
          <p:cNvSpPr/>
          <p:nvPr/>
        </p:nvSpPr>
        <p:spPr>
          <a:xfrm>
            <a:off x="148319" y="5711979"/>
            <a:ext cx="2123582" cy="518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5DBC84-7C7D-2885-C7E6-E3E4EA507696}"/>
              </a:ext>
            </a:extLst>
          </p:cNvPr>
          <p:cNvSpPr txBox="1"/>
          <p:nvPr/>
        </p:nvSpPr>
        <p:spPr>
          <a:xfrm>
            <a:off x="9509691" y="5972261"/>
            <a:ext cx="27190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Courtesy Thierry </a:t>
            </a:r>
            <a:r>
              <a:rPr lang="en-US" sz="1000" dirty="0" err="1"/>
              <a:t>Lasserre</a:t>
            </a:r>
            <a:r>
              <a:rPr lang="en-US" sz="1000" dirty="0"/>
              <a:t> and Elise </a:t>
            </a:r>
            <a:r>
              <a:rPr lang="en-US" sz="1000" dirty="0" err="1"/>
              <a:t>Novitski</a:t>
            </a:r>
            <a:endParaRPr lang="en-US" sz="1000" dirty="0"/>
          </a:p>
        </p:txBody>
      </p:sp>
      <p:pic>
        <p:nvPicPr>
          <p:cNvPr id="2050" name="Picture 2" descr="KATRIN (KArlsruhe TRItium Neutrino Experiment) | publish.etp">
            <a:extLst>
              <a:ext uri="{FF2B5EF4-FFF2-40B4-BE49-F238E27FC236}">
                <a16:creationId xmlns:a16="http://schemas.microsoft.com/office/drawing/2014/main" id="{30D3BAEF-8959-806D-7C85-6875509B5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19" y="712989"/>
            <a:ext cx="1220291" cy="122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3AB2A21-FD41-C5ED-5FC7-412146E4A639}"/>
              </a:ext>
            </a:extLst>
          </p:cNvPr>
          <p:cNvCxnSpPr/>
          <p:nvPr/>
        </p:nvCxnSpPr>
        <p:spPr>
          <a:xfrm>
            <a:off x="6104056" y="657308"/>
            <a:ext cx="0" cy="54380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Project 8 | ETAP - Experimentelle Teilchen- und Astroteilchen Physik">
            <a:extLst>
              <a:ext uri="{FF2B5EF4-FFF2-40B4-BE49-F238E27FC236}">
                <a16:creationId xmlns:a16="http://schemas.microsoft.com/office/drawing/2014/main" id="{BD94CCE1-638D-794C-2FB0-7FC8A5D42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25" y="712989"/>
            <a:ext cx="1220291" cy="122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4D7F3C-4E62-4E27-0708-93872F6670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51" t="26314" r="16542" b="4435"/>
          <a:stretch/>
        </p:blipFill>
        <p:spPr>
          <a:xfrm>
            <a:off x="148319" y="3364481"/>
            <a:ext cx="5810852" cy="2780530"/>
          </a:xfrm>
          <a:prstGeom prst="rect">
            <a:avLst/>
          </a:prstGeom>
        </p:spPr>
      </p:pic>
      <p:pic>
        <p:nvPicPr>
          <p:cNvPr id="2054" name="Picture 6" descr="KIT - KATRIN -KATRIN">
            <a:extLst>
              <a:ext uri="{FF2B5EF4-FFF2-40B4-BE49-F238E27FC236}">
                <a16:creationId xmlns:a16="http://schemas.microsoft.com/office/drawing/2014/main" id="{F929F3B4-DE9F-8A41-90B5-B3DD2979A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940" y="740636"/>
            <a:ext cx="3480360" cy="23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64D19B-4273-B04F-5AF4-B9C24C3E69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39" t="27195" r="16411" b="8149"/>
          <a:stretch/>
        </p:blipFill>
        <p:spPr>
          <a:xfrm>
            <a:off x="6345344" y="3429000"/>
            <a:ext cx="5698337" cy="25727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D98B94-722C-F7B9-0BDA-6CF51C01389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78" t="28778" r="58965" b="12485"/>
          <a:stretch/>
        </p:blipFill>
        <p:spPr>
          <a:xfrm>
            <a:off x="6891248" y="596905"/>
            <a:ext cx="3043185" cy="260770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A710E0-4836-EC5A-56BA-6D21FB90A640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871895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64546D-DC77-06AA-8338-90E75B5EA2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7" t="32423" r="17368" b="13335"/>
          <a:stretch/>
        </p:blipFill>
        <p:spPr>
          <a:xfrm>
            <a:off x="146893" y="1576049"/>
            <a:ext cx="11923818" cy="46324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Where do we stand on Neutrino Masses from Tritium Decay?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1123A1-B8A4-BF58-512E-398F8830C85E}"/>
              </a:ext>
            </a:extLst>
          </p:cNvPr>
          <p:cNvSpPr txBox="1"/>
          <p:nvPr/>
        </p:nvSpPr>
        <p:spPr>
          <a:xfrm>
            <a:off x="10435327" y="5943472"/>
            <a:ext cx="16353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Courtesy Elise </a:t>
            </a:r>
            <a:r>
              <a:rPr lang="en-US" sz="1000" dirty="0" err="1"/>
              <a:t>Novitzki</a:t>
            </a:r>
            <a:endParaRPr lang="en-US" sz="1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DCEE3C-9BCB-30C3-B20C-3CD8C70D4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75" t="14833" r="61491" b="82126"/>
          <a:stretch/>
        </p:blipFill>
        <p:spPr>
          <a:xfrm>
            <a:off x="3305505" y="596182"/>
            <a:ext cx="1749400" cy="2955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CE9CE9-DEE6-2E3F-BC11-F839A06235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02" t="30136" r="49567" b="58983"/>
          <a:stretch/>
        </p:blipFill>
        <p:spPr>
          <a:xfrm>
            <a:off x="4848027" y="641737"/>
            <a:ext cx="4021897" cy="9525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729B934-77E5-76B7-F1F0-3247964185FA}"/>
              </a:ext>
            </a:extLst>
          </p:cNvPr>
          <p:cNvSpPr txBox="1"/>
          <p:nvPr/>
        </p:nvSpPr>
        <p:spPr>
          <a:xfrm>
            <a:off x="7784462" y="948743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m</a:t>
            </a:r>
            <a:r>
              <a:rPr lang="en-US" sz="1600" b="1" baseline="-25000" dirty="0" err="1">
                <a:latin typeface="Symbol" panose="05050102010706020507" pitchFamily="18" charset="2"/>
              </a:rPr>
              <a:t>n</a:t>
            </a:r>
            <a:r>
              <a:rPr lang="en-US" sz="1600" b="1" baseline="-25000" dirty="0" err="1"/>
              <a:t>e</a:t>
            </a:r>
            <a:r>
              <a:rPr lang="en-US" sz="1600" b="1" dirty="0"/>
              <a:t>&lt; 0.8 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964E16-E2D4-D4FA-EA3F-7A4B0415E856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26973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062C-EF3E-508A-2167-74A035B5C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40" y="226942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Search for Heavy (Mostly Sterile) Neutrino Mass States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C7838-BB10-5421-4BE5-8F6E02BC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351D14-F568-B0A5-FEB1-CA07A1273786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310591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>
            <a:extLst>
              <a:ext uri="{FF2B5EF4-FFF2-40B4-BE49-F238E27FC236}">
                <a16:creationId xmlns:a16="http://schemas.microsoft.com/office/drawing/2014/main" id="{64AEEB6E-88DC-47C1-A972-6D61892DD267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Heavy Neutrino Mass Studies via Coupling to </a:t>
            </a:r>
            <a:r>
              <a:rPr lang="en-US" sz="3600" dirty="0">
                <a:latin typeface="Symbol" panose="05050102010706020507" pitchFamily="18" charset="2"/>
              </a:rPr>
              <a:t>n</a:t>
            </a:r>
            <a:r>
              <a:rPr lang="en-US" sz="3600" baseline="-25000" dirty="0"/>
              <a:t>e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5D0F355-A31D-4A1C-ACCA-8987D44C486A}"/>
              </a:ext>
            </a:extLst>
          </p:cNvPr>
          <p:cNvCxnSpPr>
            <a:cxnSpLocks/>
          </p:cNvCxnSpPr>
          <p:nvPr/>
        </p:nvCxnSpPr>
        <p:spPr>
          <a:xfrm flipV="1">
            <a:off x="6315376" y="4135474"/>
            <a:ext cx="0" cy="16346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9210DDC-50FA-4D09-B13B-105FAC2DF4D7}"/>
              </a:ext>
            </a:extLst>
          </p:cNvPr>
          <p:cNvCxnSpPr>
            <a:cxnSpLocks/>
          </p:cNvCxnSpPr>
          <p:nvPr/>
        </p:nvCxnSpPr>
        <p:spPr>
          <a:xfrm flipV="1">
            <a:off x="6315376" y="5754290"/>
            <a:ext cx="5597471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reeform 28">
            <a:extLst>
              <a:ext uri="{FF2B5EF4-FFF2-40B4-BE49-F238E27FC236}">
                <a16:creationId xmlns:a16="http://schemas.microsoft.com/office/drawing/2014/main" id="{B999FBA7-6451-4452-AA41-6618AAE272FE}"/>
              </a:ext>
            </a:extLst>
          </p:cNvPr>
          <p:cNvSpPr/>
          <p:nvPr/>
        </p:nvSpPr>
        <p:spPr>
          <a:xfrm>
            <a:off x="10712879" y="4203472"/>
            <a:ext cx="831272" cy="1510469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1272" h="919887">
                <a:moveTo>
                  <a:pt x="0" y="899228"/>
                </a:moveTo>
                <a:cubicBezTo>
                  <a:pt x="57496" y="903384"/>
                  <a:pt x="114993" y="907541"/>
                  <a:pt x="157942" y="899228"/>
                </a:cubicBezTo>
                <a:cubicBezTo>
                  <a:pt x="200891" y="890915"/>
                  <a:pt x="224443" y="976814"/>
                  <a:pt x="257694" y="849352"/>
                </a:cubicBezTo>
                <a:cubicBezTo>
                  <a:pt x="290945" y="721890"/>
                  <a:pt x="328352" y="275908"/>
                  <a:pt x="357447" y="134457"/>
                </a:cubicBezTo>
                <a:cubicBezTo>
                  <a:pt x="386542" y="-6994"/>
                  <a:pt x="406564" y="-1378"/>
                  <a:pt x="432262" y="648"/>
                </a:cubicBezTo>
                <a:cubicBezTo>
                  <a:pt x="457960" y="2674"/>
                  <a:pt x="482541" y="6682"/>
                  <a:pt x="511635" y="146613"/>
                </a:cubicBezTo>
                <a:cubicBezTo>
                  <a:pt x="540730" y="286544"/>
                  <a:pt x="572953" y="714173"/>
                  <a:pt x="606829" y="840234"/>
                </a:cubicBezTo>
                <a:cubicBezTo>
                  <a:pt x="640705" y="966295"/>
                  <a:pt x="677487" y="894163"/>
                  <a:pt x="714894" y="902982"/>
                </a:cubicBezTo>
                <a:cubicBezTo>
                  <a:pt x="752301" y="911801"/>
                  <a:pt x="791786" y="895921"/>
                  <a:pt x="831272" y="893150"/>
                </a:cubicBezTo>
              </a:path>
            </a:pathLst>
          </a:custGeom>
          <a:noFill/>
          <a:ln w="38100">
            <a:solidFill>
              <a:srgbClr val="C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28">
            <a:extLst>
              <a:ext uri="{FF2B5EF4-FFF2-40B4-BE49-F238E27FC236}">
                <a16:creationId xmlns:a16="http://schemas.microsoft.com/office/drawing/2014/main" id="{27F4595F-38A1-4C7A-B4DD-67550ED91099}"/>
              </a:ext>
            </a:extLst>
          </p:cNvPr>
          <p:cNvSpPr/>
          <p:nvPr/>
        </p:nvSpPr>
        <p:spPr>
          <a:xfrm>
            <a:off x="7506190" y="5096042"/>
            <a:ext cx="831272" cy="611976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1272" h="919887">
                <a:moveTo>
                  <a:pt x="0" y="899228"/>
                </a:moveTo>
                <a:cubicBezTo>
                  <a:pt x="57496" y="903384"/>
                  <a:pt x="114993" y="907541"/>
                  <a:pt x="157942" y="899228"/>
                </a:cubicBezTo>
                <a:cubicBezTo>
                  <a:pt x="200891" y="890915"/>
                  <a:pt x="224443" y="976814"/>
                  <a:pt x="257694" y="849352"/>
                </a:cubicBezTo>
                <a:cubicBezTo>
                  <a:pt x="290945" y="721890"/>
                  <a:pt x="328352" y="275908"/>
                  <a:pt x="357447" y="134457"/>
                </a:cubicBezTo>
                <a:cubicBezTo>
                  <a:pt x="386542" y="-6994"/>
                  <a:pt x="406564" y="-1378"/>
                  <a:pt x="432262" y="648"/>
                </a:cubicBezTo>
                <a:cubicBezTo>
                  <a:pt x="457960" y="2674"/>
                  <a:pt x="482541" y="6682"/>
                  <a:pt x="511635" y="146613"/>
                </a:cubicBezTo>
                <a:cubicBezTo>
                  <a:pt x="540730" y="286544"/>
                  <a:pt x="572953" y="714173"/>
                  <a:pt x="606829" y="840234"/>
                </a:cubicBezTo>
                <a:cubicBezTo>
                  <a:pt x="640705" y="966295"/>
                  <a:pt x="677487" y="894163"/>
                  <a:pt x="714894" y="902982"/>
                </a:cubicBezTo>
                <a:cubicBezTo>
                  <a:pt x="752301" y="911801"/>
                  <a:pt x="791786" y="895921"/>
                  <a:pt x="831272" y="89315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BACED7-6CBB-4BAE-A460-653ACF6331B7}"/>
              </a:ext>
            </a:extLst>
          </p:cNvPr>
          <p:cNvSpPr txBox="1"/>
          <p:nvPr/>
        </p:nvSpPr>
        <p:spPr>
          <a:xfrm>
            <a:off x="6262784" y="5832980"/>
            <a:ext cx="559747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Recoil Kinetic Energy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93E1402-2A65-449F-89CD-A2A3036F4049}"/>
              </a:ext>
            </a:extLst>
          </p:cNvPr>
          <p:cNvSpPr txBox="1"/>
          <p:nvPr/>
        </p:nvSpPr>
        <p:spPr>
          <a:xfrm>
            <a:off x="6343061" y="4348349"/>
            <a:ext cx="1984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Recoil from heavy (</a:t>
            </a:r>
            <a:r>
              <a:rPr lang="en-US" i="1" dirty="0"/>
              <a:t>mostly sterile</a:t>
            </a:r>
            <a:r>
              <a:rPr lang="en-US" dirty="0"/>
              <a:t>) neutrino mass state(s)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5BA28E6-B6DB-4EA6-ACCF-561237E60789}"/>
              </a:ext>
            </a:extLst>
          </p:cNvPr>
          <p:cNvSpPr txBox="1"/>
          <p:nvPr/>
        </p:nvSpPr>
        <p:spPr>
          <a:xfrm>
            <a:off x="9328384" y="4353597"/>
            <a:ext cx="2013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F7575"/>
                </a:solidFill>
              </a:rPr>
              <a:t>Recoil from light (</a:t>
            </a:r>
            <a:r>
              <a:rPr lang="en-US" i="1" dirty="0">
                <a:solidFill>
                  <a:srgbClr val="CF7575"/>
                </a:solidFill>
              </a:rPr>
              <a:t>mostly active</a:t>
            </a:r>
            <a:r>
              <a:rPr lang="en-US" dirty="0">
                <a:solidFill>
                  <a:srgbClr val="CF7575"/>
                </a:solidFill>
              </a:rPr>
              <a:t>) neutrino mass states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1BEA093-C991-4D8A-BEAD-464628122293}"/>
              </a:ext>
            </a:extLst>
          </p:cNvPr>
          <p:cNvSpPr txBox="1"/>
          <p:nvPr/>
        </p:nvSpPr>
        <p:spPr>
          <a:xfrm rot="16200000">
            <a:off x="5465615" y="4722928"/>
            <a:ext cx="1053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Counts</a:t>
            </a:r>
            <a:endParaRPr lang="en-US" sz="2400" baseline="30000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46BABC9-F842-49F6-9CBC-88E5AB97DD83}"/>
              </a:ext>
            </a:extLst>
          </p:cNvPr>
          <p:cNvSpPr/>
          <p:nvPr/>
        </p:nvSpPr>
        <p:spPr>
          <a:xfrm>
            <a:off x="904393" y="3408043"/>
            <a:ext cx="613781" cy="169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6B4EE6B-DBFE-41C9-96F3-44FEE6EC94F6}"/>
              </a:ext>
            </a:extLst>
          </p:cNvPr>
          <p:cNvSpPr/>
          <p:nvPr/>
        </p:nvSpPr>
        <p:spPr>
          <a:xfrm>
            <a:off x="114422" y="596990"/>
            <a:ext cx="119650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 EC/</a:t>
            </a:r>
            <a:r>
              <a:rPr lang="en-US" sz="2400" dirty="0">
                <a:latin typeface="Symbol" panose="05050102010706020507" pitchFamily="18" charset="2"/>
              </a:rPr>
              <a:t>b</a:t>
            </a:r>
            <a:r>
              <a:rPr lang="en-US" sz="2400" baseline="30000" dirty="0"/>
              <a:t>+</a:t>
            </a:r>
            <a:r>
              <a:rPr lang="en-US" sz="2400" dirty="0"/>
              <a:t> and </a:t>
            </a:r>
            <a:r>
              <a:rPr lang="en-US" sz="2400" dirty="0">
                <a:latin typeface="Symbol" panose="05050102010706020507" pitchFamily="18" charset="2"/>
              </a:rPr>
              <a:t>b</a:t>
            </a:r>
            <a:r>
              <a:rPr lang="en-US" sz="2400" baseline="30000" dirty="0"/>
              <a:t>-</a:t>
            </a:r>
            <a:r>
              <a:rPr lang="en-US" sz="2400" dirty="0"/>
              <a:t> decay, we study the relative coupling of the mass states to </a:t>
            </a:r>
            <a:r>
              <a:rPr lang="en-US" sz="2400" dirty="0">
                <a:latin typeface="Symbol" panose="05050102010706020507" pitchFamily="18" charset="2"/>
              </a:rPr>
              <a:t>n</a:t>
            </a:r>
            <a:r>
              <a:rPr lang="en-US" sz="2400" baseline="-25000" dirty="0"/>
              <a:t>e</a:t>
            </a:r>
            <a:r>
              <a:rPr lang="en-US" sz="2400" dirty="0">
                <a:latin typeface="Symbol" panose="05050102010706020507" pitchFamily="18" charset="2"/>
              </a:rPr>
              <a:t> (n</a:t>
            </a:r>
            <a:r>
              <a:rPr lang="en-US" sz="2400" baseline="-25000" dirty="0"/>
              <a:t>e</a:t>
            </a:r>
            <a:r>
              <a:rPr lang="en-US" sz="2400" dirty="0">
                <a:latin typeface="Symbol" panose="05050102010706020507" pitchFamily="18" charset="2"/>
              </a:rPr>
              <a:t>)</a:t>
            </a:r>
            <a:endParaRPr lang="en-US" sz="2400" baseline="-25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Momentum is conserved with the mass states, not flavor states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C918E158-10D9-44C5-866E-F357AC2C95B9}"/>
              </a:ext>
            </a:extLst>
          </p:cNvPr>
          <p:cNvSpPr/>
          <p:nvPr/>
        </p:nvSpPr>
        <p:spPr>
          <a:xfrm>
            <a:off x="825738" y="3393879"/>
            <a:ext cx="841405" cy="18884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1DE85EC-DA9D-43A1-80E7-DF83194D2960}"/>
              </a:ext>
            </a:extLst>
          </p:cNvPr>
          <p:cNvCxnSpPr>
            <a:cxnSpLocks/>
            <a:stCxn id="105" idx="6"/>
          </p:cNvCxnSpPr>
          <p:nvPr/>
        </p:nvCxnSpPr>
        <p:spPr>
          <a:xfrm flipV="1">
            <a:off x="1667143" y="2567431"/>
            <a:ext cx="1688080" cy="1770686"/>
          </a:xfrm>
          <a:prstGeom prst="straightConnector1">
            <a:avLst/>
          </a:prstGeom>
          <a:ln w="38100">
            <a:solidFill>
              <a:srgbClr val="CF75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FA44AD90-E581-444E-B005-3FA2EB669540}"/>
              </a:ext>
            </a:extLst>
          </p:cNvPr>
          <p:cNvCxnSpPr>
            <a:cxnSpLocks/>
            <a:stCxn id="105" idx="6"/>
            <a:endCxn id="118" idx="2"/>
          </p:cNvCxnSpPr>
          <p:nvPr/>
        </p:nvCxnSpPr>
        <p:spPr>
          <a:xfrm flipV="1">
            <a:off x="1667143" y="3304608"/>
            <a:ext cx="1607730" cy="1033509"/>
          </a:xfrm>
          <a:prstGeom prst="straightConnector1">
            <a:avLst/>
          </a:prstGeom>
          <a:ln w="38100">
            <a:solidFill>
              <a:srgbClr val="CF75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AD5F6D82-ACF7-4798-84E6-F4A5F2A421A8}"/>
              </a:ext>
            </a:extLst>
          </p:cNvPr>
          <p:cNvCxnSpPr>
            <a:cxnSpLocks/>
            <a:stCxn id="105" idx="6"/>
          </p:cNvCxnSpPr>
          <p:nvPr/>
        </p:nvCxnSpPr>
        <p:spPr>
          <a:xfrm flipV="1">
            <a:off x="1667143" y="4247053"/>
            <a:ext cx="1688080" cy="91064"/>
          </a:xfrm>
          <a:prstGeom prst="straightConnector1">
            <a:avLst/>
          </a:prstGeom>
          <a:ln w="38100">
            <a:solidFill>
              <a:srgbClr val="CF75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483D421-A013-4732-A713-B17FEBA907E0}"/>
              </a:ext>
            </a:extLst>
          </p:cNvPr>
          <p:cNvGrpSpPr/>
          <p:nvPr/>
        </p:nvGrpSpPr>
        <p:grpSpPr>
          <a:xfrm>
            <a:off x="3493108" y="2170263"/>
            <a:ext cx="788491" cy="514209"/>
            <a:chOff x="4643833" y="1256287"/>
            <a:chExt cx="788491" cy="514209"/>
          </a:xfrm>
        </p:grpSpPr>
        <p:pic>
          <p:nvPicPr>
            <p:cNvPr id="110" name="Picture 4" descr="Image result for beta decay image">
              <a:extLst>
                <a:ext uri="{FF2B5EF4-FFF2-40B4-BE49-F238E27FC236}">
                  <a16:creationId xmlns:a16="http://schemas.microsoft.com/office/drawing/2014/main" id="{DBD12CE8-B8F8-4584-81C9-1257EC7990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E76D13C0-AD0C-4D3F-B55C-98159F15FA6F}"/>
                </a:ext>
              </a:extLst>
            </p:cNvPr>
            <p:cNvSpPr txBox="1"/>
            <p:nvPr/>
          </p:nvSpPr>
          <p:spPr>
            <a:xfrm>
              <a:off x="5093770" y="1401164"/>
              <a:ext cx="3385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1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94D984F-94E9-46CC-B555-FACD9BBE5CE1}"/>
              </a:ext>
            </a:extLst>
          </p:cNvPr>
          <p:cNvGrpSpPr/>
          <p:nvPr/>
        </p:nvGrpSpPr>
        <p:grpSpPr>
          <a:xfrm>
            <a:off x="3474544" y="3092521"/>
            <a:ext cx="788491" cy="514209"/>
            <a:chOff x="4643833" y="1256287"/>
            <a:chExt cx="788491" cy="514209"/>
          </a:xfrm>
        </p:grpSpPr>
        <p:pic>
          <p:nvPicPr>
            <p:cNvPr id="113" name="Picture 4" descr="Image result for beta decay image">
              <a:extLst>
                <a:ext uri="{FF2B5EF4-FFF2-40B4-BE49-F238E27FC236}">
                  <a16:creationId xmlns:a16="http://schemas.microsoft.com/office/drawing/2014/main" id="{B593A796-877B-4A1B-8144-4E38BABAF46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A74EF40-F7D9-4962-B80D-825E5ECE10F0}"/>
                </a:ext>
              </a:extLst>
            </p:cNvPr>
            <p:cNvSpPr txBox="1"/>
            <p:nvPr/>
          </p:nvSpPr>
          <p:spPr>
            <a:xfrm>
              <a:off x="5093770" y="1401164"/>
              <a:ext cx="3385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2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7E250E98-DEED-4552-88DE-164EF70EB495}"/>
              </a:ext>
            </a:extLst>
          </p:cNvPr>
          <p:cNvGrpSpPr/>
          <p:nvPr/>
        </p:nvGrpSpPr>
        <p:grpSpPr>
          <a:xfrm>
            <a:off x="3462452" y="4000881"/>
            <a:ext cx="788491" cy="514209"/>
            <a:chOff x="4643833" y="1256287"/>
            <a:chExt cx="788491" cy="514209"/>
          </a:xfrm>
        </p:grpSpPr>
        <p:pic>
          <p:nvPicPr>
            <p:cNvPr id="116" name="Picture 4" descr="Image result for beta decay image">
              <a:extLst>
                <a:ext uri="{FF2B5EF4-FFF2-40B4-BE49-F238E27FC236}">
                  <a16:creationId xmlns:a16="http://schemas.microsoft.com/office/drawing/2014/main" id="{5ADD34DE-459A-4B59-B1A5-A07E995602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418A69EB-EE0F-44A5-A0ED-7407E1E09DBD}"/>
                </a:ext>
              </a:extLst>
            </p:cNvPr>
            <p:cNvSpPr txBox="1"/>
            <p:nvPr/>
          </p:nvSpPr>
          <p:spPr>
            <a:xfrm>
              <a:off x="5093770" y="1401164"/>
              <a:ext cx="3385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3</a:t>
              </a: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4A52782E-5194-46FF-B9AA-6A3DD9BE9ED7}"/>
              </a:ext>
            </a:extLst>
          </p:cNvPr>
          <p:cNvSpPr/>
          <p:nvPr/>
        </p:nvSpPr>
        <p:spPr>
          <a:xfrm>
            <a:off x="3274873" y="1736173"/>
            <a:ext cx="1196005" cy="3136869"/>
          </a:xfrm>
          <a:prstGeom prst="ellipse">
            <a:avLst/>
          </a:prstGeom>
          <a:noFill/>
          <a:ln w="38100">
            <a:solidFill>
              <a:srgbClr val="C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6300085C-2AF5-4A2F-9408-9A39D5B18C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02" t="39075" r="60082" b="51236"/>
          <a:stretch/>
        </p:blipFill>
        <p:spPr>
          <a:xfrm>
            <a:off x="2612560" y="2925045"/>
            <a:ext cx="391886" cy="366032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52CAD915-E7B0-4F4C-ADB6-D9CD7EEEC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91" t="39821" r="48494" b="51236"/>
          <a:stretch/>
        </p:blipFill>
        <p:spPr>
          <a:xfrm>
            <a:off x="2525023" y="3494877"/>
            <a:ext cx="459813" cy="337864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1E082750-A874-4EBA-BE2B-F8FABF7D3C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512" t="40279" r="37572" b="51236"/>
          <a:stretch/>
        </p:blipFill>
        <p:spPr>
          <a:xfrm>
            <a:off x="2618562" y="4176420"/>
            <a:ext cx="391885" cy="320555"/>
          </a:xfrm>
          <a:prstGeom prst="rect">
            <a:avLst/>
          </a:prstGeom>
        </p:spPr>
      </p:pic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F8806B7-5DA3-4CA6-AA2E-25EEFD5EF2A6}"/>
              </a:ext>
            </a:extLst>
          </p:cNvPr>
          <p:cNvGrpSpPr/>
          <p:nvPr/>
        </p:nvGrpSpPr>
        <p:grpSpPr>
          <a:xfrm>
            <a:off x="3421992" y="5282355"/>
            <a:ext cx="1374421" cy="514209"/>
            <a:chOff x="4643833" y="1256287"/>
            <a:chExt cx="1374421" cy="514209"/>
          </a:xfrm>
        </p:grpSpPr>
        <p:pic>
          <p:nvPicPr>
            <p:cNvPr id="124" name="Picture 4" descr="Image result for beta decay image">
              <a:extLst>
                <a:ext uri="{FF2B5EF4-FFF2-40B4-BE49-F238E27FC236}">
                  <a16:creationId xmlns:a16="http://schemas.microsoft.com/office/drawing/2014/main" id="{70B58210-570E-4C40-8A49-418A8C60FA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5B9C619-423D-497D-8B66-C5BAE8F3C633}"/>
                </a:ext>
              </a:extLst>
            </p:cNvPr>
            <p:cNvSpPr txBox="1"/>
            <p:nvPr/>
          </p:nvSpPr>
          <p:spPr>
            <a:xfrm>
              <a:off x="5093770" y="1401164"/>
              <a:ext cx="9244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heavy</a:t>
              </a:r>
            </a:p>
          </p:txBody>
        </p:sp>
      </p:grp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ACEEA888-9DAC-4EAB-8AD0-B9AAC1245D06}"/>
              </a:ext>
            </a:extLst>
          </p:cNvPr>
          <p:cNvCxnSpPr>
            <a:cxnSpLocks/>
            <a:stCxn id="105" idx="6"/>
            <a:endCxn id="124" idx="1"/>
          </p:cNvCxnSpPr>
          <p:nvPr/>
        </p:nvCxnSpPr>
        <p:spPr>
          <a:xfrm>
            <a:off x="1667143" y="4338117"/>
            <a:ext cx="1754849" cy="1148500"/>
          </a:xfrm>
          <a:prstGeom prst="straightConnector1">
            <a:avLst/>
          </a:prstGeom>
          <a:ln w="38100">
            <a:solidFill>
              <a:srgbClr val="00234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B55DF7-2291-47F2-AFAB-96F7DA4F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0" name="Picture 4" descr="Image result for beta decay image">
            <a:extLst>
              <a:ext uri="{FF2B5EF4-FFF2-40B4-BE49-F238E27FC236}">
                <a16:creationId xmlns:a16="http://schemas.microsoft.com/office/drawing/2014/main" id="{EF3F62B5-6DE3-44E3-A623-6C7F750480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15" t="83364" r="4979"/>
          <a:stretch/>
        </p:blipFill>
        <p:spPr bwMode="auto">
          <a:xfrm>
            <a:off x="871262" y="3712128"/>
            <a:ext cx="801023" cy="61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4" descr="Image result for beta decay image">
            <a:extLst>
              <a:ext uri="{FF2B5EF4-FFF2-40B4-BE49-F238E27FC236}">
                <a16:creationId xmlns:a16="http://schemas.microsoft.com/office/drawing/2014/main" id="{510C00D3-B399-4AE6-B365-A121090023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15" t="86850" r="4979"/>
          <a:stretch/>
        </p:blipFill>
        <p:spPr bwMode="auto">
          <a:xfrm>
            <a:off x="880488" y="4539157"/>
            <a:ext cx="801023" cy="48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0D0C76-11C9-4F0B-8061-8C62B5B746CC}"/>
              </a:ext>
            </a:extLst>
          </p:cNvPr>
          <p:cNvSpPr txBox="1"/>
          <p:nvPr/>
        </p:nvSpPr>
        <p:spPr>
          <a:xfrm>
            <a:off x="135848" y="3155630"/>
            <a:ext cx="9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/>
              <a:t>-</a:t>
            </a:r>
            <a:r>
              <a:rPr lang="en-US" b="1" dirty="0"/>
              <a:t> decay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7EAF593-165E-4E3D-99F3-7BB5F4F98942}"/>
              </a:ext>
            </a:extLst>
          </p:cNvPr>
          <p:cNvSpPr txBox="1"/>
          <p:nvPr/>
        </p:nvSpPr>
        <p:spPr>
          <a:xfrm>
            <a:off x="26576" y="5282354"/>
            <a:ext cx="1296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>
                <a:latin typeface="Symbol" panose="05050102010706020507" pitchFamily="18" charset="2"/>
              </a:rPr>
              <a:t>+</a:t>
            </a:r>
            <a:r>
              <a:rPr lang="en-US" b="1" dirty="0">
                <a:latin typeface="Symbol" panose="05050102010706020507" pitchFamily="18" charset="2"/>
              </a:rPr>
              <a:t>/</a:t>
            </a:r>
            <a:r>
              <a:rPr lang="en-US" b="1" dirty="0"/>
              <a:t>EC decay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E57CA4-44A6-4387-81ED-AF751A67417A}"/>
              </a:ext>
            </a:extLst>
          </p:cNvPr>
          <p:cNvCxnSpPr>
            <a:cxnSpLocks/>
          </p:cNvCxnSpPr>
          <p:nvPr/>
        </p:nvCxnSpPr>
        <p:spPr>
          <a:xfrm>
            <a:off x="705528" y="3576633"/>
            <a:ext cx="244041" cy="40886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3F91F7-838A-4855-AAE6-7385EA4B2A36}"/>
              </a:ext>
            </a:extLst>
          </p:cNvPr>
          <p:cNvCxnSpPr>
            <a:cxnSpLocks/>
            <a:stCxn id="157" idx="0"/>
          </p:cNvCxnSpPr>
          <p:nvPr/>
        </p:nvCxnSpPr>
        <p:spPr>
          <a:xfrm flipV="1">
            <a:off x="674702" y="4873044"/>
            <a:ext cx="229691" cy="4093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77E6A867-3B16-43FD-BF22-E7F8F4D6C4CE}"/>
              </a:ext>
            </a:extLst>
          </p:cNvPr>
          <p:cNvCxnSpPr>
            <a:cxnSpLocks/>
          </p:cNvCxnSpPr>
          <p:nvPr/>
        </p:nvCxnSpPr>
        <p:spPr>
          <a:xfrm flipV="1">
            <a:off x="6315376" y="1900244"/>
            <a:ext cx="0" cy="16346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B748B475-5A0D-4895-ADAA-9104D93C0A43}"/>
              </a:ext>
            </a:extLst>
          </p:cNvPr>
          <p:cNvCxnSpPr>
            <a:cxnSpLocks/>
          </p:cNvCxnSpPr>
          <p:nvPr/>
        </p:nvCxnSpPr>
        <p:spPr>
          <a:xfrm flipV="1">
            <a:off x="6315376" y="3519060"/>
            <a:ext cx="5597471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Freeform 28">
            <a:extLst>
              <a:ext uri="{FF2B5EF4-FFF2-40B4-BE49-F238E27FC236}">
                <a16:creationId xmlns:a16="http://schemas.microsoft.com/office/drawing/2014/main" id="{059DD26E-1D7B-49E9-B471-9192CA1DDE23}"/>
              </a:ext>
            </a:extLst>
          </p:cNvPr>
          <p:cNvSpPr/>
          <p:nvPr/>
        </p:nvSpPr>
        <p:spPr>
          <a:xfrm>
            <a:off x="7918940" y="1968242"/>
            <a:ext cx="3001104" cy="1525702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  <a:gd name="connsiteX0" fmla="*/ 0 w 673330"/>
              <a:gd name="connsiteY0" fmla="*/ 899228 h 919887"/>
              <a:gd name="connsiteX1" fmla="*/ 99752 w 673330"/>
              <a:gd name="connsiteY1" fmla="*/ 849352 h 919887"/>
              <a:gd name="connsiteX2" fmla="*/ 199505 w 673330"/>
              <a:gd name="connsiteY2" fmla="*/ 134457 h 919887"/>
              <a:gd name="connsiteX3" fmla="*/ 274320 w 673330"/>
              <a:gd name="connsiteY3" fmla="*/ 648 h 919887"/>
              <a:gd name="connsiteX4" fmla="*/ 353693 w 673330"/>
              <a:gd name="connsiteY4" fmla="*/ 146613 h 919887"/>
              <a:gd name="connsiteX5" fmla="*/ 448887 w 673330"/>
              <a:gd name="connsiteY5" fmla="*/ 840234 h 919887"/>
              <a:gd name="connsiteX6" fmla="*/ 556952 w 673330"/>
              <a:gd name="connsiteY6" fmla="*/ 902982 h 919887"/>
              <a:gd name="connsiteX7" fmla="*/ 673330 w 673330"/>
              <a:gd name="connsiteY7" fmla="*/ 893150 h 919887"/>
              <a:gd name="connsiteX0" fmla="*/ 0 w 573578"/>
              <a:gd name="connsiteY0" fmla="*/ 849352 h 915642"/>
              <a:gd name="connsiteX1" fmla="*/ 99753 w 573578"/>
              <a:gd name="connsiteY1" fmla="*/ 134457 h 915642"/>
              <a:gd name="connsiteX2" fmla="*/ 174568 w 573578"/>
              <a:gd name="connsiteY2" fmla="*/ 648 h 915642"/>
              <a:gd name="connsiteX3" fmla="*/ 253941 w 573578"/>
              <a:gd name="connsiteY3" fmla="*/ 146613 h 915642"/>
              <a:gd name="connsiteX4" fmla="*/ 349135 w 573578"/>
              <a:gd name="connsiteY4" fmla="*/ 840234 h 915642"/>
              <a:gd name="connsiteX5" fmla="*/ 457200 w 573578"/>
              <a:gd name="connsiteY5" fmla="*/ 902982 h 915642"/>
              <a:gd name="connsiteX6" fmla="*/ 573578 w 573578"/>
              <a:gd name="connsiteY6" fmla="*/ 893150 h 915642"/>
              <a:gd name="connsiteX0" fmla="*/ 0 w 457200"/>
              <a:gd name="connsiteY0" fmla="*/ 849352 h 915642"/>
              <a:gd name="connsiteX1" fmla="*/ 99753 w 457200"/>
              <a:gd name="connsiteY1" fmla="*/ 134457 h 915642"/>
              <a:gd name="connsiteX2" fmla="*/ 174568 w 457200"/>
              <a:gd name="connsiteY2" fmla="*/ 648 h 915642"/>
              <a:gd name="connsiteX3" fmla="*/ 253941 w 457200"/>
              <a:gd name="connsiteY3" fmla="*/ 146613 h 915642"/>
              <a:gd name="connsiteX4" fmla="*/ 349135 w 457200"/>
              <a:gd name="connsiteY4" fmla="*/ 840234 h 915642"/>
              <a:gd name="connsiteX5" fmla="*/ 457200 w 457200"/>
              <a:gd name="connsiteY5" fmla="*/ 902982 h 915642"/>
              <a:gd name="connsiteX0" fmla="*/ 0 w 457200"/>
              <a:gd name="connsiteY0" fmla="*/ 849352 h 902982"/>
              <a:gd name="connsiteX1" fmla="*/ 99753 w 457200"/>
              <a:gd name="connsiteY1" fmla="*/ 134457 h 902982"/>
              <a:gd name="connsiteX2" fmla="*/ 174568 w 457200"/>
              <a:gd name="connsiteY2" fmla="*/ 648 h 902982"/>
              <a:gd name="connsiteX3" fmla="*/ 253941 w 457200"/>
              <a:gd name="connsiteY3" fmla="*/ 146613 h 902982"/>
              <a:gd name="connsiteX4" fmla="*/ 377925 w 457200"/>
              <a:gd name="connsiteY4" fmla="*/ 654609 h 902982"/>
              <a:gd name="connsiteX5" fmla="*/ 457200 w 457200"/>
              <a:gd name="connsiteY5" fmla="*/ 902982 h 902982"/>
              <a:gd name="connsiteX0" fmla="*/ 0 w 446730"/>
              <a:gd name="connsiteY0" fmla="*/ 849352 h 853780"/>
              <a:gd name="connsiteX1" fmla="*/ 99753 w 446730"/>
              <a:gd name="connsiteY1" fmla="*/ 134457 h 853780"/>
              <a:gd name="connsiteX2" fmla="*/ 174568 w 446730"/>
              <a:gd name="connsiteY2" fmla="*/ 648 h 853780"/>
              <a:gd name="connsiteX3" fmla="*/ 253941 w 446730"/>
              <a:gd name="connsiteY3" fmla="*/ 146613 h 853780"/>
              <a:gd name="connsiteX4" fmla="*/ 377925 w 446730"/>
              <a:gd name="connsiteY4" fmla="*/ 654609 h 853780"/>
              <a:gd name="connsiteX5" fmla="*/ 446730 w 446730"/>
              <a:gd name="connsiteY5" fmla="*/ 853780 h 853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6730" h="853780">
                <a:moveTo>
                  <a:pt x="0" y="849352"/>
                </a:moveTo>
                <a:cubicBezTo>
                  <a:pt x="33251" y="721890"/>
                  <a:pt x="70658" y="275908"/>
                  <a:pt x="99753" y="134457"/>
                </a:cubicBezTo>
                <a:cubicBezTo>
                  <a:pt x="128848" y="-6994"/>
                  <a:pt x="148870" y="-1378"/>
                  <a:pt x="174568" y="648"/>
                </a:cubicBezTo>
                <a:cubicBezTo>
                  <a:pt x="200266" y="2674"/>
                  <a:pt x="220048" y="37620"/>
                  <a:pt x="253941" y="146613"/>
                </a:cubicBezTo>
                <a:cubicBezTo>
                  <a:pt x="287834" y="255607"/>
                  <a:pt x="345794" y="536748"/>
                  <a:pt x="377925" y="654609"/>
                </a:cubicBezTo>
                <a:cubicBezTo>
                  <a:pt x="410056" y="772470"/>
                  <a:pt x="409323" y="844961"/>
                  <a:pt x="446730" y="853780"/>
                </a:cubicBezTo>
              </a:path>
            </a:pathLst>
          </a:custGeom>
          <a:noFill/>
          <a:ln w="38100">
            <a:solidFill>
              <a:srgbClr val="C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Freeform 28">
            <a:extLst>
              <a:ext uri="{FF2B5EF4-FFF2-40B4-BE49-F238E27FC236}">
                <a16:creationId xmlns:a16="http://schemas.microsoft.com/office/drawing/2014/main" id="{E0A7E14E-0D06-4F92-9838-20306BAAFF79}"/>
              </a:ext>
            </a:extLst>
          </p:cNvPr>
          <p:cNvSpPr/>
          <p:nvPr/>
        </p:nvSpPr>
        <p:spPr>
          <a:xfrm>
            <a:off x="7930086" y="2914330"/>
            <a:ext cx="1736085" cy="599481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  <a:gd name="connsiteX0" fmla="*/ 0 w 673330"/>
              <a:gd name="connsiteY0" fmla="*/ 899228 h 919887"/>
              <a:gd name="connsiteX1" fmla="*/ 99752 w 673330"/>
              <a:gd name="connsiteY1" fmla="*/ 849352 h 919887"/>
              <a:gd name="connsiteX2" fmla="*/ 199505 w 673330"/>
              <a:gd name="connsiteY2" fmla="*/ 134457 h 919887"/>
              <a:gd name="connsiteX3" fmla="*/ 274320 w 673330"/>
              <a:gd name="connsiteY3" fmla="*/ 648 h 919887"/>
              <a:gd name="connsiteX4" fmla="*/ 353693 w 673330"/>
              <a:gd name="connsiteY4" fmla="*/ 146613 h 919887"/>
              <a:gd name="connsiteX5" fmla="*/ 448887 w 673330"/>
              <a:gd name="connsiteY5" fmla="*/ 840234 h 919887"/>
              <a:gd name="connsiteX6" fmla="*/ 556952 w 673330"/>
              <a:gd name="connsiteY6" fmla="*/ 902982 h 919887"/>
              <a:gd name="connsiteX7" fmla="*/ 673330 w 673330"/>
              <a:gd name="connsiteY7" fmla="*/ 893150 h 919887"/>
              <a:gd name="connsiteX0" fmla="*/ 0 w 573578"/>
              <a:gd name="connsiteY0" fmla="*/ 849352 h 915642"/>
              <a:gd name="connsiteX1" fmla="*/ 99753 w 573578"/>
              <a:gd name="connsiteY1" fmla="*/ 134457 h 915642"/>
              <a:gd name="connsiteX2" fmla="*/ 174568 w 573578"/>
              <a:gd name="connsiteY2" fmla="*/ 648 h 915642"/>
              <a:gd name="connsiteX3" fmla="*/ 253941 w 573578"/>
              <a:gd name="connsiteY3" fmla="*/ 146613 h 915642"/>
              <a:gd name="connsiteX4" fmla="*/ 349135 w 573578"/>
              <a:gd name="connsiteY4" fmla="*/ 840234 h 915642"/>
              <a:gd name="connsiteX5" fmla="*/ 457200 w 573578"/>
              <a:gd name="connsiteY5" fmla="*/ 902982 h 915642"/>
              <a:gd name="connsiteX6" fmla="*/ 573578 w 573578"/>
              <a:gd name="connsiteY6" fmla="*/ 893150 h 915642"/>
              <a:gd name="connsiteX0" fmla="*/ 0 w 573578"/>
              <a:gd name="connsiteY0" fmla="*/ 849352 h 909874"/>
              <a:gd name="connsiteX1" fmla="*/ 99753 w 573578"/>
              <a:gd name="connsiteY1" fmla="*/ 134457 h 909874"/>
              <a:gd name="connsiteX2" fmla="*/ 174568 w 573578"/>
              <a:gd name="connsiteY2" fmla="*/ 648 h 909874"/>
              <a:gd name="connsiteX3" fmla="*/ 253941 w 573578"/>
              <a:gd name="connsiteY3" fmla="*/ 146613 h 909874"/>
              <a:gd name="connsiteX4" fmla="*/ 349135 w 573578"/>
              <a:gd name="connsiteY4" fmla="*/ 840234 h 909874"/>
              <a:gd name="connsiteX5" fmla="*/ 573578 w 573578"/>
              <a:gd name="connsiteY5" fmla="*/ 893150 h 909874"/>
              <a:gd name="connsiteX0" fmla="*/ 0 w 462400"/>
              <a:gd name="connsiteY0" fmla="*/ 849352 h 930133"/>
              <a:gd name="connsiteX1" fmla="*/ 99753 w 462400"/>
              <a:gd name="connsiteY1" fmla="*/ 134457 h 930133"/>
              <a:gd name="connsiteX2" fmla="*/ 174568 w 462400"/>
              <a:gd name="connsiteY2" fmla="*/ 648 h 930133"/>
              <a:gd name="connsiteX3" fmla="*/ 253941 w 462400"/>
              <a:gd name="connsiteY3" fmla="*/ 146613 h 930133"/>
              <a:gd name="connsiteX4" fmla="*/ 349135 w 462400"/>
              <a:gd name="connsiteY4" fmla="*/ 840234 h 930133"/>
              <a:gd name="connsiteX5" fmla="*/ 462400 w 462400"/>
              <a:gd name="connsiteY5" fmla="*/ 928393 h 930133"/>
              <a:gd name="connsiteX0" fmla="*/ 0 w 363049"/>
              <a:gd name="connsiteY0" fmla="*/ 849352 h 909874"/>
              <a:gd name="connsiteX1" fmla="*/ 99753 w 363049"/>
              <a:gd name="connsiteY1" fmla="*/ 134457 h 909874"/>
              <a:gd name="connsiteX2" fmla="*/ 174568 w 363049"/>
              <a:gd name="connsiteY2" fmla="*/ 648 h 909874"/>
              <a:gd name="connsiteX3" fmla="*/ 253941 w 363049"/>
              <a:gd name="connsiteY3" fmla="*/ 146613 h 909874"/>
              <a:gd name="connsiteX4" fmla="*/ 349135 w 363049"/>
              <a:gd name="connsiteY4" fmla="*/ 840234 h 909874"/>
              <a:gd name="connsiteX5" fmla="*/ 363049 w 363049"/>
              <a:gd name="connsiteY5" fmla="*/ 893150 h 909874"/>
              <a:gd name="connsiteX0" fmla="*/ 0 w 391435"/>
              <a:gd name="connsiteY0" fmla="*/ 849352 h 919133"/>
              <a:gd name="connsiteX1" fmla="*/ 99753 w 391435"/>
              <a:gd name="connsiteY1" fmla="*/ 134457 h 919133"/>
              <a:gd name="connsiteX2" fmla="*/ 174568 w 391435"/>
              <a:gd name="connsiteY2" fmla="*/ 648 h 919133"/>
              <a:gd name="connsiteX3" fmla="*/ 253941 w 391435"/>
              <a:gd name="connsiteY3" fmla="*/ 146613 h 919133"/>
              <a:gd name="connsiteX4" fmla="*/ 349135 w 391435"/>
              <a:gd name="connsiteY4" fmla="*/ 840234 h 919133"/>
              <a:gd name="connsiteX5" fmla="*/ 391435 w 391435"/>
              <a:gd name="connsiteY5" fmla="*/ 910771 h 919133"/>
              <a:gd name="connsiteX0" fmla="*/ 0 w 417456"/>
              <a:gd name="connsiteY0" fmla="*/ 849352 h 930133"/>
              <a:gd name="connsiteX1" fmla="*/ 99753 w 417456"/>
              <a:gd name="connsiteY1" fmla="*/ 134457 h 930133"/>
              <a:gd name="connsiteX2" fmla="*/ 174568 w 417456"/>
              <a:gd name="connsiteY2" fmla="*/ 648 h 930133"/>
              <a:gd name="connsiteX3" fmla="*/ 253941 w 417456"/>
              <a:gd name="connsiteY3" fmla="*/ 146613 h 930133"/>
              <a:gd name="connsiteX4" fmla="*/ 349135 w 417456"/>
              <a:gd name="connsiteY4" fmla="*/ 840234 h 930133"/>
              <a:gd name="connsiteX5" fmla="*/ 417456 w 417456"/>
              <a:gd name="connsiteY5" fmla="*/ 928392 h 930133"/>
              <a:gd name="connsiteX0" fmla="*/ 0 w 400897"/>
              <a:gd name="connsiteY0" fmla="*/ 849352 h 954824"/>
              <a:gd name="connsiteX1" fmla="*/ 99753 w 400897"/>
              <a:gd name="connsiteY1" fmla="*/ 134457 h 954824"/>
              <a:gd name="connsiteX2" fmla="*/ 174568 w 400897"/>
              <a:gd name="connsiteY2" fmla="*/ 648 h 954824"/>
              <a:gd name="connsiteX3" fmla="*/ 253941 w 400897"/>
              <a:gd name="connsiteY3" fmla="*/ 146613 h 954824"/>
              <a:gd name="connsiteX4" fmla="*/ 349135 w 400897"/>
              <a:gd name="connsiteY4" fmla="*/ 840234 h 954824"/>
              <a:gd name="connsiteX5" fmla="*/ 400897 w 400897"/>
              <a:gd name="connsiteY5" fmla="*/ 954824 h 954824"/>
              <a:gd name="connsiteX0" fmla="*/ 0 w 381973"/>
              <a:gd name="connsiteY0" fmla="*/ 849352 h 924385"/>
              <a:gd name="connsiteX1" fmla="*/ 99753 w 381973"/>
              <a:gd name="connsiteY1" fmla="*/ 134457 h 924385"/>
              <a:gd name="connsiteX2" fmla="*/ 174568 w 381973"/>
              <a:gd name="connsiteY2" fmla="*/ 648 h 924385"/>
              <a:gd name="connsiteX3" fmla="*/ 253941 w 381973"/>
              <a:gd name="connsiteY3" fmla="*/ 146613 h 924385"/>
              <a:gd name="connsiteX4" fmla="*/ 349135 w 381973"/>
              <a:gd name="connsiteY4" fmla="*/ 840234 h 924385"/>
              <a:gd name="connsiteX5" fmla="*/ 381973 w 381973"/>
              <a:gd name="connsiteY5" fmla="*/ 919581 h 924385"/>
              <a:gd name="connsiteX0" fmla="*/ 0 w 381973"/>
              <a:gd name="connsiteY0" fmla="*/ 849352 h 919581"/>
              <a:gd name="connsiteX1" fmla="*/ 99753 w 381973"/>
              <a:gd name="connsiteY1" fmla="*/ 134457 h 919581"/>
              <a:gd name="connsiteX2" fmla="*/ 174568 w 381973"/>
              <a:gd name="connsiteY2" fmla="*/ 648 h 919581"/>
              <a:gd name="connsiteX3" fmla="*/ 253941 w 381973"/>
              <a:gd name="connsiteY3" fmla="*/ 146613 h 919581"/>
              <a:gd name="connsiteX4" fmla="*/ 334942 w 381973"/>
              <a:gd name="connsiteY4" fmla="*/ 734507 h 919581"/>
              <a:gd name="connsiteX5" fmla="*/ 381973 w 381973"/>
              <a:gd name="connsiteY5" fmla="*/ 919581 h 919581"/>
              <a:gd name="connsiteX0" fmla="*/ 0 w 381973"/>
              <a:gd name="connsiteY0" fmla="*/ 849352 h 919581"/>
              <a:gd name="connsiteX1" fmla="*/ 99753 w 381973"/>
              <a:gd name="connsiteY1" fmla="*/ 134457 h 919581"/>
              <a:gd name="connsiteX2" fmla="*/ 174568 w 381973"/>
              <a:gd name="connsiteY2" fmla="*/ 648 h 919581"/>
              <a:gd name="connsiteX3" fmla="*/ 253941 w 381973"/>
              <a:gd name="connsiteY3" fmla="*/ 146613 h 919581"/>
              <a:gd name="connsiteX4" fmla="*/ 323115 w 381973"/>
              <a:gd name="connsiteY4" fmla="*/ 672831 h 919581"/>
              <a:gd name="connsiteX5" fmla="*/ 381973 w 381973"/>
              <a:gd name="connsiteY5" fmla="*/ 919581 h 919581"/>
              <a:gd name="connsiteX0" fmla="*/ 0 w 381973"/>
              <a:gd name="connsiteY0" fmla="*/ 849352 h 919581"/>
              <a:gd name="connsiteX1" fmla="*/ 99753 w 381973"/>
              <a:gd name="connsiteY1" fmla="*/ 134457 h 919581"/>
              <a:gd name="connsiteX2" fmla="*/ 108334 w 381973"/>
              <a:gd name="connsiteY2" fmla="*/ 648 h 919581"/>
              <a:gd name="connsiteX3" fmla="*/ 253941 w 381973"/>
              <a:gd name="connsiteY3" fmla="*/ 146613 h 919581"/>
              <a:gd name="connsiteX4" fmla="*/ 323115 w 381973"/>
              <a:gd name="connsiteY4" fmla="*/ 672831 h 919581"/>
              <a:gd name="connsiteX5" fmla="*/ 381973 w 381973"/>
              <a:gd name="connsiteY5" fmla="*/ 919581 h 919581"/>
              <a:gd name="connsiteX0" fmla="*/ 0 w 381973"/>
              <a:gd name="connsiteY0" fmla="*/ 850361 h 920590"/>
              <a:gd name="connsiteX1" fmla="*/ 52443 w 381973"/>
              <a:gd name="connsiteY1" fmla="*/ 214763 h 920590"/>
              <a:gd name="connsiteX2" fmla="*/ 108334 w 381973"/>
              <a:gd name="connsiteY2" fmla="*/ 1657 h 920590"/>
              <a:gd name="connsiteX3" fmla="*/ 253941 w 381973"/>
              <a:gd name="connsiteY3" fmla="*/ 147622 h 920590"/>
              <a:gd name="connsiteX4" fmla="*/ 323115 w 381973"/>
              <a:gd name="connsiteY4" fmla="*/ 673840 h 920590"/>
              <a:gd name="connsiteX5" fmla="*/ 381973 w 381973"/>
              <a:gd name="connsiteY5" fmla="*/ 920590 h 920590"/>
              <a:gd name="connsiteX0" fmla="*/ 0 w 381973"/>
              <a:gd name="connsiteY0" fmla="*/ 851926 h 922155"/>
              <a:gd name="connsiteX1" fmla="*/ 28788 w 381973"/>
              <a:gd name="connsiteY1" fmla="*/ 251571 h 922155"/>
              <a:gd name="connsiteX2" fmla="*/ 108334 w 381973"/>
              <a:gd name="connsiteY2" fmla="*/ 3222 h 922155"/>
              <a:gd name="connsiteX3" fmla="*/ 253941 w 381973"/>
              <a:gd name="connsiteY3" fmla="*/ 149187 h 922155"/>
              <a:gd name="connsiteX4" fmla="*/ 323115 w 381973"/>
              <a:gd name="connsiteY4" fmla="*/ 675405 h 922155"/>
              <a:gd name="connsiteX5" fmla="*/ 381973 w 381973"/>
              <a:gd name="connsiteY5" fmla="*/ 922155 h 922155"/>
              <a:gd name="connsiteX0" fmla="*/ 0 w 431648"/>
              <a:gd name="connsiteY0" fmla="*/ 887171 h 922155"/>
              <a:gd name="connsiteX1" fmla="*/ 78463 w 431648"/>
              <a:gd name="connsiteY1" fmla="*/ 251571 h 922155"/>
              <a:gd name="connsiteX2" fmla="*/ 158009 w 431648"/>
              <a:gd name="connsiteY2" fmla="*/ 3222 h 922155"/>
              <a:gd name="connsiteX3" fmla="*/ 303616 w 431648"/>
              <a:gd name="connsiteY3" fmla="*/ 149187 h 922155"/>
              <a:gd name="connsiteX4" fmla="*/ 372790 w 431648"/>
              <a:gd name="connsiteY4" fmla="*/ 675405 h 922155"/>
              <a:gd name="connsiteX5" fmla="*/ 431648 w 431648"/>
              <a:gd name="connsiteY5" fmla="*/ 922155 h 922155"/>
              <a:gd name="connsiteX0" fmla="*/ 0 w 431648"/>
              <a:gd name="connsiteY0" fmla="*/ 887989 h 922973"/>
              <a:gd name="connsiteX1" fmla="*/ 78463 w 431648"/>
              <a:gd name="connsiteY1" fmla="*/ 252389 h 922973"/>
              <a:gd name="connsiteX2" fmla="*/ 158009 w 431648"/>
              <a:gd name="connsiteY2" fmla="*/ 4040 h 922973"/>
              <a:gd name="connsiteX3" fmla="*/ 303616 w 431648"/>
              <a:gd name="connsiteY3" fmla="*/ 150005 h 922973"/>
              <a:gd name="connsiteX4" fmla="*/ 330211 w 431648"/>
              <a:gd name="connsiteY4" fmla="*/ 773141 h 922973"/>
              <a:gd name="connsiteX5" fmla="*/ 431648 w 431648"/>
              <a:gd name="connsiteY5" fmla="*/ 922973 h 922973"/>
              <a:gd name="connsiteX0" fmla="*/ 0 w 431648"/>
              <a:gd name="connsiteY0" fmla="*/ 884224 h 919208"/>
              <a:gd name="connsiteX1" fmla="*/ 78463 w 431648"/>
              <a:gd name="connsiteY1" fmla="*/ 248624 h 919208"/>
              <a:gd name="connsiteX2" fmla="*/ 158009 w 431648"/>
              <a:gd name="connsiteY2" fmla="*/ 275 h 919208"/>
              <a:gd name="connsiteX3" fmla="*/ 263402 w 431648"/>
              <a:gd name="connsiteY3" fmla="*/ 287210 h 919208"/>
              <a:gd name="connsiteX4" fmla="*/ 330211 w 431648"/>
              <a:gd name="connsiteY4" fmla="*/ 769376 h 919208"/>
              <a:gd name="connsiteX5" fmla="*/ 431648 w 431648"/>
              <a:gd name="connsiteY5" fmla="*/ 919208 h 919208"/>
              <a:gd name="connsiteX0" fmla="*/ 0 w 431648"/>
              <a:gd name="connsiteY0" fmla="*/ 886052 h 921036"/>
              <a:gd name="connsiteX1" fmla="*/ 78463 w 431648"/>
              <a:gd name="connsiteY1" fmla="*/ 250452 h 921036"/>
              <a:gd name="connsiteX2" fmla="*/ 158009 w 431648"/>
              <a:gd name="connsiteY2" fmla="*/ 2103 h 921036"/>
              <a:gd name="connsiteX3" fmla="*/ 242113 w 431648"/>
              <a:gd name="connsiteY3" fmla="*/ 368335 h 921036"/>
              <a:gd name="connsiteX4" fmla="*/ 330211 w 431648"/>
              <a:gd name="connsiteY4" fmla="*/ 771204 h 921036"/>
              <a:gd name="connsiteX5" fmla="*/ 431648 w 431648"/>
              <a:gd name="connsiteY5" fmla="*/ 921036 h 921036"/>
              <a:gd name="connsiteX0" fmla="*/ 0 w 431648"/>
              <a:gd name="connsiteY0" fmla="*/ 884009 h 918993"/>
              <a:gd name="connsiteX1" fmla="*/ 78463 w 431648"/>
              <a:gd name="connsiteY1" fmla="*/ 248409 h 918993"/>
              <a:gd name="connsiteX2" fmla="*/ 158009 w 431648"/>
              <a:gd name="connsiteY2" fmla="*/ 60 h 918993"/>
              <a:gd name="connsiteX3" fmla="*/ 269757 w 431648"/>
              <a:gd name="connsiteY3" fmla="*/ 230884 h 918993"/>
              <a:gd name="connsiteX4" fmla="*/ 330211 w 431648"/>
              <a:gd name="connsiteY4" fmla="*/ 769161 h 918993"/>
              <a:gd name="connsiteX5" fmla="*/ 431648 w 431648"/>
              <a:gd name="connsiteY5" fmla="*/ 918993 h 918993"/>
              <a:gd name="connsiteX0" fmla="*/ 0 w 330211"/>
              <a:gd name="connsiteY0" fmla="*/ 884009 h 884009"/>
              <a:gd name="connsiteX1" fmla="*/ 78463 w 330211"/>
              <a:gd name="connsiteY1" fmla="*/ 248409 h 884009"/>
              <a:gd name="connsiteX2" fmla="*/ 158009 w 330211"/>
              <a:gd name="connsiteY2" fmla="*/ 60 h 884009"/>
              <a:gd name="connsiteX3" fmla="*/ 269757 w 330211"/>
              <a:gd name="connsiteY3" fmla="*/ 230884 h 884009"/>
              <a:gd name="connsiteX4" fmla="*/ 330211 w 330211"/>
              <a:gd name="connsiteY4" fmla="*/ 769161 h 884009"/>
              <a:gd name="connsiteX0" fmla="*/ 0 w 321415"/>
              <a:gd name="connsiteY0" fmla="*/ 884025 h 920999"/>
              <a:gd name="connsiteX1" fmla="*/ 78463 w 321415"/>
              <a:gd name="connsiteY1" fmla="*/ 248425 h 920999"/>
              <a:gd name="connsiteX2" fmla="*/ 158009 w 321415"/>
              <a:gd name="connsiteY2" fmla="*/ 76 h 920999"/>
              <a:gd name="connsiteX3" fmla="*/ 269757 w 321415"/>
              <a:gd name="connsiteY3" fmla="*/ 230900 h 920999"/>
              <a:gd name="connsiteX4" fmla="*/ 321415 w 321415"/>
              <a:gd name="connsiteY4" fmla="*/ 920999 h 920999"/>
              <a:gd name="connsiteX0" fmla="*/ 0 w 321415"/>
              <a:gd name="connsiteY0" fmla="*/ 886346 h 923320"/>
              <a:gd name="connsiteX1" fmla="*/ 78463 w 321415"/>
              <a:gd name="connsiteY1" fmla="*/ 250746 h 923320"/>
              <a:gd name="connsiteX2" fmla="*/ 158009 w 321415"/>
              <a:gd name="connsiteY2" fmla="*/ 2397 h 923320"/>
              <a:gd name="connsiteX3" fmla="*/ 250224 w 321415"/>
              <a:gd name="connsiteY3" fmla="*/ 377866 h 923320"/>
              <a:gd name="connsiteX4" fmla="*/ 321415 w 321415"/>
              <a:gd name="connsiteY4" fmla="*/ 923320 h 923320"/>
              <a:gd name="connsiteX0" fmla="*/ 0 w 321415"/>
              <a:gd name="connsiteY0" fmla="*/ 887618 h 924592"/>
              <a:gd name="connsiteX1" fmla="*/ 78463 w 321415"/>
              <a:gd name="connsiteY1" fmla="*/ 252018 h 924592"/>
              <a:gd name="connsiteX2" fmla="*/ 158009 w 321415"/>
              <a:gd name="connsiteY2" fmla="*/ 3669 h 924592"/>
              <a:gd name="connsiteX3" fmla="*/ 245883 w 321415"/>
              <a:gd name="connsiteY3" fmla="*/ 415299 h 924592"/>
              <a:gd name="connsiteX4" fmla="*/ 321415 w 321415"/>
              <a:gd name="connsiteY4" fmla="*/ 924592 h 924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415" h="924592">
                <a:moveTo>
                  <a:pt x="0" y="887618"/>
                </a:moveTo>
                <a:cubicBezTo>
                  <a:pt x="33251" y="760156"/>
                  <a:pt x="52128" y="399343"/>
                  <a:pt x="78463" y="252018"/>
                </a:cubicBezTo>
                <a:cubicBezTo>
                  <a:pt x="104798" y="104693"/>
                  <a:pt x="130106" y="-23545"/>
                  <a:pt x="158009" y="3669"/>
                </a:cubicBezTo>
                <a:cubicBezTo>
                  <a:pt x="185912" y="30883"/>
                  <a:pt x="218649" y="261812"/>
                  <a:pt x="245883" y="415299"/>
                </a:cubicBezTo>
                <a:cubicBezTo>
                  <a:pt x="273117" y="568786"/>
                  <a:pt x="294433" y="809907"/>
                  <a:pt x="321415" y="92459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D98A2857-C98A-4689-BF08-53ADC44D8573}"/>
              </a:ext>
            </a:extLst>
          </p:cNvPr>
          <p:cNvSpPr txBox="1"/>
          <p:nvPr/>
        </p:nvSpPr>
        <p:spPr>
          <a:xfrm>
            <a:off x="6262784" y="3597750"/>
            <a:ext cx="559747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Electron Kinetic Energy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C1D180C7-1CFC-413C-BADC-7A2E48E2FBAB}"/>
              </a:ext>
            </a:extLst>
          </p:cNvPr>
          <p:cNvSpPr txBox="1"/>
          <p:nvPr/>
        </p:nvSpPr>
        <p:spPr>
          <a:xfrm>
            <a:off x="6640014" y="2265010"/>
            <a:ext cx="1984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Endpoint from (</a:t>
            </a:r>
            <a:r>
              <a:rPr lang="en-US" i="1" dirty="0"/>
              <a:t>mostly sterile</a:t>
            </a:r>
            <a:r>
              <a:rPr lang="en-US" dirty="0"/>
              <a:t>) neutrino mass state(s)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CA7F5D7-2348-47F0-AFB4-F8CA552EF0C2}"/>
              </a:ext>
            </a:extLst>
          </p:cNvPr>
          <p:cNvSpPr txBox="1"/>
          <p:nvPr/>
        </p:nvSpPr>
        <p:spPr>
          <a:xfrm>
            <a:off x="9913281" y="1481708"/>
            <a:ext cx="2013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F7575"/>
                </a:solidFill>
              </a:rPr>
              <a:t>Endpoint from light (</a:t>
            </a:r>
            <a:r>
              <a:rPr lang="en-US" i="1" dirty="0">
                <a:solidFill>
                  <a:srgbClr val="CF7575"/>
                </a:solidFill>
              </a:rPr>
              <a:t>mostly active</a:t>
            </a:r>
            <a:r>
              <a:rPr lang="en-US" dirty="0">
                <a:solidFill>
                  <a:srgbClr val="CF7575"/>
                </a:solidFill>
              </a:rPr>
              <a:t>) neutrino mass states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DED8613-6D37-449D-9755-F630428E4749}"/>
              </a:ext>
            </a:extLst>
          </p:cNvPr>
          <p:cNvSpPr txBox="1"/>
          <p:nvPr/>
        </p:nvSpPr>
        <p:spPr>
          <a:xfrm rot="16200000">
            <a:off x="5465615" y="2487698"/>
            <a:ext cx="1053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Counts</a:t>
            </a:r>
            <a:endParaRPr lang="en-US" sz="2400" baseline="30000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0E5224C-0D24-405C-A8D0-E7F99E1BC3D4}"/>
              </a:ext>
            </a:extLst>
          </p:cNvPr>
          <p:cNvSpPr txBox="1"/>
          <p:nvPr/>
        </p:nvSpPr>
        <p:spPr>
          <a:xfrm>
            <a:off x="6715695" y="1582729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>
                <a:latin typeface="Symbol" panose="05050102010706020507" pitchFamily="18" charset="2"/>
              </a:rPr>
              <a:t>+</a:t>
            </a:r>
            <a:r>
              <a:rPr lang="en-US" b="1" dirty="0">
                <a:latin typeface="Symbol" panose="05050102010706020507" pitchFamily="18" charset="2"/>
              </a:rPr>
              <a:t>/b</a:t>
            </a:r>
            <a:r>
              <a:rPr lang="en-US" b="1" baseline="30000" dirty="0">
                <a:latin typeface="Symbol" panose="05050102010706020507" pitchFamily="18" charset="2"/>
              </a:rPr>
              <a:t>-</a:t>
            </a:r>
            <a:r>
              <a:rPr lang="en-US" b="1" dirty="0"/>
              <a:t> decay (3-body)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63A0D0F-12EA-47B6-A553-30C90C6BD514}"/>
              </a:ext>
            </a:extLst>
          </p:cNvPr>
          <p:cNvSpPr/>
          <p:nvPr/>
        </p:nvSpPr>
        <p:spPr>
          <a:xfrm>
            <a:off x="6759345" y="3963138"/>
            <a:ext cx="1884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EC decay (2-body)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D402269-1708-4E58-8C15-F2A17DD011D2}"/>
              </a:ext>
            </a:extLst>
          </p:cNvPr>
          <p:cNvCxnSpPr>
            <a:cxnSpLocks/>
          </p:cNvCxnSpPr>
          <p:nvPr/>
        </p:nvCxnSpPr>
        <p:spPr>
          <a:xfrm>
            <a:off x="10128738" y="756920"/>
            <a:ext cx="1317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4CC5AEE-882D-2C92-7EA5-C6E176CD37E2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02850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/>
      <p:bldP spid="88" grpId="0"/>
      <p:bldP spid="102" grpId="0"/>
      <p:bldP spid="105" grpId="0" animBg="1"/>
      <p:bldP spid="118" grpId="0" animBg="1"/>
      <p:bldP spid="7" grpId="0"/>
      <p:bldP spid="157" grpId="0"/>
      <p:bldP spid="161" grpId="0" animBg="1"/>
      <p:bldP spid="162" grpId="0" animBg="1"/>
      <p:bldP spid="163" grpId="0" animBg="1"/>
      <p:bldP spid="164" grpId="0"/>
      <p:bldP spid="165" grpId="0"/>
      <p:bldP spid="166" grpId="0"/>
      <p:bldP spid="167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E54A6C15-7085-4F9F-871B-6E3B061B7ABD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keV Neutrinos as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B60B6-AE11-4ED9-B173-C63217F4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Image result for sterile neutrino">
            <a:extLst>
              <a:ext uri="{FF2B5EF4-FFF2-40B4-BE49-F238E27FC236}">
                <a16:creationId xmlns:a16="http://schemas.microsoft.com/office/drawing/2014/main" id="{8996AC65-FAC2-41E9-8A01-B7540EC27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7F7"/>
              </a:clrFrom>
              <a:clrTo>
                <a:srgbClr val="FD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8594" y="568341"/>
            <a:ext cx="2308084" cy="198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1DC58F-834A-4810-9780-90F1AFD7CE03}"/>
              </a:ext>
            </a:extLst>
          </p:cNvPr>
          <p:cNvSpPr/>
          <p:nvPr/>
        </p:nvSpPr>
        <p:spPr>
          <a:xfrm>
            <a:off x="9873166" y="2509471"/>
            <a:ext cx="19319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ea typeface="Times New Roman" panose="02020603050405020304" pitchFamily="18" charset="0"/>
              </a:rPr>
              <a:t>Image Courtesy: Symmetry Magazine</a:t>
            </a:r>
            <a:endParaRPr lang="en-US" sz="9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DAEEED-7B52-4F95-A4C8-4F91D9CAD5A5}"/>
              </a:ext>
            </a:extLst>
          </p:cNvPr>
          <p:cNvSpPr txBox="1"/>
          <p:nvPr/>
        </p:nvSpPr>
        <p:spPr>
          <a:xfrm>
            <a:off x="451105" y="628309"/>
            <a:ext cx="86623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generate mostly sterile mass states on the keV-MeV scale, additional new physics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…however, mass states in this region have </a:t>
            </a:r>
            <a:r>
              <a:rPr lang="en-US" sz="2400" dirty="0" err="1">
                <a:latin typeface="Symbol" panose="05050102010706020507" pitchFamily="18" charset="2"/>
              </a:rPr>
              <a:t>t</a:t>
            </a:r>
            <a:r>
              <a:rPr lang="en-US" sz="2400" dirty="0" err="1"/>
              <a:t>≈</a:t>
            </a:r>
            <a:r>
              <a:rPr lang="en-US" sz="2400" dirty="0" err="1">
                <a:latin typeface="Symbol" panose="05050102010706020507" pitchFamily="18" charset="2"/>
              </a:rPr>
              <a:t>t</a:t>
            </a:r>
            <a:r>
              <a:rPr lang="en-US" sz="2400" baseline="-25000" dirty="0" err="1"/>
              <a:t>universe</a:t>
            </a:r>
            <a:r>
              <a:rPr lang="en-US" sz="2400" dirty="0"/>
              <a:t> and could thus serve as some fraction of the observed DM in our universe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Excellent candidates for warm dark matter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56948-402B-4E13-9F33-578F44D9A102}"/>
              </a:ext>
            </a:extLst>
          </p:cNvPr>
          <p:cNvSpPr txBox="1"/>
          <p:nvPr/>
        </p:nvSpPr>
        <p:spPr>
          <a:xfrm>
            <a:off x="6773510" y="2303326"/>
            <a:ext cx="20970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Dodelson</a:t>
            </a:r>
            <a:r>
              <a:rPr lang="en-US" sz="900" dirty="0"/>
              <a:t> and </a:t>
            </a:r>
            <a:r>
              <a:rPr lang="en-US" sz="900" dirty="0" err="1"/>
              <a:t>Widrow</a:t>
            </a:r>
            <a:r>
              <a:rPr lang="en-US" sz="900" dirty="0"/>
              <a:t>, </a:t>
            </a:r>
            <a:r>
              <a:rPr lang="en-US" sz="900" b="1" dirty="0"/>
              <a:t>PRL</a:t>
            </a:r>
            <a:r>
              <a:rPr lang="en-US" sz="900" dirty="0"/>
              <a:t> 72, 17 (1994)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9AAD98-33FE-4A8D-838E-7D519C343C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94" t="24503" r="19375" b="15430"/>
          <a:stretch/>
        </p:blipFill>
        <p:spPr>
          <a:xfrm>
            <a:off x="278301" y="2993242"/>
            <a:ext cx="7526215" cy="306558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9C630D-C101-40BC-A003-2586B5320CB1}"/>
              </a:ext>
            </a:extLst>
          </p:cNvPr>
          <p:cNvSpPr/>
          <p:nvPr/>
        </p:nvSpPr>
        <p:spPr>
          <a:xfrm>
            <a:off x="278301" y="3746048"/>
            <a:ext cx="6752492" cy="82394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05B69B-9F1C-497D-B6EB-1DDACC9877CB}"/>
              </a:ext>
            </a:extLst>
          </p:cNvPr>
          <p:cNvSpPr/>
          <p:nvPr/>
        </p:nvSpPr>
        <p:spPr>
          <a:xfrm>
            <a:off x="1069543" y="5234882"/>
            <a:ext cx="6752492" cy="82394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33FD53-E495-4423-B617-3EB7275590BF}"/>
              </a:ext>
            </a:extLst>
          </p:cNvPr>
          <p:cNvSpPr txBox="1"/>
          <p:nvPr/>
        </p:nvSpPr>
        <p:spPr>
          <a:xfrm>
            <a:off x="196305" y="5942703"/>
            <a:ext cx="1582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Image courtesy: CMB-S4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E15A72-4BA6-44C0-8846-25FFD59871FB}"/>
              </a:ext>
            </a:extLst>
          </p:cNvPr>
          <p:cNvSpPr/>
          <p:nvPr/>
        </p:nvSpPr>
        <p:spPr>
          <a:xfrm>
            <a:off x="430701" y="4490465"/>
            <a:ext cx="2567354" cy="82394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cds.cern.ch/record/2772611/files/DWSI.png">
            <a:extLst>
              <a:ext uri="{FF2B5EF4-FFF2-40B4-BE49-F238E27FC236}">
                <a16:creationId xmlns:a16="http://schemas.microsoft.com/office/drawing/2014/main" id="{0372F038-C1D7-43F5-A21A-1AD9E10D9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035" y="3298342"/>
            <a:ext cx="4369965" cy="290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65B7F2-E5A8-4BD7-9C1B-2E6A6E51865E}"/>
              </a:ext>
            </a:extLst>
          </p:cNvPr>
          <p:cNvSpPr txBox="1"/>
          <p:nvPr/>
        </p:nvSpPr>
        <p:spPr>
          <a:xfrm>
            <a:off x="9578594" y="6058827"/>
            <a:ext cx="26276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B. Dasgupta and J. Kopp, Phys. Rep. </a:t>
            </a:r>
            <a:r>
              <a:rPr lang="en-US" sz="900" b="1" dirty="0"/>
              <a:t>928</a:t>
            </a:r>
            <a:r>
              <a:rPr lang="en-US" sz="900" dirty="0"/>
              <a:t>, 1-63 (2021)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376E70-152E-62EF-3B6F-2782EFCF3E6D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44768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animBg="1"/>
      <p:bldP spid="14" grpId="0" animBg="1"/>
      <p:bldP spid="9" grpId="0"/>
      <p:bldP spid="15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>
            <a:extLst>
              <a:ext uri="{FF2B5EF4-FFF2-40B4-BE49-F238E27FC236}">
                <a16:creationId xmlns:a16="http://schemas.microsoft.com/office/drawing/2014/main" id="{64AEEB6E-88DC-47C1-A972-6D61892DD267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Neutrino Studies with the Electron Capture Decay of </a:t>
            </a:r>
            <a:r>
              <a:rPr lang="en-US" sz="3600" baseline="30000" dirty="0"/>
              <a:t>7</a:t>
            </a:r>
            <a:r>
              <a:rPr lang="en-US" sz="3600" dirty="0"/>
              <a:t>Be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5D0F355-A31D-4A1C-ACCA-8987D44C486A}"/>
              </a:ext>
            </a:extLst>
          </p:cNvPr>
          <p:cNvCxnSpPr>
            <a:cxnSpLocks/>
          </p:cNvCxnSpPr>
          <p:nvPr/>
        </p:nvCxnSpPr>
        <p:spPr>
          <a:xfrm flipV="1">
            <a:off x="6504649" y="3893853"/>
            <a:ext cx="0" cy="16346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9210DDC-50FA-4D09-B13B-105FAC2DF4D7}"/>
              </a:ext>
            </a:extLst>
          </p:cNvPr>
          <p:cNvCxnSpPr>
            <a:cxnSpLocks/>
          </p:cNvCxnSpPr>
          <p:nvPr/>
        </p:nvCxnSpPr>
        <p:spPr>
          <a:xfrm flipV="1">
            <a:off x="6504649" y="5512669"/>
            <a:ext cx="5597471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reeform 28">
            <a:extLst>
              <a:ext uri="{FF2B5EF4-FFF2-40B4-BE49-F238E27FC236}">
                <a16:creationId xmlns:a16="http://schemas.microsoft.com/office/drawing/2014/main" id="{B999FBA7-6451-4452-AA41-6618AAE272FE}"/>
              </a:ext>
            </a:extLst>
          </p:cNvPr>
          <p:cNvSpPr/>
          <p:nvPr/>
        </p:nvSpPr>
        <p:spPr>
          <a:xfrm>
            <a:off x="10902152" y="3961851"/>
            <a:ext cx="831272" cy="1510469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1272" h="919887">
                <a:moveTo>
                  <a:pt x="0" y="899228"/>
                </a:moveTo>
                <a:cubicBezTo>
                  <a:pt x="57496" y="903384"/>
                  <a:pt x="114993" y="907541"/>
                  <a:pt x="157942" y="899228"/>
                </a:cubicBezTo>
                <a:cubicBezTo>
                  <a:pt x="200891" y="890915"/>
                  <a:pt x="224443" y="976814"/>
                  <a:pt x="257694" y="849352"/>
                </a:cubicBezTo>
                <a:cubicBezTo>
                  <a:pt x="290945" y="721890"/>
                  <a:pt x="328352" y="275908"/>
                  <a:pt x="357447" y="134457"/>
                </a:cubicBezTo>
                <a:cubicBezTo>
                  <a:pt x="386542" y="-6994"/>
                  <a:pt x="406564" y="-1378"/>
                  <a:pt x="432262" y="648"/>
                </a:cubicBezTo>
                <a:cubicBezTo>
                  <a:pt x="457960" y="2674"/>
                  <a:pt x="482541" y="6682"/>
                  <a:pt x="511635" y="146613"/>
                </a:cubicBezTo>
                <a:cubicBezTo>
                  <a:pt x="540730" y="286544"/>
                  <a:pt x="572953" y="714173"/>
                  <a:pt x="606829" y="840234"/>
                </a:cubicBezTo>
                <a:cubicBezTo>
                  <a:pt x="640705" y="966295"/>
                  <a:pt x="677487" y="894163"/>
                  <a:pt x="714894" y="902982"/>
                </a:cubicBezTo>
                <a:cubicBezTo>
                  <a:pt x="752301" y="911801"/>
                  <a:pt x="791786" y="895921"/>
                  <a:pt x="831272" y="893150"/>
                </a:cubicBezTo>
              </a:path>
            </a:pathLst>
          </a:custGeom>
          <a:noFill/>
          <a:ln w="38100">
            <a:solidFill>
              <a:srgbClr val="C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28">
            <a:extLst>
              <a:ext uri="{FF2B5EF4-FFF2-40B4-BE49-F238E27FC236}">
                <a16:creationId xmlns:a16="http://schemas.microsoft.com/office/drawing/2014/main" id="{27F4595F-38A1-4C7A-B4DD-67550ED91099}"/>
              </a:ext>
            </a:extLst>
          </p:cNvPr>
          <p:cNvSpPr/>
          <p:nvPr/>
        </p:nvSpPr>
        <p:spPr>
          <a:xfrm>
            <a:off x="7695463" y="4854421"/>
            <a:ext cx="831272" cy="611976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1272" h="919887">
                <a:moveTo>
                  <a:pt x="0" y="899228"/>
                </a:moveTo>
                <a:cubicBezTo>
                  <a:pt x="57496" y="903384"/>
                  <a:pt x="114993" y="907541"/>
                  <a:pt x="157942" y="899228"/>
                </a:cubicBezTo>
                <a:cubicBezTo>
                  <a:pt x="200891" y="890915"/>
                  <a:pt x="224443" y="976814"/>
                  <a:pt x="257694" y="849352"/>
                </a:cubicBezTo>
                <a:cubicBezTo>
                  <a:pt x="290945" y="721890"/>
                  <a:pt x="328352" y="275908"/>
                  <a:pt x="357447" y="134457"/>
                </a:cubicBezTo>
                <a:cubicBezTo>
                  <a:pt x="386542" y="-6994"/>
                  <a:pt x="406564" y="-1378"/>
                  <a:pt x="432262" y="648"/>
                </a:cubicBezTo>
                <a:cubicBezTo>
                  <a:pt x="457960" y="2674"/>
                  <a:pt x="482541" y="6682"/>
                  <a:pt x="511635" y="146613"/>
                </a:cubicBezTo>
                <a:cubicBezTo>
                  <a:pt x="540730" y="286544"/>
                  <a:pt x="572953" y="714173"/>
                  <a:pt x="606829" y="840234"/>
                </a:cubicBezTo>
                <a:cubicBezTo>
                  <a:pt x="640705" y="966295"/>
                  <a:pt x="677487" y="894163"/>
                  <a:pt x="714894" y="902982"/>
                </a:cubicBezTo>
                <a:cubicBezTo>
                  <a:pt x="752301" y="911801"/>
                  <a:pt x="791786" y="895921"/>
                  <a:pt x="831272" y="89315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BACED7-6CBB-4BAE-A460-653ACF6331B7}"/>
              </a:ext>
            </a:extLst>
          </p:cNvPr>
          <p:cNvSpPr txBox="1"/>
          <p:nvPr/>
        </p:nvSpPr>
        <p:spPr>
          <a:xfrm>
            <a:off x="7227549" y="5591359"/>
            <a:ext cx="482197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Daughter Atom Recoil Kinetic Energy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93E1402-2A65-449F-89CD-A2A3036F4049}"/>
              </a:ext>
            </a:extLst>
          </p:cNvPr>
          <p:cNvSpPr txBox="1"/>
          <p:nvPr/>
        </p:nvSpPr>
        <p:spPr>
          <a:xfrm>
            <a:off x="6532334" y="4106728"/>
            <a:ext cx="1984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Recoil from heavy (</a:t>
            </a:r>
            <a:r>
              <a:rPr lang="en-US" i="1" dirty="0"/>
              <a:t>mostly sterile</a:t>
            </a:r>
            <a:r>
              <a:rPr lang="en-US" dirty="0"/>
              <a:t>) neutrino mass state(s)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5BA28E6-B6DB-4EA6-ACCF-561237E60789}"/>
              </a:ext>
            </a:extLst>
          </p:cNvPr>
          <p:cNvSpPr txBox="1"/>
          <p:nvPr/>
        </p:nvSpPr>
        <p:spPr>
          <a:xfrm>
            <a:off x="9517657" y="4111976"/>
            <a:ext cx="2013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Recoil from light (</a:t>
            </a:r>
            <a:r>
              <a:rPr lang="en-US" i="1" dirty="0"/>
              <a:t>mostly active</a:t>
            </a:r>
            <a:r>
              <a:rPr lang="en-US" dirty="0"/>
              <a:t>) neutrino mass states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4A37D5F-98EB-4E90-8544-B625B9799454}"/>
              </a:ext>
            </a:extLst>
          </p:cNvPr>
          <p:cNvGrpSpPr/>
          <p:nvPr/>
        </p:nvGrpSpPr>
        <p:grpSpPr>
          <a:xfrm>
            <a:off x="233195" y="2423984"/>
            <a:ext cx="3074567" cy="2108612"/>
            <a:chOff x="4445860" y="3624950"/>
            <a:chExt cx="3074567" cy="2108612"/>
          </a:xfrm>
        </p:grpSpPr>
        <p:pic>
          <p:nvPicPr>
            <p:cNvPr id="90" name="Picture 4" descr="Image result for beta decay image">
              <a:extLst>
                <a:ext uri="{FF2B5EF4-FFF2-40B4-BE49-F238E27FC236}">
                  <a16:creationId xmlns:a16="http://schemas.microsoft.com/office/drawing/2014/main" id="{185A5F8C-5194-4AFE-B373-F477BC31CE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4" t="47717"/>
            <a:stretch/>
          </p:blipFill>
          <p:spPr bwMode="auto">
            <a:xfrm>
              <a:off x="4768056" y="3624950"/>
              <a:ext cx="2752371" cy="1923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7926DC5-DCC5-4015-969A-754D731464BE}"/>
                </a:ext>
              </a:extLst>
            </p:cNvPr>
            <p:cNvSpPr/>
            <p:nvPr/>
          </p:nvSpPr>
          <p:spPr>
            <a:xfrm rot="20091746">
              <a:off x="5102058" y="3677564"/>
              <a:ext cx="1571326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4CC5CE9-BC21-4E5B-881D-DB3CD179BB37}"/>
                </a:ext>
              </a:extLst>
            </p:cNvPr>
            <p:cNvSpPr/>
            <p:nvPr/>
          </p:nvSpPr>
          <p:spPr>
            <a:xfrm rot="19098388">
              <a:off x="4482830" y="4234106"/>
              <a:ext cx="1571326" cy="26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9F06A2D-3A54-4792-B0E4-40343DBF07C3}"/>
                </a:ext>
              </a:extLst>
            </p:cNvPr>
            <p:cNvSpPr/>
            <p:nvPr/>
          </p:nvSpPr>
          <p:spPr>
            <a:xfrm>
              <a:off x="4721313" y="5198900"/>
              <a:ext cx="447994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D849354-72D2-4CDD-8D00-84418FA8B63C}"/>
                </a:ext>
              </a:extLst>
            </p:cNvPr>
            <p:cNvSpPr/>
            <p:nvPr/>
          </p:nvSpPr>
          <p:spPr>
            <a:xfrm>
              <a:off x="6706784" y="3677563"/>
              <a:ext cx="447994" cy="511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ECA6064-844B-4A5F-9B40-96B3971E184D}"/>
                </a:ext>
              </a:extLst>
            </p:cNvPr>
            <p:cNvSpPr txBox="1"/>
            <p:nvPr/>
          </p:nvSpPr>
          <p:spPr>
            <a:xfrm>
              <a:off x="4594826" y="5210342"/>
              <a:ext cx="6896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baseline="30000" dirty="0"/>
                <a:t>7</a:t>
              </a:r>
              <a:r>
                <a:rPr lang="en-US" sz="2800" b="1" dirty="0"/>
                <a:t>Be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43D573D-CD27-4713-8223-BFC66EBFA2AB}"/>
                </a:ext>
              </a:extLst>
            </p:cNvPr>
            <p:cNvSpPr txBox="1"/>
            <p:nvPr/>
          </p:nvSpPr>
          <p:spPr>
            <a:xfrm>
              <a:off x="6621486" y="3772825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baseline="30000" dirty="0"/>
                <a:t>7</a:t>
              </a:r>
              <a:r>
                <a:rPr lang="en-US" sz="2800" b="1" dirty="0"/>
                <a:t>Li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59A632A-6FAD-44FE-94D8-52A67E5008DB}"/>
                </a:ext>
              </a:extLst>
            </p:cNvPr>
            <p:cNvSpPr/>
            <p:nvPr/>
          </p:nvSpPr>
          <p:spPr>
            <a:xfrm rot="20920715">
              <a:off x="5632877" y="4728421"/>
              <a:ext cx="1623191" cy="219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6F2E7424-3A74-4728-9FA0-14A88BDC3479}"/>
                </a:ext>
              </a:extLst>
            </p:cNvPr>
            <p:cNvSpPr/>
            <p:nvPr/>
          </p:nvSpPr>
          <p:spPr>
            <a:xfrm>
              <a:off x="6502599" y="4476446"/>
              <a:ext cx="841405" cy="450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9" name="Picture 4" descr="Image result for beta decay image">
              <a:extLst>
                <a:ext uri="{FF2B5EF4-FFF2-40B4-BE49-F238E27FC236}">
                  <a16:creationId xmlns:a16="http://schemas.microsoft.com/office/drawing/2014/main" id="{503CCCC4-A1EE-47A8-9017-002B924F73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93" t="78969" r="19522" b="13548"/>
            <a:stretch/>
          </p:blipFill>
          <p:spPr bwMode="auto">
            <a:xfrm rot="3620083">
              <a:off x="4493122" y="4412994"/>
              <a:ext cx="816079" cy="275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4" descr="Image result for beta decay image">
              <a:extLst>
                <a:ext uri="{FF2B5EF4-FFF2-40B4-BE49-F238E27FC236}">
                  <a16:creationId xmlns:a16="http://schemas.microsoft.com/office/drawing/2014/main" id="{36DD38A8-265D-48EB-B3AA-7AB410D094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317" t="71081" r="1" b="16624"/>
            <a:stretch/>
          </p:blipFill>
          <p:spPr bwMode="auto">
            <a:xfrm>
              <a:off x="4445860" y="3824690"/>
              <a:ext cx="1064808" cy="45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9E83937-7741-48BD-9E22-65BC036875BF}"/>
                </a:ext>
              </a:extLst>
            </p:cNvPr>
            <p:cNvSpPr/>
            <p:nvPr/>
          </p:nvSpPr>
          <p:spPr>
            <a:xfrm>
              <a:off x="4721313" y="4142157"/>
              <a:ext cx="447994" cy="92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01BEA093-C991-4D8A-BEAD-464628122293}"/>
              </a:ext>
            </a:extLst>
          </p:cNvPr>
          <p:cNvSpPr txBox="1"/>
          <p:nvPr/>
        </p:nvSpPr>
        <p:spPr>
          <a:xfrm rot="16200000">
            <a:off x="5654888" y="4481307"/>
            <a:ext cx="1053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Counts</a:t>
            </a:r>
            <a:endParaRPr lang="en-US" sz="2400" baseline="30000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46BABC9-F842-49F6-9CBC-88E5AB97DD83}"/>
              </a:ext>
            </a:extLst>
          </p:cNvPr>
          <p:cNvSpPr/>
          <p:nvPr/>
        </p:nvSpPr>
        <p:spPr>
          <a:xfrm>
            <a:off x="2281683" y="3705343"/>
            <a:ext cx="613781" cy="169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6B4EE6B-DBFE-41C9-96F3-44FEE6EC94F6}"/>
              </a:ext>
            </a:extLst>
          </p:cNvPr>
          <p:cNvSpPr/>
          <p:nvPr/>
        </p:nvSpPr>
        <p:spPr>
          <a:xfrm>
            <a:off x="114422" y="534704"/>
            <a:ext cx="11965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baseline="30000" dirty="0"/>
              <a:t>7</a:t>
            </a:r>
            <a:r>
              <a:rPr lang="en-US" b="1" dirty="0"/>
              <a:t>Be is the ideal case to search for heavy mass states (mostly sterile) using EC decay.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Simple atomic and nuclear structure and largest </a:t>
            </a:r>
            <a:r>
              <a:rPr lang="en-US" i="1" dirty="0"/>
              <a:t>Q</a:t>
            </a:r>
            <a:r>
              <a:rPr lang="en-US" dirty="0"/>
              <a:t>-value (862 keV) of all pure EC cases</a:t>
            </a:r>
          </a:p>
          <a:p>
            <a:pPr marL="1657350" lvl="3" indent="-285750">
              <a:buFont typeface="Wingdings" panose="05000000000000000000" pitchFamily="2" charset="2"/>
              <a:buChar char="è"/>
            </a:pPr>
            <a:r>
              <a:rPr lang="en-US" dirty="0"/>
              <a:t>Highest maximum recoil energy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C918E158-10D9-44C5-866E-F357AC2C95B9}"/>
              </a:ext>
            </a:extLst>
          </p:cNvPr>
          <p:cNvSpPr/>
          <p:nvPr/>
        </p:nvSpPr>
        <p:spPr>
          <a:xfrm>
            <a:off x="2203028" y="3691180"/>
            <a:ext cx="841405" cy="81707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1DE85EC-DA9D-43A1-80E7-DF83194D2960}"/>
              </a:ext>
            </a:extLst>
          </p:cNvPr>
          <p:cNvCxnSpPr>
            <a:cxnSpLocks/>
            <a:stCxn id="105" idx="6"/>
          </p:cNvCxnSpPr>
          <p:nvPr/>
        </p:nvCxnSpPr>
        <p:spPr>
          <a:xfrm flipV="1">
            <a:off x="3044433" y="2864730"/>
            <a:ext cx="1688080" cy="1234985"/>
          </a:xfrm>
          <a:prstGeom prst="straightConnector1">
            <a:avLst/>
          </a:prstGeom>
          <a:ln w="38100">
            <a:solidFill>
              <a:srgbClr val="CF75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FA44AD90-E581-444E-B005-3FA2EB669540}"/>
              </a:ext>
            </a:extLst>
          </p:cNvPr>
          <p:cNvCxnSpPr>
            <a:cxnSpLocks/>
            <a:stCxn id="105" idx="6"/>
            <a:endCxn id="118" idx="2"/>
          </p:cNvCxnSpPr>
          <p:nvPr/>
        </p:nvCxnSpPr>
        <p:spPr>
          <a:xfrm flipV="1">
            <a:off x="3044433" y="3601908"/>
            <a:ext cx="1607730" cy="497807"/>
          </a:xfrm>
          <a:prstGeom prst="straightConnector1">
            <a:avLst/>
          </a:prstGeom>
          <a:ln w="38100">
            <a:solidFill>
              <a:srgbClr val="CF75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AD5F6D82-ACF7-4798-84E6-F4A5F2A421A8}"/>
              </a:ext>
            </a:extLst>
          </p:cNvPr>
          <p:cNvCxnSpPr>
            <a:cxnSpLocks/>
            <a:stCxn id="105" idx="6"/>
          </p:cNvCxnSpPr>
          <p:nvPr/>
        </p:nvCxnSpPr>
        <p:spPr>
          <a:xfrm>
            <a:off x="3044433" y="4099715"/>
            <a:ext cx="1688080" cy="444637"/>
          </a:xfrm>
          <a:prstGeom prst="straightConnector1">
            <a:avLst/>
          </a:prstGeom>
          <a:ln w="38100">
            <a:solidFill>
              <a:srgbClr val="CF757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483D421-A013-4732-A713-B17FEBA907E0}"/>
              </a:ext>
            </a:extLst>
          </p:cNvPr>
          <p:cNvGrpSpPr/>
          <p:nvPr/>
        </p:nvGrpSpPr>
        <p:grpSpPr>
          <a:xfrm>
            <a:off x="4870398" y="2467563"/>
            <a:ext cx="788491" cy="514209"/>
            <a:chOff x="4643833" y="1256287"/>
            <a:chExt cx="788491" cy="514209"/>
          </a:xfrm>
        </p:grpSpPr>
        <p:pic>
          <p:nvPicPr>
            <p:cNvPr id="110" name="Picture 4" descr="Image result for beta decay image">
              <a:extLst>
                <a:ext uri="{FF2B5EF4-FFF2-40B4-BE49-F238E27FC236}">
                  <a16:creationId xmlns:a16="http://schemas.microsoft.com/office/drawing/2014/main" id="{DBD12CE8-B8F8-4584-81C9-1257EC7990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E76D13C0-AD0C-4D3F-B55C-98159F15FA6F}"/>
                </a:ext>
              </a:extLst>
            </p:cNvPr>
            <p:cNvSpPr txBox="1"/>
            <p:nvPr/>
          </p:nvSpPr>
          <p:spPr>
            <a:xfrm>
              <a:off x="5093770" y="1401164"/>
              <a:ext cx="3385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1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94D984F-94E9-46CC-B555-FACD9BBE5CE1}"/>
              </a:ext>
            </a:extLst>
          </p:cNvPr>
          <p:cNvGrpSpPr/>
          <p:nvPr/>
        </p:nvGrpSpPr>
        <p:grpSpPr>
          <a:xfrm>
            <a:off x="4851834" y="3389821"/>
            <a:ext cx="788491" cy="514209"/>
            <a:chOff x="4643833" y="1256287"/>
            <a:chExt cx="788491" cy="514209"/>
          </a:xfrm>
        </p:grpSpPr>
        <p:pic>
          <p:nvPicPr>
            <p:cNvPr id="113" name="Picture 4" descr="Image result for beta decay image">
              <a:extLst>
                <a:ext uri="{FF2B5EF4-FFF2-40B4-BE49-F238E27FC236}">
                  <a16:creationId xmlns:a16="http://schemas.microsoft.com/office/drawing/2014/main" id="{B593A796-877B-4A1B-8144-4E38BABAF46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A74EF40-F7D9-4962-B80D-825E5ECE10F0}"/>
                </a:ext>
              </a:extLst>
            </p:cNvPr>
            <p:cNvSpPr txBox="1"/>
            <p:nvPr/>
          </p:nvSpPr>
          <p:spPr>
            <a:xfrm>
              <a:off x="5093770" y="1401164"/>
              <a:ext cx="3385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2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7E250E98-DEED-4552-88DE-164EF70EB495}"/>
              </a:ext>
            </a:extLst>
          </p:cNvPr>
          <p:cNvGrpSpPr/>
          <p:nvPr/>
        </p:nvGrpSpPr>
        <p:grpSpPr>
          <a:xfrm>
            <a:off x="4839742" y="4298181"/>
            <a:ext cx="788491" cy="514209"/>
            <a:chOff x="4643833" y="1256287"/>
            <a:chExt cx="788491" cy="514209"/>
          </a:xfrm>
        </p:grpSpPr>
        <p:pic>
          <p:nvPicPr>
            <p:cNvPr id="116" name="Picture 4" descr="Image result for beta decay image">
              <a:extLst>
                <a:ext uri="{FF2B5EF4-FFF2-40B4-BE49-F238E27FC236}">
                  <a16:creationId xmlns:a16="http://schemas.microsoft.com/office/drawing/2014/main" id="{5ADD34DE-459A-4B59-B1A5-A07E995602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418A69EB-EE0F-44A5-A0ED-7407E1E09DBD}"/>
                </a:ext>
              </a:extLst>
            </p:cNvPr>
            <p:cNvSpPr txBox="1"/>
            <p:nvPr/>
          </p:nvSpPr>
          <p:spPr>
            <a:xfrm>
              <a:off x="5093770" y="1401164"/>
              <a:ext cx="3385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3</a:t>
              </a: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4A52782E-5194-46FF-B9AA-6A3DD9BE9ED7}"/>
              </a:ext>
            </a:extLst>
          </p:cNvPr>
          <p:cNvSpPr/>
          <p:nvPr/>
        </p:nvSpPr>
        <p:spPr>
          <a:xfrm>
            <a:off x="4652163" y="2033473"/>
            <a:ext cx="1196005" cy="3136869"/>
          </a:xfrm>
          <a:prstGeom prst="ellipse">
            <a:avLst/>
          </a:prstGeom>
          <a:noFill/>
          <a:ln w="38100">
            <a:solidFill>
              <a:srgbClr val="C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4A508BC-07CC-4831-9214-32EC8D9563CB}"/>
              </a:ext>
            </a:extLst>
          </p:cNvPr>
          <p:cNvSpPr txBox="1"/>
          <p:nvPr/>
        </p:nvSpPr>
        <p:spPr>
          <a:xfrm>
            <a:off x="4643220" y="1621232"/>
            <a:ext cx="12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Mass States</a:t>
            </a: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6300085C-2AF5-4A2F-9408-9A39D5B18C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02" t="39075" r="60082" b="51236"/>
          <a:stretch/>
        </p:blipFill>
        <p:spPr>
          <a:xfrm>
            <a:off x="3995392" y="2667737"/>
            <a:ext cx="391886" cy="366032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52CAD915-E7B0-4F4C-ADB6-D9CD7EEEC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91" t="39821" r="48494" b="51236"/>
          <a:stretch/>
        </p:blipFill>
        <p:spPr>
          <a:xfrm>
            <a:off x="4039917" y="3843605"/>
            <a:ext cx="459813" cy="337864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1E082750-A874-4EBA-BE2B-F8FABF7D3C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512" t="40279" r="37572" b="51236"/>
          <a:stretch/>
        </p:blipFill>
        <p:spPr>
          <a:xfrm>
            <a:off x="3995852" y="4473720"/>
            <a:ext cx="391885" cy="320555"/>
          </a:xfrm>
          <a:prstGeom prst="rect">
            <a:avLst/>
          </a:prstGeom>
        </p:spPr>
      </p:pic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F8806B7-5DA3-4CA6-AA2E-25EEFD5EF2A6}"/>
              </a:ext>
            </a:extLst>
          </p:cNvPr>
          <p:cNvGrpSpPr/>
          <p:nvPr/>
        </p:nvGrpSpPr>
        <p:grpSpPr>
          <a:xfrm>
            <a:off x="4799282" y="5579655"/>
            <a:ext cx="916731" cy="514209"/>
            <a:chOff x="4643833" y="1256287"/>
            <a:chExt cx="916731" cy="514209"/>
          </a:xfrm>
        </p:grpSpPr>
        <p:pic>
          <p:nvPicPr>
            <p:cNvPr id="124" name="Picture 4" descr="Image result for beta decay image">
              <a:extLst>
                <a:ext uri="{FF2B5EF4-FFF2-40B4-BE49-F238E27FC236}">
                  <a16:creationId xmlns:a16="http://schemas.microsoft.com/office/drawing/2014/main" id="{70B58210-570E-4C40-8A49-418A8C60FA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36" t="86728" r="6709" b="2166"/>
            <a:stretch/>
          </p:blipFill>
          <p:spPr bwMode="auto">
            <a:xfrm>
              <a:off x="4643833" y="1256287"/>
              <a:ext cx="706297" cy="408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5B9C619-423D-497D-8B66-C5BAE8F3C633}"/>
                </a:ext>
              </a:extLst>
            </p:cNvPr>
            <p:cNvSpPr txBox="1"/>
            <p:nvPr/>
          </p:nvSpPr>
          <p:spPr>
            <a:xfrm>
              <a:off x="5093770" y="1401164"/>
              <a:ext cx="46679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??</a:t>
              </a:r>
            </a:p>
          </p:txBody>
        </p:sp>
      </p:grp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ACEEA888-9DAC-4EAB-8AD0-B9AAC1245D06}"/>
              </a:ext>
            </a:extLst>
          </p:cNvPr>
          <p:cNvCxnSpPr>
            <a:cxnSpLocks/>
            <a:stCxn id="105" idx="6"/>
            <a:endCxn id="124" idx="1"/>
          </p:cNvCxnSpPr>
          <p:nvPr/>
        </p:nvCxnSpPr>
        <p:spPr>
          <a:xfrm>
            <a:off x="3044433" y="4099715"/>
            <a:ext cx="1754849" cy="1684202"/>
          </a:xfrm>
          <a:prstGeom prst="straightConnector1">
            <a:avLst/>
          </a:prstGeom>
          <a:ln w="38100">
            <a:solidFill>
              <a:srgbClr val="00234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Beryllium Atom On A White Background Stock Photo, Picture And ...">
            <a:extLst>
              <a:ext uri="{FF2B5EF4-FFF2-40B4-BE49-F238E27FC236}">
                <a16:creationId xmlns:a16="http://schemas.microsoft.com/office/drawing/2014/main" id="{4A0A8714-E365-4B14-876A-381DCBCD8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396" y="1583751"/>
            <a:ext cx="1471777" cy="147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Left Arrow 50"/>
          <p:cNvSpPr/>
          <p:nvPr/>
        </p:nvSpPr>
        <p:spPr>
          <a:xfrm rot="7590715">
            <a:off x="10184476" y="1664956"/>
            <a:ext cx="650190" cy="185351"/>
          </a:xfrm>
          <a:prstGeom prst="leftArrow">
            <a:avLst/>
          </a:prstGeom>
          <a:solidFill>
            <a:srgbClr val="FF0000"/>
          </a:solidFill>
          <a:ln>
            <a:solidFill>
              <a:srgbClr val="F15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52" name="Straight Arrow Connector 51"/>
          <p:cNvCxnSpPr>
            <a:cxnSpLocks/>
          </p:cNvCxnSpPr>
          <p:nvPr/>
        </p:nvCxnSpPr>
        <p:spPr>
          <a:xfrm flipH="1">
            <a:off x="8965622" y="3200153"/>
            <a:ext cx="468818" cy="5788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5"/>
          <a:srcRect l="13527" t="32130" r="81667" b="56018"/>
          <a:stretch/>
        </p:blipFill>
        <p:spPr>
          <a:xfrm>
            <a:off x="9434440" y="2994515"/>
            <a:ext cx="186590" cy="19260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10699422" y="1181074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baseline="-25000" dirty="0"/>
              <a:t>R</a:t>
            </a:r>
            <a:r>
              <a:rPr lang="en-US" dirty="0"/>
              <a:t> ~ 57 eV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415348" y="3192200"/>
            <a:ext cx="1336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E</a:t>
            </a:r>
            <a:r>
              <a:rPr lang="en-US" baseline="-25000" dirty="0" err="1">
                <a:latin typeface="Symbol" panose="05050102010706020507" pitchFamily="18" charset="2"/>
              </a:rPr>
              <a:t>n</a:t>
            </a:r>
            <a:r>
              <a:rPr lang="en-US" dirty="0"/>
              <a:t> ~ 862 keV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166DE5A-0A24-4C4A-8238-933270162F62}"/>
              </a:ext>
            </a:extLst>
          </p:cNvPr>
          <p:cNvGrpSpPr/>
          <p:nvPr/>
        </p:nvGrpSpPr>
        <p:grpSpPr>
          <a:xfrm>
            <a:off x="9341145" y="1682890"/>
            <a:ext cx="1433134" cy="1387646"/>
            <a:chOff x="8064013" y="1634398"/>
            <a:chExt cx="1313529" cy="1315555"/>
          </a:xfrm>
        </p:grpSpPr>
        <p:pic>
          <p:nvPicPr>
            <p:cNvPr id="57" name="Picture 2" descr="Beryllium Atom On A White Background Stock Photo, Picture And ...">
              <a:extLst>
                <a:ext uri="{FF2B5EF4-FFF2-40B4-BE49-F238E27FC236}">
                  <a16:creationId xmlns:a16="http://schemas.microsoft.com/office/drawing/2014/main" id="{CAA7E359-9E3B-4C3F-B41A-FA72D634FC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EBEBEB"/>
                </a:clrFrom>
                <a:clrTo>
                  <a:srgbClr val="EBEBE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83" t="42280" r="44439" b="45639"/>
            <a:stretch/>
          </p:blipFill>
          <p:spPr bwMode="auto">
            <a:xfrm>
              <a:off x="8627482" y="2191917"/>
              <a:ext cx="186590" cy="17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" descr="Animation of Isotope of Lithium atom. Looping animation.(images ...">
              <a:extLst>
                <a:ext uri="{FF2B5EF4-FFF2-40B4-BE49-F238E27FC236}">
                  <a16:creationId xmlns:a16="http://schemas.microsoft.com/office/drawing/2014/main" id="{07266BFB-ADDA-4E87-B5CA-F8694F61BD4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51" t="5242" r="24726" b="4586"/>
            <a:stretch/>
          </p:blipFill>
          <p:spPr bwMode="auto">
            <a:xfrm>
              <a:off x="8064013" y="1634398"/>
              <a:ext cx="1313529" cy="1315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E5A08143-B942-4EA4-BDE4-EB05B3CA01CC}"/>
              </a:ext>
            </a:extLst>
          </p:cNvPr>
          <p:cNvSpPr/>
          <p:nvPr/>
        </p:nvSpPr>
        <p:spPr>
          <a:xfrm>
            <a:off x="6200564" y="1577457"/>
            <a:ext cx="1132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aseline="30000" dirty="0"/>
              <a:t>7</a:t>
            </a:r>
            <a:r>
              <a:rPr lang="en-US" sz="2000" dirty="0"/>
              <a:t>Be (Z=4)</a:t>
            </a:r>
          </a:p>
          <a:p>
            <a:pPr algn="ctr"/>
            <a:r>
              <a:rPr lang="en-US" sz="2000" i="1" dirty="0"/>
              <a:t>parent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53C1B80-9FCE-42A2-9A06-22C2099DAEFB}"/>
              </a:ext>
            </a:extLst>
          </p:cNvPr>
          <p:cNvSpPr/>
          <p:nvPr/>
        </p:nvSpPr>
        <p:spPr>
          <a:xfrm>
            <a:off x="10774279" y="1605516"/>
            <a:ext cx="1133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aseline="30000" dirty="0"/>
              <a:t>7</a:t>
            </a:r>
            <a:r>
              <a:rPr lang="en-US" sz="2000" dirty="0"/>
              <a:t>Li (Z=3)</a:t>
            </a:r>
          </a:p>
          <a:p>
            <a:pPr algn="ctr"/>
            <a:r>
              <a:rPr lang="en-US" sz="2000" i="1" dirty="0"/>
              <a:t>daughter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82F09FE-44FB-424B-A4BE-04C472876CBC}"/>
              </a:ext>
            </a:extLst>
          </p:cNvPr>
          <p:cNvSpPr txBox="1"/>
          <p:nvPr/>
        </p:nvSpPr>
        <p:spPr>
          <a:xfrm>
            <a:off x="128336" y="4727839"/>
            <a:ext cx="3307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34B"/>
                </a:solidFill>
              </a:rPr>
              <a:t>The Challenge: Measure </a:t>
            </a:r>
            <a:r>
              <a:rPr lang="en-US" sz="2400" baseline="30000" dirty="0">
                <a:solidFill>
                  <a:srgbClr val="00234B"/>
                </a:solidFill>
              </a:rPr>
              <a:t>7</a:t>
            </a:r>
            <a:r>
              <a:rPr lang="en-US" sz="2400" dirty="0">
                <a:solidFill>
                  <a:srgbClr val="00234B"/>
                </a:solidFill>
              </a:rPr>
              <a:t>Li recoils at ~50 eV with a resolution of ~1 eV or better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A9CC55-0DC0-4DB8-8DC3-207E3A269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t>18</a:t>
            </a:fld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81FE1B4-E235-0C62-74F9-459732DDE587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99670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/>
      <p:bldP spid="88" grpId="0"/>
      <p:bldP spid="102" grpId="0"/>
      <p:bldP spid="103" grpId="0" animBg="1"/>
      <p:bldP spid="105" grpId="0" animBg="1"/>
      <p:bldP spid="118" grpId="0" animBg="1"/>
      <p:bldP spid="119" grpId="0"/>
      <p:bldP spid="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82B369-8BC1-4BDC-ACAE-9C80026F2902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Superconducting Tunnel Junction (STJ) Quantum Sensing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4E0437-C09C-4001-8692-AFDB31591EC1}"/>
              </a:ext>
            </a:extLst>
          </p:cNvPr>
          <p:cNvSpPr txBox="1"/>
          <p:nvPr/>
        </p:nvSpPr>
        <p:spPr>
          <a:xfrm>
            <a:off x="162223" y="843677"/>
            <a:ext cx="62374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Cryogenic-charge</a:t>
            </a:r>
            <a:r>
              <a:rPr lang="en-US" dirty="0"/>
              <a:t> superconducting sensor</a:t>
            </a:r>
          </a:p>
          <a:p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Superconducting energy gap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 is of order ~</a:t>
            </a:r>
            <a:r>
              <a:rPr lang="en-US" dirty="0" err="1"/>
              <a:t>meV</a:t>
            </a:r>
            <a:endParaRPr lang="en-US" dirty="0"/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	 High Energy Resolution (~1 eV)</a:t>
            </a: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Timing resolution on the order of 10 </a:t>
            </a:r>
            <a:r>
              <a:rPr lang="en-US" i="1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, allowing for faster count rates than most superconducting sensors</a:t>
            </a:r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	 “High” Rate (10</a:t>
            </a:r>
            <a:r>
              <a:rPr lang="en-US" baseline="30000" dirty="0">
                <a:solidFill>
                  <a:srgbClr val="C00000"/>
                </a:solidFill>
                <a:sym typeface="Wingdings" panose="05000000000000000000" pitchFamily="2" charset="2"/>
              </a:rPr>
              <a:t>4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 s</a:t>
            </a:r>
            <a:r>
              <a:rPr lang="en-US" baseline="30000" dirty="0">
                <a:solidFill>
                  <a:srgbClr val="C00000"/>
                </a:solidFill>
                <a:sym typeface="Wingdings" panose="05000000000000000000" pitchFamily="2" charset="2"/>
              </a:rPr>
              <a:t>-1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 per pixel)</a:t>
            </a: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F9BECB-A109-4E74-AFC1-1693B9D62E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56" t="11469" r="27951" b="2994"/>
          <a:stretch/>
        </p:blipFill>
        <p:spPr>
          <a:xfrm>
            <a:off x="6438315" y="969253"/>
            <a:ext cx="5702797" cy="50725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968CB8-D40B-4DCE-AAB8-3A776A3F902C}"/>
              </a:ext>
            </a:extLst>
          </p:cNvPr>
          <p:cNvSpPr txBox="1"/>
          <p:nvPr/>
        </p:nvSpPr>
        <p:spPr>
          <a:xfrm>
            <a:off x="4567163" y="2991840"/>
            <a:ext cx="1871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21314D"/>
                </a:solidFill>
                <a:latin typeface="Bahnschrift" panose="020B0502040204020203" pitchFamily="34" charset="0"/>
              </a:rPr>
              <a:t>Allows us to probe weak couplings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6D0BA47-B65B-484B-9D42-66BBC995111E}"/>
              </a:ext>
            </a:extLst>
          </p:cNvPr>
          <p:cNvCxnSpPr>
            <a:cxnSpLocks/>
          </p:cNvCxnSpPr>
          <p:nvPr/>
        </p:nvCxnSpPr>
        <p:spPr>
          <a:xfrm flipH="1" flipV="1">
            <a:off x="4321219" y="3066152"/>
            <a:ext cx="274028" cy="1226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44770E1-BB9C-4989-9418-4F91680844DC}"/>
              </a:ext>
            </a:extLst>
          </p:cNvPr>
          <p:cNvCxnSpPr/>
          <p:nvPr/>
        </p:nvCxnSpPr>
        <p:spPr>
          <a:xfrm>
            <a:off x="10843255" y="3999299"/>
            <a:ext cx="11648" cy="8619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5EE163-32FA-45FB-BB03-32952B7644D5}"/>
              </a:ext>
            </a:extLst>
          </p:cNvPr>
          <p:cNvCxnSpPr/>
          <p:nvPr/>
        </p:nvCxnSpPr>
        <p:spPr>
          <a:xfrm flipH="1">
            <a:off x="10738904" y="4002926"/>
            <a:ext cx="20870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339A362-5BF9-486C-A476-2F1E92C52913}"/>
              </a:ext>
            </a:extLst>
          </p:cNvPr>
          <p:cNvCxnSpPr/>
          <p:nvPr/>
        </p:nvCxnSpPr>
        <p:spPr>
          <a:xfrm flipH="1">
            <a:off x="10750552" y="4861281"/>
            <a:ext cx="20870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BB9DD37-A497-4AAE-A632-E3CA58D02073}"/>
              </a:ext>
            </a:extLst>
          </p:cNvPr>
          <p:cNvSpPr txBox="1"/>
          <p:nvPr/>
        </p:nvSpPr>
        <p:spPr>
          <a:xfrm>
            <a:off x="10947606" y="4245624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~200 nm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9CA4A9-14C7-494D-B019-4978DA52F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" name="Picture 19" descr="A picture containing building, toilet&#10;&#10;Description automatically generated">
            <a:extLst>
              <a:ext uri="{FF2B5EF4-FFF2-40B4-BE49-F238E27FC236}">
                <a16:creationId xmlns:a16="http://schemas.microsoft.com/office/drawing/2014/main" id="{700EF516-FA4C-4DEB-9671-BD8F27800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700" y="4483967"/>
            <a:ext cx="1824811" cy="13686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01F70DA-7BEA-4425-BD5F-F51556C55B64}"/>
              </a:ext>
            </a:extLst>
          </p:cNvPr>
          <p:cNvSpPr txBox="1"/>
          <p:nvPr/>
        </p:nvSpPr>
        <p:spPr>
          <a:xfrm>
            <a:off x="5469063" y="5620421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50 </a:t>
            </a:r>
            <a:r>
              <a:rPr lang="en-US" sz="1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000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53660D-E64B-4CA5-9020-10D828A2ED54}"/>
              </a:ext>
            </a:extLst>
          </p:cNvPr>
          <p:cNvCxnSpPr>
            <a:cxnSpLocks/>
          </p:cNvCxnSpPr>
          <p:nvPr/>
        </p:nvCxnSpPr>
        <p:spPr>
          <a:xfrm>
            <a:off x="5468682" y="5620421"/>
            <a:ext cx="52167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5C5AE71-2AAB-44CF-ABEF-DE7B999E6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827" y="3311860"/>
            <a:ext cx="3162163" cy="29068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9BEC9D-F192-48D1-845C-AD3C7B6ADC39}"/>
              </a:ext>
            </a:extLst>
          </p:cNvPr>
          <p:cNvSpPr txBox="1"/>
          <p:nvPr/>
        </p:nvSpPr>
        <p:spPr>
          <a:xfrm>
            <a:off x="6545602" y="2924570"/>
            <a:ext cx="2047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~60% quasiparticles</a:t>
            </a:r>
          </a:p>
          <a:p>
            <a:r>
              <a:rPr lang="en-US" dirty="0"/>
              <a:t>~40% phonons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49F40C-BC22-2684-736B-8410B040ED23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409960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24" grpId="0"/>
      <p:bldP spid="26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New Physics: What is it and Where do we Search?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578CCF-4D8E-4BD5-8CBD-990B41A28B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83" t="5323" r="33847" b="11640"/>
          <a:stretch/>
        </p:blipFill>
        <p:spPr>
          <a:xfrm>
            <a:off x="5796112" y="3729067"/>
            <a:ext cx="2538687" cy="210248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556567D-76A5-4796-BD0A-8C2E3F21D659}"/>
              </a:ext>
            </a:extLst>
          </p:cNvPr>
          <p:cNvSpPr/>
          <p:nvPr/>
        </p:nvSpPr>
        <p:spPr>
          <a:xfrm>
            <a:off x="5644370" y="5973313"/>
            <a:ext cx="28568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A. </a:t>
            </a:r>
            <a:r>
              <a:rPr lang="en-US" sz="900" dirty="0" err="1"/>
              <a:t>Crevellin</a:t>
            </a:r>
            <a:r>
              <a:rPr lang="en-US" sz="900" dirty="0"/>
              <a:t> and M. </a:t>
            </a:r>
            <a:r>
              <a:rPr lang="en-US" sz="900" dirty="0" err="1"/>
              <a:t>Hoferichter</a:t>
            </a:r>
            <a:r>
              <a:rPr lang="en-US" sz="900" dirty="0"/>
              <a:t>, Science </a:t>
            </a:r>
            <a:r>
              <a:rPr lang="en-US" sz="900" b="1" dirty="0"/>
              <a:t>374</a:t>
            </a:r>
            <a:r>
              <a:rPr lang="en-US" sz="900" dirty="0"/>
              <a:t>, 1051 (2021)</a:t>
            </a:r>
          </a:p>
        </p:txBody>
      </p:sp>
      <p:pic>
        <p:nvPicPr>
          <p:cNvPr id="16" name="Picture 2" descr="Image result for Energy in the universe fraction">
            <a:extLst>
              <a:ext uri="{FF2B5EF4-FFF2-40B4-BE49-F238E27FC236}">
                <a16:creationId xmlns:a16="http://schemas.microsoft.com/office/drawing/2014/main" id="{8688576A-C2E5-4A65-A43C-420BF01E04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57" t="14139" r="1016" b="31429"/>
          <a:stretch/>
        </p:blipFill>
        <p:spPr bwMode="auto">
          <a:xfrm>
            <a:off x="5799478" y="850374"/>
            <a:ext cx="2701764" cy="227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age result for the standard model">
            <a:extLst>
              <a:ext uri="{FF2B5EF4-FFF2-40B4-BE49-F238E27FC236}">
                <a16:creationId xmlns:a16="http://schemas.microsoft.com/office/drawing/2014/main" id="{F6928CAA-8E43-413B-BE74-3B7BD1DDBC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" t="4469" r="3590" b="10420"/>
          <a:stretch/>
        </p:blipFill>
        <p:spPr bwMode="auto">
          <a:xfrm>
            <a:off x="166042" y="660536"/>
            <a:ext cx="5528577" cy="381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0833E09-6F33-4A6F-8E24-64BEEEFB1764}"/>
              </a:ext>
            </a:extLst>
          </p:cNvPr>
          <p:cNvSpPr/>
          <p:nvPr/>
        </p:nvSpPr>
        <p:spPr>
          <a:xfrm>
            <a:off x="5006122" y="2873515"/>
            <a:ext cx="207004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/>
              <a:t>Image credit: Planck Collaboration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AA786E-7B7B-4443-9F26-3AF6563800D9}"/>
              </a:ext>
            </a:extLst>
          </p:cNvPr>
          <p:cNvSpPr/>
          <p:nvPr/>
        </p:nvSpPr>
        <p:spPr>
          <a:xfrm>
            <a:off x="1434959" y="5749564"/>
            <a:ext cx="18181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Image credit: Quanta Magazine</a:t>
            </a:r>
          </a:p>
        </p:txBody>
      </p:sp>
      <p:pic>
        <p:nvPicPr>
          <p:cNvPr id="15" name="Picture 2" descr="Figure caption">
            <a:extLst>
              <a:ext uri="{FF2B5EF4-FFF2-40B4-BE49-F238E27FC236}">
                <a16:creationId xmlns:a16="http://schemas.microsoft.com/office/drawing/2014/main" id="{A3F8CA24-CF15-456A-8332-0E39C0D73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992" y="2806231"/>
            <a:ext cx="3659145" cy="3274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B52B206-000F-4AAF-8936-36AAB6BCBE8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321" t="8519" r="41173" b="65925"/>
          <a:stretch/>
        </p:blipFill>
        <p:spPr>
          <a:xfrm>
            <a:off x="8739601" y="1058491"/>
            <a:ext cx="3394280" cy="14637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B22FA6-9661-49F8-94D8-5EE90E60EFCA}"/>
              </a:ext>
            </a:extLst>
          </p:cNvPr>
          <p:cNvSpPr txBox="1"/>
          <p:nvPr/>
        </p:nvSpPr>
        <p:spPr>
          <a:xfrm>
            <a:off x="57425" y="4815409"/>
            <a:ext cx="57386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Where does all this lead?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Extensions to the SM are unavoidable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Tantalizing hints of new physics but conflicting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new scenarios hint at particles in </a:t>
            </a:r>
            <a:r>
              <a:rPr lang="en-US" dirty="0" err="1"/>
              <a:t>the“Dark</a:t>
            </a:r>
            <a:r>
              <a:rPr lang="en-US" dirty="0"/>
              <a:t> Sector”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5F2B6B1-1998-4BDA-9369-B75F06B67D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01172" y="614316"/>
            <a:ext cx="9987941" cy="561821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E9B1F2B-1A84-4C02-9840-D1D7350FF017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44240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5897C2-0231-47F2-9214-93C647BF4511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 BeEST Experiment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5621-BE6D-4E41-87FF-559781FF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4" name="Picture 4" descr="https://www.mines.edu/beest/wp-content/uploads/sites/345/2020/06/ExperimentConcept.png">
            <a:extLst>
              <a:ext uri="{FF2B5EF4-FFF2-40B4-BE49-F238E27FC236}">
                <a16:creationId xmlns:a16="http://schemas.microsoft.com/office/drawing/2014/main" id="{7742B400-377B-43D1-ADBD-70D1A219C2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1" t="26228" r="33338" b="43868"/>
          <a:stretch/>
        </p:blipFill>
        <p:spPr bwMode="auto">
          <a:xfrm>
            <a:off x="4052849" y="2500742"/>
            <a:ext cx="4053650" cy="179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triumf logo">
            <a:extLst>
              <a:ext uri="{FF2B5EF4-FFF2-40B4-BE49-F238E27FC236}">
                <a16:creationId xmlns:a16="http://schemas.microsoft.com/office/drawing/2014/main" id="{B76A15AB-9556-404D-8597-4DB7A0343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39" y="406590"/>
            <a:ext cx="1638280" cy="29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picture containing sky, weapon&#10;&#10;Description automatically generated">
            <a:extLst>
              <a:ext uri="{FF2B5EF4-FFF2-40B4-BE49-F238E27FC236}">
                <a16:creationId xmlns:a16="http://schemas.microsoft.com/office/drawing/2014/main" id="{68823F85-0A6B-46A5-B7DE-7961F3078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153" y="560322"/>
            <a:ext cx="1189855" cy="11532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B81C15F-B637-4D85-886F-C197560D515A}"/>
              </a:ext>
            </a:extLst>
          </p:cNvPr>
          <p:cNvSpPr txBox="1"/>
          <p:nvPr/>
        </p:nvSpPr>
        <p:spPr>
          <a:xfrm>
            <a:off x="293426" y="686892"/>
            <a:ext cx="3992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Rare-isotope implantation at TRIUMF-ISAC</a:t>
            </a:r>
          </a:p>
        </p:txBody>
      </p:sp>
      <p:pic>
        <p:nvPicPr>
          <p:cNvPr id="23" name="Picture 22" descr="A picture containing building, toilet&#10;&#10;Description automatically generated">
            <a:extLst>
              <a:ext uri="{FF2B5EF4-FFF2-40B4-BE49-F238E27FC236}">
                <a16:creationId xmlns:a16="http://schemas.microsoft.com/office/drawing/2014/main" id="{74EF5F56-DE25-4BEF-B68E-0CC1BAA942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6084" y="1125257"/>
            <a:ext cx="1824811" cy="13686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43BCC1F-C697-4271-BA67-F0534C350DAD}"/>
              </a:ext>
            </a:extLst>
          </p:cNvPr>
          <p:cNvSpPr txBox="1"/>
          <p:nvPr/>
        </p:nvSpPr>
        <p:spPr>
          <a:xfrm>
            <a:off x="7906481" y="682517"/>
            <a:ext cx="416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Ta, Al, and Nb-based STJ Sensors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467D7F-6B9C-471E-B668-828B9102A71C}"/>
              </a:ext>
            </a:extLst>
          </p:cNvPr>
          <p:cNvSpPr txBox="1"/>
          <p:nvPr/>
        </p:nvSpPr>
        <p:spPr>
          <a:xfrm>
            <a:off x="11145447" y="2261711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50 </a:t>
            </a:r>
            <a:r>
              <a:rPr lang="en-US" sz="1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000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0D66A17-183C-4FC8-BB8F-D9DBFF3365E8}"/>
              </a:ext>
            </a:extLst>
          </p:cNvPr>
          <p:cNvCxnSpPr>
            <a:cxnSpLocks/>
          </p:cNvCxnSpPr>
          <p:nvPr/>
        </p:nvCxnSpPr>
        <p:spPr>
          <a:xfrm>
            <a:off x="11145066" y="2261711"/>
            <a:ext cx="52167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6" descr="pcSQUID™">
            <a:extLst>
              <a:ext uri="{FF2B5EF4-FFF2-40B4-BE49-F238E27FC236}">
                <a16:creationId xmlns:a16="http://schemas.microsoft.com/office/drawing/2014/main" id="{05F3E4E5-9221-4043-B025-A8171856B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981" y="2571201"/>
            <a:ext cx="973015" cy="31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A picture containing cup, electronics&#10;&#10;Description automatically generated">
            <a:extLst>
              <a:ext uri="{FF2B5EF4-FFF2-40B4-BE49-F238E27FC236}">
                <a16:creationId xmlns:a16="http://schemas.microsoft.com/office/drawing/2014/main" id="{B0173DFD-0A50-4C5A-9F90-388763BF97F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2494" r="40085" b="22668"/>
          <a:stretch/>
        </p:blipFill>
        <p:spPr>
          <a:xfrm>
            <a:off x="627425" y="1253483"/>
            <a:ext cx="2245526" cy="979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D401CCB-8C0D-4CED-A5AC-8A95C69AF004}"/>
              </a:ext>
            </a:extLst>
          </p:cNvPr>
          <p:cNvSpPr/>
          <p:nvPr/>
        </p:nvSpPr>
        <p:spPr>
          <a:xfrm>
            <a:off x="4374823" y="1667323"/>
            <a:ext cx="39868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K.G. Leach and S. Friedrich, arXiv:2112.02029 (2021)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2BB743-85CA-44A9-AB4E-B788AAF03987}"/>
              </a:ext>
            </a:extLst>
          </p:cNvPr>
          <p:cNvSpPr/>
          <p:nvPr/>
        </p:nvSpPr>
        <p:spPr>
          <a:xfrm>
            <a:off x="4374823" y="2036188"/>
            <a:ext cx="39778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S. </a:t>
            </a:r>
            <a:r>
              <a:rPr lang="en-US" sz="1400" dirty="0" err="1"/>
              <a:t>Fretwell</a:t>
            </a:r>
            <a:r>
              <a:rPr lang="en-US" sz="1400" dirty="0"/>
              <a:t> </a:t>
            </a:r>
            <a:r>
              <a:rPr lang="en-US" sz="1400" i="1" dirty="0"/>
              <a:t>et al</a:t>
            </a:r>
            <a:r>
              <a:rPr lang="en-US" sz="1400" dirty="0"/>
              <a:t>., Phys. Rev. Lett. </a:t>
            </a:r>
            <a:r>
              <a:rPr lang="en-US" sz="1400" b="1" dirty="0"/>
              <a:t>125</a:t>
            </a:r>
            <a:r>
              <a:rPr lang="en-US" sz="1400" dirty="0"/>
              <a:t>, 032701 (2020)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1CABDD-18BE-482E-9518-73F22D08F957}"/>
              </a:ext>
            </a:extLst>
          </p:cNvPr>
          <p:cNvSpPr/>
          <p:nvPr/>
        </p:nvSpPr>
        <p:spPr>
          <a:xfrm>
            <a:off x="4349976" y="1850665"/>
            <a:ext cx="40308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S. Friedrich </a:t>
            </a:r>
            <a:r>
              <a:rPr lang="en-US" sz="1400" i="1" dirty="0"/>
              <a:t>et al</a:t>
            </a:r>
            <a:r>
              <a:rPr lang="en-US" sz="1400" dirty="0"/>
              <a:t>., Phys. Rev. Lett. </a:t>
            </a:r>
            <a:r>
              <a:rPr lang="en-US" sz="1400" b="1" dirty="0"/>
              <a:t>126</a:t>
            </a:r>
            <a:r>
              <a:rPr lang="en-US" sz="1400" dirty="0"/>
              <a:t>, 021803 (2021)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F5FF58-57F2-4A8C-1198-92CE691D3F93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57604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56BE7D-048D-4DE6-B7A0-E30EDD3BE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947" y="2642472"/>
            <a:ext cx="5353085" cy="350820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4196" y="0"/>
            <a:ext cx="11567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Producing the </a:t>
            </a:r>
            <a:r>
              <a:rPr lang="en-US" sz="3600" baseline="30000"/>
              <a:t>7</a:t>
            </a:r>
            <a:r>
              <a:rPr lang="en-US" sz="3600"/>
              <a:t>Be Sample via the ISOL Technique</a:t>
            </a:r>
            <a:endParaRPr lang="en-US" sz="3600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EA42D4EA-D104-42C3-AE41-36E06416ED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44"/>
          <a:stretch/>
        </p:blipFill>
        <p:spPr>
          <a:xfrm>
            <a:off x="61072" y="804480"/>
            <a:ext cx="6229115" cy="5346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785AE7B-4B8F-42C8-8A7C-16E3A2D78E34}"/>
              </a:ext>
            </a:extLst>
          </p:cNvPr>
          <p:cNvSpPr/>
          <p:nvPr/>
        </p:nvSpPr>
        <p:spPr>
          <a:xfrm>
            <a:off x="61072" y="5922715"/>
            <a:ext cx="15600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NimbusSanL-Regu"/>
              </a:rPr>
              <a:t>Slide Courtesy: J. Lassen</a:t>
            </a:r>
            <a:endParaRPr lang="en-US" sz="3200" dirty="0"/>
          </a:p>
        </p:txBody>
      </p:sp>
      <p:pic>
        <p:nvPicPr>
          <p:cNvPr id="13" name="Picture 12" descr="A screenshot of a video game&#10;&#10;Description automatically generated">
            <a:extLst>
              <a:ext uri="{FF2B5EF4-FFF2-40B4-BE49-F238E27FC236}">
                <a16:creationId xmlns:a16="http://schemas.microsoft.com/office/drawing/2014/main" id="{89131527-9FD4-44C5-A49F-E2CAFB21A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0253" y="685782"/>
            <a:ext cx="2669727" cy="15511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D0CB3F-F13B-4728-93B2-A9DA4D0D5DBA}"/>
              </a:ext>
            </a:extLst>
          </p:cNvPr>
          <p:cNvSpPr txBox="1"/>
          <p:nvPr/>
        </p:nvSpPr>
        <p:spPr>
          <a:xfrm>
            <a:off x="9488970" y="804284"/>
            <a:ext cx="2662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Implant atoms “deep” into the top STJ layer to avoid unknown loss and surface effects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D40555-1B10-A4BE-904E-037B716F6814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054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5897C2-0231-47F2-9214-93C647BF4511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 BeEST Experiment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65621-BE6D-4E41-87FF-559781FF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4" name="Picture 4" descr="https://www.mines.edu/beest/wp-content/uploads/sites/345/2020/06/ExperimentConcept.png">
            <a:extLst>
              <a:ext uri="{FF2B5EF4-FFF2-40B4-BE49-F238E27FC236}">
                <a16:creationId xmlns:a16="http://schemas.microsoft.com/office/drawing/2014/main" id="{7742B400-377B-43D1-ADBD-70D1A219C2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1" t="26228" r="33338" b="43868"/>
          <a:stretch/>
        </p:blipFill>
        <p:spPr bwMode="auto">
          <a:xfrm>
            <a:off x="4052849" y="2500742"/>
            <a:ext cx="4053650" cy="179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text, indoor, cluttered, equipment&#10;&#10;Description automatically generated">
            <a:extLst>
              <a:ext uri="{FF2B5EF4-FFF2-40B4-BE49-F238E27FC236}">
                <a16:creationId xmlns:a16="http://schemas.microsoft.com/office/drawing/2014/main" id="{586C0CE8-0B8A-4F47-9FBA-DB859D583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45" t="13190" r="20280" b="2561"/>
          <a:stretch/>
        </p:blipFill>
        <p:spPr>
          <a:xfrm>
            <a:off x="8844461" y="3372151"/>
            <a:ext cx="3009062" cy="25258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 descr="File:LLNL-logo.png">
            <a:extLst>
              <a:ext uri="{FF2B5EF4-FFF2-40B4-BE49-F238E27FC236}">
                <a16:creationId xmlns:a16="http://schemas.microsoft.com/office/drawing/2014/main" id="{D4F51616-F52E-41E1-B3B0-A313C7146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579" y="5272968"/>
            <a:ext cx="1834868" cy="35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triumf logo">
            <a:extLst>
              <a:ext uri="{FF2B5EF4-FFF2-40B4-BE49-F238E27FC236}">
                <a16:creationId xmlns:a16="http://schemas.microsoft.com/office/drawing/2014/main" id="{B76A15AB-9556-404D-8597-4DB7A0343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39" y="406590"/>
            <a:ext cx="1638280" cy="29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picture containing sky, weapon&#10;&#10;Description automatically generated">
            <a:extLst>
              <a:ext uri="{FF2B5EF4-FFF2-40B4-BE49-F238E27FC236}">
                <a16:creationId xmlns:a16="http://schemas.microsoft.com/office/drawing/2014/main" id="{68823F85-0A6B-46A5-B7DE-7961F3078E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7153" y="560322"/>
            <a:ext cx="1189855" cy="11532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825168-D349-4E1D-88C2-9B33594A1B0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47" t="4144" r="14402" b="23423"/>
          <a:stretch/>
        </p:blipFill>
        <p:spPr>
          <a:xfrm>
            <a:off x="368528" y="2415648"/>
            <a:ext cx="2763320" cy="36302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5F14B15-E73A-4650-AE50-935A2E528EAD}"/>
              </a:ext>
            </a:extLst>
          </p:cNvPr>
          <p:cNvSpPr txBox="1"/>
          <p:nvPr/>
        </p:nvSpPr>
        <p:spPr>
          <a:xfrm>
            <a:off x="3233018" y="5334289"/>
            <a:ext cx="3009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High-precision</a:t>
            </a:r>
            <a:r>
              <a:rPr lang="en-US" sz="1600" b="1" i="1" dirty="0"/>
              <a:t> In-situ</a:t>
            </a:r>
            <a:r>
              <a:rPr lang="en-US" sz="1600" b="1" dirty="0"/>
              <a:t> calibration and characterization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81C15F-B637-4D85-886F-C197560D515A}"/>
              </a:ext>
            </a:extLst>
          </p:cNvPr>
          <p:cNvSpPr txBox="1"/>
          <p:nvPr/>
        </p:nvSpPr>
        <p:spPr>
          <a:xfrm>
            <a:off x="293426" y="686892"/>
            <a:ext cx="3992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Rare-isotope implantation at TRIUMF-ISAC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78CB66-B6BF-4EDC-98F6-A295989C8357}"/>
              </a:ext>
            </a:extLst>
          </p:cNvPr>
          <p:cNvSpPr txBox="1"/>
          <p:nvPr/>
        </p:nvSpPr>
        <p:spPr>
          <a:xfrm>
            <a:off x="6648760" y="5677755"/>
            <a:ext cx="2915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Cooling (&lt;0.1 K) and measurement in ADR at LLNL </a:t>
            </a:r>
          </a:p>
        </p:txBody>
      </p:sp>
      <p:pic>
        <p:nvPicPr>
          <p:cNvPr id="23" name="Picture 22" descr="A picture containing building, toilet&#10;&#10;Description automatically generated">
            <a:extLst>
              <a:ext uri="{FF2B5EF4-FFF2-40B4-BE49-F238E27FC236}">
                <a16:creationId xmlns:a16="http://schemas.microsoft.com/office/drawing/2014/main" id="{74EF5F56-DE25-4BEF-B68E-0CC1BAA942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6084" y="1125257"/>
            <a:ext cx="1824811" cy="13686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43BCC1F-C697-4271-BA67-F0534C350DAD}"/>
              </a:ext>
            </a:extLst>
          </p:cNvPr>
          <p:cNvSpPr txBox="1"/>
          <p:nvPr/>
        </p:nvSpPr>
        <p:spPr>
          <a:xfrm>
            <a:off x="7906481" y="682517"/>
            <a:ext cx="416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Ta, Al, and Nb-based STJ Sensors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467D7F-6B9C-471E-B668-828B9102A71C}"/>
              </a:ext>
            </a:extLst>
          </p:cNvPr>
          <p:cNvSpPr txBox="1"/>
          <p:nvPr/>
        </p:nvSpPr>
        <p:spPr>
          <a:xfrm>
            <a:off x="11145447" y="2261711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50 </a:t>
            </a:r>
            <a:r>
              <a:rPr lang="en-US" sz="1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000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0D66A17-183C-4FC8-BB8F-D9DBFF3365E8}"/>
              </a:ext>
            </a:extLst>
          </p:cNvPr>
          <p:cNvCxnSpPr>
            <a:cxnSpLocks/>
          </p:cNvCxnSpPr>
          <p:nvPr/>
        </p:nvCxnSpPr>
        <p:spPr>
          <a:xfrm>
            <a:off x="11145066" y="2261711"/>
            <a:ext cx="52167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6" descr="pcSQUID™">
            <a:extLst>
              <a:ext uri="{FF2B5EF4-FFF2-40B4-BE49-F238E27FC236}">
                <a16:creationId xmlns:a16="http://schemas.microsoft.com/office/drawing/2014/main" id="{05F3E4E5-9221-4043-B025-A8171856B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981" y="2571201"/>
            <a:ext cx="973015" cy="31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A picture containing cup, electronics&#10;&#10;Description automatically generated">
            <a:extLst>
              <a:ext uri="{FF2B5EF4-FFF2-40B4-BE49-F238E27FC236}">
                <a16:creationId xmlns:a16="http://schemas.microsoft.com/office/drawing/2014/main" id="{B0173DFD-0A50-4C5A-9F90-388763BF97F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42494" r="40085" b="22668"/>
          <a:stretch/>
        </p:blipFill>
        <p:spPr>
          <a:xfrm>
            <a:off x="627425" y="1253483"/>
            <a:ext cx="2245526" cy="979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7D9590C-A951-4E31-8CD1-7928ABE75BE6}"/>
              </a:ext>
            </a:extLst>
          </p:cNvPr>
          <p:cNvSpPr/>
          <p:nvPr/>
        </p:nvSpPr>
        <p:spPr>
          <a:xfrm>
            <a:off x="46527" y="6010518"/>
            <a:ext cx="307648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S. Friedrich et al., J. Low Temp. Phys. </a:t>
            </a:r>
            <a:r>
              <a:rPr lang="en-US" sz="1050" b="1" dirty="0"/>
              <a:t>200</a:t>
            </a:r>
            <a:r>
              <a:rPr lang="en-US" sz="1050" dirty="0"/>
              <a:t>, 200 (2020)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D401CCB-8C0D-4CED-A5AC-8A95C69AF004}"/>
              </a:ext>
            </a:extLst>
          </p:cNvPr>
          <p:cNvSpPr/>
          <p:nvPr/>
        </p:nvSpPr>
        <p:spPr>
          <a:xfrm>
            <a:off x="4374823" y="1667323"/>
            <a:ext cx="39868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K.G. Leach and S. Friedrich, arXiv:2112.02029 (2021)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2BB743-85CA-44A9-AB4E-B788AAF03987}"/>
              </a:ext>
            </a:extLst>
          </p:cNvPr>
          <p:cNvSpPr/>
          <p:nvPr/>
        </p:nvSpPr>
        <p:spPr>
          <a:xfrm>
            <a:off x="4374823" y="2036188"/>
            <a:ext cx="39778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S. </a:t>
            </a:r>
            <a:r>
              <a:rPr lang="en-US" sz="1400" dirty="0" err="1"/>
              <a:t>Fretwell</a:t>
            </a:r>
            <a:r>
              <a:rPr lang="en-US" sz="1400" dirty="0"/>
              <a:t> </a:t>
            </a:r>
            <a:r>
              <a:rPr lang="en-US" sz="1400" i="1" dirty="0"/>
              <a:t>et al</a:t>
            </a:r>
            <a:r>
              <a:rPr lang="en-US" sz="1400" dirty="0"/>
              <a:t>., Phys. Rev. Lett. </a:t>
            </a:r>
            <a:r>
              <a:rPr lang="en-US" sz="1400" b="1" dirty="0"/>
              <a:t>125</a:t>
            </a:r>
            <a:r>
              <a:rPr lang="en-US" sz="1400" dirty="0"/>
              <a:t>, 032701 (2020)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1CABDD-18BE-482E-9518-73F22D08F957}"/>
              </a:ext>
            </a:extLst>
          </p:cNvPr>
          <p:cNvSpPr/>
          <p:nvPr/>
        </p:nvSpPr>
        <p:spPr>
          <a:xfrm>
            <a:off x="4349976" y="1850665"/>
            <a:ext cx="40308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S. Friedrich </a:t>
            </a:r>
            <a:r>
              <a:rPr lang="en-US" sz="1400" i="1" dirty="0"/>
              <a:t>et al</a:t>
            </a:r>
            <a:r>
              <a:rPr lang="en-US" sz="1400" dirty="0"/>
              <a:t>., Phys. Rev. Lett. </a:t>
            </a:r>
            <a:r>
              <a:rPr lang="en-US" sz="1400" b="1" dirty="0"/>
              <a:t>126</a:t>
            </a:r>
            <a:r>
              <a:rPr lang="en-US" sz="1400" dirty="0"/>
              <a:t>, 021803 (2021)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B37FC9-9F42-986C-3999-7B3A85517D24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46897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A45937-A2CB-F741-B5CD-68DE321E57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47" t="4144" r="14402" b="23423"/>
          <a:stretch/>
        </p:blipFill>
        <p:spPr>
          <a:xfrm>
            <a:off x="8045526" y="518098"/>
            <a:ext cx="4103437" cy="53907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8350A3-B43D-8749-AA19-4CD8DE5BA52E}"/>
              </a:ext>
            </a:extLst>
          </p:cNvPr>
          <p:cNvSpPr txBox="1"/>
          <p:nvPr/>
        </p:nvSpPr>
        <p:spPr>
          <a:xfrm>
            <a:off x="60023" y="2471021"/>
            <a:ext cx="43005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Symbol" pitchFamily="2" charset="2"/>
              </a:rPr>
              <a:t>Pulsed 355 nm (</a:t>
            </a:r>
            <a:r>
              <a:rPr lang="en-US" dirty="0"/>
              <a:t>3.49965(15) </a:t>
            </a:r>
            <a:r>
              <a:rPr lang="en-US" dirty="0">
                <a:sym typeface="Symbol" pitchFamily="2" charset="2"/>
              </a:rPr>
              <a:t>eV) laser at 5 kHz fed through optical fiber to 0.1 K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Symbol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Illumination of STJ provides a comb of peaks at integer multiples of 3.5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Intrinsic resolution of our Ta-based devices is between ~1.5 and ~2.5 eV FWHM at ~10 – 200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Stable response and small quadratic non-linearity (10</a:t>
            </a:r>
            <a:r>
              <a:rPr lang="en-US" baseline="30000" dirty="0"/>
              <a:t>-4</a:t>
            </a:r>
            <a:r>
              <a:rPr lang="en-US" dirty="0"/>
              <a:t> per 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9BECE8-88C2-42BB-B169-80F2E1EBE8A3}"/>
              </a:ext>
            </a:extLst>
          </p:cNvPr>
          <p:cNvSpPr/>
          <p:nvPr/>
        </p:nvSpPr>
        <p:spPr>
          <a:xfrm>
            <a:off x="8977659" y="5974645"/>
            <a:ext cx="32143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S. Friedrich et al., J. Low Temp. Phys. </a:t>
            </a:r>
            <a:r>
              <a:rPr lang="en-US" sz="1100" b="1" dirty="0"/>
              <a:t>200</a:t>
            </a:r>
            <a:r>
              <a:rPr lang="en-US" sz="1100" dirty="0"/>
              <a:t>, 200 (2020)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DA7657-07B7-43F2-BFAF-DC8FC525DB69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STJ Performance and Characterization</a:t>
            </a:r>
          </a:p>
        </p:txBody>
      </p:sp>
      <p:pic>
        <p:nvPicPr>
          <p:cNvPr id="18" name="Picture 4" descr="https://www.mines.edu/beest/wp-content/uploads/sites/345/2020/06/ExperimentConcept.png">
            <a:extLst>
              <a:ext uri="{FF2B5EF4-FFF2-40B4-BE49-F238E27FC236}">
                <a16:creationId xmlns:a16="http://schemas.microsoft.com/office/drawing/2014/main" id="{2E41278F-CEB5-4B25-BBB2-99515F1761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2" t="26228" r="33338" b="43868"/>
          <a:stretch/>
        </p:blipFill>
        <p:spPr bwMode="auto">
          <a:xfrm>
            <a:off x="168615" y="612589"/>
            <a:ext cx="3461429" cy="168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B5E9E03-3E94-4269-9C89-2071D674B99D}"/>
              </a:ext>
            </a:extLst>
          </p:cNvPr>
          <p:cNvSpPr/>
          <p:nvPr/>
        </p:nvSpPr>
        <p:spPr>
          <a:xfrm>
            <a:off x="87248" y="523445"/>
            <a:ext cx="1801678" cy="887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picture containing text, indoor, cluttered, equipment&#10;&#10;Description automatically generated">
            <a:extLst>
              <a:ext uri="{FF2B5EF4-FFF2-40B4-BE49-F238E27FC236}">
                <a16:creationId xmlns:a16="http://schemas.microsoft.com/office/drawing/2014/main" id="{CF09265A-BA88-412D-8F09-571BBA196C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43" t="12387" r="21184"/>
          <a:stretch/>
        </p:blipFill>
        <p:spPr>
          <a:xfrm>
            <a:off x="4458653" y="1350638"/>
            <a:ext cx="3390693" cy="42059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181DA9-938B-4C0E-A048-7ED9DBEC9B0A}"/>
              </a:ext>
            </a:extLst>
          </p:cNvPr>
          <p:cNvSpPr txBox="1"/>
          <p:nvPr/>
        </p:nvSpPr>
        <p:spPr>
          <a:xfrm>
            <a:off x="3898026" y="650075"/>
            <a:ext cx="4395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Adiabatic Demagnetization Refrigerator</a:t>
            </a:r>
          </a:p>
          <a:p>
            <a:pPr algn="ctr"/>
            <a:r>
              <a:rPr lang="en-US" sz="2000" b="1" dirty="0"/>
              <a:t>(ADR) – Base Temp ~70 </a:t>
            </a:r>
            <a:r>
              <a:rPr lang="en-US" sz="2000" b="1" dirty="0" err="1"/>
              <a:t>mK</a:t>
            </a:r>
            <a:endParaRPr lang="en-US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A6A5CE-0B71-4CFE-8D62-06CBBD942FB8}"/>
              </a:ext>
            </a:extLst>
          </p:cNvPr>
          <p:cNvSpPr txBox="1"/>
          <p:nvPr/>
        </p:nvSpPr>
        <p:spPr>
          <a:xfrm>
            <a:off x="4876775" y="5556615"/>
            <a:ext cx="966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Laser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B630458-F52A-4B3E-A6BC-B2E1B6BD53EE}"/>
              </a:ext>
            </a:extLst>
          </p:cNvPr>
          <p:cNvSpPr/>
          <p:nvPr/>
        </p:nvSpPr>
        <p:spPr>
          <a:xfrm>
            <a:off x="4485878" y="3213492"/>
            <a:ext cx="1655647" cy="137264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D47799F-FC0A-4998-8402-47DD8A27CDCD}"/>
              </a:ext>
            </a:extLst>
          </p:cNvPr>
          <p:cNvSpPr/>
          <p:nvPr/>
        </p:nvSpPr>
        <p:spPr>
          <a:xfrm>
            <a:off x="6291789" y="1301385"/>
            <a:ext cx="1655647" cy="2127615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0CC0B0C-6E35-4978-8B5D-59337CA56262}"/>
              </a:ext>
            </a:extLst>
          </p:cNvPr>
          <p:cNvSpPr/>
          <p:nvPr/>
        </p:nvSpPr>
        <p:spPr>
          <a:xfrm>
            <a:off x="70525" y="1402656"/>
            <a:ext cx="1801678" cy="887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8C6DBD-90A5-4B8A-BBD0-4A543F068D2D}"/>
              </a:ext>
            </a:extLst>
          </p:cNvPr>
          <p:cNvSpPr/>
          <p:nvPr/>
        </p:nvSpPr>
        <p:spPr>
          <a:xfrm>
            <a:off x="8054476" y="3649507"/>
            <a:ext cx="4027933" cy="2259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883A48-F8B7-4E3A-8046-36E14DA1A19F}"/>
              </a:ext>
            </a:extLst>
          </p:cNvPr>
          <p:cNvSpPr/>
          <p:nvPr/>
        </p:nvSpPr>
        <p:spPr>
          <a:xfrm>
            <a:off x="8045526" y="2674418"/>
            <a:ext cx="4027933" cy="1021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6D6207-36C4-4E46-A2CC-FDDB78EF8D2E}"/>
              </a:ext>
            </a:extLst>
          </p:cNvPr>
          <p:cNvSpPr txBox="1"/>
          <p:nvPr/>
        </p:nvSpPr>
        <p:spPr>
          <a:xfrm>
            <a:off x="8628540" y="621819"/>
            <a:ext cx="1513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hour of data</a:t>
            </a:r>
          </a:p>
        </p:txBody>
      </p:sp>
      <p:pic>
        <p:nvPicPr>
          <p:cNvPr id="28" name="Picture 27" descr="File:LLNL-logo.png">
            <a:extLst>
              <a:ext uri="{FF2B5EF4-FFF2-40B4-BE49-F238E27FC236}">
                <a16:creationId xmlns:a16="http://schemas.microsoft.com/office/drawing/2014/main" id="{CFED42C6-6831-4323-89CF-74FC7FE24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331" y="5618071"/>
            <a:ext cx="1765144" cy="34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6B910-7F8B-4F04-8406-CB009918D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56FEE4-B5D0-0507-01ED-321CBA18494D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21809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2" grpId="0" animBg="1"/>
      <p:bldP spid="24" grpId="0" animBg="1"/>
      <p:bldP spid="25" grpId="0" animBg="1"/>
      <p:bldP spid="27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close up of a map&#10;&#10;Description automatically generated">
            <a:extLst>
              <a:ext uri="{FF2B5EF4-FFF2-40B4-BE49-F238E27FC236}">
                <a16:creationId xmlns:a16="http://schemas.microsoft.com/office/drawing/2014/main" id="{69E79FBF-F979-49D7-BD28-87D89860E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9" y="641557"/>
            <a:ext cx="4615090" cy="545043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5C86150-8B7A-4622-B4B1-84091CA69EAF}"/>
              </a:ext>
            </a:extLst>
          </p:cNvPr>
          <p:cNvSpPr/>
          <p:nvPr/>
        </p:nvSpPr>
        <p:spPr>
          <a:xfrm>
            <a:off x="94374" y="5985032"/>
            <a:ext cx="34391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S. </a:t>
            </a:r>
            <a:r>
              <a:rPr lang="en-US" sz="1200" dirty="0" err="1"/>
              <a:t>Fretwell</a:t>
            </a:r>
            <a:r>
              <a:rPr lang="en-US" sz="1200" dirty="0"/>
              <a:t> </a:t>
            </a:r>
            <a:r>
              <a:rPr lang="en-US" sz="1200" i="1" dirty="0"/>
              <a:t>et al</a:t>
            </a:r>
            <a:r>
              <a:rPr lang="en-US" sz="1200" dirty="0"/>
              <a:t>., Phys. Rev. Lett. </a:t>
            </a:r>
            <a:r>
              <a:rPr lang="en-US" sz="1200" b="1" dirty="0"/>
              <a:t>125</a:t>
            </a:r>
            <a:r>
              <a:rPr lang="en-US" sz="1200" dirty="0"/>
              <a:t>, 032701 (2020)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Phases-I and –II: First Nuclear Recoil Experiments with STJs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412BF8-A14A-4EC5-A869-0B324CB2A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5" name="Picture 34" descr="A picture containing object&#10;&#10;Description automatically generated">
            <a:extLst>
              <a:ext uri="{FF2B5EF4-FFF2-40B4-BE49-F238E27FC236}">
                <a16:creationId xmlns:a16="http://schemas.microsoft.com/office/drawing/2014/main" id="{88007D34-0850-46F9-83C9-C9698FD7CD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81" t="28879" r="63686" b="20452"/>
          <a:stretch/>
        </p:blipFill>
        <p:spPr>
          <a:xfrm rot="16200000">
            <a:off x="1012255" y="879285"/>
            <a:ext cx="578252" cy="72683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7827617-E4D5-478C-8E45-346FD28C848B}"/>
              </a:ext>
            </a:extLst>
          </p:cNvPr>
          <p:cNvSpPr txBox="1"/>
          <p:nvPr/>
        </p:nvSpPr>
        <p:spPr>
          <a:xfrm>
            <a:off x="1664796" y="1060717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68 x 68 </a:t>
            </a:r>
            <a:r>
              <a:rPr lang="en-US" sz="1400" dirty="0">
                <a:latin typeface="Symbol" panose="05050102010706020507" pitchFamily="18" charset="2"/>
              </a:rPr>
              <a:t>m</a:t>
            </a:r>
            <a:r>
              <a:rPr lang="en-US" sz="1400" dirty="0"/>
              <a:t>m</a:t>
            </a:r>
            <a:r>
              <a:rPr lang="en-US" sz="1400" baseline="30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0D6F52-080A-40FE-A640-B19BC3CA56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25" t="14813" r="18894" b="3024"/>
          <a:stretch/>
        </p:blipFill>
        <p:spPr>
          <a:xfrm>
            <a:off x="4886275" y="2922911"/>
            <a:ext cx="6425008" cy="3250602"/>
          </a:xfrm>
          <a:prstGeom prst="rect">
            <a:avLst/>
          </a:prstGeom>
        </p:spPr>
      </p:pic>
      <p:pic>
        <p:nvPicPr>
          <p:cNvPr id="15" name="Picture 2" descr="Image result for cea saclay logo">
            <a:extLst>
              <a:ext uri="{FF2B5EF4-FFF2-40B4-BE49-F238E27FC236}">
                <a16:creationId xmlns:a16="http://schemas.microsoft.com/office/drawing/2014/main" id="{2008E7C0-7605-44D0-B7C5-6DEDB3F57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990" y="5643118"/>
            <a:ext cx="527885" cy="52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Faculdade de Ciências e Tecnologia da Universidade Nova de Lisboa -  Wikipedia">
            <a:extLst>
              <a:ext uri="{FF2B5EF4-FFF2-40B4-BE49-F238E27FC236}">
                <a16:creationId xmlns:a16="http://schemas.microsoft.com/office/drawing/2014/main" id="{147B06DA-F643-459A-8B33-458817905D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5" t="21223" r="13324" b="18889"/>
          <a:stretch/>
        </p:blipFill>
        <p:spPr bwMode="auto">
          <a:xfrm>
            <a:off x="10639585" y="5565500"/>
            <a:ext cx="1038260" cy="59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D1BB8AEF-166A-4AC3-B22B-F599AF680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101" y="5577796"/>
            <a:ext cx="2216857" cy="57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Beryllium Atom On A White Background Stock Photo, Picture And ...">
            <a:extLst>
              <a:ext uri="{FF2B5EF4-FFF2-40B4-BE49-F238E27FC236}">
                <a16:creationId xmlns:a16="http://schemas.microsoft.com/office/drawing/2014/main" id="{248CE061-8EF1-4B90-9915-EC619C644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075" y="973636"/>
            <a:ext cx="1471777" cy="147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Left Arrow 21">
            <a:extLst>
              <a:ext uri="{FF2B5EF4-FFF2-40B4-BE49-F238E27FC236}">
                <a16:creationId xmlns:a16="http://schemas.microsoft.com/office/drawing/2014/main" id="{2365691D-551E-4D14-B57E-52C9CF02A2B8}"/>
              </a:ext>
            </a:extLst>
          </p:cNvPr>
          <p:cNvSpPr/>
          <p:nvPr/>
        </p:nvSpPr>
        <p:spPr>
          <a:xfrm rot="7590715">
            <a:off x="9218155" y="1054841"/>
            <a:ext cx="650190" cy="185351"/>
          </a:xfrm>
          <a:prstGeom prst="leftArrow">
            <a:avLst/>
          </a:prstGeom>
          <a:solidFill>
            <a:srgbClr val="FF0000"/>
          </a:solidFill>
          <a:ln>
            <a:solidFill>
              <a:srgbClr val="F15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1DD413F-F546-46B7-BFF0-0DDB2B44F67B}"/>
              </a:ext>
            </a:extLst>
          </p:cNvPr>
          <p:cNvCxnSpPr>
            <a:cxnSpLocks/>
          </p:cNvCxnSpPr>
          <p:nvPr/>
        </p:nvCxnSpPr>
        <p:spPr>
          <a:xfrm flipH="1">
            <a:off x="7999301" y="2590038"/>
            <a:ext cx="468818" cy="5788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6119D3AB-EB63-4FF1-8342-BAF9E1022A3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3527" t="32130" r="81667" b="56018"/>
          <a:stretch/>
        </p:blipFill>
        <p:spPr>
          <a:xfrm>
            <a:off x="8468119" y="2384400"/>
            <a:ext cx="186590" cy="1926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F2AB3FE-1FC2-4619-BAEB-2F19AA98E5C8}"/>
              </a:ext>
            </a:extLst>
          </p:cNvPr>
          <p:cNvSpPr txBox="1"/>
          <p:nvPr/>
        </p:nvSpPr>
        <p:spPr>
          <a:xfrm>
            <a:off x="9733101" y="570959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baseline="-25000" dirty="0"/>
              <a:t>R</a:t>
            </a:r>
            <a:r>
              <a:rPr lang="en-US" dirty="0"/>
              <a:t> ~ 57 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6F25F6-0A1B-46FC-8BEA-A38CC87B4579}"/>
              </a:ext>
            </a:extLst>
          </p:cNvPr>
          <p:cNvSpPr txBox="1"/>
          <p:nvPr/>
        </p:nvSpPr>
        <p:spPr>
          <a:xfrm>
            <a:off x="7449027" y="2582085"/>
            <a:ext cx="1336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E</a:t>
            </a:r>
            <a:r>
              <a:rPr lang="en-US" baseline="-25000" dirty="0" err="1">
                <a:latin typeface="Symbol" panose="05050102010706020507" pitchFamily="18" charset="2"/>
              </a:rPr>
              <a:t>n</a:t>
            </a:r>
            <a:r>
              <a:rPr lang="en-US" dirty="0"/>
              <a:t> ~ 862 keV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F0C49D3-4BCE-4007-B84D-B08A462AD339}"/>
              </a:ext>
            </a:extLst>
          </p:cNvPr>
          <p:cNvGrpSpPr/>
          <p:nvPr/>
        </p:nvGrpSpPr>
        <p:grpSpPr>
          <a:xfrm>
            <a:off x="8374824" y="1072775"/>
            <a:ext cx="1433134" cy="1387646"/>
            <a:chOff x="8064013" y="1634398"/>
            <a:chExt cx="1313529" cy="1315555"/>
          </a:xfrm>
        </p:grpSpPr>
        <p:pic>
          <p:nvPicPr>
            <p:cNvPr id="29" name="Picture 2" descr="Beryllium Atom On A White Background Stock Photo, Picture And ...">
              <a:extLst>
                <a:ext uri="{FF2B5EF4-FFF2-40B4-BE49-F238E27FC236}">
                  <a16:creationId xmlns:a16="http://schemas.microsoft.com/office/drawing/2014/main" id="{444766F1-7778-4436-A3AF-2ED4C2A7C6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clrChange>
                <a:clrFrom>
                  <a:srgbClr val="EBEBEB"/>
                </a:clrFrom>
                <a:clrTo>
                  <a:srgbClr val="EBEBE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83" t="42280" r="44439" b="45639"/>
            <a:stretch/>
          </p:blipFill>
          <p:spPr bwMode="auto">
            <a:xfrm>
              <a:off x="8627482" y="2191917"/>
              <a:ext cx="186590" cy="17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Animation of Isotope of Lithium atom. Looping animation.(images ...">
              <a:extLst>
                <a:ext uri="{FF2B5EF4-FFF2-40B4-BE49-F238E27FC236}">
                  <a16:creationId xmlns:a16="http://schemas.microsoft.com/office/drawing/2014/main" id="{80DCE595-2D7B-45A7-B69B-62BDF108A0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51" t="5242" r="24726" b="4586"/>
            <a:stretch/>
          </p:blipFill>
          <p:spPr bwMode="auto">
            <a:xfrm>
              <a:off x="8064013" y="1634398"/>
              <a:ext cx="1313529" cy="1315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4D456226-A049-4E3D-B4CB-A170F9D8ECE4}"/>
              </a:ext>
            </a:extLst>
          </p:cNvPr>
          <p:cNvSpPr/>
          <p:nvPr/>
        </p:nvSpPr>
        <p:spPr>
          <a:xfrm>
            <a:off x="5234243" y="967342"/>
            <a:ext cx="1132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aseline="30000" dirty="0"/>
              <a:t>7</a:t>
            </a:r>
            <a:r>
              <a:rPr lang="en-US" sz="2000" dirty="0"/>
              <a:t>Be (Z=4)</a:t>
            </a:r>
          </a:p>
          <a:p>
            <a:pPr algn="ctr"/>
            <a:r>
              <a:rPr lang="en-US" sz="2000" i="1" dirty="0"/>
              <a:t>parent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AA3B660-1E25-4DAA-B913-28FBFE1A6174}"/>
              </a:ext>
            </a:extLst>
          </p:cNvPr>
          <p:cNvSpPr/>
          <p:nvPr/>
        </p:nvSpPr>
        <p:spPr>
          <a:xfrm>
            <a:off x="9807958" y="995401"/>
            <a:ext cx="1133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aseline="30000" dirty="0"/>
              <a:t>7</a:t>
            </a:r>
            <a:r>
              <a:rPr lang="en-US" sz="2000" dirty="0"/>
              <a:t>Li (Z=3)</a:t>
            </a:r>
          </a:p>
          <a:p>
            <a:pPr algn="ctr"/>
            <a:r>
              <a:rPr lang="en-US" sz="2000" i="1" dirty="0"/>
              <a:t>daughter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1E5F58B-C5CF-4300-AD49-ACFFD966DB32}"/>
              </a:ext>
            </a:extLst>
          </p:cNvPr>
          <p:cNvSpPr/>
          <p:nvPr/>
        </p:nvSpPr>
        <p:spPr>
          <a:xfrm>
            <a:off x="6506649" y="1196531"/>
            <a:ext cx="1040524" cy="1042831"/>
          </a:xfrm>
          <a:prstGeom prst="ellipse">
            <a:avLst/>
          </a:prstGeom>
          <a:noFill/>
          <a:ln w="57150">
            <a:solidFill>
              <a:srgbClr val="FEF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871F9AA-A471-4CFE-B805-7AEE2EB57486}"/>
              </a:ext>
            </a:extLst>
          </p:cNvPr>
          <p:cNvSpPr/>
          <p:nvPr/>
        </p:nvSpPr>
        <p:spPr>
          <a:xfrm>
            <a:off x="6366284" y="1008117"/>
            <a:ext cx="1333289" cy="1383646"/>
          </a:xfrm>
          <a:prstGeom prst="ellipse">
            <a:avLst/>
          </a:prstGeom>
          <a:noFill/>
          <a:ln w="57150">
            <a:solidFill>
              <a:srgbClr val="D1E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EA24AE-E59F-429C-925F-A0BEAF21AB45}"/>
              </a:ext>
            </a:extLst>
          </p:cNvPr>
          <p:cNvSpPr txBox="1"/>
          <p:nvPr/>
        </p:nvSpPr>
        <p:spPr>
          <a:xfrm>
            <a:off x="7431733" y="888887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L-shell (2s)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2E3E12C-87D0-43D5-934B-BE8DD157C7F4}"/>
              </a:ext>
            </a:extLst>
          </p:cNvPr>
          <p:cNvSpPr txBox="1"/>
          <p:nvPr/>
        </p:nvSpPr>
        <p:spPr>
          <a:xfrm>
            <a:off x="5569541" y="1994020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K-shell (1s)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9DA5B7-FC16-B5E7-AB9A-DBA4E280C056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70580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/>
      <p:bldP spid="27" grpId="0"/>
      <p:bldP spid="31" grpId="0"/>
      <p:bldP spid="32" grpId="0"/>
      <p:bldP spid="34" grpId="0" animBg="1"/>
      <p:bldP spid="37" grpId="0" animBg="1"/>
      <p:bldP spid="38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50763-5C41-447A-BD5A-5A6280F8D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D0B5B0-A57D-465F-8C5E-15AECBA8D1E2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Precision Measurements of Effects in the Data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38937A-6DFA-61D1-C462-07B1497B34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623"/>
          <a:stretch/>
        </p:blipFill>
        <p:spPr>
          <a:xfrm>
            <a:off x="174357" y="646331"/>
            <a:ext cx="11963400" cy="53536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D95460-0F43-2A80-8E33-DC073CCED216}"/>
              </a:ext>
            </a:extLst>
          </p:cNvPr>
          <p:cNvSpPr txBox="1"/>
          <p:nvPr/>
        </p:nvSpPr>
        <p:spPr>
          <a:xfrm>
            <a:off x="2572718" y="906187"/>
            <a:ext cx="31732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Nuclear recoils down to a few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Low-energy atomic effects: Auger, shake-up and –off from 10 – 60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Requirement to model atomic and materials effects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2C6CB1-1A51-4F4C-6291-6CA85ADFF5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856"/>
          <a:stretch/>
        </p:blipFill>
        <p:spPr>
          <a:xfrm>
            <a:off x="487552" y="5906134"/>
            <a:ext cx="11337010" cy="3547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E52A1D-4BE6-19B0-1A74-733970E011C6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44215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304A3DC-45A6-45C4-8694-1179DB5FDFC3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Atomistic Calculations of Chemical Shifts in Materials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98BCA2-F6C0-4023-AE23-4413A58198F2}"/>
              </a:ext>
            </a:extLst>
          </p:cNvPr>
          <p:cNvSpPr/>
          <p:nvPr/>
        </p:nvSpPr>
        <p:spPr>
          <a:xfrm>
            <a:off x="-1" y="5995701"/>
            <a:ext cx="47559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33333"/>
                </a:solidFill>
              </a:rPr>
              <a:t>A. </a:t>
            </a:r>
            <a:r>
              <a:rPr lang="en-US" sz="1100" dirty="0" err="1">
                <a:solidFill>
                  <a:srgbClr val="333333"/>
                </a:solidFill>
              </a:rPr>
              <a:t>Samanta</a:t>
            </a:r>
            <a:r>
              <a:rPr lang="en-US" sz="1100" dirty="0">
                <a:solidFill>
                  <a:srgbClr val="333333"/>
                </a:solidFill>
              </a:rPr>
              <a:t>, S. Friedrich, K.G. Leach, and V. Lordi, arXiv:2206.00150 (2022)</a:t>
            </a:r>
            <a:endParaRPr lang="en-US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66202-2811-4849-A783-20C017661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3E14249-28FC-50F1-FE33-CAB4724E8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20" y="600689"/>
            <a:ext cx="2893808" cy="243115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9892F3F-3EB3-059F-A726-55DD970B9A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0" r="23090"/>
          <a:stretch/>
        </p:blipFill>
        <p:spPr bwMode="auto">
          <a:xfrm>
            <a:off x="9369245" y="519887"/>
            <a:ext cx="2435860" cy="57410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114C02D-C1D8-FAAE-ED66-93AD1917D9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t="27525" r="30689" b="25555"/>
          <a:stretch/>
        </p:blipFill>
        <p:spPr bwMode="auto">
          <a:xfrm>
            <a:off x="6342681" y="766934"/>
            <a:ext cx="2581721" cy="30902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BC89154-5987-5E88-23F5-8089EC6EDB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074" y="3857168"/>
            <a:ext cx="2620276" cy="2329016"/>
          </a:xfrm>
          <a:prstGeom prst="rect">
            <a:avLst/>
          </a:prstGeom>
        </p:spPr>
      </p:pic>
      <p:pic>
        <p:nvPicPr>
          <p:cNvPr id="31" name="Picture 30" descr="Diagram&#10;&#10;Description automatically generated">
            <a:extLst>
              <a:ext uri="{FF2B5EF4-FFF2-40B4-BE49-F238E27FC236}">
                <a16:creationId xmlns:a16="http://schemas.microsoft.com/office/drawing/2014/main" id="{E79EF8BA-E343-2F11-0F39-8E65DE8F78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50" y="3016718"/>
            <a:ext cx="3140251" cy="29019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C373EB-143D-9211-ECDA-80E3F418F250}"/>
              </a:ext>
            </a:extLst>
          </p:cNvPr>
          <p:cNvSpPr txBox="1"/>
          <p:nvPr/>
        </p:nvSpPr>
        <p:spPr>
          <a:xfrm>
            <a:off x="3581120" y="866754"/>
            <a:ext cx="25391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Putting Be/Li in the sensors hybridizes the atomic orbits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effects depend strongly on the specific local environment for the EC decaying atom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Detailed atomistic DFT calculations show that variations in the chemical energy shifts away from the vacuum case range from 1-5 eV.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2A3E54-8287-B350-F749-1BFB0A10C891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44204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>
            <a:extLst>
              <a:ext uri="{FF2B5EF4-FFF2-40B4-BE49-F238E27FC236}">
                <a16:creationId xmlns:a16="http://schemas.microsoft.com/office/drawing/2014/main" id="{A2127B64-7B52-4229-89E9-49029EAFF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389" y="896653"/>
            <a:ext cx="7446533" cy="521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0808E6-37D1-4D4F-9373-69683065E5A9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Searching </a:t>
            </a:r>
            <a:r>
              <a:rPr lang="en-US" sz="3600"/>
              <a:t>for Heavy Neutrinos in </a:t>
            </a:r>
            <a:r>
              <a:rPr lang="en-US" sz="3600" dirty="0"/>
              <a:t>the </a:t>
            </a:r>
            <a:r>
              <a:rPr lang="en-US" sz="3600" dirty="0" err="1"/>
              <a:t>BeEST</a:t>
            </a:r>
            <a:r>
              <a:rPr lang="en-US" sz="3600" dirty="0"/>
              <a:t> Data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7493BB-CF52-46F0-8BDD-C020A70CF536}"/>
              </a:ext>
            </a:extLst>
          </p:cNvPr>
          <p:cNvSpPr/>
          <p:nvPr/>
        </p:nvSpPr>
        <p:spPr>
          <a:xfrm>
            <a:off x="9930570" y="5952399"/>
            <a:ext cx="220765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Slide Courtesy: Geon-Bo Kim (LLNL)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435FCC-2F2F-4BC1-AA01-7E8C283E6EC0}"/>
              </a:ext>
            </a:extLst>
          </p:cNvPr>
          <p:cNvGrpSpPr/>
          <p:nvPr/>
        </p:nvGrpSpPr>
        <p:grpSpPr>
          <a:xfrm>
            <a:off x="4785350" y="1194186"/>
            <a:ext cx="1371600" cy="1174750"/>
            <a:chOff x="3689350" y="1015177"/>
            <a:chExt cx="1860550" cy="1620073"/>
          </a:xfrm>
        </p:grpSpPr>
        <p:pic>
          <p:nvPicPr>
            <p:cNvPr id="19" name="Picture 4" descr="Image result for beta decay image">
              <a:extLst>
                <a:ext uri="{FF2B5EF4-FFF2-40B4-BE49-F238E27FC236}">
                  <a16:creationId xmlns:a16="http://schemas.microsoft.com/office/drawing/2014/main" id="{14E13826-6E77-4DFE-99B0-4FBF866DF9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8" t="55522" r="13984" b="3397"/>
            <a:stretch/>
          </p:blipFill>
          <p:spPr bwMode="auto">
            <a:xfrm>
              <a:off x="3829050" y="1123950"/>
              <a:ext cx="1676400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3F6FE6-77F7-471E-9C20-D6218B9EABC9}"/>
                </a:ext>
              </a:extLst>
            </p:cNvPr>
            <p:cNvSpPr/>
            <p:nvPr/>
          </p:nvSpPr>
          <p:spPr>
            <a:xfrm>
              <a:off x="3689350" y="1123950"/>
              <a:ext cx="1022350" cy="667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522EE59-3F41-480C-9CAC-4F1C22F13DFB}"/>
                </a:ext>
              </a:extLst>
            </p:cNvPr>
            <p:cNvSpPr/>
            <p:nvPr/>
          </p:nvSpPr>
          <p:spPr>
            <a:xfrm>
              <a:off x="5438775" y="1015177"/>
              <a:ext cx="111125" cy="305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4736FA8-E573-4500-BF17-8C9D9AE9D04F}"/>
                </a:ext>
              </a:extLst>
            </p:cNvPr>
            <p:cNvSpPr/>
            <p:nvPr/>
          </p:nvSpPr>
          <p:spPr>
            <a:xfrm>
              <a:off x="4400549" y="2059555"/>
              <a:ext cx="922339" cy="246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2456D8-B85F-4C41-A43C-B908DB3315B5}"/>
                </a:ext>
              </a:extLst>
            </p:cNvPr>
            <p:cNvSpPr/>
            <p:nvPr/>
          </p:nvSpPr>
          <p:spPr>
            <a:xfrm>
              <a:off x="4927600" y="1849383"/>
              <a:ext cx="577849" cy="305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05B3D1-B1C1-4E74-B540-842761552204}"/>
                </a:ext>
              </a:extLst>
            </p:cNvPr>
            <p:cNvSpPr/>
            <p:nvPr/>
          </p:nvSpPr>
          <p:spPr>
            <a:xfrm>
              <a:off x="5416550" y="2153676"/>
              <a:ext cx="133350" cy="481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A94863-3E8B-479A-A2BF-B1B460F2CF31}"/>
              </a:ext>
            </a:extLst>
          </p:cNvPr>
          <p:cNvGrpSpPr/>
          <p:nvPr/>
        </p:nvGrpSpPr>
        <p:grpSpPr>
          <a:xfrm>
            <a:off x="5632653" y="2420551"/>
            <a:ext cx="1371600" cy="1174750"/>
            <a:chOff x="3689350" y="1015177"/>
            <a:chExt cx="1860550" cy="1620073"/>
          </a:xfrm>
        </p:grpSpPr>
        <p:pic>
          <p:nvPicPr>
            <p:cNvPr id="26" name="Picture 4" descr="Image result for beta decay image">
              <a:extLst>
                <a:ext uri="{FF2B5EF4-FFF2-40B4-BE49-F238E27FC236}">
                  <a16:creationId xmlns:a16="http://schemas.microsoft.com/office/drawing/2014/main" id="{4A59FCCF-FFA7-4C3B-8D5F-1C7D74A644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8" t="55522" r="13984" b="3397"/>
            <a:stretch/>
          </p:blipFill>
          <p:spPr bwMode="auto">
            <a:xfrm>
              <a:off x="3829050" y="1123950"/>
              <a:ext cx="1676400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20C374A-DE58-4101-A049-32B09C616142}"/>
                </a:ext>
              </a:extLst>
            </p:cNvPr>
            <p:cNvSpPr/>
            <p:nvPr/>
          </p:nvSpPr>
          <p:spPr>
            <a:xfrm>
              <a:off x="3689350" y="1123950"/>
              <a:ext cx="1022350" cy="667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EB1DBF-57D7-4BBB-A9CB-256041721854}"/>
                </a:ext>
              </a:extLst>
            </p:cNvPr>
            <p:cNvSpPr/>
            <p:nvPr/>
          </p:nvSpPr>
          <p:spPr>
            <a:xfrm>
              <a:off x="5438775" y="1015177"/>
              <a:ext cx="111125" cy="305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CF03AE2-6683-4C3F-B027-604F54F08E73}"/>
                </a:ext>
              </a:extLst>
            </p:cNvPr>
            <p:cNvSpPr/>
            <p:nvPr/>
          </p:nvSpPr>
          <p:spPr>
            <a:xfrm>
              <a:off x="4400549" y="2059555"/>
              <a:ext cx="922339" cy="246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0122571-C0FE-4A5F-8974-492D5D33FD13}"/>
                </a:ext>
              </a:extLst>
            </p:cNvPr>
            <p:cNvSpPr/>
            <p:nvPr/>
          </p:nvSpPr>
          <p:spPr>
            <a:xfrm>
              <a:off x="4927600" y="1849383"/>
              <a:ext cx="577849" cy="305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E163D2F-BE1A-43BA-9F67-EDE01E990284}"/>
                </a:ext>
              </a:extLst>
            </p:cNvPr>
            <p:cNvSpPr/>
            <p:nvPr/>
          </p:nvSpPr>
          <p:spPr>
            <a:xfrm>
              <a:off x="5416550" y="2153676"/>
              <a:ext cx="133350" cy="481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2249DE03-F645-4A03-8D26-636499B14CFC}"/>
              </a:ext>
            </a:extLst>
          </p:cNvPr>
          <p:cNvSpPr/>
          <p:nvPr/>
        </p:nvSpPr>
        <p:spPr>
          <a:xfrm>
            <a:off x="5906894" y="2209317"/>
            <a:ext cx="145928" cy="1397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2A6A5C4-AC2C-4A9C-ADA7-B65DB8900890}"/>
              </a:ext>
            </a:extLst>
          </p:cNvPr>
          <p:cNvSpPr/>
          <p:nvPr/>
        </p:nvSpPr>
        <p:spPr>
          <a:xfrm>
            <a:off x="6758488" y="3382428"/>
            <a:ext cx="285492" cy="291747"/>
          </a:xfrm>
          <a:prstGeom prst="ellipse">
            <a:avLst/>
          </a:prstGeom>
          <a:solidFill>
            <a:srgbClr val="0E0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D0F21AE-68AB-4075-8616-005A4431C02B}"/>
              </a:ext>
            </a:extLst>
          </p:cNvPr>
          <p:cNvCxnSpPr>
            <a:cxnSpLocks/>
          </p:cNvCxnSpPr>
          <p:nvPr/>
        </p:nvCxnSpPr>
        <p:spPr>
          <a:xfrm flipH="1">
            <a:off x="4156590" y="1753828"/>
            <a:ext cx="275710" cy="582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AE27441-CA65-40E5-B893-7C4C325DF8F9}"/>
              </a:ext>
            </a:extLst>
          </p:cNvPr>
          <p:cNvCxnSpPr>
            <a:cxnSpLocks/>
          </p:cNvCxnSpPr>
          <p:nvPr/>
        </p:nvCxnSpPr>
        <p:spPr>
          <a:xfrm>
            <a:off x="4182592" y="1781561"/>
            <a:ext cx="0" cy="1137203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6DD1CA6-9B0B-438F-A044-FC16A305E043}"/>
                  </a:ext>
                </a:extLst>
              </p:cNvPr>
              <p:cNvSpPr txBox="1"/>
              <p:nvPr/>
            </p:nvSpPr>
            <p:spPr>
              <a:xfrm>
                <a:off x="2553620" y="4765426"/>
                <a:ext cx="162897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=300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keV</m:t>
                      </m:r>
                    </m:oMath>
                  </m:oMathPara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</a:rPr>
                        <m:t>=5×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6DD1CA6-9B0B-438F-A044-FC16A305E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620" y="4765426"/>
                <a:ext cx="1628972" cy="492443"/>
              </a:xfrm>
              <a:prstGeom prst="rect">
                <a:avLst/>
              </a:prstGeom>
              <a:blipFill>
                <a:blip r:embed="rId5"/>
                <a:stretch>
                  <a:fillRect r="-749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76A37E1-7C8F-4DF3-84E1-324F025E5CDE}"/>
                  </a:ext>
                </a:extLst>
              </p:cNvPr>
              <p:cNvSpPr txBox="1"/>
              <p:nvPr/>
            </p:nvSpPr>
            <p:spPr>
              <a:xfrm>
                <a:off x="7559491" y="1513882"/>
                <a:ext cx="4387477" cy="86177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Sterile neutrino will add a similar spectrum with:</a:t>
                </a:r>
              </a:p>
              <a:p>
                <a:r>
                  <a:rPr lang="en-US" sz="1600" dirty="0"/>
                  <a:t>	1) Shifted recoil energy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r>
                  <a:rPr lang="en-US" sz="1600" dirty="0"/>
                  <a:t>	2) Reduced amplitude (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76A37E1-7C8F-4DF3-84E1-324F025E5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491" y="1513882"/>
                <a:ext cx="4387477" cy="861774"/>
              </a:xfrm>
              <a:prstGeom prst="rect">
                <a:avLst/>
              </a:prstGeom>
              <a:blipFill>
                <a:blip r:embed="rId6"/>
                <a:stretch>
                  <a:fillRect l="-694" t="-2113"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0D164510-A3FD-4C62-8FA5-0935DDE9200F}"/>
              </a:ext>
            </a:extLst>
          </p:cNvPr>
          <p:cNvSpPr/>
          <p:nvPr/>
        </p:nvSpPr>
        <p:spPr>
          <a:xfrm>
            <a:off x="10109409" y="3387759"/>
            <a:ext cx="148412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Signal: </a:t>
            </a:r>
          </a:p>
          <a:p>
            <a:pPr algn="ctr"/>
            <a:r>
              <a:rPr lang="en-US" sz="1600" dirty="0"/>
              <a:t>Sterile neutrino</a:t>
            </a:r>
          </a:p>
          <a:p>
            <a:pPr algn="ctr"/>
            <a:r>
              <a:rPr lang="en-US" sz="1600" dirty="0"/>
              <a:t>contribution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1C01B5A-62CF-48F2-BC60-5827CC3EF099}"/>
                  </a:ext>
                </a:extLst>
              </p:cNvPr>
              <p:cNvSpPr txBox="1"/>
              <p:nvPr/>
            </p:nvSpPr>
            <p:spPr>
              <a:xfrm>
                <a:off x="7499191" y="2918285"/>
                <a:ext cx="426078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  <m: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6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1C01B5A-62CF-48F2-BC60-5827CC3EF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9191" y="2918285"/>
                <a:ext cx="4260782" cy="246221"/>
              </a:xfrm>
              <a:prstGeom prst="rect">
                <a:avLst/>
              </a:prstGeom>
              <a:blipFill>
                <a:blip r:embed="rId7"/>
                <a:stretch>
                  <a:fillRect l="-1144" r="-1288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0FF640DF-9B39-4128-8D0C-CD746FD1162B}"/>
              </a:ext>
            </a:extLst>
          </p:cNvPr>
          <p:cNvSpPr/>
          <p:nvPr/>
        </p:nvSpPr>
        <p:spPr>
          <a:xfrm>
            <a:off x="8063037" y="3387759"/>
            <a:ext cx="182120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Background:</a:t>
            </a:r>
          </a:p>
          <a:p>
            <a:pPr algn="ctr"/>
            <a:r>
              <a:rPr lang="en-US" sz="1600" dirty="0"/>
              <a:t>Active neutrino</a:t>
            </a:r>
          </a:p>
          <a:p>
            <a:pPr algn="ctr"/>
            <a:r>
              <a:rPr lang="en-US" sz="1600" dirty="0"/>
              <a:t>contribution </a:t>
            </a:r>
          </a:p>
          <a:p>
            <a:pPr algn="ctr"/>
            <a:r>
              <a:rPr lang="en-US" sz="1600" dirty="0"/>
              <a:t>+ other background</a:t>
            </a:r>
          </a:p>
        </p:txBody>
      </p:sp>
      <p:sp>
        <p:nvSpPr>
          <p:cNvPr id="41" name="Left Brace 40">
            <a:extLst>
              <a:ext uri="{FF2B5EF4-FFF2-40B4-BE49-F238E27FC236}">
                <a16:creationId xmlns:a16="http://schemas.microsoft.com/office/drawing/2014/main" id="{DB90FF6A-ECA1-4226-9D60-FAB196BF9432}"/>
              </a:ext>
            </a:extLst>
          </p:cNvPr>
          <p:cNvSpPr/>
          <p:nvPr/>
        </p:nvSpPr>
        <p:spPr>
          <a:xfrm rot="-5400000">
            <a:off x="8932222" y="2355394"/>
            <a:ext cx="82834" cy="1660677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39DAAB73-6185-4657-BF66-F4422D5BCF1B}"/>
              </a:ext>
            </a:extLst>
          </p:cNvPr>
          <p:cNvSpPr/>
          <p:nvPr/>
        </p:nvSpPr>
        <p:spPr>
          <a:xfrm rot="-5400000">
            <a:off x="10827656" y="2372996"/>
            <a:ext cx="47631" cy="1660676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D175D987-AD32-45FE-9652-44603BAB5F0B}"/>
                  </a:ext>
                </a:extLst>
              </p:cNvPr>
              <p:cNvSpPr/>
              <p:nvPr/>
            </p:nvSpPr>
            <p:spPr>
              <a:xfrm>
                <a:off x="3960823" y="1297985"/>
                <a:ext cx="64075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D175D987-AD32-45FE-9652-44603BAB5F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823" y="1297985"/>
                <a:ext cx="640753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6486B59-0779-4771-B698-65AAC8E12890}"/>
                  </a:ext>
                </a:extLst>
              </p:cNvPr>
              <p:cNvSpPr/>
              <p:nvPr/>
            </p:nvSpPr>
            <p:spPr>
              <a:xfrm>
                <a:off x="3730417" y="1912050"/>
                <a:ext cx="45217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6486B59-0779-4771-B698-65AAC8E128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417" y="1912050"/>
                <a:ext cx="452175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2BE3A98-01E0-4D06-BE1E-2437EAD286CE}"/>
                  </a:ext>
                </a:extLst>
              </p:cNvPr>
              <p:cNvSpPr/>
              <p:nvPr/>
            </p:nvSpPr>
            <p:spPr>
              <a:xfrm>
                <a:off x="7978174" y="4569226"/>
                <a:ext cx="381213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/>
                  <a:t>= EC spectral shape with active neutrinos</a:t>
                </a: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2BE3A98-01E0-4D06-BE1E-2437EAD286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8174" y="4569226"/>
                <a:ext cx="3812134" cy="338554"/>
              </a:xfrm>
              <a:prstGeom prst="rect">
                <a:avLst/>
              </a:prstGeom>
              <a:blipFill>
                <a:blip r:embed="rId10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103B5EC6-1999-4686-9BBA-8D66200482DD}"/>
              </a:ext>
            </a:extLst>
          </p:cNvPr>
          <p:cNvSpPr/>
          <p:nvPr/>
        </p:nvSpPr>
        <p:spPr>
          <a:xfrm>
            <a:off x="977900" y="4200681"/>
            <a:ext cx="4457699" cy="12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B7750CE-BA44-44CE-8B62-142508EF7167}"/>
              </a:ext>
            </a:extLst>
          </p:cNvPr>
          <p:cNvSpPr/>
          <p:nvPr/>
        </p:nvSpPr>
        <p:spPr>
          <a:xfrm>
            <a:off x="2116098" y="4089028"/>
            <a:ext cx="2386049" cy="111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6DB93E1-1675-40A9-B4AF-F55C400304DA}"/>
              </a:ext>
            </a:extLst>
          </p:cNvPr>
          <p:cNvSpPr/>
          <p:nvPr/>
        </p:nvSpPr>
        <p:spPr>
          <a:xfrm>
            <a:off x="2228682" y="3920802"/>
            <a:ext cx="2386049" cy="209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CE3A05-030B-4E17-A82D-824638D74706}"/>
              </a:ext>
            </a:extLst>
          </p:cNvPr>
          <p:cNvSpPr/>
          <p:nvPr/>
        </p:nvSpPr>
        <p:spPr>
          <a:xfrm>
            <a:off x="4045283" y="2906771"/>
            <a:ext cx="456864" cy="102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BBA092F-8DBB-46CB-9E73-34F290AFF477}"/>
              </a:ext>
            </a:extLst>
          </p:cNvPr>
          <p:cNvSpPr/>
          <p:nvPr/>
        </p:nvSpPr>
        <p:spPr>
          <a:xfrm>
            <a:off x="3622580" y="3071164"/>
            <a:ext cx="456864" cy="861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D101653-8FCC-443F-926B-E65CAB1271EF}"/>
              </a:ext>
            </a:extLst>
          </p:cNvPr>
          <p:cNvSpPr/>
          <p:nvPr/>
        </p:nvSpPr>
        <p:spPr>
          <a:xfrm>
            <a:off x="884405" y="1507488"/>
            <a:ext cx="2232112" cy="513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DB0B9-E9C6-44CF-B831-08A176FD1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49CB40D-A8E2-AAE3-7ABC-0180052D8865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19769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/>
      <p:bldP spid="37" grpId="0" animBg="1"/>
      <p:bldP spid="38" grpId="0"/>
      <p:bldP spid="39" grpId="0"/>
      <p:bldP spid="40" grpId="0"/>
      <p:bldP spid="41" grpId="0" animBg="1"/>
      <p:bldP spid="42" grpId="0" animBg="1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837" t="13611" r="15233" b="49074"/>
          <a:stretch/>
        </p:blipFill>
        <p:spPr>
          <a:xfrm>
            <a:off x="234699" y="673956"/>
            <a:ext cx="6776616" cy="1737263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408CDBBE-725D-4813-B188-D12E6CC60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201" y="933773"/>
            <a:ext cx="5327149" cy="53271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04A3DC-45A6-45C4-8694-1179DB5FDFC3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First Limits from “Low-Rate” Phase-II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FC5125-3245-4460-AE94-E5817CDD3D48}"/>
              </a:ext>
            </a:extLst>
          </p:cNvPr>
          <p:cNvSpPr txBox="1"/>
          <p:nvPr/>
        </p:nvSpPr>
        <p:spPr>
          <a:xfrm>
            <a:off x="246959" y="2616202"/>
            <a:ext cx="657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Phase-II data from a single 138x138 </a:t>
            </a:r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STJ counting at low rate (~10 </a:t>
            </a:r>
            <a:r>
              <a:rPr lang="en-US" dirty="0" err="1">
                <a:solidFill>
                  <a:srgbClr val="FF0000"/>
                </a:solidFill>
              </a:rPr>
              <a:t>Bq</a:t>
            </a:r>
            <a:r>
              <a:rPr lang="en-US" dirty="0">
                <a:solidFill>
                  <a:srgbClr val="FF0000"/>
                </a:solidFill>
              </a:rPr>
              <a:t>) for 28 days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82" y="3429000"/>
            <a:ext cx="2547456" cy="271848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7F8988-31BC-4A71-B9FC-8CB80C9BF3FD}"/>
              </a:ext>
            </a:extLst>
          </p:cNvPr>
          <p:cNvCxnSpPr>
            <a:cxnSpLocks/>
          </p:cNvCxnSpPr>
          <p:nvPr/>
        </p:nvCxnSpPr>
        <p:spPr>
          <a:xfrm flipH="1">
            <a:off x="2031101" y="3794688"/>
            <a:ext cx="631365" cy="2070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A923C6F-C884-4B1E-A39D-05B4598D7681}"/>
              </a:ext>
            </a:extLst>
          </p:cNvPr>
          <p:cNvSpPr txBox="1"/>
          <p:nvPr/>
        </p:nvSpPr>
        <p:spPr>
          <a:xfrm>
            <a:off x="2699911" y="4722616"/>
            <a:ext cx="415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of signal that would be generated by 300 keV neutrino with 1% mixing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3206AE-33B2-470E-BBB5-EFDF7B3171A2}"/>
              </a:ext>
            </a:extLst>
          </p:cNvPr>
          <p:cNvSpPr txBox="1"/>
          <p:nvPr/>
        </p:nvSpPr>
        <p:spPr>
          <a:xfrm>
            <a:off x="2596854" y="3540091"/>
            <a:ext cx="4157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Recoil spectrum generated by pseudo-degenerate mass states from ~28 days of counting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C6AAE8D-A8AE-491C-AEE1-C71295FF3F39}"/>
              </a:ext>
            </a:extLst>
          </p:cNvPr>
          <p:cNvCxnSpPr/>
          <p:nvPr/>
        </p:nvCxnSpPr>
        <p:spPr>
          <a:xfrm flipH="1">
            <a:off x="1884070" y="4907282"/>
            <a:ext cx="833034" cy="232475"/>
          </a:xfrm>
          <a:prstGeom prst="straightConnector1">
            <a:avLst/>
          </a:prstGeom>
          <a:ln>
            <a:solidFill>
              <a:srgbClr val="DC01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2ABAA8-AEB9-4187-AB8A-68C7209466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701" t="41947" r="7710" b="40944"/>
          <a:stretch/>
        </p:blipFill>
        <p:spPr>
          <a:xfrm>
            <a:off x="171972" y="170100"/>
            <a:ext cx="952822" cy="6747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87ED6E-120A-FD02-2AE1-C6A73A872502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88333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1381F67F-4365-46A3-B431-EC0666032752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Projected Limits of the </a:t>
            </a:r>
            <a:r>
              <a:rPr lang="en-US" sz="3600" dirty="0" err="1"/>
              <a:t>BeEST</a:t>
            </a:r>
            <a:r>
              <a:rPr lang="en-US" sz="3600" dirty="0"/>
              <a:t> Experiment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0023804-C1EC-49D7-9E1E-82ED4F705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55" y="459179"/>
            <a:ext cx="8714889" cy="5801743"/>
          </a:xfrm>
          <a:prstGeom prst="rect">
            <a:avLst/>
          </a:prstGeo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A9136EE-B0A9-4C30-9D04-89A961A42C1C}"/>
              </a:ext>
            </a:extLst>
          </p:cNvPr>
          <p:cNvSpPr/>
          <p:nvPr/>
        </p:nvSpPr>
        <p:spPr>
          <a:xfrm rot="2619942">
            <a:off x="8903505" y="1491161"/>
            <a:ext cx="1827651" cy="952061"/>
          </a:xfrm>
          <a:prstGeom prst="triangle">
            <a:avLst>
              <a:gd name="adj" fmla="val 50060"/>
            </a:avLst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CD6984-1E87-4721-B305-AAFA2830B25C}"/>
              </a:ext>
            </a:extLst>
          </p:cNvPr>
          <p:cNvSpPr txBox="1"/>
          <p:nvPr/>
        </p:nvSpPr>
        <p:spPr>
          <a:xfrm>
            <a:off x="9157474" y="1704690"/>
            <a:ext cx="1017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Bryman 2019</a:t>
            </a:r>
          </a:p>
          <a:p>
            <a:r>
              <a:rPr lang="en-US" sz="1200" dirty="0"/>
              <a:t>(90% C.L.)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39912D-7F8F-4050-9DFA-A2998A94372C}"/>
              </a:ext>
            </a:extLst>
          </p:cNvPr>
          <p:cNvSpPr txBox="1"/>
          <p:nvPr/>
        </p:nvSpPr>
        <p:spPr>
          <a:xfrm>
            <a:off x="7326001" y="2976845"/>
            <a:ext cx="82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Ta STJs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060AD6-63B9-4F3E-9FB6-8DDA16FCE168}"/>
              </a:ext>
            </a:extLst>
          </p:cNvPr>
          <p:cNvSpPr txBox="1"/>
          <p:nvPr/>
        </p:nvSpPr>
        <p:spPr>
          <a:xfrm>
            <a:off x="6816740" y="4618883"/>
            <a:ext cx="81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Al STJs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09D286-6444-4E12-BB5E-51596F0A24C0}"/>
              </a:ext>
            </a:extLst>
          </p:cNvPr>
          <p:cNvSpPr txBox="1"/>
          <p:nvPr/>
        </p:nvSpPr>
        <p:spPr>
          <a:xfrm>
            <a:off x="6832977" y="1862096"/>
            <a:ext cx="2159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PRL </a:t>
            </a:r>
            <a:r>
              <a:rPr lang="en-US" sz="1600" b="1" dirty="0"/>
              <a:t>126</a:t>
            </a:r>
            <a:r>
              <a:rPr lang="en-US" sz="1600" dirty="0"/>
              <a:t>, 021803 (2021)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EA196D3-B534-4229-B1AB-6404552B8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00BC9F-96D5-FAC9-C146-C41080DC6FEE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197084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BA81671-8E30-4F7C-8F04-52993F40BE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22" t="15988" r="39925" b="21449"/>
          <a:stretch/>
        </p:blipFill>
        <p:spPr>
          <a:xfrm>
            <a:off x="5355748" y="2503934"/>
            <a:ext cx="3168115" cy="27975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F3578D-F9BA-485C-9BDB-B861AF32A4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75" t="14833" r="61491" b="82126"/>
          <a:stretch/>
        </p:blipFill>
        <p:spPr>
          <a:xfrm>
            <a:off x="4182867" y="1967116"/>
            <a:ext cx="1725187" cy="2914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8348BB-B629-4BDC-B3D6-3DA2F9A4D3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02" t="30136" r="49567" b="58983"/>
          <a:stretch/>
        </p:blipFill>
        <p:spPr>
          <a:xfrm>
            <a:off x="5686941" y="1920284"/>
            <a:ext cx="2154114" cy="5101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44C529-859D-4031-80F2-DD4D2DEE75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424" t="9887" r="25794" b="62034"/>
          <a:stretch/>
        </p:blipFill>
        <p:spPr>
          <a:xfrm>
            <a:off x="6097825" y="4273062"/>
            <a:ext cx="6012025" cy="194656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Putting the Puzzle Together</a:t>
            </a:r>
          </a:p>
        </p:txBody>
      </p:sp>
      <p:sp>
        <p:nvSpPr>
          <p:cNvPr id="13" name="Google Shape;57;p15">
            <a:extLst>
              <a:ext uri="{FF2B5EF4-FFF2-40B4-BE49-F238E27FC236}">
                <a16:creationId xmlns:a16="http://schemas.microsoft.com/office/drawing/2014/main" id="{A222388F-BD51-4C2A-AE54-5E799F2E2A67}"/>
              </a:ext>
            </a:extLst>
          </p:cNvPr>
          <p:cNvSpPr txBox="1"/>
          <p:nvPr/>
        </p:nvSpPr>
        <p:spPr>
          <a:xfrm>
            <a:off x="87923" y="3044544"/>
            <a:ext cx="1485844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The Standard Model</a:t>
            </a:r>
            <a:endParaRPr sz="17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4" name="Google Shape;58;p15">
            <a:extLst>
              <a:ext uri="{FF2B5EF4-FFF2-40B4-BE49-F238E27FC236}">
                <a16:creationId xmlns:a16="http://schemas.microsoft.com/office/drawing/2014/main" id="{7B23A117-F7AB-4E79-8455-B0FA9DFB6F88}"/>
              </a:ext>
            </a:extLst>
          </p:cNvPr>
          <p:cNvSpPr txBox="1"/>
          <p:nvPr/>
        </p:nvSpPr>
        <p:spPr>
          <a:xfrm>
            <a:off x="1577559" y="3039306"/>
            <a:ext cx="1485844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Masses are VERY Light</a:t>
            </a:r>
            <a:endParaRPr sz="17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5" name="Google Shape;59;p15">
            <a:extLst>
              <a:ext uri="{FF2B5EF4-FFF2-40B4-BE49-F238E27FC236}">
                <a16:creationId xmlns:a16="http://schemas.microsoft.com/office/drawing/2014/main" id="{F61C0049-4DE7-4711-BD96-C0648469D038}"/>
              </a:ext>
            </a:extLst>
          </p:cNvPr>
          <p:cNvSpPr txBox="1"/>
          <p:nvPr/>
        </p:nvSpPr>
        <p:spPr>
          <a:xfrm>
            <a:off x="-78199" y="5215891"/>
            <a:ext cx="1818088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Non-Zero Neutrino Masses</a:t>
            </a:r>
            <a:endParaRPr sz="17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6" name="Google Shape;60;p15">
            <a:extLst>
              <a:ext uri="{FF2B5EF4-FFF2-40B4-BE49-F238E27FC236}">
                <a16:creationId xmlns:a16="http://schemas.microsoft.com/office/drawing/2014/main" id="{9C410D04-00A3-46AF-8548-37DCEAA98863}"/>
              </a:ext>
            </a:extLst>
          </p:cNvPr>
          <p:cNvSpPr txBox="1"/>
          <p:nvPr/>
        </p:nvSpPr>
        <p:spPr>
          <a:xfrm>
            <a:off x="2294243" y="5700342"/>
            <a:ext cx="1663274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Hints of Sterile Flavours</a:t>
            </a:r>
            <a:endParaRPr sz="17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7" name="Google Shape;61;p15">
            <a:extLst>
              <a:ext uri="{FF2B5EF4-FFF2-40B4-BE49-F238E27FC236}">
                <a16:creationId xmlns:a16="http://schemas.microsoft.com/office/drawing/2014/main" id="{15B5441E-0E63-42DD-B5E1-7A9BBD7A3E10}"/>
              </a:ext>
            </a:extLst>
          </p:cNvPr>
          <p:cNvSpPr txBox="1"/>
          <p:nvPr/>
        </p:nvSpPr>
        <p:spPr>
          <a:xfrm>
            <a:off x="4156877" y="5804899"/>
            <a:ext cx="1939123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Baryon Asymmetry of the Universe</a:t>
            </a:r>
            <a:endParaRPr sz="17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" name="Google Shape;62;p15">
            <a:extLst>
              <a:ext uri="{FF2B5EF4-FFF2-40B4-BE49-F238E27FC236}">
                <a16:creationId xmlns:a16="http://schemas.microsoft.com/office/drawing/2014/main" id="{9AEBE1D4-4022-439C-93C9-74200D99F94C}"/>
              </a:ext>
            </a:extLst>
          </p:cNvPr>
          <p:cNvSpPr txBox="1"/>
          <p:nvPr/>
        </p:nvSpPr>
        <p:spPr>
          <a:xfrm>
            <a:off x="3371395" y="2700827"/>
            <a:ext cx="1680682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The Dark Matter Problem</a:t>
            </a:r>
            <a:endParaRPr sz="17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412CA443-E5D3-43ED-999A-5B0818EFCB59}"/>
              </a:ext>
            </a:extLst>
          </p:cNvPr>
          <p:cNvSpPr/>
          <p:nvPr/>
        </p:nvSpPr>
        <p:spPr>
          <a:xfrm>
            <a:off x="287304" y="3550338"/>
            <a:ext cx="1290255" cy="1290972"/>
          </a:xfrm>
          <a:custGeom>
            <a:avLst/>
            <a:gdLst/>
            <a:ahLst/>
            <a:cxnLst/>
            <a:rect l="l" t="t" r="r" b="b"/>
            <a:pathLst>
              <a:path w="21587" h="21599" extrusionOk="0">
                <a:moveTo>
                  <a:pt x="4966" y="18860"/>
                </a:moveTo>
                <a:cubicBezTo>
                  <a:pt x="5323" y="18503"/>
                  <a:pt x="5382" y="17920"/>
                  <a:pt x="5382" y="17920"/>
                </a:cubicBezTo>
                <a:cubicBezTo>
                  <a:pt x="5394" y="17717"/>
                  <a:pt x="5537" y="17432"/>
                  <a:pt x="5680" y="17289"/>
                </a:cubicBezTo>
                <a:lnTo>
                  <a:pt x="5752" y="17205"/>
                </a:lnTo>
                <a:cubicBezTo>
                  <a:pt x="5906" y="17063"/>
                  <a:pt x="6144" y="17063"/>
                  <a:pt x="6287" y="17205"/>
                </a:cubicBezTo>
                <a:lnTo>
                  <a:pt x="10526" y="21444"/>
                </a:lnTo>
                <a:cubicBezTo>
                  <a:pt x="10681" y="21599"/>
                  <a:pt x="10919" y="21599"/>
                  <a:pt x="11062" y="21444"/>
                </a:cubicBezTo>
                <a:lnTo>
                  <a:pt x="15300" y="17205"/>
                </a:lnTo>
                <a:cubicBezTo>
                  <a:pt x="15443" y="17063"/>
                  <a:pt x="15681" y="17063"/>
                  <a:pt x="15836" y="17205"/>
                </a:cubicBezTo>
                <a:lnTo>
                  <a:pt x="15836" y="17205"/>
                </a:lnTo>
                <a:cubicBezTo>
                  <a:pt x="15979" y="17360"/>
                  <a:pt x="16122" y="17646"/>
                  <a:pt x="16134" y="17848"/>
                </a:cubicBezTo>
                <a:cubicBezTo>
                  <a:pt x="16134" y="17848"/>
                  <a:pt x="16193" y="18432"/>
                  <a:pt x="16551" y="18789"/>
                </a:cubicBezTo>
                <a:cubicBezTo>
                  <a:pt x="17170" y="19396"/>
                  <a:pt x="18170" y="19396"/>
                  <a:pt x="18777" y="18789"/>
                </a:cubicBezTo>
                <a:cubicBezTo>
                  <a:pt x="19396" y="18170"/>
                  <a:pt x="19396" y="17170"/>
                  <a:pt x="18777" y="16551"/>
                </a:cubicBezTo>
                <a:cubicBezTo>
                  <a:pt x="18420" y="16193"/>
                  <a:pt x="17848" y="16146"/>
                  <a:pt x="17848" y="16146"/>
                </a:cubicBezTo>
                <a:cubicBezTo>
                  <a:pt x="17646" y="16122"/>
                  <a:pt x="17360" y="15979"/>
                  <a:pt x="17205" y="15836"/>
                </a:cubicBezTo>
                <a:lnTo>
                  <a:pt x="17205" y="15836"/>
                </a:lnTo>
                <a:cubicBezTo>
                  <a:pt x="17062" y="15693"/>
                  <a:pt x="17062" y="15443"/>
                  <a:pt x="17205" y="15300"/>
                </a:cubicBezTo>
                <a:lnTo>
                  <a:pt x="21444" y="11062"/>
                </a:lnTo>
                <a:cubicBezTo>
                  <a:pt x="21587" y="10919"/>
                  <a:pt x="21587" y="10681"/>
                  <a:pt x="21444" y="10526"/>
                </a:cubicBezTo>
                <a:lnTo>
                  <a:pt x="17205" y="6287"/>
                </a:lnTo>
                <a:cubicBezTo>
                  <a:pt x="17062" y="6145"/>
                  <a:pt x="16824" y="6145"/>
                  <a:pt x="16670" y="6287"/>
                </a:cubicBezTo>
                <a:lnTo>
                  <a:pt x="16622" y="6335"/>
                </a:lnTo>
                <a:cubicBezTo>
                  <a:pt x="16479" y="6490"/>
                  <a:pt x="16348" y="6776"/>
                  <a:pt x="16324" y="6978"/>
                </a:cubicBezTo>
                <a:cubicBezTo>
                  <a:pt x="16324" y="6978"/>
                  <a:pt x="16265" y="7549"/>
                  <a:pt x="15908" y="7907"/>
                </a:cubicBezTo>
                <a:cubicBezTo>
                  <a:pt x="15300" y="8526"/>
                  <a:pt x="14300" y="8526"/>
                  <a:pt x="13681" y="7907"/>
                </a:cubicBezTo>
                <a:cubicBezTo>
                  <a:pt x="13062" y="7299"/>
                  <a:pt x="13062" y="6299"/>
                  <a:pt x="13681" y="5680"/>
                </a:cubicBezTo>
                <a:cubicBezTo>
                  <a:pt x="14038" y="5323"/>
                  <a:pt x="14610" y="5263"/>
                  <a:pt x="14610" y="5263"/>
                </a:cubicBezTo>
                <a:cubicBezTo>
                  <a:pt x="14824" y="5252"/>
                  <a:pt x="15110" y="5109"/>
                  <a:pt x="15253" y="4966"/>
                </a:cubicBezTo>
                <a:lnTo>
                  <a:pt x="15300" y="4918"/>
                </a:lnTo>
                <a:cubicBezTo>
                  <a:pt x="15443" y="4775"/>
                  <a:pt x="15443" y="4537"/>
                  <a:pt x="15300" y="4382"/>
                </a:cubicBezTo>
                <a:lnTo>
                  <a:pt x="11062" y="144"/>
                </a:lnTo>
                <a:cubicBezTo>
                  <a:pt x="10919" y="1"/>
                  <a:pt x="10681" y="1"/>
                  <a:pt x="10526" y="144"/>
                </a:cubicBezTo>
                <a:lnTo>
                  <a:pt x="6287" y="4382"/>
                </a:lnTo>
                <a:cubicBezTo>
                  <a:pt x="6144" y="4537"/>
                  <a:pt x="6144" y="4775"/>
                  <a:pt x="6287" y="4918"/>
                </a:cubicBezTo>
                <a:lnTo>
                  <a:pt x="6335" y="4966"/>
                </a:lnTo>
                <a:cubicBezTo>
                  <a:pt x="6478" y="5109"/>
                  <a:pt x="6764" y="5252"/>
                  <a:pt x="6978" y="5263"/>
                </a:cubicBezTo>
                <a:cubicBezTo>
                  <a:pt x="6978" y="5263"/>
                  <a:pt x="7549" y="5323"/>
                  <a:pt x="7907" y="5680"/>
                </a:cubicBezTo>
                <a:cubicBezTo>
                  <a:pt x="8526" y="6299"/>
                  <a:pt x="8526" y="7299"/>
                  <a:pt x="7907" y="7907"/>
                </a:cubicBezTo>
                <a:cubicBezTo>
                  <a:pt x="7287" y="8526"/>
                  <a:pt x="6287" y="8526"/>
                  <a:pt x="5680" y="7907"/>
                </a:cubicBezTo>
                <a:cubicBezTo>
                  <a:pt x="5323" y="7549"/>
                  <a:pt x="5263" y="6978"/>
                  <a:pt x="5263" y="6978"/>
                </a:cubicBezTo>
                <a:cubicBezTo>
                  <a:pt x="5240" y="6776"/>
                  <a:pt x="5109" y="6478"/>
                  <a:pt x="4966" y="6335"/>
                </a:cubicBezTo>
                <a:lnTo>
                  <a:pt x="4918" y="6287"/>
                </a:lnTo>
                <a:cubicBezTo>
                  <a:pt x="4775" y="6145"/>
                  <a:pt x="4525" y="6145"/>
                  <a:pt x="4382" y="6287"/>
                </a:cubicBezTo>
                <a:lnTo>
                  <a:pt x="144" y="10526"/>
                </a:lnTo>
                <a:cubicBezTo>
                  <a:pt x="1" y="10681"/>
                  <a:pt x="1" y="10919"/>
                  <a:pt x="144" y="11062"/>
                </a:cubicBezTo>
                <a:lnTo>
                  <a:pt x="4382" y="15300"/>
                </a:lnTo>
                <a:cubicBezTo>
                  <a:pt x="4525" y="15455"/>
                  <a:pt x="4525" y="15693"/>
                  <a:pt x="4382" y="15836"/>
                </a:cubicBezTo>
                <a:lnTo>
                  <a:pt x="4311" y="15908"/>
                </a:lnTo>
                <a:cubicBezTo>
                  <a:pt x="4156" y="16062"/>
                  <a:pt x="3870" y="16193"/>
                  <a:pt x="3668" y="16217"/>
                </a:cubicBezTo>
                <a:cubicBezTo>
                  <a:pt x="3668" y="16217"/>
                  <a:pt x="3096" y="16265"/>
                  <a:pt x="2739" y="16622"/>
                </a:cubicBezTo>
                <a:cubicBezTo>
                  <a:pt x="2120" y="17241"/>
                  <a:pt x="2120" y="18241"/>
                  <a:pt x="2739" y="18860"/>
                </a:cubicBezTo>
                <a:cubicBezTo>
                  <a:pt x="3346" y="19468"/>
                  <a:pt x="4347" y="19468"/>
                  <a:pt x="4966" y="1886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68;p15">
            <a:extLst>
              <a:ext uri="{FF2B5EF4-FFF2-40B4-BE49-F238E27FC236}">
                <a16:creationId xmlns:a16="http://schemas.microsoft.com/office/drawing/2014/main" id="{84ED5D79-A033-4EEE-A8E5-1B3FBBEF9570}"/>
              </a:ext>
            </a:extLst>
          </p:cNvPr>
          <p:cNvSpPr/>
          <p:nvPr/>
        </p:nvSpPr>
        <p:spPr>
          <a:xfrm>
            <a:off x="1591738" y="3546094"/>
            <a:ext cx="1290255" cy="1290255"/>
          </a:xfrm>
          <a:custGeom>
            <a:avLst/>
            <a:gdLst/>
            <a:ahLst/>
            <a:cxnLst/>
            <a:rect l="l" t="t" r="r" b="b"/>
            <a:pathLst>
              <a:path w="21587" h="21587" extrusionOk="0">
                <a:moveTo>
                  <a:pt x="16622" y="2739"/>
                </a:moveTo>
                <a:cubicBezTo>
                  <a:pt x="16265" y="3096"/>
                  <a:pt x="16205" y="3668"/>
                  <a:pt x="16205" y="3668"/>
                </a:cubicBezTo>
                <a:cubicBezTo>
                  <a:pt x="16193" y="3870"/>
                  <a:pt x="16051" y="4168"/>
                  <a:pt x="15908" y="4311"/>
                </a:cubicBezTo>
                <a:lnTo>
                  <a:pt x="15824" y="4382"/>
                </a:lnTo>
                <a:cubicBezTo>
                  <a:pt x="15682" y="4537"/>
                  <a:pt x="15443" y="4537"/>
                  <a:pt x="15301" y="4382"/>
                </a:cubicBezTo>
                <a:lnTo>
                  <a:pt x="11062" y="143"/>
                </a:lnTo>
                <a:cubicBezTo>
                  <a:pt x="10907" y="0"/>
                  <a:pt x="10669" y="0"/>
                  <a:pt x="10526" y="143"/>
                </a:cubicBezTo>
                <a:lnTo>
                  <a:pt x="6287" y="4382"/>
                </a:lnTo>
                <a:cubicBezTo>
                  <a:pt x="6145" y="4537"/>
                  <a:pt x="5906" y="4537"/>
                  <a:pt x="5752" y="4382"/>
                </a:cubicBezTo>
                <a:lnTo>
                  <a:pt x="5752" y="4382"/>
                </a:lnTo>
                <a:cubicBezTo>
                  <a:pt x="5609" y="4239"/>
                  <a:pt x="5466" y="3953"/>
                  <a:pt x="5454" y="3739"/>
                </a:cubicBezTo>
                <a:cubicBezTo>
                  <a:pt x="5454" y="3739"/>
                  <a:pt x="5395" y="3168"/>
                  <a:pt x="5037" y="2810"/>
                </a:cubicBezTo>
                <a:cubicBezTo>
                  <a:pt x="4418" y="2191"/>
                  <a:pt x="3418" y="2191"/>
                  <a:pt x="2811" y="2810"/>
                </a:cubicBezTo>
                <a:cubicBezTo>
                  <a:pt x="2192" y="3429"/>
                  <a:pt x="2192" y="4430"/>
                  <a:pt x="2811" y="5037"/>
                </a:cubicBezTo>
                <a:cubicBezTo>
                  <a:pt x="3156" y="5394"/>
                  <a:pt x="3740" y="5454"/>
                  <a:pt x="3740" y="5454"/>
                </a:cubicBezTo>
                <a:cubicBezTo>
                  <a:pt x="3942" y="5477"/>
                  <a:pt x="4228" y="5608"/>
                  <a:pt x="4382" y="5751"/>
                </a:cubicBezTo>
                <a:lnTo>
                  <a:pt x="4382" y="5763"/>
                </a:lnTo>
                <a:cubicBezTo>
                  <a:pt x="4525" y="5906"/>
                  <a:pt x="4525" y="6144"/>
                  <a:pt x="4382" y="6287"/>
                </a:cubicBezTo>
                <a:lnTo>
                  <a:pt x="144" y="10526"/>
                </a:lnTo>
                <a:cubicBezTo>
                  <a:pt x="1" y="10680"/>
                  <a:pt x="1" y="10918"/>
                  <a:pt x="144" y="11061"/>
                </a:cubicBezTo>
                <a:lnTo>
                  <a:pt x="4382" y="15300"/>
                </a:lnTo>
                <a:cubicBezTo>
                  <a:pt x="4525" y="15443"/>
                  <a:pt x="4763" y="15443"/>
                  <a:pt x="4918" y="15300"/>
                </a:cubicBezTo>
                <a:lnTo>
                  <a:pt x="4966" y="15252"/>
                </a:lnTo>
                <a:cubicBezTo>
                  <a:pt x="5109" y="15109"/>
                  <a:pt x="5240" y="14824"/>
                  <a:pt x="5264" y="14609"/>
                </a:cubicBezTo>
                <a:cubicBezTo>
                  <a:pt x="5264" y="14609"/>
                  <a:pt x="5323" y="14038"/>
                  <a:pt x="5680" y="13681"/>
                </a:cubicBezTo>
                <a:cubicBezTo>
                  <a:pt x="6287" y="13062"/>
                  <a:pt x="7288" y="13062"/>
                  <a:pt x="7907" y="13681"/>
                </a:cubicBezTo>
                <a:cubicBezTo>
                  <a:pt x="8526" y="14300"/>
                  <a:pt x="8526" y="15300"/>
                  <a:pt x="7907" y="15907"/>
                </a:cubicBezTo>
                <a:cubicBezTo>
                  <a:pt x="7550" y="16264"/>
                  <a:pt x="6978" y="16324"/>
                  <a:pt x="6978" y="16324"/>
                </a:cubicBezTo>
                <a:cubicBezTo>
                  <a:pt x="6764" y="16348"/>
                  <a:pt x="6478" y="16479"/>
                  <a:pt x="6335" y="16633"/>
                </a:cubicBezTo>
                <a:lnTo>
                  <a:pt x="6287" y="16669"/>
                </a:lnTo>
                <a:cubicBezTo>
                  <a:pt x="6145" y="16824"/>
                  <a:pt x="6145" y="17062"/>
                  <a:pt x="6287" y="17205"/>
                </a:cubicBezTo>
                <a:lnTo>
                  <a:pt x="10526" y="21444"/>
                </a:lnTo>
                <a:cubicBezTo>
                  <a:pt x="10669" y="21586"/>
                  <a:pt x="10907" y="21586"/>
                  <a:pt x="11062" y="21444"/>
                </a:cubicBezTo>
                <a:lnTo>
                  <a:pt x="15301" y="17205"/>
                </a:lnTo>
                <a:cubicBezTo>
                  <a:pt x="15443" y="17062"/>
                  <a:pt x="15443" y="16824"/>
                  <a:pt x="15301" y="16669"/>
                </a:cubicBezTo>
                <a:lnTo>
                  <a:pt x="15253" y="16633"/>
                </a:lnTo>
                <a:cubicBezTo>
                  <a:pt x="15110" y="16479"/>
                  <a:pt x="14812" y="16348"/>
                  <a:pt x="14610" y="16324"/>
                </a:cubicBezTo>
                <a:cubicBezTo>
                  <a:pt x="14610" y="16324"/>
                  <a:pt x="14038" y="16276"/>
                  <a:pt x="13681" y="15919"/>
                </a:cubicBezTo>
                <a:cubicBezTo>
                  <a:pt x="13062" y="15300"/>
                  <a:pt x="13062" y="14300"/>
                  <a:pt x="13681" y="13681"/>
                </a:cubicBezTo>
                <a:cubicBezTo>
                  <a:pt x="14300" y="13062"/>
                  <a:pt x="15289" y="13062"/>
                  <a:pt x="15908" y="13681"/>
                </a:cubicBezTo>
                <a:cubicBezTo>
                  <a:pt x="16265" y="14038"/>
                  <a:pt x="16324" y="14621"/>
                  <a:pt x="16324" y="14621"/>
                </a:cubicBezTo>
                <a:cubicBezTo>
                  <a:pt x="16348" y="14824"/>
                  <a:pt x="16479" y="15109"/>
                  <a:pt x="16622" y="15252"/>
                </a:cubicBezTo>
                <a:lnTo>
                  <a:pt x="16670" y="15300"/>
                </a:lnTo>
                <a:cubicBezTo>
                  <a:pt x="16813" y="15443"/>
                  <a:pt x="17051" y="15443"/>
                  <a:pt x="17206" y="15300"/>
                </a:cubicBezTo>
                <a:lnTo>
                  <a:pt x="21444" y="11061"/>
                </a:lnTo>
                <a:cubicBezTo>
                  <a:pt x="21587" y="10918"/>
                  <a:pt x="21587" y="10680"/>
                  <a:pt x="21444" y="10526"/>
                </a:cubicBezTo>
                <a:lnTo>
                  <a:pt x="17206" y="6287"/>
                </a:lnTo>
                <a:cubicBezTo>
                  <a:pt x="17051" y="6144"/>
                  <a:pt x="17051" y="5906"/>
                  <a:pt x="17206" y="5763"/>
                </a:cubicBezTo>
                <a:lnTo>
                  <a:pt x="17277" y="5680"/>
                </a:lnTo>
                <a:cubicBezTo>
                  <a:pt x="17420" y="5537"/>
                  <a:pt x="17717" y="5406"/>
                  <a:pt x="17920" y="5382"/>
                </a:cubicBezTo>
                <a:cubicBezTo>
                  <a:pt x="17920" y="5382"/>
                  <a:pt x="18491" y="5323"/>
                  <a:pt x="18849" y="4965"/>
                </a:cubicBezTo>
                <a:cubicBezTo>
                  <a:pt x="19468" y="4346"/>
                  <a:pt x="19468" y="3358"/>
                  <a:pt x="18849" y="2739"/>
                </a:cubicBezTo>
                <a:cubicBezTo>
                  <a:pt x="18241" y="2120"/>
                  <a:pt x="17241" y="2120"/>
                  <a:pt x="16622" y="2739"/>
                </a:cubicBezTo>
                <a:close/>
              </a:path>
            </a:pathLst>
          </a:custGeom>
          <a:solidFill>
            <a:schemeClr val="accent3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71;p15">
            <a:extLst>
              <a:ext uri="{FF2B5EF4-FFF2-40B4-BE49-F238E27FC236}">
                <a16:creationId xmlns:a16="http://schemas.microsoft.com/office/drawing/2014/main" id="{ED262F85-95B7-40A3-9A66-7CD6DCF377F5}"/>
              </a:ext>
            </a:extLst>
          </p:cNvPr>
          <p:cNvSpPr/>
          <p:nvPr/>
        </p:nvSpPr>
        <p:spPr>
          <a:xfrm>
            <a:off x="3557316" y="3170713"/>
            <a:ext cx="1290972" cy="1290972"/>
          </a:xfrm>
          <a:custGeom>
            <a:avLst/>
            <a:gdLst/>
            <a:ahLst/>
            <a:cxnLst/>
            <a:rect l="l" t="t" r="r" b="b"/>
            <a:pathLst>
              <a:path w="21599" h="21599" extrusionOk="0">
                <a:moveTo>
                  <a:pt x="16621" y="2739"/>
                </a:moveTo>
                <a:cubicBezTo>
                  <a:pt x="16276" y="3097"/>
                  <a:pt x="16217" y="3668"/>
                  <a:pt x="16217" y="3668"/>
                </a:cubicBezTo>
                <a:cubicBezTo>
                  <a:pt x="16193" y="3882"/>
                  <a:pt x="16062" y="4168"/>
                  <a:pt x="15907" y="4311"/>
                </a:cubicBezTo>
                <a:lnTo>
                  <a:pt x="15836" y="4394"/>
                </a:lnTo>
                <a:cubicBezTo>
                  <a:pt x="15693" y="4537"/>
                  <a:pt x="15455" y="4537"/>
                  <a:pt x="15300" y="4394"/>
                </a:cubicBezTo>
                <a:lnTo>
                  <a:pt x="11061" y="156"/>
                </a:lnTo>
                <a:cubicBezTo>
                  <a:pt x="10918" y="1"/>
                  <a:pt x="10680" y="1"/>
                  <a:pt x="10537" y="156"/>
                </a:cubicBezTo>
                <a:lnTo>
                  <a:pt x="6299" y="4394"/>
                </a:lnTo>
                <a:cubicBezTo>
                  <a:pt x="6144" y="4537"/>
                  <a:pt x="5906" y="4537"/>
                  <a:pt x="5763" y="4394"/>
                </a:cubicBezTo>
                <a:lnTo>
                  <a:pt x="5763" y="4382"/>
                </a:lnTo>
                <a:cubicBezTo>
                  <a:pt x="5608" y="4240"/>
                  <a:pt x="5477" y="3954"/>
                  <a:pt x="5453" y="3739"/>
                </a:cubicBezTo>
                <a:cubicBezTo>
                  <a:pt x="5453" y="3739"/>
                  <a:pt x="5394" y="3168"/>
                  <a:pt x="5048" y="2811"/>
                </a:cubicBezTo>
                <a:cubicBezTo>
                  <a:pt x="4429" y="2192"/>
                  <a:pt x="3429" y="2192"/>
                  <a:pt x="2810" y="2811"/>
                </a:cubicBezTo>
                <a:cubicBezTo>
                  <a:pt x="2191" y="3430"/>
                  <a:pt x="2191" y="4430"/>
                  <a:pt x="2810" y="5049"/>
                </a:cubicBezTo>
                <a:cubicBezTo>
                  <a:pt x="3167" y="5406"/>
                  <a:pt x="3739" y="5454"/>
                  <a:pt x="3739" y="5454"/>
                </a:cubicBezTo>
                <a:cubicBezTo>
                  <a:pt x="3953" y="5478"/>
                  <a:pt x="4239" y="5609"/>
                  <a:pt x="4382" y="5764"/>
                </a:cubicBezTo>
                <a:lnTo>
                  <a:pt x="4394" y="5764"/>
                </a:lnTo>
                <a:cubicBezTo>
                  <a:pt x="4537" y="5906"/>
                  <a:pt x="4537" y="6145"/>
                  <a:pt x="4394" y="6299"/>
                </a:cubicBezTo>
                <a:lnTo>
                  <a:pt x="143" y="10538"/>
                </a:lnTo>
                <a:cubicBezTo>
                  <a:pt x="0" y="10681"/>
                  <a:pt x="0" y="10919"/>
                  <a:pt x="143" y="11062"/>
                </a:cubicBezTo>
                <a:lnTo>
                  <a:pt x="4394" y="15300"/>
                </a:lnTo>
                <a:cubicBezTo>
                  <a:pt x="4537" y="15455"/>
                  <a:pt x="4775" y="15455"/>
                  <a:pt x="4918" y="15300"/>
                </a:cubicBezTo>
                <a:lnTo>
                  <a:pt x="4965" y="15253"/>
                </a:lnTo>
                <a:cubicBezTo>
                  <a:pt x="5108" y="15110"/>
                  <a:pt x="5251" y="14824"/>
                  <a:pt x="5275" y="14622"/>
                </a:cubicBezTo>
                <a:cubicBezTo>
                  <a:pt x="5275" y="14622"/>
                  <a:pt x="5322" y="14038"/>
                  <a:pt x="5680" y="13681"/>
                </a:cubicBezTo>
                <a:cubicBezTo>
                  <a:pt x="6299" y="13074"/>
                  <a:pt x="7299" y="13074"/>
                  <a:pt x="7918" y="13681"/>
                </a:cubicBezTo>
                <a:cubicBezTo>
                  <a:pt x="8525" y="14300"/>
                  <a:pt x="8525" y="15300"/>
                  <a:pt x="7918" y="15920"/>
                </a:cubicBezTo>
                <a:cubicBezTo>
                  <a:pt x="7561" y="16277"/>
                  <a:pt x="6977" y="16324"/>
                  <a:pt x="6977" y="16324"/>
                </a:cubicBezTo>
                <a:cubicBezTo>
                  <a:pt x="6775" y="16348"/>
                  <a:pt x="6489" y="16479"/>
                  <a:pt x="6334" y="16634"/>
                </a:cubicBezTo>
                <a:lnTo>
                  <a:pt x="6299" y="16682"/>
                </a:lnTo>
                <a:cubicBezTo>
                  <a:pt x="6144" y="16824"/>
                  <a:pt x="6144" y="17063"/>
                  <a:pt x="6299" y="17205"/>
                </a:cubicBezTo>
                <a:lnTo>
                  <a:pt x="10537" y="21444"/>
                </a:lnTo>
                <a:cubicBezTo>
                  <a:pt x="10680" y="21599"/>
                  <a:pt x="10918" y="21599"/>
                  <a:pt x="11061" y="21444"/>
                </a:cubicBezTo>
                <a:lnTo>
                  <a:pt x="15300" y="17205"/>
                </a:lnTo>
                <a:cubicBezTo>
                  <a:pt x="15455" y="17063"/>
                  <a:pt x="15455" y="16824"/>
                  <a:pt x="15300" y="16682"/>
                </a:cubicBezTo>
                <a:lnTo>
                  <a:pt x="15264" y="16634"/>
                </a:lnTo>
                <a:cubicBezTo>
                  <a:pt x="15109" y="16491"/>
                  <a:pt x="14824" y="16348"/>
                  <a:pt x="14621" y="16336"/>
                </a:cubicBezTo>
                <a:cubicBezTo>
                  <a:pt x="14621" y="16336"/>
                  <a:pt x="14038" y="16277"/>
                  <a:pt x="13681" y="15920"/>
                </a:cubicBezTo>
                <a:cubicBezTo>
                  <a:pt x="13073" y="15300"/>
                  <a:pt x="13073" y="14300"/>
                  <a:pt x="13681" y="13681"/>
                </a:cubicBezTo>
                <a:cubicBezTo>
                  <a:pt x="14300" y="13074"/>
                  <a:pt x="15300" y="13074"/>
                  <a:pt x="15919" y="13681"/>
                </a:cubicBezTo>
                <a:cubicBezTo>
                  <a:pt x="16276" y="14038"/>
                  <a:pt x="16324" y="14622"/>
                  <a:pt x="16324" y="14622"/>
                </a:cubicBezTo>
                <a:cubicBezTo>
                  <a:pt x="16348" y="14824"/>
                  <a:pt x="16490" y="15110"/>
                  <a:pt x="16633" y="15265"/>
                </a:cubicBezTo>
                <a:lnTo>
                  <a:pt x="16681" y="15300"/>
                </a:lnTo>
                <a:cubicBezTo>
                  <a:pt x="16824" y="15455"/>
                  <a:pt x="17062" y="15455"/>
                  <a:pt x="17205" y="15300"/>
                </a:cubicBezTo>
                <a:lnTo>
                  <a:pt x="21443" y="11062"/>
                </a:lnTo>
                <a:cubicBezTo>
                  <a:pt x="21598" y="10919"/>
                  <a:pt x="21598" y="10681"/>
                  <a:pt x="21443" y="10538"/>
                </a:cubicBezTo>
                <a:lnTo>
                  <a:pt x="17205" y="6299"/>
                </a:lnTo>
                <a:cubicBezTo>
                  <a:pt x="17062" y="6145"/>
                  <a:pt x="17062" y="5906"/>
                  <a:pt x="17205" y="5764"/>
                </a:cubicBezTo>
                <a:lnTo>
                  <a:pt x="17288" y="5680"/>
                </a:lnTo>
                <a:cubicBezTo>
                  <a:pt x="17431" y="5537"/>
                  <a:pt x="17717" y="5406"/>
                  <a:pt x="17931" y="5383"/>
                </a:cubicBezTo>
                <a:cubicBezTo>
                  <a:pt x="17931" y="5383"/>
                  <a:pt x="18503" y="5323"/>
                  <a:pt x="18860" y="4966"/>
                </a:cubicBezTo>
                <a:cubicBezTo>
                  <a:pt x="19479" y="4359"/>
                  <a:pt x="19479" y="3358"/>
                  <a:pt x="18860" y="2739"/>
                </a:cubicBezTo>
                <a:cubicBezTo>
                  <a:pt x="18241" y="2120"/>
                  <a:pt x="17240" y="2120"/>
                  <a:pt x="16621" y="27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77;p15">
            <a:extLst>
              <a:ext uri="{FF2B5EF4-FFF2-40B4-BE49-F238E27FC236}">
                <a16:creationId xmlns:a16="http://schemas.microsoft.com/office/drawing/2014/main" id="{EC9D97C2-B46A-4B3F-97F2-3255C7E1EE75}"/>
              </a:ext>
            </a:extLst>
          </p:cNvPr>
          <p:cNvSpPr/>
          <p:nvPr/>
        </p:nvSpPr>
        <p:spPr>
          <a:xfrm>
            <a:off x="937070" y="4200103"/>
            <a:ext cx="1290972" cy="1290972"/>
          </a:xfrm>
          <a:custGeom>
            <a:avLst/>
            <a:gdLst/>
            <a:ahLst/>
            <a:cxnLst/>
            <a:rect l="l" t="t" r="r" b="b"/>
            <a:pathLst>
              <a:path w="21599" h="21599" extrusionOk="0">
                <a:moveTo>
                  <a:pt x="18860" y="4977"/>
                </a:moveTo>
                <a:cubicBezTo>
                  <a:pt x="18503" y="5334"/>
                  <a:pt x="17931" y="5382"/>
                  <a:pt x="17931" y="5382"/>
                </a:cubicBezTo>
                <a:cubicBezTo>
                  <a:pt x="17717" y="5406"/>
                  <a:pt x="17431" y="5537"/>
                  <a:pt x="17288" y="5691"/>
                </a:cubicBezTo>
                <a:lnTo>
                  <a:pt x="17205" y="5763"/>
                </a:lnTo>
                <a:cubicBezTo>
                  <a:pt x="17062" y="5906"/>
                  <a:pt x="17062" y="6144"/>
                  <a:pt x="17205" y="6299"/>
                </a:cubicBezTo>
                <a:lnTo>
                  <a:pt x="21443" y="10537"/>
                </a:lnTo>
                <a:cubicBezTo>
                  <a:pt x="21598" y="10680"/>
                  <a:pt x="21598" y="10918"/>
                  <a:pt x="21443" y="11061"/>
                </a:cubicBezTo>
                <a:lnTo>
                  <a:pt x="17205" y="15300"/>
                </a:lnTo>
                <a:cubicBezTo>
                  <a:pt x="17062" y="15455"/>
                  <a:pt x="17062" y="15693"/>
                  <a:pt x="17205" y="15836"/>
                </a:cubicBezTo>
                <a:lnTo>
                  <a:pt x="17217" y="15836"/>
                </a:lnTo>
                <a:cubicBezTo>
                  <a:pt x="17360" y="15990"/>
                  <a:pt x="17645" y="16121"/>
                  <a:pt x="17848" y="16145"/>
                </a:cubicBezTo>
                <a:cubicBezTo>
                  <a:pt x="17848" y="16145"/>
                  <a:pt x="18431" y="16205"/>
                  <a:pt x="18788" y="16550"/>
                </a:cubicBezTo>
                <a:cubicBezTo>
                  <a:pt x="19407" y="17169"/>
                  <a:pt x="19407" y="18169"/>
                  <a:pt x="18788" y="18788"/>
                </a:cubicBezTo>
                <a:cubicBezTo>
                  <a:pt x="18169" y="19407"/>
                  <a:pt x="17169" y="19407"/>
                  <a:pt x="16550" y="18788"/>
                </a:cubicBezTo>
                <a:cubicBezTo>
                  <a:pt x="16193" y="18431"/>
                  <a:pt x="16145" y="17860"/>
                  <a:pt x="16145" y="17860"/>
                </a:cubicBezTo>
                <a:cubicBezTo>
                  <a:pt x="16121" y="17645"/>
                  <a:pt x="15990" y="17360"/>
                  <a:pt x="15836" y="17217"/>
                </a:cubicBezTo>
                <a:lnTo>
                  <a:pt x="15836" y="17205"/>
                </a:lnTo>
                <a:cubicBezTo>
                  <a:pt x="15693" y="17062"/>
                  <a:pt x="15455" y="17062"/>
                  <a:pt x="15300" y="17205"/>
                </a:cubicBezTo>
                <a:lnTo>
                  <a:pt x="11061" y="21455"/>
                </a:lnTo>
                <a:cubicBezTo>
                  <a:pt x="10918" y="21598"/>
                  <a:pt x="10680" y="21598"/>
                  <a:pt x="10537" y="21455"/>
                </a:cubicBezTo>
                <a:lnTo>
                  <a:pt x="6299" y="17205"/>
                </a:lnTo>
                <a:cubicBezTo>
                  <a:pt x="6144" y="17062"/>
                  <a:pt x="6144" y="16824"/>
                  <a:pt x="6299" y="16681"/>
                </a:cubicBezTo>
                <a:lnTo>
                  <a:pt x="6346" y="16633"/>
                </a:lnTo>
                <a:cubicBezTo>
                  <a:pt x="6489" y="16490"/>
                  <a:pt x="6775" y="16348"/>
                  <a:pt x="6977" y="16324"/>
                </a:cubicBezTo>
                <a:cubicBezTo>
                  <a:pt x="6977" y="16324"/>
                  <a:pt x="7561" y="16276"/>
                  <a:pt x="7918" y="15919"/>
                </a:cubicBezTo>
                <a:cubicBezTo>
                  <a:pt x="8525" y="15300"/>
                  <a:pt x="8525" y="14300"/>
                  <a:pt x="7918" y="13681"/>
                </a:cubicBezTo>
                <a:cubicBezTo>
                  <a:pt x="7299" y="13073"/>
                  <a:pt x="6299" y="13073"/>
                  <a:pt x="5680" y="13681"/>
                </a:cubicBezTo>
                <a:cubicBezTo>
                  <a:pt x="5322" y="14038"/>
                  <a:pt x="5275" y="14621"/>
                  <a:pt x="5275" y="14621"/>
                </a:cubicBezTo>
                <a:cubicBezTo>
                  <a:pt x="5251" y="14824"/>
                  <a:pt x="5120" y="15109"/>
                  <a:pt x="4965" y="15264"/>
                </a:cubicBezTo>
                <a:lnTo>
                  <a:pt x="4918" y="15300"/>
                </a:lnTo>
                <a:cubicBezTo>
                  <a:pt x="4775" y="15455"/>
                  <a:pt x="4537" y="15455"/>
                  <a:pt x="4394" y="15300"/>
                </a:cubicBezTo>
                <a:lnTo>
                  <a:pt x="143" y="11061"/>
                </a:lnTo>
                <a:cubicBezTo>
                  <a:pt x="0" y="10918"/>
                  <a:pt x="0" y="10680"/>
                  <a:pt x="143" y="10537"/>
                </a:cubicBezTo>
                <a:lnTo>
                  <a:pt x="4394" y="6299"/>
                </a:lnTo>
                <a:cubicBezTo>
                  <a:pt x="4537" y="6144"/>
                  <a:pt x="4775" y="6144"/>
                  <a:pt x="4918" y="6299"/>
                </a:cubicBezTo>
                <a:lnTo>
                  <a:pt x="4965" y="6334"/>
                </a:lnTo>
                <a:cubicBezTo>
                  <a:pt x="5108" y="6489"/>
                  <a:pt x="5251" y="6775"/>
                  <a:pt x="5263" y="6977"/>
                </a:cubicBezTo>
                <a:cubicBezTo>
                  <a:pt x="5263" y="6977"/>
                  <a:pt x="5322" y="7561"/>
                  <a:pt x="5680" y="7918"/>
                </a:cubicBezTo>
                <a:cubicBezTo>
                  <a:pt x="6299" y="8525"/>
                  <a:pt x="7299" y="8525"/>
                  <a:pt x="7906" y="7918"/>
                </a:cubicBezTo>
                <a:cubicBezTo>
                  <a:pt x="8525" y="7299"/>
                  <a:pt x="8525" y="6299"/>
                  <a:pt x="7906" y="5680"/>
                </a:cubicBezTo>
                <a:cubicBezTo>
                  <a:pt x="7561" y="5322"/>
                  <a:pt x="6977" y="5275"/>
                  <a:pt x="6977" y="5275"/>
                </a:cubicBezTo>
                <a:cubicBezTo>
                  <a:pt x="6775" y="5251"/>
                  <a:pt x="6489" y="5108"/>
                  <a:pt x="6334" y="4965"/>
                </a:cubicBezTo>
                <a:lnTo>
                  <a:pt x="6299" y="4918"/>
                </a:lnTo>
                <a:cubicBezTo>
                  <a:pt x="6144" y="4775"/>
                  <a:pt x="6144" y="4537"/>
                  <a:pt x="6299" y="4394"/>
                </a:cubicBezTo>
                <a:lnTo>
                  <a:pt x="10537" y="155"/>
                </a:lnTo>
                <a:cubicBezTo>
                  <a:pt x="10680" y="0"/>
                  <a:pt x="10918" y="0"/>
                  <a:pt x="11061" y="155"/>
                </a:cubicBezTo>
                <a:lnTo>
                  <a:pt x="15300" y="4394"/>
                </a:lnTo>
                <a:cubicBezTo>
                  <a:pt x="15455" y="4537"/>
                  <a:pt x="15693" y="4537"/>
                  <a:pt x="15836" y="4394"/>
                </a:cubicBezTo>
                <a:lnTo>
                  <a:pt x="15907" y="4310"/>
                </a:lnTo>
                <a:cubicBezTo>
                  <a:pt x="16062" y="4167"/>
                  <a:pt x="16193" y="3882"/>
                  <a:pt x="16217" y="3667"/>
                </a:cubicBezTo>
                <a:cubicBezTo>
                  <a:pt x="16217" y="3667"/>
                  <a:pt x="16276" y="3096"/>
                  <a:pt x="16633" y="2739"/>
                </a:cubicBezTo>
                <a:cubicBezTo>
                  <a:pt x="17240" y="2120"/>
                  <a:pt x="18241" y="2120"/>
                  <a:pt x="18860" y="2739"/>
                </a:cubicBezTo>
                <a:cubicBezTo>
                  <a:pt x="19479" y="3358"/>
                  <a:pt x="19479" y="4358"/>
                  <a:pt x="18860" y="4977"/>
                </a:cubicBez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80;p15">
            <a:extLst>
              <a:ext uri="{FF2B5EF4-FFF2-40B4-BE49-F238E27FC236}">
                <a16:creationId xmlns:a16="http://schemas.microsoft.com/office/drawing/2014/main" id="{211F1FDB-1DD2-41B2-87E8-6CDF711E1B97}"/>
              </a:ext>
            </a:extLst>
          </p:cNvPr>
          <p:cNvSpPr/>
          <p:nvPr/>
        </p:nvSpPr>
        <p:spPr>
          <a:xfrm>
            <a:off x="2415212" y="4369084"/>
            <a:ext cx="1290972" cy="1290972"/>
          </a:xfrm>
          <a:custGeom>
            <a:avLst/>
            <a:gdLst/>
            <a:ahLst/>
            <a:cxnLst/>
            <a:rect l="l" t="t" r="r" b="b"/>
            <a:pathLst>
              <a:path w="21599" h="21599" extrusionOk="0">
                <a:moveTo>
                  <a:pt x="4966" y="2739"/>
                </a:moveTo>
                <a:cubicBezTo>
                  <a:pt x="5323" y="3096"/>
                  <a:pt x="5382" y="3679"/>
                  <a:pt x="5382" y="3679"/>
                </a:cubicBezTo>
                <a:cubicBezTo>
                  <a:pt x="5406" y="3882"/>
                  <a:pt x="5537" y="4167"/>
                  <a:pt x="5680" y="4310"/>
                </a:cubicBezTo>
                <a:lnTo>
                  <a:pt x="5763" y="4394"/>
                </a:lnTo>
                <a:cubicBezTo>
                  <a:pt x="5906" y="4537"/>
                  <a:pt x="6144" y="4537"/>
                  <a:pt x="6287" y="4394"/>
                </a:cubicBezTo>
                <a:lnTo>
                  <a:pt x="10526" y="155"/>
                </a:lnTo>
                <a:cubicBezTo>
                  <a:pt x="10681" y="0"/>
                  <a:pt x="10919" y="0"/>
                  <a:pt x="11062" y="155"/>
                </a:cubicBezTo>
                <a:lnTo>
                  <a:pt x="15300" y="4394"/>
                </a:lnTo>
                <a:cubicBezTo>
                  <a:pt x="15443" y="4537"/>
                  <a:pt x="15693" y="4537"/>
                  <a:pt x="15836" y="4394"/>
                </a:cubicBezTo>
                <a:lnTo>
                  <a:pt x="15836" y="4382"/>
                </a:lnTo>
                <a:cubicBezTo>
                  <a:pt x="15979" y="4239"/>
                  <a:pt x="16122" y="3953"/>
                  <a:pt x="16146" y="3751"/>
                </a:cubicBezTo>
                <a:cubicBezTo>
                  <a:pt x="16146" y="3751"/>
                  <a:pt x="16193" y="3167"/>
                  <a:pt x="16551" y="2810"/>
                </a:cubicBezTo>
                <a:cubicBezTo>
                  <a:pt x="17170" y="2203"/>
                  <a:pt x="18170" y="2203"/>
                  <a:pt x="18789" y="2810"/>
                </a:cubicBezTo>
                <a:cubicBezTo>
                  <a:pt x="19396" y="3429"/>
                  <a:pt x="19396" y="4429"/>
                  <a:pt x="18789" y="5049"/>
                </a:cubicBezTo>
                <a:cubicBezTo>
                  <a:pt x="18432" y="5406"/>
                  <a:pt x="17848" y="5453"/>
                  <a:pt x="17848" y="5453"/>
                </a:cubicBezTo>
                <a:cubicBezTo>
                  <a:pt x="17646" y="5477"/>
                  <a:pt x="17360" y="5608"/>
                  <a:pt x="17205" y="5763"/>
                </a:cubicBezTo>
                <a:lnTo>
                  <a:pt x="17205" y="5763"/>
                </a:lnTo>
                <a:cubicBezTo>
                  <a:pt x="17062" y="5906"/>
                  <a:pt x="17062" y="6144"/>
                  <a:pt x="17205" y="6299"/>
                </a:cubicBezTo>
                <a:lnTo>
                  <a:pt x="21444" y="10537"/>
                </a:lnTo>
                <a:cubicBezTo>
                  <a:pt x="21599" y="10680"/>
                  <a:pt x="21599" y="10918"/>
                  <a:pt x="21444" y="11061"/>
                </a:cubicBezTo>
                <a:lnTo>
                  <a:pt x="17205" y="15312"/>
                </a:lnTo>
                <a:cubicBezTo>
                  <a:pt x="17062" y="15455"/>
                  <a:pt x="16824" y="15455"/>
                  <a:pt x="16681" y="15312"/>
                </a:cubicBezTo>
                <a:lnTo>
                  <a:pt x="16634" y="15264"/>
                </a:lnTo>
                <a:cubicBezTo>
                  <a:pt x="16479" y="15109"/>
                  <a:pt x="16348" y="14824"/>
                  <a:pt x="16324" y="14621"/>
                </a:cubicBezTo>
                <a:cubicBezTo>
                  <a:pt x="16324" y="14621"/>
                  <a:pt x="16265" y="14038"/>
                  <a:pt x="15908" y="13681"/>
                </a:cubicBezTo>
                <a:cubicBezTo>
                  <a:pt x="15300" y="13073"/>
                  <a:pt x="14300" y="13073"/>
                  <a:pt x="13681" y="13681"/>
                </a:cubicBezTo>
                <a:cubicBezTo>
                  <a:pt x="13062" y="14300"/>
                  <a:pt x="13062" y="15300"/>
                  <a:pt x="13681" y="15919"/>
                </a:cubicBezTo>
                <a:cubicBezTo>
                  <a:pt x="14038" y="16276"/>
                  <a:pt x="14610" y="16324"/>
                  <a:pt x="14610" y="16324"/>
                </a:cubicBezTo>
                <a:cubicBezTo>
                  <a:pt x="14824" y="16348"/>
                  <a:pt x="15110" y="16490"/>
                  <a:pt x="15253" y="16633"/>
                </a:cubicBezTo>
                <a:lnTo>
                  <a:pt x="15300" y="16681"/>
                </a:lnTo>
                <a:cubicBezTo>
                  <a:pt x="15443" y="16824"/>
                  <a:pt x="15443" y="17062"/>
                  <a:pt x="15300" y="17217"/>
                </a:cubicBezTo>
                <a:lnTo>
                  <a:pt x="11062" y="21455"/>
                </a:lnTo>
                <a:cubicBezTo>
                  <a:pt x="10919" y="21598"/>
                  <a:pt x="10681" y="21598"/>
                  <a:pt x="10526" y="21455"/>
                </a:cubicBezTo>
                <a:lnTo>
                  <a:pt x="6287" y="17217"/>
                </a:lnTo>
                <a:cubicBezTo>
                  <a:pt x="6144" y="17062"/>
                  <a:pt x="6144" y="16824"/>
                  <a:pt x="6287" y="16681"/>
                </a:cubicBezTo>
                <a:lnTo>
                  <a:pt x="6335" y="16633"/>
                </a:lnTo>
                <a:cubicBezTo>
                  <a:pt x="6478" y="16490"/>
                  <a:pt x="6775" y="16348"/>
                  <a:pt x="6978" y="16336"/>
                </a:cubicBezTo>
                <a:cubicBezTo>
                  <a:pt x="6978" y="16336"/>
                  <a:pt x="7549" y="16276"/>
                  <a:pt x="7907" y="15919"/>
                </a:cubicBezTo>
                <a:cubicBezTo>
                  <a:pt x="8526" y="15300"/>
                  <a:pt x="8526" y="14300"/>
                  <a:pt x="7907" y="13692"/>
                </a:cubicBezTo>
                <a:cubicBezTo>
                  <a:pt x="7299" y="13073"/>
                  <a:pt x="6299" y="13073"/>
                  <a:pt x="5680" y="13692"/>
                </a:cubicBezTo>
                <a:cubicBezTo>
                  <a:pt x="5323" y="14050"/>
                  <a:pt x="5263" y="14621"/>
                  <a:pt x="5263" y="14621"/>
                </a:cubicBezTo>
                <a:cubicBezTo>
                  <a:pt x="5251" y="14824"/>
                  <a:pt x="5109" y="15109"/>
                  <a:pt x="4966" y="15264"/>
                </a:cubicBezTo>
                <a:lnTo>
                  <a:pt x="4918" y="15312"/>
                </a:lnTo>
                <a:cubicBezTo>
                  <a:pt x="4775" y="15455"/>
                  <a:pt x="4537" y="15455"/>
                  <a:pt x="4382" y="15312"/>
                </a:cubicBezTo>
                <a:lnTo>
                  <a:pt x="144" y="11061"/>
                </a:lnTo>
                <a:cubicBezTo>
                  <a:pt x="1" y="10918"/>
                  <a:pt x="1" y="10680"/>
                  <a:pt x="144" y="10537"/>
                </a:cubicBezTo>
                <a:lnTo>
                  <a:pt x="4382" y="6299"/>
                </a:lnTo>
                <a:cubicBezTo>
                  <a:pt x="4537" y="6144"/>
                  <a:pt x="4537" y="5906"/>
                  <a:pt x="4382" y="5763"/>
                </a:cubicBezTo>
                <a:lnTo>
                  <a:pt x="4311" y="5691"/>
                </a:lnTo>
                <a:cubicBezTo>
                  <a:pt x="4168" y="5537"/>
                  <a:pt x="3870" y="5406"/>
                  <a:pt x="3668" y="5382"/>
                </a:cubicBezTo>
                <a:cubicBezTo>
                  <a:pt x="3668" y="5382"/>
                  <a:pt x="3096" y="5334"/>
                  <a:pt x="2739" y="4977"/>
                </a:cubicBezTo>
                <a:cubicBezTo>
                  <a:pt x="2120" y="4358"/>
                  <a:pt x="2120" y="3358"/>
                  <a:pt x="2739" y="2739"/>
                </a:cubicBezTo>
                <a:cubicBezTo>
                  <a:pt x="3358" y="2120"/>
                  <a:pt x="4347" y="2120"/>
                  <a:pt x="4966" y="27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2700000" scaled="1"/>
            <a:tileRect/>
          </a:gra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83;p15">
            <a:extLst>
              <a:ext uri="{FF2B5EF4-FFF2-40B4-BE49-F238E27FC236}">
                <a16:creationId xmlns:a16="http://schemas.microsoft.com/office/drawing/2014/main" id="{FC99E6BF-AB0F-426E-84B9-BACAFBA825A0}"/>
              </a:ext>
            </a:extLst>
          </p:cNvPr>
          <p:cNvSpPr/>
          <p:nvPr/>
        </p:nvSpPr>
        <p:spPr>
          <a:xfrm>
            <a:off x="4583723" y="4526391"/>
            <a:ext cx="1290255" cy="1290255"/>
          </a:xfrm>
          <a:custGeom>
            <a:avLst/>
            <a:gdLst/>
            <a:ahLst/>
            <a:cxnLst/>
            <a:rect l="l" t="t" r="r" b="b"/>
            <a:pathLst>
              <a:path w="21587" h="21587" extrusionOk="0">
                <a:moveTo>
                  <a:pt x="2728" y="4966"/>
                </a:moveTo>
                <a:cubicBezTo>
                  <a:pt x="3085" y="5323"/>
                  <a:pt x="3668" y="5382"/>
                  <a:pt x="3668" y="5382"/>
                </a:cubicBezTo>
                <a:cubicBezTo>
                  <a:pt x="3871" y="5394"/>
                  <a:pt x="4156" y="5537"/>
                  <a:pt x="4311" y="5680"/>
                </a:cubicBezTo>
                <a:lnTo>
                  <a:pt x="4382" y="5751"/>
                </a:lnTo>
                <a:cubicBezTo>
                  <a:pt x="4525" y="5906"/>
                  <a:pt x="4525" y="6144"/>
                  <a:pt x="4382" y="6287"/>
                </a:cubicBezTo>
                <a:lnTo>
                  <a:pt x="144" y="10526"/>
                </a:lnTo>
                <a:cubicBezTo>
                  <a:pt x="1" y="10669"/>
                  <a:pt x="1" y="10907"/>
                  <a:pt x="144" y="11062"/>
                </a:cubicBezTo>
                <a:lnTo>
                  <a:pt x="4382" y="15300"/>
                </a:lnTo>
                <a:cubicBezTo>
                  <a:pt x="4525" y="15443"/>
                  <a:pt x="4525" y="15681"/>
                  <a:pt x="4382" y="15824"/>
                </a:cubicBezTo>
                <a:lnTo>
                  <a:pt x="4382" y="15836"/>
                </a:lnTo>
                <a:cubicBezTo>
                  <a:pt x="4228" y="15979"/>
                  <a:pt x="3942" y="16110"/>
                  <a:pt x="3740" y="16134"/>
                </a:cubicBezTo>
                <a:cubicBezTo>
                  <a:pt x="3740" y="16134"/>
                  <a:pt x="3168" y="16193"/>
                  <a:pt x="2811" y="16550"/>
                </a:cubicBezTo>
                <a:cubicBezTo>
                  <a:pt x="2192" y="17169"/>
                  <a:pt x="2192" y="18158"/>
                  <a:pt x="2811" y="18777"/>
                </a:cubicBezTo>
                <a:cubicBezTo>
                  <a:pt x="3418" y="19396"/>
                  <a:pt x="4418" y="19396"/>
                  <a:pt x="5037" y="18777"/>
                </a:cubicBezTo>
                <a:cubicBezTo>
                  <a:pt x="5395" y="18420"/>
                  <a:pt x="5454" y="17848"/>
                  <a:pt x="5454" y="17848"/>
                </a:cubicBezTo>
                <a:cubicBezTo>
                  <a:pt x="5466" y="17646"/>
                  <a:pt x="5609" y="17348"/>
                  <a:pt x="5752" y="17205"/>
                </a:cubicBezTo>
                <a:lnTo>
                  <a:pt x="5752" y="17205"/>
                </a:lnTo>
                <a:cubicBezTo>
                  <a:pt x="5906" y="17050"/>
                  <a:pt x="6145" y="17050"/>
                  <a:pt x="6287" y="17205"/>
                </a:cubicBezTo>
                <a:lnTo>
                  <a:pt x="10526" y="21444"/>
                </a:lnTo>
                <a:cubicBezTo>
                  <a:pt x="10669" y="21587"/>
                  <a:pt x="10907" y="21587"/>
                  <a:pt x="11062" y="21444"/>
                </a:cubicBezTo>
                <a:lnTo>
                  <a:pt x="15301" y="17205"/>
                </a:lnTo>
                <a:cubicBezTo>
                  <a:pt x="15443" y="17050"/>
                  <a:pt x="15443" y="16812"/>
                  <a:pt x="15301" y="16669"/>
                </a:cubicBezTo>
                <a:lnTo>
                  <a:pt x="15253" y="16622"/>
                </a:lnTo>
                <a:cubicBezTo>
                  <a:pt x="15110" y="16479"/>
                  <a:pt x="14812" y="16336"/>
                  <a:pt x="14610" y="16324"/>
                </a:cubicBezTo>
                <a:cubicBezTo>
                  <a:pt x="14610" y="16324"/>
                  <a:pt x="14038" y="16265"/>
                  <a:pt x="13681" y="15907"/>
                </a:cubicBezTo>
                <a:cubicBezTo>
                  <a:pt x="13062" y="15288"/>
                  <a:pt x="13062" y="14288"/>
                  <a:pt x="13681" y="13681"/>
                </a:cubicBezTo>
                <a:cubicBezTo>
                  <a:pt x="14288" y="13062"/>
                  <a:pt x="15289" y="13062"/>
                  <a:pt x="15908" y="13681"/>
                </a:cubicBezTo>
                <a:cubicBezTo>
                  <a:pt x="16265" y="14038"/>
                  <a:pt x="16324" y="14610"/>
                  <a:pt x="16324" y="14610"/>
                </a:cubicBezTo>
                <a:cubicBezTo>
                  <a:pt x="16336" y="14812"/>
                  <a:pt x="16479" y="15110"/>
                  <a:pt x="16622" y="15252"/>
                </a:cubicBezTo>
                <a:lnTo>
                  <a:pt x="16670" y="15300"/>
                </a:lnTo>
                <a:cubicBezTo>
                  <a:pt x="16813" y="15443"/>
                  <a:pt x="17063" y="15443"/>
                  <a:pt x="17206" y="15300"/>
                </a:cubicBezTo>
                <a:lnTo>
                  <a:pt x="21444" y="11062"/>
                </a:lnTo>
                <a:cubicBezTo>
                  <a:pt x="21587" y="10907"/>
                  <a:pt x="21587" y="10669"/>
                  <a:pt x="21444" y="10526"/>
                </a:cubicBezTo>
                <a:lnTo>
                  <a:pt x="17206" y="6287"/>
                </a:lnTo>
                <a:cubicBezTo>
                  <a:pt x="17063" y="6144"/>
                  <a:pt x="16813" y="6144"/>
                  <a:pt x="16670" y="6287"/>
                </a:cubicBezTo>
                <a:lnTo>
                  <a:pt x="16622" y="6335"/>
                </a:lnTo>
                <a:cubicBezTo>
                  <a:pt x="16479" y="6478"/>
                  <a:pt x="16348" y="6763"/>
                  <a:pt x="16324" y="6978"/>
                </a:cubicBezTo>
                <a:cubicBezTo>
                  <a:pt x="16324" y="6978"/>
                  <a:pt x="16265" y="7549"/>
                  <a:pt x="15908" y="7906"/>
                </a:cubicBezTo>
                <a:cubicBezTo>
                  <a:pt x="15289" y="8525"/>
                  <a:pt x="14300" y="8525"/>
                  <a:pt x="13681" y="7906"/>
                </a:cubicBezTo>
                <a:cubicBezTo>
                  <a:pt x="13062" y="7287"/>
                  <a:pt x="13062" y="6287"/>
                  <a:pt x="13681" y="5680"/>
                </a:cubicBezTo>
                <a:cubicBezTo>
                  <a:pt x="14038" y="5323"/>
                  <a:pt x="14610" y="5263"/>
                  <a:pt x="14610" y="5263"/>
                </a:cubicBezTo>
                <a:cubicBezTo>
                  <a:pt x="14812" y="5239"/>
                  <a:pt x="15110" y="5108"/>
                  <a:pt x="15253" y="4954"/>
                </a:cubicBezTo>
                <a:lnTo>
                  <a:pt x="15301" y="4918"/>
                </a:lnTo>
                <a:cubicBezTo>
                  <a:pt x="15443" y="4763"/>
                  <a:pt x="15443" y="4525"/>
                  <a:pt x="15301" y="4382"/>
                </a:cubicBezTo>
                <a:lnTo>
                  <a:pt x="11062" y="143"/>
                </a:lnTo>
                <a:cubicBezTo>
                  <a:pt x="10907" y="1"/>
                  <a:pt x="10669" y="1"/>
                  <a:pt x="10526" y="143"/>
                </a:cubicBezTo>
                <a:lnTo>
                  <a:pt x="6287" y="4382"/>
                </a:lnTo>
                <a:cubicBezTo>
                  <a:pt x="6145" y="4525"/>
                  <a:pt x="5906" y="4525"/>
                  <a:pt x="5752" y="4382"/>
                </a:cubicBezTo>
                <a:lnTo>
                  <a:pt x="5680" y="4311"/>
                </a:lnTo>
                <a:cubicBezTo>
                  <a:pt x="5537" y="4156"/>
                  <a:pt x="5395" y="3870"/>
                  <a:pt x="5383" y="3668"/>
                </a:cubicBezTo>
                <a:cubicBezTo>
                  <a:pt x="5383" y="3668"/>
                  <a:pt x="5323" y="3084"/>
                  <a:pt x="4966" y="2739"/>
                </a:cubicBezTo>
                <a:cubicBezTo>
                  <a:pt x="4347" y="2120"/>
                  <a:pt x="3347" y="2120"/>
                  <a:pt x="2728" y="2739"/>
                </a:cubicBezTo>
                <a:cubicBezTo>
                  <a:pt x="2120" y="3346"/>
                  <a:pt x="2120" y="4346"/>
                  <a:pt x="2728" y="49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006CCA3-376B-45BB-A025-62937DBED1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703" t="11734" r="11228" b="70285"/>
          <a:stretch/>
        </p:blipFill>
        <p:spPr>
          <a:xfrm>
            <a:off x="239672" y="2107383"/>
            <a:ext cx="3610707" cy="55440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8558F06-A648-49FF-BED8-A0A2909D19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77" t="13867" r="8485" b="70133"/>
          <a:stretch/>
        </p:blipFill>
        <p:spPr>
          <a:xfrm>
            <a:off x="243202" y="1637128"/>
            <a:ext cx="3610707" cy="44973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7473309-8584-4F0A-9F03-8B43264655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180" t="27048" r="17425" b="47276"/>
          <a:stretch/>
        </p:blipFill>
        <p:spPr>
          <a:xfrm>
            <a:off x="209867" y="811175"/>
            <a:ext cx="2915505" cy="679948"/>
          </a:xfrm>
          <a:prstGeom prst="rect">
            <a:avLst/>
          </a:prstGeom>
        </p:spPr>
      </p:pic>
      <p:pic>
        <p:nvPicPr>
          <p:cNvPr id="48" name="Picture 2" descr="Nobel Prize in Physics - Wikipedia">
            <a:extLst>
              <a:ext uri="{FF2B5EF4-FFF2-40B4-BE49-F238E27FC236}">
                <a16:creationId xmlns:a16="http://schemas.microsoft.com/office/drawing/2014/main" id="{34648755-BF30-40D5-81CF-717C38417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990" y="693051"/>
            <a:ext cx="918487" cy="90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Image result for sterile neutrino">
            <a:extLst>
              <a:ext uri="{FF2B5EF4-FFF2-40B4-BE49-F238E27FC236}">
                <a16:creationId xmlns:a16="http://schemas.microsoft.com/office/drawing/2014/main" id="{9C091945-D9A3-45C4-ACEB-A1FB0CFBAD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1"/>
          <a:stretch/>
        </p:blipFill>
        <p:spPr bwMode="auto">
          <a:xfrm>
            <a:off x="8585724" y="2275737"/>
            <a:ext cx="3366604" cy="177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2016 Breakthrough Prize Symposium at UC Berkeley - Innovative Genomics  Institute (IGI)">
            <a:extLst>
              <a:ext uri="{FF2B5EF4-FFF2-40B4-BE49-F238E27FC236}">
                <a16:creationId xmlns:a16="http://schemas.microsoft.com/office/drawing/2014/main" id="{4EED62AD-6FA9-46EB-9B93-E429FDD3CA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" b="37805"/>
          <a:stretch/>
        </p:blipFill>
        <p:spPr bwMode="auto">
          <a:xfrm>
            <a:off x="171833" y="164844"/>
            <a:ext cx="1136551" cy="48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47EFDB-87D6-4B3C-A9E8-4682CFCD5380}"/>
              </a:ext>
            </a:extLst>
          </p:cNvPr>
          <p:cNvSpPr txBox="1"/>
          <p:nvPr/>
        </p:nvSpPr>
        <p:spPr>
          <a:xfrm>
            <a:off x="860826" y="16898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2016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C39117-0D18-4907-B206-272E59006C2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1471" t="12942" r="10431" b="67087"/>
          <a:stretch/>
        </p:blipFill>
        <p:spPr>
          <a:xfrm>
            <a:off x="4317973" y="1200052"/>
            <a:ext cx="3847762" cy="63474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2A3634F-7B8F-4E4D-BE24-C4845C5F4BCC}"/>
              </a:ext>
            </a:extLst>
          </p:cNvPr>
          <p:cNvSpPr txBox="1"/>
          <p:nvPr/>
        </p:nvSpPr>
        <p:spPr>
          <a:xfrm>
            <a:off x="6986002" y="1352623"/>
            <a:ext cx="1340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Symbol" panose="05050102010706020507" pitchFamily="18" charset="2"/>
              </a:rPr>
              <a:t>S</a:t>
            </a:r>
            <a:r>
              <a:rPr lang="en-US" sz="1200" i="1" dirty="0" err="1"/>
              <a:t>m</a:t>
            </a:r>
            <a:r>
              <a:rPr lang="en-US" sz="1200" i="1" baseline="-25000" dirty="0" err="1">
                <a:latin typeface="Symbol" panose="05050102010706020507" pitchFamily="18" charset="2"/>
              </a:rPr>
              <a:t>n</a:t>
            </a:r>
            <a:r>
              <a:rPr lang="en-US" sz="1200" i="1" dirty="0"/>
              <a:t> &lt; 160 </a:t>
            </a:r>
            <a:r>
              <a:rPr lang="en-US" sz="1200" i="1" dirty="0" err="1"/>
              <a:t>meV</a:t>
            </a:r>
            <a:r>
              <a:rPr lang="en-US" sz="1200" i="1" dirty="0"/>
              <a:t> **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661674-684A-496F-B50A-7AFC0E2E966A}"/>
              </a:ext>
            </a:extLst>
          </p:cNvPr>
          <p:cNvSpPr txBox="1"/>
          <p:nvPr/>
        </p:nvSpPr>
        <p:spPr>
          <a:xfrm>
            <a:off x="5807405" y="3202921"/>
            <a:ext cx="122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arXiv: 2201.07364</a:t>
            </a:r>
          </a:p>
          <a:p>
            <a:r>
              <a:rPr lang="en-US" sz="1100" dirty="0"/>
              <a:t>(2022)</a:t>
            </a:r>
          </a:p>
        </p:txBody>
      </p:sp>
      <p:pic>
        <p:nvPicPr>
          <p:cNvPr id="44" name="Picture 4" descr="https://i.pinimg.com/originals/7d/7f/81/7d7f81e177d2d211cae2ecf23f2961d5.png">
            <a:extLst>
              <a:ext uri="{FF2B5EF4-FFF2-40B4-BE49-F238E27FC236}">
                <a16:creationId xmlns:a16="http://schemas.microsoft.com/office/drawing/2014/main" id="{2A3E17A9-BD30-456A-80BC-F4B6D980F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190" y="597078"/>
            <a:ext cx="3895810" cy="159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6AA9885-D1D2-4BFA-9FBC-DFDD7324028E}"/>
              </a:ext>
            </a:extLst>
          </p:cNvPr>
          <p:cNvSpPr txBox="1"/>
          <p:nvPr/>
        </p:nvSpPr>
        <p:spPr>
          <a:xfrm>
            <a:off x="6967788" y="2056874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m</a:t>
            </a:r>
            <a:r>
              <a:rPr lang="en-US" sz="1600" b="1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sz="1600" b="1" baseline="-25000" dirty="0" err="1">
                <a:solidFill>
                  <a:srgbClr val="FF0000"/>
                </a:solidFill>
              </a:rPr>
              <a:t>e</a:t>
            </a:r>
            <a:r>
              <a:rPr lang="en-US" sz="1600" b="1" dirty="0">
                <a:solidFill>
                  <a:srgbClr val="FF0000"/>
                </a:solidFill>
              </a:rPr>
              <a:t>&lt; 800 </a:t>
            </a:r>
            <a:r>
              <a:rPr lang="en-US" sz="1600" b="1" dirty="0" err="1">
                <a:solidFill>
                  <a:srgbClr val="FF0000"/>
                </a:solidFill>
              </a:rPr>
              <a:t>meV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DEFFD9-6565-D4BF-0712-671385AF6E4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29690" t="17499" r="17981" b="74895"/>
          <a:stretch/>
        </p:blipFill>
        <p:spPr>
          <a:xfrm>
            <a:off x="4065617" y="641372"/>
            <a:ext cx="4153231" cy="3396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584F2B-9F0C-45B3-81D5-3C4329E81B44}"/>
              </a:ext>
            </a:extLst>
          </p:cNvPr>
          <p:cNvSpPr txBox="1"/>
          <p:nvPr/>
        </p:nvSpPr>
        <p:spPr>
          <a:xfrm>
            <a:off x="6795366" y="842478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</a:t>
            </a:r>
            <a:r>
              <a:rPr lang="en-US" sz="1200" baseline="-25000" dirty="0" err="1">
                <a:latin typeface="Symbol" panose="05050102010706020507" pitchFamily="18" charset="2"/>
              </a:rPr>
              <a:t>bb</a:t>
            </a:r>
            <a:r>
              <a:rPr lang="en-US" sz="1200" dirty="0"/>
              <a:t>&lt; 35-156 </a:t>
            </a:r>
            <a:r>
              <a:rPr lang="en-US" sz="1200" dirty="0" err="1"/>
              <a:t>meV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E35048-E08B-BB73-13E6-CEE4B9F28834}"/>
              </a:ext>
            </a:extLst>
          </p:cNvPr>
          <p:cNvSpPr txBox="1"/>
          <p:nvPr/>
        </p:nvSpPr>
        <p:spPr>
          <a:xfrm>
            <a:off x="4425685" y="80986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2203.02139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0702189-D274-9A54-928C-D270B8ABFE9C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69156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24" grpId="0" animBg="1"/>
      <p:bldP spid="27" grpId="0" animBg="1"/>
      <p:bldP spid="33" grpId="0" animBg="1"/>
      <p:bldP spid="36" grpId="0" animBg="1"/>
      <p:bldP spid="39" grpId="0" animBg="1"/>
      <p:bldP spid="34" grpId="0"/>
      <p:bldP spid="23" grpId="0"/>
      <p:bldP spid="35" grpId="0"/>
      <p:bldP spid="10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 descr="Histogram&#10;&#10;Description automatically generated">
            <a:extLst>
              <a:ext uri="{FF2B5EF4-FFF2-40B4-BE49-F238E27FC236}">
                <a16:creationId xmlns:a16="http://schemas.microsoft.com/office/drawing/2014/main" id="{9BD4BAFF-5BBA-4857-95E1-B72C2EEF73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764"/>
          <a:stretch/>
        </p:blipFill>
        <p:spPr>
          <a:xfrm>
            <a:off x="1256927" y="2790639"/>
            <a:ext cx="3940166" cy="304580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81F67F-4365-46A3-B431-EC0666032752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Sensitive to </a:t>
            </a:r>
            <a:r>
              <a:rPr lang="en-US" sz="3600" i="1" dirty="0"/>
              <a:t>ALL</a:t>
            </a:r>
            <a:r>
              <a:rPr lang="en-US" sz="3600" dirty="0"/>
              <a:t> New Physics that Couples to Neutrino Masses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EA196D3-B534-4229-B1AB-6404552B8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B4E005-1144-4153-9A21-A78FA84C00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9" t="8849" r="12854" b="3304"/>
          <a:stretch/>
        </p:blipFill>
        <p:spPr>
          <a:xfrm>
            <a:off x="6118799" y="2657873"/>
            <a:ext cx="5935482" cy="34904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BE5E9F2-965D-434E-BE8C-2A4A5323CE15}"/>
              </a:ext>
            </a:extLst>
          </p:cNvPr>
          <p:cNvSpPr/>
          <p:nvPr/>
        </p:nvSpPr>
        <p:spPr>
          <a:xfrm>
            <a:off x="10175005" y="5995756"/>
            <a:ext cx="20169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D McKeen and KG Leach (2022)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E619193-C851-46D7-AC1F-EEA93E9BF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264" y="695662"/>
            <a:ext cx="1440238" cy="16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2D9ECB-1DC1-4866-8BFB-4696250ABE00}"/>
              </a:ext>
            </a:extLst>
          </p:cNvPr>
          <p:cNvSpPr txBox="1"/>
          <p:nvPr/>
        </p:nvSpPr>
        <p:spPr>
          <a:xfrm>
            <a:off x="3569935" y="1121544"/>
            <a:ext cx="5878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Momentum reconstruction in EC decay is sensitive to any deviation from the SM recoil signal (e.g. Majoron emission)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D391303-E022-45BC-A057-4FFFDE521FA0}"/>
              </a:ext>
            </a:extLst>
          </p:cNvPr>
          <p:cNvGrpSpPr/>
          <p:nvPr/>
        </p:nvGrpSpPr>
        <p:grpSpPr>
          <a:xfrm>
            <a:off x="418349" y="695662"/>
            <a:ext cx="3074567" cy="2108612"/>
            <a:chOff x="4445860" y="3624950"/>
            <a:chExt cx="3074567" cy="2108612"/>
          </a:xfrm>
        </p:grpSpPr>
        <p:pic>
          <p:nvPicPr>
            <p:cNvPr id="19" name="Picture 4" descr="Image result for beta decay image">
              <a:extLst>
                <a:ext uri="{FF2B5EF4-FFF2-40B4-BE49-F238E27FC236}">
                  <a16:creationId xmlns:a16="http://schemas.microsoft.com/office/drawing/2014/main" id="{F3F303FD-7BBE-4FAB-87AA-EAB78CC2FC7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4" t="47717"/>
            <a:stretch/>
          </p:blipFill>
          <p:spPr bwMode="auto">
            <a:xfrm>
              <a:off x="4768056" y="3624950"/>
              <a:ext cx="2752371" cy="1923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D3B9662-17C0-4B21-B1DB-58544ABA5F4B}"/>
                </a:ext>
              </a:extLst>
            </p:cNvPr>
            <p:cNvSpPr/>
            <p:nvPr/>
          </p:nvSpPr>
          <p:spPr>
            <a:xfrm rot="20091746">
              <a:off x="5102058" y="3677564"/>
              <a:ext cx="1571326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30A3473-E182-4E78-A879-C96635A8B71C}"/>
                </a:ext>
              </a:extLst>
            </p:cNvPr>
            <p:cNvSpPr/>
            <p:nvPr/>
          </p:nvSpPr>
          <p:spPr>
            <a:xfrm rot="19098388">
              <a:off x="4482830" y="4234106"/>
              <a:ext cx="1571326" cy="26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D4DDE3B-55D8-42BE-8C00-6868C35E6E38}"/>
                </a:ext>
              </a:extLst>
            </p:cNvPr>
            <p:cNvSpPr/>
            <p:nvPr/>
          </p:nvSpPr>
          <p:spPr>
            <a:xfrm>
              <a:off x="4721313" y="5198900"/>
              <a:ext cx="447994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914BE25-CAA9-4B29-B950-26CF4CF6DAB4}"/>
                </a:ext>
              </a:extLst>
            </p:cNvPr>
            <p:cNvSpPr/>
            <p:nvPr/>
          </p:nvSpPr>
          <p:spPr>
            <a:xfrm>
              <a:off x="6706784" y="3677563"/>
              <a:ext cx="447994" cy="511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63B25F-E19F-440F-A30C-0EF719AFDC2C}"/>
                </a:ext>
              </a:extLst>
            </p:cNvPr>
            <p:cNvSpPr txBox="1"/>
            <p:nvPr/>
          </p:nvSpPr>
          <p:spPr>
            <a:xfrm>
              <a:off x="4594826" y="5210342"/>
              <a:ext cx="6896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baseline="30000" dirty="0"/>
                <a:t>7</a:t>
              </a:r>
              <a:r>
                <a:rPr lang="en-US" sz="2800" b="1" dirty="0"/>
                <a:t>Be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A87EBE1-D377-48C7-A022-8DE125FA83A4}"/>
                </a:ext>
              </a:extLst>
            </p:cNvPr>
            <p:cNvSpPr txBox="1"/>
            <p:nvPr/>
          </p:nvSpPr>
          <p:spPr>
            <a:xfrm>
              <a:off x="6621486" y="3772825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baseline="30000" dirty="0"/>
                <a:t>7</a:t>
              </a:r>
              <a:r>
                <a:rPr lang="en-US" sz="2800" b="1" dirty="0"/>
                <a:t>Li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47589D2-1C24-42C9-BB92-E33B35B5D3A8}"/>
                </a:ext>
              </a:extLst>
            </p:cNvPr>
            <p:cNvSpPr/>
            <p:nvPr/>
          </p:nvSpPr>
          <p:spPr>
            <a:xfrm rot="20920715">
              <a:off x="5632877" y="4728421"/>
              <a:ext cx="1623191" cy="219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6A7C7D6-BF36-4A53-9315-98A4A3129D90}"/>
                </a:ext>
              </a:extLst>
            </p:cNvPr>
            <p:cNvSpPr/>
            <p:nvPr/>
          </p:nvSpPr>
          <p:spPr>
            <a:xfrm>
              <a:off x="6502599" y="4476446"/>
              <a:ext cx="841405" cy="450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4" descr="Image result for beta decay image">
              <a:extLst>
                <a:ext uri="{FF2B5EF4-FFF2-40B4-BE49-F238E27FC236}">
                  <a16:creationId xmlns:a16="http://schemas.microsoft.com/office/drawing/2014/main" id="{D388919C-FD50-4EED-B9F2-5630DDE9D5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93" t="78969" r="19522" b="13548"/>
            <a:stretch/>
          </p:blipFill>
          <p:spPr bwMode="auto">
            <a:xfrm rot="3620083">
              <a:off x="4493122" y="4412994"/>
              <a:ext cx="816079" cy="275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Image result for beta decay image">
              <a:extLst>
                <a:ext uri="{FF2B5EF4-FFF2-40B4-BE49-F238E27FC236}">
                  <a16:creationId xmlns:a16="http://schemas.microsoft.com/office/drawing/2014/main" id="{2FD03C67-6F75-4FCA-A013-802BB59500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317" t="71081" r="1" b="16624"/>
            <a:stretch/>
          </p:blipFill>
          <p:spPr bwMode="auto">
            <a:xfrm>
              <a:off x="4445860" y="3824690"/>
              <a:ext cx="1064808" cy="45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AF3D0EF-8810-4561-B0F3-B78699F5EAE9}"/>
                </a:ext>
              </a:extLst>
            </p:cNvPr>
            <p:cNvSpPr/>
            <p:nvPr/>
          </p:nvSpPr>
          <p:spPr>
            <a:xfrm>
              <a:off x="4721313" y="4142157"/>
              <a:ext cx="447994" cy="92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25A3A680-D220-4068-B811-605C6DBEBDB0}"/>
              </a:ext>
            </a:extLst>
          </p:cNvPr>
          <p:cNvSpPr/>
          <p:nvPr/>
        </p:nvSpPr>
        <p:spPr>
          <a:xfrm>
            <a:off x="2466837" y="1977021"/>
            <a:ext cx="613781" cy="169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5C5967A-F041-45D2-BAC8-3AF529601A14}"/>
              </a:ext>
            </a:extLst>
          </p:cNvPr>
          <p:cNvCxnSpPr>
            <a:cxnSpLocks/>
          </p:cNvCxnSpPr>
          <p:nvPr/>
        </p:nvCxnSpPr>
        <p:spPr>
          <a:xfrm flipV="1">
            <a:off x="1597389" y="1724186"/>
            <a:ext cx="1056540" cy="47037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0DA4007-3325-4500-ACE4-3C46DA5A78EE}"/>
              </a:ext>
            </a:extLst>
          </p:cNvPr>
          <p:cNvSpPr txBox="1"/>
          <p:nvPr/>
        </p:nvSpPr>
        <p:spPr>
          <a:xfrm>
            <a:off x="2602254" y="1212869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</a:p>
        </p:txBody>
      </p:sp>
      <p:pic>
        <p:nvPicPr>
          <p:cNvPr id="66" name="Picture 65" descr="Histogram&#10;&#10;Description automatically generated">
            <a:extLst>
              <a:ext uri="{FF2B5EF4-FFF2-40B4-BE49-F238E27FC236}">
                <a16:creationId xmlns:a16="http://schemas.microsoft.com/office/drawing/2014/main" id="{A15CB252-021F-48FE-A4BD-07F7141E2F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14" t="87701" r="10457" b="3381"/>
          <a:stretch/>
        </p:blipFill>
        <p:spPr>
          <a:xfrm>
            <a:off x="1773805" y="5836446"/>
            <a:ext cx="3082403" cy="38538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518DE2C-BCC4-EB43-A189-A4CC33A274DD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35124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CEBCAD-E13F-4BCC-A8F7-6F368F2DA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5272FE1-94BF-4F94-BD57-1DBF78CC9A3D}"/>
              </a:ext>
            </a:extLst>
          </p:cNvPr>
          <p:cNvSpPr txBox="1"/>
          <p:nvPr/>
        </p:nvSpPr>
        <p:spPr>
          <a:xfrm>
            <a:off x="418453" y="-31501"/>
            <a:ext cx="11322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The </a:t>
            </a:r>
            <a:r>
              <a:rPr lang="en-US" sz="4000" dirty="0" err="1"/>
              <a:t>BeEST</a:t>
            </a:r>
            <a:endParaRPr lang="en-US" sz="4000" dirty="0"/>
          </a:p>
        </p:txBody>
      </p:sp>
      <p:pic>
        <p:nvPicPr>
          <p:cNvPr id="75" name="Picture 74" descr="Image result for triumf logo">
            <a:extLst>
              <a:ext uri="{FF2B5EF4-FFF2-40B4-BE49-F238E27FC236}">
                <a16:creationId xmlns:a16="http://schemas.microsoft.com/office/drawing/2014/main" id="{037817F3-68FC-4443-9059-6962B46A3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891" y="759284"/>
            <a:ext cx="1927200" cy="34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18EDF8D4-5E52-4170-B4AA-6FBF122C2D7C}"/>
              </a:ext>
            </a:extLst>
          </p:cNvPr>
          <p:cNvSpPr txBox="1"/>
          <p:nvPr/>
        </p:nvSpPr>
        <p:spPr>
          <a:xfrm>
            <a:off x="5363133" y="1176974"/>
            <a:ext cx="17752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Ryan Abell</a:t>
            </a:r>
          </a:p>
          <a:p>
            <a:r>
              <a:rPr lang="en-US" sz="2000" dirty="0"/>
              <a:t>Annika Lennarz</a:t>
            </a:r>
          </a:p>
          <a:p>
            <a:r>
              <a:rPr lang="en-US" sz="2000" dirty="0"/>
              <a:t>Peter </a:t>
            </a:r>
            <a:r>
              <a:rPr lang="en-US" sz="2000" dirty="0" err="1"/>
              <a:t>Machule</a:t>
            </a:r>
            <a:endParaRPr lang="en-US" sz="2000" dirty="0"/>
          </a:p>
          <a:p>
            <a:r>
              <a:rPr lang="en-US" sz="2000" dirty="0"/>
              <a:t>Dave McKeen</a:t>
            </a:r>
          </a:p>
          <a:p>
            <a:r>
              <a:rPr lang="en-US" sz="2000" dirty="0"/>
              <a:t>Chris Ruiz</a:t>
            </a:r>
          </a:p>
        </p:txBody>
      </p:sp>
      <p:pic>
        <p:nvPicPr>
          <p:cNvPr id="77" name="Picture 76" descr="File:LLNL-logo.png">
            <a:extLst>
              <a:ext uri="{FF2B5EF4-FFF2-40B4-BE49-F238E27FC236}">
                <a16:creationId xmlns:a16="http://schemas.microsoft.com/office/drawing/2014/main" id="{E4FBC770-E710-4748-B360-60AD5A146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385" y="776737"/>
            <a:ext cx="1949871" cy="37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4" descr="Image result for colorado school of mines logo">
            <a:extLst>
              <a:ext uri="{FF2B5EF4-FFF2-40B4-BE49-F238E27FC236}">
                <a16:creationId xmlns:a16="http://schemas.microsoft.com/office/drawing/2014/main" id="{79385A3A-648F-425A-9BC0-8F2C617CF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08" y="776737"/>
            <a:ext cx="2414800" cy="27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0487A0DE-F452-4988-8109-DE14DCFDFF8C}"/>
              </a:ext>
            </a:extLst>
          </p:cNvPr>
          <p:cNvSpPr txBox="1"/>
          <p:nvPr/>
        </p:nvSpPr>
        <p:spPr>
          <a:xfrm>
            <a:off x="194519" y="1060647"/>
            <a:ext cx="282519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Connor Bray</a:t>
            </a:r>
            <a:endParaRPr lang="en-US" sz="2000" dirty="0"/>
          </a:p>
          <a:p>
            <a:r>
              <a:rPr lang="en-US" sz="2000" dirty="0"/>
              <a:t>David Diercks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Spencer Fretwell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Cameron Harris</a:t>
            </a:r>
            <a:endParaRPr lang="en-US" sz="2000" dirty="0"/>
          </a:p>
          <a:p>
            <a:r>
              <a:rPr lang="en-US" sz="2000" dirty="0"/>
              <a:t>Kyle Leach </a:t>
            </a:r>
            <a:r>
              <a:rPr lang="en-US" i="1" dirty="0"/>
              <a:t>(Spokesperson)</a:t>
            </a:r>
            <a:r>
              <a:rPr lang="en-US" sz="2000" dirty="0"/>
              <a:t>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Drew Marino</a:t>
            </a:r>
          </a:p>
          <a:p>
            <a:r>
              <a:rPr lang="en-US" sz="2000" dirty="0">
                <a:solidFill>
                  <a:srgbClr val="002060"/>
                </a:solidFill>
              </a:rPr>
              <a:t>Caitlyn Stone-Whitehead</a:t>
            </a:r>
          </a:p>
          <a:p>
            <a:r>
              <a:rPr lang="en-US" sz="2000" dirty="0">
                <a:solidFill>
                  <a:srgbClr val="002060"/>
                </a:solidFill>
              </a:rPr>
              <a:t>Sergio Oscar Nuñez Silva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3F62AD2-E22D-4AF5-8754-3289C11E2FBE}"/>
              </a:ext>
            </a:extLst>
          </p:cNvPr>
          <p:cNvSpPr txBox="1"/>
          <p:nvPr/>
        </p:nvSpPr>
        <p:spPr>
          <a:xfrm>
            <a:off x="2968636" y="1176975"/>
            <a:ext cx="20814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Stephan Friedrich </a:t>
            </a:r>
          </a:p>
          <a:p>
            <a:r>
              <a:rPr lang="en-US" sz="2000" dirty="0"/>
              <a:t>Geon-Bo Kim</a:t>
            </a:r>
          </a:p>
          <a:p>
            <a:r>
              <a:rPr lang="en-US" sz="2000" dirty="0"/>
              <a:t>Vincenzo Lordi</a:t>
            </a:r>
          </a:p>
          <a:p>
            <a:r>
              <a:rPr lang="en-US" sz="2000" dirty="0"/>
              <a:t>Amit </a:t>
            </a:r>
            <a:r>
              <a:rPr lang="en-US" sz="2000" dirty="0" err="1"/>
              <a:t>Samanta</a:t>
            </a:r>
            <a:endParaRPr lang="en-US" sz="20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EE26594-BD7E-4666-A8FC-C35BBFA1D539}"/>
              </a:ext>
            </a:extLst>
          </p:cNvPr>
          <p:cNvSpPr txBox="1"/>
          <p:nvPr/>
        </p:nvSpPr>
        <p:spPr>
          <a:xfrm>
            <a:off x="7051988" y="3966356"/>
            <a:ext cx="1848904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1"/>
                </a:solidFill>
              </a:rPr>
              <a:t>Francisco Ponce</a:t>
            </a:r>
          </a:p>
        </p:txBody>
      </p:sp>
      <p:pic>
        <p:nvPicPr>
          <p:cNvPr id="82" name="Picture 2" descr="Image result for cea saclay logo">
            <a:extLst>
              <a:ext uri="{FF2B5EF4-FFF2-40B4-BE49-F238E27FC236}">
                <a16:creationId xmlns:a16="http://schemas.microsoft.com/office/drawing/2014/main" id="{AAC26280-E42F-49FF-9381-A20AA7BDF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753" y="4831279"/>
            <a:ext cx="810420" cy="81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B05282E8-3BB4-4E4B-83DB-23C60ABC7573}"/>
              </a:ext>
            </a:extLst>
          </p:cNvPr>
          <p:cNvSpPr/>
          <p:nvPr/>
        </p:nvSpPr>
        <p:spPr>
          <a:xfrm>
            <a:off x="4973945" y="5562848"/>
            <a:ext cx="1843838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Xavier </a:t>
            </a:r>
            <a:r>
              <a:rPr lang="en-US" sz="2000" dirty="0" err="1"/>
              <a:t>Mougeot</a:t>
            </a:r>
            <a:endParaRPr lang="en-US" sz="2000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3892A1D-FCDC-45CF-837A-0E66FD57D2CB}"/>
              </a:ext>
            </a:extLst>
          </p:cNvPr>
          <p:cNvSpPr/>
          <p:nvPr/>
        </p:nvSpPr>
        <p:spPr>
          <a:xfrm>
            <a:off x="10636157" y="1738936"/>
            <a:ext cx="129227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/>
              <a:t>Faculty/Staff</a:t>
            </a:r>
          </a:p>
          <a:p>
            <a:pPr algn="r"/>
            <a:r>
              <a:rPr lang="en-US" sz="1400" dirty="0">
                <a:solidFill>
                  <a:srgbClr val="0070C0"/>
                </a:solidFill>
              </a:rPr>
              <a:t>PDF</a:t>
            </a:r>
          </a:p>
          <a:p>
            <a:pPr algn="r"/>
            <a:r>
              <a:rPr lang="en-US" sz="1400" dirty="0">
                <a:solidFill>
                  <a:srgbClr val="FF0000"/>
                </a:solidFill>
              </a:rPr>
              <a:t>Graduate</a:t>
            </a:r>
          </a:p>
          <a:p>
            <a:pPr algn="r"/>
            <a:r>
              <a:rPr lang="en-US" sz="1400" dirty="0">
                <a:solidFill>
                  <a:srgbClr val="002060"/>
                </a:solidFill>
              </a:rPr>
              <a:t>Undergraduate</a:t>
            </a:r>
          </a:p>
        </p:txBody>
      </p:sp>
      <p:pic>
        <p:nvPicPr>
          <p:cNvPr id="85" name="Picture 4" descr="Image result for doe sc logo">
            <a:extLst>
              <a:ext uri="{FF2B5EF4-FFF2-40B4-BE49-F238E27FC236}">
                <a16:creationId xmlns:a16="http://schemas.microsoft.com/office/drawing/2014/main" id="{CDFCD195-7ED9-4958-A38C-DB92F379F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212" y="3043547"/>
            <a:ext cx="2295222" cy="38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2" descr="https://www.aps.org/programs/innovation/moore/images/header-moore.png">
            <a:extLst>
              <a:ext uri="{FF2B5EF4-FFF2-40B4-BE49-F238E27FC236}">
                <a16:creationId xmlns:a16="http://schemas.microsoft.com/office/drawing/2014/main" id="{A5A53297-EAAC-40DF-9CC1-5C6436057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20" t="30747" r="9630" b="31354"/>
          <a:stretch/>
        </p:blipFill>
        <p:spPr bwMode="auto">
          <a:xfrm>
            <a:off x="10918556" y="5660470"/>
            <a:ext cx="1205152" cy="38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86" descr="File:LLNL-logo.png">
            <a:extLst>
              <a:ext uri="{FF2B5EF4-FFF2-40B4-BE49-F238E27FC236}">
                <a16:creationId xmlns:a16="http://schemas.microsoft.com/office/drawing/2014/main" id="{0611FE38-F406-47F9-A4AD-30A0C2FAE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174" y="3588888"/>
            <a:ext cx="2506860" cy="48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87" descr="A picture containing sky, weapon&#10;&#10;Description automatically generated">
            <a:extLst>
              <a:ext uri="{FF2B5EF4-FFF2-40B4-BE49-F238E27FC236}">
                <a16:creationId xmlns:a16="http://schemas.microsoft.com/office/drawing/2014/main" id="{EA5D80BC-6E3F-4D83-8902-82182B4368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48562" y="4493"/>
            <a:ext cx="1501557" cy="1455312"/>
          </a:xfrm>
          <a:prstGeom prst="rect">
            <a:avLst/>
          </a:prstGeom>
        </p:spPr>
      </p:pic>
      <p:pic>
        <p:nvPicPr>
          <p:cNvPr id="89" name="Picture 4" descr="XIA LLC - Nuclear X-ray Detector Electronics Digital Pulse Processor">
            <a:extLst>
              <a:ext uri="{FF2B5EF4-FFF2-40B4-BE49-F238E27FC236}">
                <a16:creationId xmlns:a16="http://schemas.microsoft.com/office/drawing/2014/main" id="{728411D4-DD95-4D99-B599-C7B57A4B05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8" r="14841" b="16778"/>
          <a:stretch/>
        </p:blipFill>
        <p:spPr bwMode="auto">
          <a:xfrm>
            <a:off x="3027314" y="4707934"/>
            <a:ext cx="1045595" cy="50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6" descr="pcSQUID™">
            <a:extLst>
              <a:ext uri="{FF2B5EF4-FFF2-40B4-BE49-F238E27FC236}">
                <a16:creationId xmlns:a16="http://schemas.microsoft.com/office/drawing/2014/main" id="{FF0F44EB-CE09-4997-A2EF-1FECC88CB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3" y="4831279"/>
            <a:ext cx="1910794" cy="62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D467ACAB-5ECB-4EC8-B6F0-0C1609116C30}"/>
              </a:ext>
            </a:extLst>
          </p:cNvPr>
          <p:cNvSpPr txBox="1"/>
          <p:nvPr/>
        </p:nvSpPr>
        <p:spPr>
          <a:xfrm>
            <a:off x="2720741" y="5307650"/>
            <a:ext cx="170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Jack Harris</a:t>
            </a:r>
          </a:p>
          <a:p>
            <a:r>
              <a:rPr lang="en-US" sz="2000" dirty="0"/>
              <a:t>Bill Warburton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71B4021-7CA7-4DA8-8F29-5EDD308F3751}"/>
              </a:ext>
            </a:extLst>
          </p:cNvPr>
          <p:cNvSpPr txBox="1"/>
          <p:nvPr/>
        </p:nvSpPr>
        <p:spPr>
          <a:xfrm>
            <a:off x="229847" y="5529765"/>
            <a:ext cx="1540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Robin Cantor</a:t>
            </a:r>
          </a:p>
          <a:p>
            <a:r>
              <a:rPr lang="en-US" sz="2000" dirty="0"/>
              <a:t>Ad Hall</a:t>
            </a:r>
          </a:p>
        </p:txBody>
      </p:sp>
      <p:pic>
        <p:nvPicPr>
          <p:cNvPr id="93" name="Picture 2">
            <a:extLst>
              <a:ext uri="{FF2B5EF4-FFF2-40B4-BE49-F238E27FC236}">
                <a16:creationId xmlns:a16="http://schemas.microsoft.com/office/drawing/2014/main" id="{2F01EBCD-8794-4F9E-A762-5086B853E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081" y="5017354"/>
            <a:ext cx="2430316" cy="63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4" descr="TOSST | NSERC SCHOLARSHIP OPPORTUNITIES">
            <a:extLst>
              <a:ext uri="{FF2B5EF4-FFF2-40B4-BE49-F238E27FC236}">
                <a16:creationId xmlns:a16="http://schemas.microsoft.com/office/drawing/2014/main" id="{CA6DD063-F00B-4E3A-8B3F-2CA9B4C32A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0" b="34352"/>
          <a:stretch/>
        </p:blipFill>
        <p:spPr bwMode="auto">
          <a:xfrm>
            <a:off x="9589576" y="4594651"/>
            <a:ext cx="2469569" cy="44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6" descr="Call for Applications: Nuclear Nonproliferation International Safeguards ( NNIS) Graduate Fellowship Program | CNEC">
            <a:extLst>
              <a:ext uri="{FF2B5EF4-FFF2-40B4-BE49-F238E27FC236}">
                <a16:creationId xmlns:a16="http://schemas.microsoft.com/office/drawing/2014/main" id="{862FF634-1D7F-4FEE-855D-F5EF56287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210" y="5719685"/>
            <a:ext cx="1312394" cy="38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Pacific Northwest National Laboratory - Wikipedia">
            <a:extLst>
              <a:ext uri="{FF2B5EF4-FFF2-40B4-BE49-F238E27FC236}">
                <a16:creationId xmlns:a16="http://schemas.microsoft.com/office/drawing/2014/main" id="{900BAFF8-8A40-4625-888A-004B0F886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076" y="3107893"/>
            <a:ext cx="2153769" cy="92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" descr="Faculdade de Ciências e Tecnologia da Universidade Nova de Lisboa -  Wikipedia">
            <a:extLst>
              <a:ext uri="{FF2B5EF4-FFF2-40B4-BE49-F238E27FC236}">
                <a16:creationId xmlns:a16="http://schemas.microsoft.com/office/drawing/2014/main" id="{D3A15F1D-2AA7-43DE-AA0E-95466E363A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5" t="21223" r="13324" b="18889"/>
          <a:stretch/>
        </p:blipFill>
        <p:spPr bwMode="auto">
          <a:xfrm>
            <a:off x="7719248" y="588960"/>
            <a:ext cx="1504116" cy="86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782C9542-3FA2-48E6-9057-46BE41974B37}"/>
              </a:ext>
            </a:extLst>
          </p:cNvPr>
          <p:cNvSpPr txBox="1"/>
          <p:nvPr/>
        </p:nvSpPr>
        <p:spPr>
          <a:xfrm>
            <a:off x="7628860" y="1461052"/>
            <a:ext cx="23789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Pedro Amaro</a:t>
            </a:r>
          </a:p>
          <a:p>
            <a:r>
              <a:rPr lang="en-US" sz="2000" dirty="0"/>
              <a:t>Mauro Guerra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Jorge Machado</a:t>
            </a:r>
            <a:endParaRPr lang="en-GB" sz="2000" dirty="0">
              <a:effectLst/>
              <a:ea typeface="Times New Roman" panose="02020603050405020304" pitchFamily="18" charset="0"/>
            </a:endParaRPr>
          </a:p>
          <a:p>
            <a:r>
              <a:rPr lang="en-GB" sz="2000" dirty="0">
                <a:effectLst/>
                <a:ea typeface="Times New Roman" panose="02020603050405020304" pitchFamily="18" charset="0"/>
              </a:rPr>
              <a:t>José Paulo Santos</a:t>
            </a:r>
          </a:p>
        </p:txBody>
      </p:sp>
      <p:pic>
        <p:nvPicPr>
          <p:cNvPr id="99" name="Picture 4" descr="University – Wooclap 🇬🇧️ – Medium">
            <a:extLst>
              <a:ext uri="{FF2B5EF4-FFF2-40B4-BE49-F238E27FC236}">
                <a16:creationId xmlns:a16="http://schemas.microsoft.com/office/drawing/2014/main" id="{7FC843EA-EC31-4B0F-BD25-E06899FFB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818" y="2838961"/>
            <a:ext cx="2136150" cy="64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id="{92151D3D-45A4-40C2-AA43-C98824EE9A94}"/>
              </a:ext>
            </a:extLst>
          </p:cNvPr>
          <p:cNvSpPr/>
          <p:nvPr/>
        </p:nvSpPr>
        <p:spPr>
          <a:xfrm>
            <a:off x="3414482" y="3580947"/>
            <a:ext cx="26851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Adrien </a:t>
            </a:r>
            <a:r>
              <a:rPr lang="en-US" sz="2000" dirty="0" err="1">
                <a:solidFill>
                  <a:srgbClr val="FF0000"/>
                </a:solidFill>
              </a:rPr>
              <a:t>Andoche</a:t>
            </a:r>
            <a:endParaRPr lang="en-US" sz="2000" dirty="0"/>
          </a:p>
          <a:p>
            <a:r>
              <a:rPr lang="en-US" sz="2000" dirty="0"/>
              <a:t>Paul-Antoine Hervieux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1" name="Picture 6" descr="Logos – Website Standards">
            <a:extLst>
              <a:ext uri="{FF2B5EF4-FFF2-40B4-BE49-F238E27FC236}">
                <a16:creationId xmlns:a16="http://schemas.microsoft.com/office/drawing/2014/main" id="{7AFB286F-BBF8-4F2E-B6C2-6A16C92B0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376" y="5017354"/>
            <a:ext cx="1759516" cy="42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A0CD3A3-0201-461A-806B-1933A3BD7C0E}"/>
              </a:ext>
            </a:extLst>
          </p:cNvPr>
          <p:cNvSpPr txBox="1"/>
          <p:nvPr/>
        </p:nvSpPr>
        <p:spPr>
          <a:xfrm>
            <a:off x="7408961" y="5478264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Jens Dilling</a:t>
            </a:r>
          </a:p>
        </p:txBody>
      </p:sp>
      <p:pic>
        <p:nvPicPr>
          <p:cNvPr id="103" name="Picture 102" descr="Image result for triumf logo">
            <a:extLst>
              <a:ext uri="{FF2B5EF4-FFF2-40B4-BE49-F238E27FC236}">
                <a16:creationId xmlns:a16="http://schemas.microsoft.com/office/drawing/2014/main" id="{76DD998A-4D07-4147-9B24-75052AD81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541" y="4143177"/>
            <a:ext cx="2048564" cy="37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Downloads :: NC State Brand">
            <a:extLst>
              <a:ext uri="{FF2B5EF4-FFF2-40B4-BE49-F238E27FC236}">
                <a16:creationId xmlns:a16="http://schemas.microsoft.com/office/drawing/2014/main" id="{DA38D5EE-5F13-46C9-9B4E-F221DFF17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19" y="3688495"/>
            <a:ext cx="1122075" cy="54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525DDD18-C124-4082-94FE-4C544EC80C2B}"/>
              </a:ext>
            </a:extLst>
          </p:cNvPr>
          <p:cNvSpPr txBox="1"/>
          <p:nvPr/>
        </p:nvSpPr>
        <p:spPr>
          <a:xfrm>
            <a:off x="246236" y="4293978"/>
            <a:ext cx="1834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Leendert Hayen</a:t>
            </a:r>
          </a:p>
        </p:txBody>
      </p:sp>
      <p:pic>
        <p:nvPicPr>
          <p:cNvPr id="106" name="Picture 12" descr="Flag of Canada - Wikipedia">
            <a:extLst>
              <a:ext uri="{FF2B5EF4-FFF2-40B4-BE49-F238E27FC236}">
                <a16:creationId xmlns:a16="http://schemas.microsoft.com/office/drawing/2014/main" id="{7FEEEA3A-C9A7-4E16-BD77-622E7BCE2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659" y="91287"/>
            <a:ext cx="942372" cy="47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14" descr="Flag of the United States - Wikipedia">
            <a:extLst>
              <a:ext uri="{FF2B5EF4-FFF2-40B4-BE49-F238E27FC236}">
                <a16:creationId xmlns:a16="http://schemas.microsoft.com/office/drawing/2014/main" id="{95BAE83F-129C-465E-BD39-0BC8D76E0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60" y="89824"/>
            <a:ext cx="898903" cy="47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16" descr="Flag of France - Wikipedia">
            <a:extLst>
              <a:ext uri="{FF2B5EF4-FFF2-40B4-BE49-F238E27FC236}">
                <a16:creationId xmlns:a16="http://schemas.microsoft.com/office/drawing/2014/main" id="{7A3AA0E1-09C1-41BC-A214-AF3D06329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503" y="83950"/>
            <a:ext cx="719093" cy="47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8" descr="Flag of Portugal - Wikipedia">
            <a:extLst>
              <a:ext uri="{FF2B5EF4-FFF2-40B4-BE49-F238E27FC236}">
                <a16:creationId xmlns:a16="http://schemas.microsoft.com/office/drawing/2014/main" id="{3E2B1975-09CA-4B2B-BF9E-0C305332F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376" y="91287"/>
            <a:ext cx="717669" cy="47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0DD082B-B152-1492-965C-F40C7EF9ECFB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84443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062C-EF3E-508A-2167-74A035B5C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40" y="2269426"/>
            <a:ext cx="10515600" cy="1325563"/>
          </a:xfrm>
        </p:spPr>
        <p:txBody>
          <a:bodyPr/>
          <a:lstStyle/>
          <a:p>
            <a:pPr algn="ctr"/>
            <a:r>
              <a:rPr lang="en-US" dirty="0" err="1"/>
              <a:t>Neutrinoless</a:t>
            </a:r>
            <a:r>
              <a:rPr lang="en-US" dirty="0"/>
              <a:t> Double Beta Decay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C7838-BB10-5421-4BE5-8F6E02BC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2ECDC0-476F-0436-D870-2DFD795207FE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163045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Nuclear “Double” Beta Decay</a:t>
            </a:r>
          </a:p>
        </p:txBody>
      </p:sp>
      <p:pic>
        <p:nvPicPr>
          <p:cNvPr id="1026" name="Picture 2" descr="Double-beta decay candidates and their Q-values (adapted from [52]).... |  Download Scientific Diagram">
            <a:extLst>
              <a:ext uri="{FF2B5EF4-FFF2-40B4-BE49-F238E27FC236}">
                <a16:creationId xmlns:a16="http://schemas.microsoft.com/office/drawing/2014/main" id="{D3B64B28-D4AF-B96F-CCEC-ECAA5C9E9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174" y="2651029"/>
            <a:ext cx="4794389" cy="360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2C4818A0-998E-C8C0-D739-34E227659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1" y="677742"/>
            <a:ext cx="7291137" cy="507463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65ABB49-3BF8-05A7-1EB4-82E622D07CDB}"/>
              </a:ext>
            </a:extLst>
          </p:cNvPr>
          <p:cNvSpPr txBox="1"/>
          <p:nvPr/>
        </p:nvSpPr>
        <p:spPr>
          <a:xfrm>
            <a:off x="53671" y="5993571"/>
            <a:ext cx="61026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Ruben </a:t>
            </a:r>
            <a:r>
              <a:rPr lang="en-US" sz="1100" dirty="0" err="1"/>
              <a:t>Saakyan</a:t>
            </a:r>
            <a:r>
              <a:rPr lang="en-US" sz="1100" dirty="0"/>
              <a:t>, Ann. Rev. Nucl. Part. Sci. </a:t>
            </a:r>
            <a:r>
              <a:rPr lang="en-US" sz="1100" b="1" dirty="0"/>
              <a:t>63</a:t>
            </a:r>
            <a:r>
              <a:rPr lang="en-US" sz="1100" dirty="0"/>
              <a:t>, 503-529 (2013)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8632A0-4742-C13E-78DF-604ED35A00BF}"/>
              </a:ext>
            </a:extLst>
          </p:cNvPr>
          <p:cNvSpPr txBox="1"/>
          <p:nvPr/>
        </p:nvSpPr>
        <p:spPr>
          <a:xfrm>
            <a:off x="7517959" y="830809"/>
            <a:ext cx="45685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Observed in cases where single </a:t>
            </a:r>
            <a:r>
              <a:rPr lang="en-US" sz="2000" i="1" dirty="0">
                <a:latin typeface="Symbol" panose="05050102010706020507" pitchFamily="18" charset="2"/>
              </a:rPr>
              <a:t>b</a:t>
            </a:r>
            <a:r>
              <a:rPr lang="en-US" sz="2000" dirty="0"/>
              <a:t> emission is energetically forbidden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These “stable” systems can still undergo the higher-order process of double </a:t>
            </a:r>
            <a:r>
              <a:rPr lang="en-US" sz="2000" i="1" dirty="0">
                <a:latin typeface="Symbol" panose="05050102010706020507" pitchFamily="18" charset="2"/>
              </a:rPr>
              <a:t>b</a:t>
            </a:r>
            <a:r>
              <a:rPr lang="en-US" sz="2000" dirty="0"/>
              <a:t> decay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DB2473-DDC3-D248-E6D8-0B1986C5CDB2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54785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Neutrinoless Double Beta Decay</a:t>
            </a:r>
          </a:p>
        </p:txBody>
      </p:sp>
      <p:pic>
        <p:nvPicPr>
          <p:cNvPr id="2052" name="Picture 4" descr="Physics - The Hunt for No Neutrinos">
            <a:extLst>
              <a:ext uri="{FF2B5EF4-FFF2-40B4-BE49-F238E27FC236}">
                <a16:creationId xmlns:a16="http://schemas.microsoft.com/office/drawing/2014/main" id="{41EB4F8A-B6EB-A4D4-9FE3-96310D39D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1" y="613575"/>
            <a:ext cx="4631636" cy="2315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4F0F90-23CB-38B3-8904-BF0EB7916B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84" t="28116" r="48152" b="18841"/>
          <a:stretch/>
        </p:blipFill>
        <p:spPr>
          <a:xfrm>
            <a:off x="418454" y="3019404"/>
            <a:ext cx="4233059" cy="32250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59F014-D907-F03A-4074-84FE5B34FEBF}"/>
              </a:ext>
            </a:extLst>
          </p:cNvPr>
          <p:cNvSpPr txBox="1"/>
          <p:nvPr/>
        </p:nvSpPr>
        <p:spPr>
          <a:xfrm>
            <a:off x="5003017" y="714512"/>
            <a:ext cx="71299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Possible process that requires BSM physics: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Majorana nature of the neutrino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Lepton number violation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Signature is clean, and can provide powerful limits on new physics scales: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Two electrons with total energy </a:t>
            </a:r>
            <a:r>
              <a:rPr lang="en-US" sz="2400" i="1" dirty="0"/>
              <a:t>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Determine effective Majorana mass of the neutrino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Measurements require large volumes of material (next-gen on the </a:t>
            </a:r>
            <a:r>
              <a:rPr lang="en-US" sz="2400" dirty="0" err="1"/>
              <a:t>tonne</a:t>
            </a:r>
            <a:r>
              <a:rPr lang="en-US" sz="2400" dirty="0"/>
              <a:t>-scale), and ultra-low-background experiments</a:t>
            </a:r>
          </a:p>
        </p:txBody>
      </p:sp>
      <p:pic>
        <p:nvPicPr>
          <p:cNvPr id="2054" name="Picture 6" descr="Legend">
            <a:extLst>
              <a:ext uri="{FF2B5EF4-FFF2-40B4-BE49-F238E27FC236}">
                <a16:creationId xmlns:a16="http://schemas.microsoft.com/office/drawing/2014/main" id="{38C3630D-7F55-DA1A-0AAF-E4FA17218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658" y="5512998"/>
            <a:ext cx="1852969" cy="63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E120F9-1154-45E6-BE3D-370535F033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842" t="8106" r="58469" b="84316"/>
          <a:stretch/>
        </p:blipFill>
        <p:spPr>
          <a:xfrm>
            <a:off x="10586763" y="5369945"/>
            <a:ext cx="1417923" cy="695485"/>
          </a:xfrm>
          <a:prstGeom prst="rect">
            <a:avLst/>
          </a:prstGeom>
        </p:spPr>
      </p:pic>
      <p:pic>
        <p:nvPicPr>
          <p:cNvPr id="2056" name="Picture 8" descr="Erin V Hansen Homepage">
            <a:extLst>
              <a:ext uri="{FF2B5EF4-FFF2-40B4-BE49-F238E27FC236}">
                <a16:creationId xmlns:a16="http://schemas.microsoft.com/office/drawing/2014/main" id="{40683532-57EF-3DC7-D02C-717C491BA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050" y="5539011"/>
            <a:ext cx="1367624" cy="41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UORE event (23 October 2017): Home · Agenda (Indico)">
            <a:extLst>
              <a:ext uri="{FF2B5EF4-FFF2-40B4-BE49-F238E27FC236}">
                <a16:creationId xmlns:a16="http://schemas.microsoft.com/office/drawing/2014/main" id="{01344DCC-54FC-5CF4-3172-6FDED58F7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344" y="5227519"/>
            <a:ext cx="951671" cy="8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D31B23-EEAE-8E85-B972-6D1D868BF25B}"/>
              </a:ext>
            </a:extLst>
          </p:cNvPr>
          <p:cNvSpPr txBox="1"/>
          <p:nvPr/>
        </p:nvSpPr>
        <p:spPr>
          <a:xfrm>
            <a:off x="5478375" y="5958822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76</a:t>
            </a:r>
            <a:r>
              <a:rPr lang="en-US" dirty="0"/>
              <a:t>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1E8D85-B3E0-DA6D-0226-7D72AE519DDE}"/>
              </a:ext>
            </a:extLst>
          </p:cNvPr>
          <p:cNvSpPr txBox="1"/>
          <p:nvPr/>
        </p:nvSpPr>
        <p:spPr>
          <a:xfrm>
            <a:off x="7470446" y="5958822"/>
            <a:ext cx="627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130</a:t>
            </a:r>
            <a:r>
              <a:rPr lang="en-US" dirty="0"/>
              <a:t>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B8745-270A-9291-A2B2-2572C1AF69A4}"/>
              </a:ext>
            </a:extLst>
          </p:cNvPr>
          <p:cNvSpPr txBox="1"/>
          <p:nvPr/>
        </p:nvSpPr>
        <p:spPr>
          <a:xfrm>
            <a:off x="10188011" y="5951515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136</a:t>
            </a:r>
            <a:r>
              <a:rPr lang="en-US" dirty="0"/>
              <a:t>Xe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C27B12B-E44D-9674-7900-F7954AC1585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772" t="44427" r="35239" b="47362"/>
          <a:stretch/>
        </p:blipFill>
        <p:spPr>
          <a:xfrm>
            <a:off x="6095143" y="3696327"/>
            <a:ext cx="4631636" cy="56306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2F5594B-DB90-3728-EFFC-2EA3C4896E6E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28713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0</a:t>
            </a:r>
            <a:r>
              <a:rPr lang="en-US" sz="3600" dirty="0">
                <a:latin typeface="Symbol" panose="05050102010706020507" pitchFamily="18" charset="2"/>
              </a:rPr>
              <a:t>nbb</a:t>
            </a:r>
            <a:r>
              <a:rPr lang="en-US" sz="3600" dirty="0"/>
              <a:t> Decay: The Smoking Gun Approach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95DEF5-57BA-DB1D-07F0-D6B3C870649F}"/>
              </a:ext>
            </a:extLst>
          </p:cNvPr>
          <p:cNvSpPr txBox="1"/>
          <p:nvPr/>
        </p:nvSpPr>
        <p:spPr>
          <a:xfrm>
            <a:off x="149322" y="1002473"/>
            <a:ext cx="1197179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en-US" sz="2400" b="1" dirty="0"/>
              <a:t>Lepton number conservation is violated</a:t>
            </a:r>
          </a:p>
          <a:p>
            <a:pPr marL="514350" indent="-514350">
              <a:buAutoNum type="arabicParenR"/>
            </a:pPr>
            <a:endParaRPr lang="en-US" sz="2400" b="1" dirty="0"/>
          </a:p>
          <a:p>
            <a:pPr marL="514350" indent="-514350">
              <a:buAutoNum type="arabicParenR"/>
            </a:pPr>
            <a:r>
              <a:rPr lang="en-US" sz="2400" b="1" dirty="0"/>
              <a:t>Massive fermions exist that are neither matter or antimatter but something else (Majorana fermions)</a:t>
            </a:r>
          </a:p>
          <a:p>
            <a:pPr marL="514350" indent="-514350">
              <a:buAutoNum type="arabicParenR"/>
            </a:pPr>
            <a:endParaRPr lang="en-US" sz="2400" b="1" dirty="0"/>
          </a:p>
          <a:p>
            <a:pPr marL="514350" indent="-514350">
              <a:buAutoNum type="arabicParenR"/>
            </a:pPr>
            <a:r>
              <a:rPr lang="en-US" sz="2400" b="1" dirty="0"/>
              <a:t>The SM with the Majorana term is non-renormalizable </a:t>
            </a:r>
            <a:r>
              <a:rPr lang="en-US" sz="2400" b="1" dirty="0">
                <a:sym typeface="Wingdings" panose="05000000000000000000" pitchFamily="2" charset="2"/>
              </a:rPr>
              <a:t> Thus the </a:t>
            </a:r>
            <a:r>
              <a:rPr lang="en-US" sz="2400" b="1" dirty="0"/>
              <a:t>SM is definitely a low energy effective theory</a:t>
            </a:r>
          </a:p>
          <a:p>
            <a:pPr marL="514350" indent="-514350">
              <a:buAutoNum type="arabicParenR"/>
            </a:pPr>
            <a:endParaRPr lang="en-US" sz="2400" b="1" dirty="0"/>
          </a:p>
          <a:p>
            <a:pPr marL="514350" indent="-514350">
              <a:buAutoNum type="arabicParenR"/>
            </a:pPr>
            <a:r>
              <a:rPr lang="en-US" sz="2400" b="1" dirty="0"/>
              <a:t>There are other mass generating mechanisms in nature beyond the standard Higgs mechanism</a:t>
            </a:r>
          </a:p>
          <a:p>
            <a:endParaRPr lang="en-US" sz="2400" b="1" dirty="0"/>
          </a:p>
          <a:p>
            <a:pPr algn="ctr"/>
            <a:r>
              <a:rPr lang="en-US" sz="2400" b="1" dirty="0"/>
              <a:t>Further, Majorana neutrinos are a prediction of the theory of </a:t>
            </a:r>
            <a:r>
              <a:rPr lang="en-US" sz="2400" b="1" dirty="0" err="1"/>
              <a:t>Leptogenesis</a:t>
            </a:r>
            <a:r>
              <a:rPr lang="en-US" sz="2400" b="1" dirty="0"/>
              <a:t> that </a:t>
            </a:r>
            <a:r>
              <a:rPr lang="en-US" sz="2400" b="1" i="1" dirty="0"/>
              <a:t>may</a:t>
            </a:r>
            <a:r>
              <a:rPr lang="en-US" sz="2400" b="1" dirty="0"/>
              <a:t> generate observed matter/anti-matter asymmetry of the Universe (if leptonic CPV)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02649D-E2F1-EDC9-EB6F-855273C7E2F2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88239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Interesting Search Region for 0</a:t>
            </a:r>
            <a:r>
              <a:rPr lang="en-US" sz="3600" dirty="0">
                <a:latin typeface="Symbol" panose="05050102010706020507" pitchFamily="18" charset="2"/>
              </a:rPr>
              <a:t>nbb</a:t>
            </a:r>
            <a:r>
              <a:rPr lang="en-US" sz="3600" dirty="0"/>
              <a:t> Decay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2EA382-0F3B-D545-82DD-07B57843B0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77" t="31926" r="45952" b="15658"/>
          <a:stretch/>
        </p:blipFill>
        <p:spPr>
          <a:xfrm>
            <a:off x="0" y="802137"/>
            <a:ext cx="7494992" cy="5406742"/>
          </a:xfrm>
          <a:prstGeom prst="rect">
            <a:avLst/>
          </a:prstGeom>
        </p:spPr>
      </p:pic>
      <p:pic>
        <p:nvPicPr>
          <p:cNvPr id="29" name="Picture 2" descr="http://www.hyper-k.org/en/physics/img/hierarchy_spheres_english.png">
            <a:extLst>
              <a:ext uri="{FF2B5EF4-FFF2-40B4-BE49-F238E27FC236}">
                <a16:creationId xmlns:a16="http://schemas.microsoft.com/office/drawing/2014/main" id="{BBC9C57C-E65D-6172-AB4C-22AA13476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109" y="3049881"/>
            <a:ext cx="4470786" cy="315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624F424-3C73-B45F-DC66-C19694C66619}"/>
              </a:ext>
            </a:extLst>
          </p:cNvPr>
          <p:cNvSpPr txBox="1"/>
          <p:nvPr/>
        </p:nvSpPr>
        <p:spPr>
          <a:xfrm>
            <a:off x="40105" y="5999312"/>
            <a:ext cx="16115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Slide courtesy Ben Jones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9D93AB-A19F-FFA9-D4DA-5F83D9F73DA7}"/>
              </a:ext>
            </a:extLst>
          </p:cNvPr>
          <p:cNvSpPr txBox="1"/>
          <p:nvPr/>
        </p:nvSpPr>
        <p:spPr>
          <a:xfrm>
            <a:off x="7798282" y="808308"/>
            <a:ext cx="4236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ordering of the neutrino mass states is not known, only their relative </a:t>
            </a:r>
            <a:r>
              <a:rPr lang="en-US" sz="2400" dirty="0" err="1"/>
              <a:t>splittings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Model predictions vary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C41334-E64D-DA23-9D98-E11934DD324B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1783390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Backgrounds, Backgrounds, Backgrounds…..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E2AFC0-D2E3-41F6-BAA8-37F89FC126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91" t="11498" r="22043" b="5190"/>
          <a:stretch/>
        </p:blipFill>
        <p:spPr>
          <a:xfrm>
            <a:off x="2249928" y="672273"/>
            <a:ext cx="7690430" cy="55134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B5B3D3-3D75-A209-8253-EAF6904DCD3D}"/>
              </a:ext>
            </a:extLst>
          </p:cNvPr>
          <p:cNvSpPr txBox="1"/>
          <p:nvPr/>
        </p:nvSpPr>
        <p:spPr>
          <a:xfrm>
            <a:off x="53671" y="5993571"/>
            <a:ext cx="16115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Slide courtesy Ben Jones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A98197-8F03-67E9-B05C-6A28F0364EDF}"/>
              </a:ext>
            </a:extLst>
          </p:cNvPr>
          <p:cNvSpPr/>
          <p:nvPr/>
        </p:nvSpPr>
        <p:spPr>
          <a:xfrm>
            <a:off x="3204594" y="868261"/>
            <a:ext cx="2218889" cy="515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5DD676-3FBE-8001-11A0-BC2CC1AE882A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8442096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B10EEFE9-B850-4FC1-9260-C297D2592856}"/>
              </a:ext>
            </a:extLst>
          </p:cNvPr>
          <p:cNvSpPr txBox="1"/>
          <p:nvPr/>
        </p:nvSpPr>
        <p:spPr>
          <a:xfrm>
            <a:off x="418453" y="-31501"/>
            <a:ext cx="11322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Conclusions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AADACF-6ECB-4903-B20C-5BE8F00DD349}"/>
              </a:ext>
            </a:extLst>
          </p:cNvPr>
          <p:cNvSpPr txBox="1"/>
          <p:nvPr/>
        </p:nvSpPr>
        <p:spPr>
          <a:xfrm>
            <a:off x="233148" y="576793"/>
            <a:ext cx="11725704" cy="5550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 appear to be on the cusp of discovering a rich physical sector that lies beyond the SM and our best approach is to search for new observables predicted in simple neutrino mass extensions – in particular sub-MeV neutrino mass states and its possible Majorana 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Nuclear </a:t>
            </a:r>
            <a:r>
              <a:rPr lang="en-US" sz="2800" dirty="0">
                <a:latin typeface="Symbol" panose="05050102010706020507" pitchFamily="18" charset="2"/>
              </a:rPr>
              <a:t>b</a:t>
            </a:r>
            <a:r>
              <a:rPr lang="en-US" sz="2800" dirty="0"/>
              <a:t> decay is a powerful, model-independent probe of BSM physics that couples to the neutrino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number of new technologies have driven this field forward and we are just at the very beginning of exploring this developing research space</a:t>
            </a:r>
          </a:p>
          <a:p>
            <a:endParaRPr lang="en-US" sz="2800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Planned future work with superconducting sensors can expand this work to a larger range of quantum systems for addition BSM physics and applications!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A267A6-F569-45D9-89DC-CEB80E91D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C116E5-7C7A-EEAE-D012-08370A7001AC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37852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Open Questions in the Neutrino Sector</a:t>
            </a:r>
          </a:p>
        </p:txBody>
      </p:sp>
      <p:pic>
        <p:nvPicPr>
          <p:cNvPr id="5124" name="Picture 4" descr="https://i.pinimg.com/originals/7d/7f/81/7d7f81e177d2d211cae2ecf23f2961d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316" y="823759"/>
            <a:ext cx="521017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0495" y="866844"/>
            <a:ext cx="66948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Why are these masses so small relative to the other Fermions?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What is the mass hierarchy?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How many mass states are there?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What is the absolute mass scale?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 they violate CP symmetry?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they Dirac or Majorana Fermions?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there additional “sterile” neutrino </a:t>
            </a:r>
            <a:r>
              <a:rPr lang="en-US" sz="2400" dirty="0" err="1"/>
              <a:t>flavours</a:t>
            </a:r>
            <a:r>
              <a:rPr lang="en-US" sz="24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126" name="Picture 6" descr="Image result for sterile neutri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1"/>
          <a:stretch/>
        </p:blipFill>
        <p:spPr bwMode="auto">
          <a:xfrm>
            <a:off x="6858653" y="3170444"/>
            <a:ext cx="5143500" cy="271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6A48FA-D980-41F1-9AC3-A609E787A5F8}"/>
              </a:ext>
            </a:extLst>
          </p:cNvPr>
          <p:cNvSpPr txBox="1"/>
          <p:nvPr/>
        </p:nvSpPr>
        <p:spPr>
          <a:xfrm>
            <a:off x="130495" y="3905979"/>
            <a:ext cx="65524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As a community, we attack these questions using a wide variety of probes:</a:t>
            </a:r>
          </a:p>
          <a:p>
            <a:pPr marL="342900" indent="-342900" algn="ctr">
              <a:buFontTx/>
              <a:buChar char="-"/>
            </a:pPr>
            <a:r>
              <a:rPr lang="en-US" sz="2400" dirty="0"/>
              <a:t>Cosmological observations</a:t>
            </a:r>
          </a:p>
          <a:p>
            <a:pPr marL="342900" indent="-342900" algn="ctr">
              <a:buFontTx/>
              <a:buChar char="-"/>
            </a:pPr>
            <a:r>
              <a:rPr lang="en-US" sz="2400" dirty="0"/>
              <a:t>Accelerators</a:t>
            </a:r>
          </a:p>
          <a:p>
            <a:pPr marL="342900" indent="-342900" algn="ctr">
              <a:buFontTx/>
              <a:buChar char="-"/>
            </a:pPr>
            <a:r>
              <a:rPr lang="en-US" sz="2400" dirty="0"/>
              <a:t>Direct detection</a:t>
            </a:r>
          </a:p>
          <a:p>
            <a:pPr marL="342900" indent="-342900" algn="ctr">
              <a:buFontTx/>
              <a:buChar char="-"/>
            </a:pPr>
            <a:r>
              <a:rPr lang="en-US" sz="2400" b="1" dirty="0">
                <a:solidFill>
                  <a:srgbClr val="FF0000"/>
                </a:solidFill>
              </a:rPr>
              <a:t>Precision beta decay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FCAE32-1C9F-A31D-DB5E-D1A67365356B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165637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Creating New Physics in the Laboratory with Rare Isotopes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27B2BB-39AC-430A-B43F-346A3AA660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3341" r="12066"/>
          <a:stretch/>
        </p:blipFill>
        <p:spPr>
          <a:xfrm>
            <a:off x="239801" y="2698283"/>
            <a:ext cx="3688597" cy="3217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06B2CF-F207-42AE-A916-D967DB113A46}"/>
              </a:ext>
            </a:extLst>
          </p:cNvPr>
          <p:cNvSpPr/>
          <p:nvPr/>
        </p:nvSpPr>
        <p:spPr>
          <a:xfrm>
            <a:off x="239801" y="4781362"/>
            <a:ext cx="1890025" cy="10304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AC6A7-E5A7-4900-A601-7C2336F2C117}"/>
              </a:ext>
            </a:extLst>
          </p:cNvPr>
          <p:cNvSpPr/>
          <p:nvPr/>
        </p:nvSpPr>
        <p:spPr>
          <a:xfrm>
            <a:off x="2631758" y="2624279"/>
            <a:ext cx="1357374" cy="186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9E0061-EF2F-4CC5-A10B-2B9CC187D1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" t="4546" r="4696" b="6666"/>
          <a:stretch/>
        </p:blipFill>
        <p:spPr>
          <a:xfrm>
            <a:off x="4063697" y="1218811"/>
            <a:ext cx="8128304" cy="49928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03A2B63-8E17-4E1C-B222-B61993052737}"/>
              </a:ext>
            </a:extLst>
          </p:cNvPr>
          <p:cNvSpPr/>
          <p:nvPr/>
        </p:nvSpPr>
        <p:spPr>
          <a:xfrm>
            <a:off x="9452340" y="5983923"/>
            <a:ext cx="2739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P. Walker, New Scientist Magazine (2011)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6AA3DD6-9411-43C5-BFFD-E9FA7741DF7C}"/>
              </a:ext>
            </a:extLst>
          </p:cNvPr>
          <p:cNvCxnSpPr>
            <a:cxnSpLocks/>
          </p:cNvCxnSpPr>
          <p:nvPr/>
        </p:nvCxnSpPr>
        <p:spPr>
          <a:xfrm flipV="1">
            <a:off x="3058394" y="2981014"/>
            <a:ext cx="439062" cy="295586"/>
          </a:xfrm>
          <a:prstGeom prst="straightConnector1">
            <a:avLst/>
          </a:prstGeom>
          <a:ln w="222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141FCDCF-57AA-47BC-809F-A6A81867B210}"/>
              </a:ext>
            </a:extLst>
          </p:cNvPr>
          <p:cNvSpPr txBox="1"/>
          <p:nvPr/>
        </p:nvSpPr>
        <p:spPr>
          <a:xfrm>
            <a:off x="3491809" y="272862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892BC3-0535-47A6-81E9-1471D12C30D4}"/>
              </a:ext>
            </a:extLst>
          </p:cNvPr>
          <p:cNvSpPr/>
          <p:nvPr/>
        </p:nvSpPr>
        <p:spPr>
          <a:xfrm>
            <a:off x="4109296" y="1861188"/>
            <a:ext cx="2489439" cy="1415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EB4B2E-22DC-4B15-BBB0-A6F48CC31D5C}"/>
              </a:ext>
            </a:extLst>
          </p:cNvPr>
          <p:cNvSpPr txBox="1"/>
          <p:nvPr/>
        </p:nvSpPr>
        <p:spPr>
          <a:xfrm>
            <a:off x="165235" y="750621"/>
            <a:ext cx="74561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Weak Nuclear Decay is among the </a:t>
            </a:r>
            <a:r>
              <a:rPr lang="en-US" b="1" i="1" dirty="0"/>
              <a:t>MOST</a:t>
            </a:r>
            <a:r>
              <a:rPr lang="en-US" b="1" dirty="0"/>
              <a:t> sensitive BSM physics probes: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Pure energy-to-matter conversion: </a:t>
            </a:r>
            <a:r>
              <a:rPr lang="en-US" b="1" dirty="0"/>
              <a:t>spontaneous matter creation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Complex, but understood systems (nuclear and atomic)…in most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than 3500 different systems for case selection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Exceptional experimental control possible (precision atomic methods,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6B2068-2EB3-9B06-3895-2B8ED3471D4C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58735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Need: Model Independent and </a:t>
            </a:r>
            <a:r>
              <a:rPr lang="en-US" sz="3600" i="1" dirty="0"/>
              <a:t>Definitive</a:t>
            </a:r>
            <a:r>
              <a:rPr lang="en-US" sz="3600" dirty="0"/>
              <a:t> Experiments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CAAFDA-449B-4711-821D-90E8549BF321}"/>
              </a:ext>
            </a:extLst>
          </p:cNvPr>
          <p:cNvSpPr txBox="1"/>
          <p:nvPr/>
        </p:nvSpPr>
        <p:spPr>
          <a:xfrm>
            <a:off x="6391440" y="5019204"/>
            <a:ext cx="5862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Direct observation of “neutrinoless”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accent2">
                    <a:lumMod val="75000"/>
                  </a:schemeClr>
                </a:solidFill>
              </a:rPr>
              <a:t>Any observation of </a:t>
            </a:r>
            <a:r>
              <a:rPr lang="el-GR" sz="2400" dirty="0">
                <a:solidFill>
                  <a:schemeClr val="accent2">
                    <a:lumMod val="75000"/>
                  </a:schemeClr>
                </a:solidFill>
              </a:rPr>
              <a:t>0νββ</a:t>
            </a:r>
            <a:r>
              <a:rPr lang="en-CA" sz="2400" dirty="0">
                <a:solidFill>
                  <a:schemeClr val="accent2">
                    <a:lumMod val="75000"/>
                  </a:schemeClr>
                </a:solidFill>
              </a:rPr>
              <a:t> is a smoking gun signature of BSM physics (</a:t>
            </a:r>
            <a:r>
              <a:rPr lang="en-CA" sz="2400" dirty="0" err="1">
                <a:solidFill>
                  <a:schemeClr val="accent2">
                    <a:lumMod val="75000"/>
                  </a:schemeClr>
                </a:solidFill>
              </a:rPr>
              <a:t>ie</a:t>
            </a:r>
            <a:r>
              <a:rPr lang="en-CA" sz="2400" dirty="0">
                <a:solidFill>
                  <a:schemeClr val="accent2">
                    <a:lumMod val="75000"/>
                  </a:schemeClr>
                </a:solidFill>
              </a:rPr>
              <a:t>. Majorana)</a:t>
            </a:r>
          </a:p>
        </p:txBody>
      </p:sp>
      <p:pic>
        <p:nvPicPr>
          <p:cNvPr id="17" name="Picture 2" descr="Physics - The Hunt for No Neutrinos">
            <a:extLst>
              <a:ext uri="{FF2B5EF4-FFF2-40B4-BE49-F238E27FC236}">
                <a16:creationId xmlns:a16="http://schemas.microsoft.com/office/drawing/2014/main" id="{510F6936-FEEF-4407-94A0-341FC2CF1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620" y="1101132"/>
            <a:ext cx="2507278" cy="1253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BE45E73-8322-4030-91EA-CD9A4782756E}"/>
              </a:ext>
            </a:extLst>
          </p:cNvPr>
          <p:cNvSpPr/>
          <p:nvPr/>
        </p:nvSpPr>
        <p:spPr>
          <a:xfrm>
            <a:off x="6608566" y="1458609"/>
            <a:ext cx="1585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Symbol" panose="05050102010706020507" pitchFamily="18" charset="2"/>
              </a:rPr>
              <a:t>bb</a:t>
            </a:r>
            <a:r>
              <a:rPr lang="en-US" sz="2800" dirty="0"/>
              <a:t> decay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B4A606-DEA4-47AC-BED3-5EEBF6E12C04}"/>
              </a:ext>
            </a:extLst>
          </p:cNvPr>
          <p:cNvSpPr/>
          <p:nvPr/>
        </p:nvSpPr>
        <p:spPr>
          <a:xfrm>
            <a:off x="326228" y="1404715"/>
            <a:ext cx="1849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Symbol" panose="05050102010706020507" pitchFamily="18" charset="2"/>
              </a:rPr>
              <a:t>b/</a:t>
            </a:r>
            <a:r>
              <a:rPr lang="en-US" sz="2800" dirty="0"/>
              <a:t>EC decay </a:t>
            </a:r>
          </a:p>
        </p:txBody>
      </p:sp>
      <p:pic>
        <p:nvPicPr>
          <p:cNvPr id="3074" name="Picture 2" descr="Beta decay - Wikipedia">
            <a:extLst>
              <a:ext uri="{FF2B5EF4-FFF2-40B4-BE49-F238E27FC236}">
                <a16:creationId xmlns:a16="http://schemas.microsoft.com/office/drawing/2014/main" id="{04D3F595-FB5D-4583-9C9F-E3F4D8B68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756" y="901838"/>
            <a:ext cx="2279559" cy="155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6851AB9-DDB2-4F85-9A23-048030F747AE}"/>
              </a:ext>
            </a:extLst>
          </p:cNvPr>
          <p:cNvSpPr txBox="1"/>
          <p:nvPr/>
        </p:nvSpPr>
        <p:spPr>
          <a:xfrm>
            <a:off x="91995" y="5019204"/>
            <a:ext cx="59729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 and momentum conservation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accent2">
                    <a:lumMod val="75000"/>
                  </a:schemeClr>
                </a:solidFill>
              </a:rPr>
              <a:t>Model independent search for ANY new physics that couples to the neutrino mass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1AFF43-9534-7FC5-C1BB-576E33712A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64" t="61913" r="54478" b="16232"/>
          <a:stretch/>
        </p:blipFill>
        <p:spPr>
          <a:xfrm>
            <a:off x="451105" y="2779060"/>
            <a:ext cx="4491669" cy="18188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84AB8F-B855-180D-8AC8-E3D9B72D06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421" t="61839" r="22918" b="16711"/>
          <a:stretch/>
        </p:blipFill>
        <p:spPr>
          <a:xfrm>
            <a:off x="7251442" y="2828186"/>
            <a:ext cx="4489453" cy="17667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4C442B1-7C7B-ED05-BAF8-B54190BFFF20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2768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E54A6C15-7085-4F9F-871B-6E3B061B7ABD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 Model Independent Nature of Beta Decay</a:t>
            </a:r>
          </a:p>
        </p:txBody>
      </p:sp>
      <p:pic>
        <p:nvPicPr>
          <p:cNvPr id="34" name="Picture 2" descr="Image result for beta decay">
            <a:extLst>
              <a:ext uri="{FF2B5EF4-FFF2-40B4-BE49-F238E27FC236}">
                <a16:creationId xmlns:a16="http://schemas.microsoft.com/office/drawing/2014/main" id="{BA344C72-A11C-4F1C-94B3-27F7E2DF7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5" y="1059782"/>
            <a:ext cx="4316672" cy="2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193E58D-6449-4BB3-AD14-D77B23B3EE7E}"/>
              </a:ext>
            </a:extLst>
          </p:cNvPr>
          <p:cNvSpPr txBox="1"/>
          <p:nvPr/>
        </p:nvSpPr>
        <p:spPr>
          <a:xfrm>
            <a:off x="739717" y="3229030"/>
            <a:ext cx="32467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Electron Kinetic Energy</a:t>
            </a:r>
          </a:p>
        </p:txBody>
      </p:sp>
      <p:pic>
        <p:nvPicPr>
          <p:cNvPr id="36" name="Picture 2" descr="Image result for beta decay">
            <a:extLst>
              <a:ext uri="{FF2B5EF4-FFF2-40B4-BE49-F238E27FC236}">
                <a16:creationId xmlns:a16="http://schemas.microsoft.com/office/drawing/2014/main" id="{D0292D99-AF2F-40BA-B217-16EEBA7DB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5" y="3519038"/>
            <a:ext cx="4316672" cy="2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F932650-AE06-4020-A608-06DC680CBA74}"/>
              </a:ext>
            </a:extLst>
          </p:cNvPr>
          <p:cNvSpPr txBox="1"/>
          <p:nvPr/>
        </p:nvSpPr>
        <p:spPr>
          <a:xfrm>
            <a:off x="739717" y="5688286"/>
            <a:ext cx="32467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Recoil Kinetic Energy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A68A73D-6EC4-4360-91AD-38266487BD92}"/>
              </a:ext>
            </a:extLst>
          </p:cNvPr>
          <p:cNvSpPr/>
          <p:nvPr/>
        </p:nvSpPr>
        <p:spPr>
          <a:xfrm>
            <a:off x="794358" y="3907299"/>
            <a:ext cx="2327564" cy="1704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567FD07-903B-4DE5-B784-BBABA5171536}"/>
              </a:ext>
            </a:extLst>
          </p:cNvPr>
          <p:cNvSpPr/>
          <p:nvPr/>
        </p:nvSpPr>
        <p:spPr>
          <a:xfrm>
            <a:off x="1320830" y="5392067"/>
            <a:ext cx="2327564" cy="2449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28">
            <a:extLst>
              <a:ext uri="{FF2B5EF4-FFF2-40B4-BE49-F238E27FC236}">
                <a16:creationId xmlns:a16="http://schemas.microsoft.com/office/drawing/2014/main" id="{4921E678-2C9E-4D13-83BC-05122CCF045A}"/>
              </a:ext>
            </a:extLst>
          </p:cNvPr>
          <p:cNvSpPr/>
          <p:nvPr/>
        </p:nvSpPr>
        <p:spPr>
          <a:xfrm>
            <a:off x="3246613" y="4568891"/>
            <a:ext cx="831272" cy="1070826"/>
          </a:xfrm>
          <a:custGeom>
            <a:avLst/>
            <a:gdLst>
              <a:gd name="connsiteX0" fmla="*/ 0 w 831272"/>
              <a:gd name="connsiteY0" fmla="*/ 898389 h 970808"/>
              <a:gd name="connsiteX1" fmla="*/ 157942 w 831272"/>
              <a:gd name="connsiteY1" fmla="*/ 898389 h 970808"/>
              <a:gd name="connsiteX2" fmla="*/ 257694 w 831272"/>
              <a:gd name="connsiteY2" fmla="*/ 848513 h 970808"/>
              <a:gd name="connsiteX3" fmla="*/ 357447 w 831272"/>
              <a:gd name="connsiteY3" fmla="*/ 133618 h 970808"/>
              <a:gd name="connsiteX4" fmla="*/ 432262 w 831272"/>
              <a:gd name="connsiteY4" fmla="*/ 58803 h 970808"/>
              <a:gd name="connsiteX5" fmla="*/ 482138 w 831272"/>
              <a:gd name="connsiteY5" fmla="*/ 67116 h 970808"/>
              <a:gd name="connsiteX6" fmla="*/ 606829 w 831272"/>
              <a:gd name="connsiteY6" fmla="*/ 898389 h 970808"/>
              <a:gd name="connsiteX7" fmla="*/ 714894 w 831272"/>
              <a:gd name="connsiteY7" fmla="*/ 931640 h 970808"/>
              <a:gd name="connsiteX8" fmla="*/ 831272 w 831272"/>
              <a:gd name="connsiteY8" fmla="*/ 931640 h 970808"/>
              <a:gd name="connsiteX0" fmla="*/ 0 w 831272"/>
              <a:gd name="connsiteY0" fmla="*/ 852591 h 919299"/>
              <a:gd name="connsiteX1" fmla="*/ 157942 w 831272"/>
              <a:gd name="connsiteY1" fmla="*/ 852591 h 919299"/>
              <a:gd name="connsiteX2" fmla="*/ 257694 w 831272"/>
              <a:gd name="connsiteY2" fmla="*/ 802715 h 919299"/>
              <a:gd name="connsiteX3" fmla="*/ 357447 w 831272"/>
              <a:gd name="connsiteY3" fmla="*/ 87820 h 919299"/>
              <a:gd name="connsiteX4" fmla="*/ 432262 w 831272"/>
              <a:gd name="connsiteY4" fmla="*/ 13005 h 919299"/>
              <a:gd name="connsiteX5" fmla="*/ 511635 w 831272"/>
              <a:gd name="connsiteY5" fmla="*/ 99976 h 919299"/>
              <a:gd name="connsiteX6" fmla="*/ 606829 w 831272"/>
              <a:gd name="connsiteY6" fmla="*/ 852591 h 919299"/>
              <a:gd name="connsiteX7" fmla="*/ 714894 w 831272"/>
              <a:gd name="connsiteY7" fmla="*/ 885842 h 919299"/>
              <a:gd name="connsiteX8" fmla="*/ 831272 w 831272"/>
              <a:gd name="connsiteY8" fmla="*/ 885842 h 919299"/>
              <a:gd name="connsiteX0" fmla="*/ 0 w 831272"/>
              <a:gd name="connsiteY0" fmla="*/ 899228 h 965936"/>
              <a:gd name="connsiteX1" fmla="*/ 157942 w 831272"/>
              <a:gd name="connsiteY1" fmla="*/ 899228 h 965936"/>
              <a:gd name="connsiteX2" fmla="*/ 257694 w 831272"/>
              <a:gd name="connsiteY2" fmla="*/ 849352 h 965936"/>
              <a:gd name="connsiteX3" fmla="*/ 357447 w 831272"/>
              <a:gd name="connsiteY3" fmla="*/ 134457 h 965936"/>
              <a:gd name="connsiteX4" fmla="*/ 432262 w 831272"/>
              <a:gd name="connsiteY4" fmla="*/ 648 h 965936"/>
              <a:gd name="connsiteX5" fmla="*/ 511635 w 831272"/>
              <a:gd name="connsiteY5" fmla="*/ 146613 h 965936"/>
              <a:gd name="connsiteX6" fmla="*/ 606829 w 831272"/>
              <a:gd name="connsiteY6" fmla="*/ 899228 h 965936"/>
              <a:gd name="connsiteX7" fmla="*/ 714894 w 831272"/>
              <a:gd name="connsiteY7" fmla="*/ 932479 h 965936"/>
              <a:gd name="connsiteX8" fmla="*/ 831272 w 831272"/>
              <a:gd name="connsiteY8" fmla="*/ 932479 h 965936"/>
              <a:gd name="connsiteX0" fmla="*/ 0 w 831272"/>
              <a:gd name="connsiteY0" fmla="*/ 899228 h 954997"/>
              <a:gd name="connsiteX1" fmla="*/ 157942 w 831272"/>
              <a:gd name="connsiteY1" fmla="*/ 899228 h 954997"/>
              <a:gd name="connsiteX2" fmla="*/ 257694 w 831272"/>
              <a:gd name="connsiteY2" fmla="*/ 849352 h 954997"/>
              <a:gd name="connsiteX3" fmla="*/ 357447 w 831272"/>
              <a:gd name="connsiteY3" fmla="*/ 134457 h 954997"/>
              <a:gd name="connsiteX4" fmla="*/ 432262 w 831272"/>
              <a:gd name="connsiteY4" fmla="*/ 648 h 954997"/>
              <a:gd name="connsiteX5" fmla="*/ 511635 w 831272"/>
              <a:gd name="connsiteY5" fmla="*/ 146613 h 954997"/>
              <a:gd name="connsiteX6" fmla="*/ 606829 w 831272"/>
              <a:gd name="connsiteY6" fmla="*/ 899228 h 954997"/>
              <a:gd name="connsiteX7" fmla="*/ 714894 w 831272"/>
              <a:gd name="connsiteY7" fmla="*/ 902982 h 954997"/>
              <a:gd name="connsiteX8" fmla="*/ 831272 w 831272"/>
              <a:gd name="connsiteY8" fmla="*/ 932479 h 954997"/>
              <a:gd name="connsiteX0" fmla="*/ 0 w 831272"/>
              <a:gd name="connsiteY0" fmla="*/ 899228 h 956477"/>
              <a:gd name="connsiteX1" fmla="*/ 157942 w 831272"/>
              <a:gd name="connsiteY1" fmla="*/ 899228 h 956477"/>
              <a:gd name="connsiteX2" fmla="*/ 257694 w 831272"/>
              <a:gd name="connsiteY2" fmla="*/ 849352 h 956477"/>
              <a:gd name="connsiteX3" fmla="*/ 357447 w 831272"/>
              <a:gd name="connsiteY3" fmla="*/ 134457 h 956477"/>
              <a:gd name="connsiteX4" fmla="*/ 432262 w 831272"/>
              <a:gd name="connsiteY4" fmla="*/ 648 h 956477"/>
              <a:gd name="connsiteX5" fmla="*/ 511635 w 831272"/>
              <a:gd name="connsiteY5" fmla="*/ 146613 h 956477"/>
              <a:gd name="connsiteX6" fmla="*/ 606829 w 831272"/>
              <a:gd name="connsiteY6" fmla="*/ 899228 h 956477"/>
              <a:gd name="connsiteX7" fmla="*/ 714894 w 831272"/>
              <a:gd name="connsiteY7" fmla="*/ 902982 h 956477"/>
              <a:gd name="connsiteX8" fmla="*/ 831272 w 831272"/>
              <a:gd name="connsiteY8" fmla="*/ 893150 h 956477"/>
              <a:gd name="connsiteX0" fmla="*/ 0 w 831272"/>
              <a:gd name="connsiteY0" fmla="*/ 899228 h 919887"/>
              <a:gd name="connsiteX1" fmla="*/ 157942 w 831272"/>
              <a:gd name="connsiteY1" fmla="*/ 899228 h 919887"/>
              <a:gd name="connsiteX2" fmla="*/ 257694 w 831272"/>
              <a:gd name="connsiteY2" fmla="*/ 849352 h 919887"/>
              <a:gd name="connsiteX3" fmla="*/ 357447 w 831272"/>
              <a:gd name="connsiteY3" fmla="*/ 134457 h 919887"/>
              <a:gd name="connsiteX4" fmla="*/ 432262 w 831272"/>
              <a:gd name="connsiteY4" fmla="*/ 648 h 919887"/>
              <a:gd name="connsiteX5" fmla="*/ 511635 w 831272"/>
              <a:gd name="connsiteY5" fmla="*/ 146613 h 919887"/>
              <a:gd name="connsiteX6" fmla="*/ 606829 w 831272"/>
              <a:gd name="connsiteY6" fmla="*/ 840234 h 919887"/>
              <a:gd name="connsiteX7" fmla="*/ 714894 w 831272"/>
              <a:gd name="connsiteY7" fmla="*/ 902982 h 919887"/>
              <a:gd name="connsiteX8" fmla="*/ 831272 w 831272"/>
              <a:gd name="connsiteY8" fmla="*/ 893150 h 91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1272" h="919887">
                <a:moveTo>
                  <a:pt x="0" y="899228"/>
                </a:moveTo>
                <a:cubicBezTo>
                  <a:pt x="57496" y="903384"/>
                  <a:pt x="114993" y="907541"/>
                  <a:pt x="157942" y="899228"/>
                </a:cubicBezTo>
                <a:cubicBezTo>
                  <a:pt x="200891" y="890915"/>
                  <a:pt x="224443" y="976814"/>
                  <a:pt x="257694" y="849352"/>
                </a:cubicBezTo>
                <a:cubicBezTo>
                  <a:pt x="290945" y="721890"/>
                  <a:pt x="328352" y="275908"/>
                  <a:pt x="357447" y="134457"/>
                </a:cubicBezTo>
                <a:cubicBezTo>
                  <a:pt x="386542" y="-6994"/>
                  <a:pt x="406564" y="-1378"/>
                  <a:pt x="432262" y="648"/>
                </a:cubicBezTo>
                <a:cubicBezTo>
                  <a:pt x="457960" y="2674"/>
                  <a:pt x="482541" y="6682"/>
                  <a:pt x="511635" y="146613"/>
                </a:cubicBezTo>
                <a:cubicBezTo>
                  <a:pt x="540730" y="286544"/>
                  <a:pt x="572953" y="714173"/>
                  <a:pt x="606829" y="840234"/>
                </a:cubicBezTo>
                <a:cubicBezTo>
                  <a:pt x="640705" y="966295"/>
                  <a:pt x="677487" y="894163"/>
                  <a:pt x="714894" y="902982"/>
                </a:cubicBezTo>
                <a:cubicBezTo>
                  <a:pt x="752301" y="911801"/>
                  <a:pt x="791786" y="895921"/>
                  <a:pt x="831272" y="893150"/>
                </a:cubicBezTo>
              </a:path>
            </a:pathLst>
          </a:custGeom>
          <a:noFill/>
          <a:ln w="12700">
            <a:solidFill>
              <a:srgbClr val="292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35ACA38-6EF8-4C9B-9FFF-FE54369D23AE}"/>
              </a:ext>
            </a:extLst>
          </p:cNvPr>
          <p:cNvSpPr/>
          <p:nvPr/>
        </p:nvSpPr>
        <p:spPr>
          <a:xfrm>
            <a:off x="168395" y="3480775"/>
            <a:ext cx="447994" cy="388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6CD2ABF-C84D-49A1-861C-3F2A28C28C51}"/>
              </a:ext>
            </a:extLst>
          </p:cNvPr>
          <p:cNvSpPr/>
          <p:nvPr/>
        </p:nvSpPr>
        <p:spPr>
          <a:xfrm>
            <a:off x="616389" y="3470753"/>
            <a:ext cx="447994" cy="236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B407453-C489-408C-A5CC-A938C0EFB56A}"/>
              </a:ext>
            </a:extLst>
          </p:cNvPr>
          <p:cNvSpPr/>
          <p:nvPr/>
        </p:nvSpPr>
        <p:spPr>
          <a:xfrm>
            <a:off x="168395" y="1029745"/>
            <a:ext cx="447994" cy="388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065AD45-974D-480D-BEDD-E41A68D26232}"/>
              </a:ext>
            </a:extLst>
          </p:cNvPr>
          <p:cNvSpPr/>
          <p:nvPr/>
        </p:nvSpPr>
        <p:spPr>
          <a:xfrm>
            <a:off x="616389" y="1019723"/>
            <a:ext cx="447994" cy="236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2E912C-6A6A-487D-9644-14561B198EDD}"/>
              </a:ext>
            </a:extLst>
          </p:cNvPr>
          <p:cNvSpPr txBox="1"/>
          <p:nvPr/>
        </p:nvSpPr>
        <p:spPr>
          <a:xfrm rot="16200000">
            <a:off x="-569791" y="3100849"/>
            <a:ext cx="17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Neutrino Counts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BAF9A35-FF76-4C1B-9FFD-0191CBFA594E}"/>
              </a:ext>
            </a:extLst>
          </p:cNvPr>
          <p:cNvSpPr txBox="1"/>
          <p:nvPr/>
        </p:nvSpPr>
        <p:spPr>
          <a:xfrm>
            <a:off x="794358" y="826228"/>
            <a:ext cx="2922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Energy Spectrum from 3-Body Decay (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/>
              <a:t>+/-</a:t>
            </a:r>
            <a:r>
              <a:rPr lang="en-US" dirty="0"/>
              <a:t>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11A2C4-DF11-4BA2-B1CA-C6929694A129}"/>
              </a:ext>
            </a:extLst>
          </p:cNvPr>
          <p:cNvSpPr txBox="1"/>
          <p:nvPr/>
        </p:nvSpPr>
        <p:spPr>
          <a:xfrm>
            <a:off x="796245" y="3729683"/>
            <a:ext cx="2922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Recoil Energy Spectrum from 2-Body Decay (EC)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7C38A14-1F73-4981-9AB9-DEBB5D7E6A37}"/>
              </a:ext>
            </a:extLst>
          </p:cNvPr>
          <p:cNvGrpSpPr/>
          <p:nvPr/>
        </p:nvGrpSpPr>
        <p:grpSpPr>
          <a:xfrm>
            <a:off x="4419814" y="854328"/>
            <a:ext cx="3211257" cy="1962211"/>
            <a:chOff x="4381914" y="712694"/>
            <a:chExt cx="3211257" cy="1962211"/>
          </a:xfrm>
        </p:grpSpPr>
        <p:pic>
          <p:nvPicPr>
            <p:cNvPr id="52" name="Picture 4" descr="Image result for beta decay image">
              <a:extLst>
                <a:ext uri="{FF2B5EF4-FFF2-40B4-BE49-F238E27FC236}">
                  <a16:creationId xmlns:a16="http://schemas.microsoft.com/office/drawing/2014/main" id="{E88B53FB-ACD5-4E03-9A68-5D392BB4361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4" t="47717"/>
            <a:stretch/>
          </p:blipFill>
          <p:spPr bwMode="auto">
            <a:xfrm>
              <a:off x="4667140" y="712694"/>
              <a:ext cx="2752371" cy="1923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9D15FEE-207F-4D0A-9E87-486E1A964226}"/>
                </a:ext>
              </a:extLst>
            </p:cNvPr>
            <p:cNvSpPr/>
            <p:nvPr/>
          </p:nvSpPr>
          <p:spPr>
            <a:xfrm rot="20091746">
              <a:off x="5001142" y="765308"/>
              <a:ext cx="1571326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FD46E49-5A58-46D9-8506-CDF91347175D}"/>
                </a:ext>
              </a:extLst>
            </p:cNvPr>
            <p:cNvSpPr/>
            <p:nvPr/>
          </p:nvSpPr>
          <p:spPr>
            <a:xfrm rot="19098388">
              <a:off x="4381914" y="1321850"/>
              <a:ext cx="1571326" cy="26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F1C1015-1E7F-4D1D-AF5D-2A0461080900}"/>
                </a:ext>
              </a:extLst>
            </p:cNvPr>
            <p:cNvSpPr/>
            <p:nvPr/>
          </p:nvSpPr>
          <p:spPr>
            <a:xfrm>
              <a:off x="4620397" y="2286644"/>
              <a:ext cx="447994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8CC8C8-B9F2-415A-A8A7-235731BD30C4}"/>
                </a:ext>
              </a:extLst>
            </p:cNvPr>
            <p:cNvSpPr/>
            <p:nvPr/>
          </p:nvSpPr>
          <p:spPr>
            <a:xfrm>
              <a:off x="6605868" y="765307"/>
              <a:ext cx="447994" cy="511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6882F8A-E653-49D1-AA1C-452954E94564}"/>
                </a:ext>
              </a:extLst>
            </p:cNvPr>
            <p:cNvSpPr txBox="1"/>
            <p:nvPr/>
          </p:nvSpPr>
          <p:spPr>
            <a:xfrm>
              <a:off x="4493910" y="2298086"/>
              <a:ext cx="813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Parent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DC9F10A-A4DB-4A16-BBE0-A58882C6A6A1}"/>
                </a:ext>
              </a:extLst>
            </p:cNvPr>
            <p:cNvSpPr txBox="1"/>
            <p:nvPr/>
          </p:nvSpPr>
          <p:spPr>
            <a:xfrm>
              <a:off x="6520570" y="860569"/>
              <a:ext cx="1072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Daughter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555536A-2A23-47B9-AB8A-C791E36D665F}"/>
              </a:ext>
            </a:extLst>
          </p:cNvPr>
          <p:cNvGrpSpPr/>
          <p:nvPr/>
        </p:nvGrpSpPr>
        <p:grpSpPr>
          <a:xfrm>
            <a:off x="4483760" y="3766584"/>
            <a:ext cx="3248227" cy="1962211"/>
            <a:chOff x="4445860" y="3624950"/>
            <a:chExt cx="3248227" cy="1962211"/>
          </a:xfrm>
        </p:grpSpPr>
        <p:pic>
          <p:nvPicPr>
            <p:cNvPr id="60" name="Picture 4" descr="Image result for beta decay image">
              <a:extLst>
                <a:ext uri="{FF2B5EF4-FFF2-40B4-BE49-F238E27FC236}">
                  <a16:creationId xmlns:a16="http://schemas.microsoft.com/office/drawing/2014/main" id="{0056F05E-4D73-4B57-8A0A-E5D59EDFFE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4" t="47717"/>
            <a:stretch/>
          </p:blipFill>
          <p:spPr bwMode="auto">
            <a:xfrm>
              <a:off x="4768056" y="3624950"/>
              <a:ext cx="2752371" cy="1923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A471A02-E4FA-4423-AFD4-422F115C3812}"/>
                </a:ext>
              </a:extLst>
            </p:cNvPr>
            <p:cNvSpPr/>
            <p:nvPr/>
          </p:nvSpPr>
          <p:spPr>
            <a:xfrm rot="20091746">
              <a:off x="5102058" y="3677564"/>
              <a:ext cx="1571326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1161CDF-855F-4347-BD0D-68A929747043}"/>
                </a:ext>
              </a:extLst>
            </p:cNvPr>
            <p:cNvSpPr/>
            <p:nvPr/>
          </p:nvSpPr>
          <p:spPr>
            <a:xfrm rot="19098388">
              <a:off x="4482830" y="4234106"/>
              <a:ext cx="1571326" cy="26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77777FA-99B3-40C0-9447-D23EAB06B26D}"/>
                </a:ext>
              </a:extLst>
            </p:cNvPr>
            <p:cNvSpPr/>
            <p:nvPr/>
          </p:nvSpPr>
          <p:spPr>
            <a:xfrm>
              <a:off x="4721313" y="5198900"/>
              <a:ext cx="447994" cy="388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8998A37-8187-4D76-93AD-9A57FE5394FC}"/>
                </a:ext>
              </a:extLst>
            </p:cNvPr>
            <p:cNvSpPr/>
            <p:nvPr/>
          </p:nvSpPr>
          <p:spPr>
            <a:xfrm>
              <a:off x="6706784" y="3677563"/>
              <a:ext cx="447994" cy="511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62394DE-74FC-4270-B887-AF1A7A49CB90}"/>
                </a:ext>
              </a:extLst>
            </p:cNvPr>
            <p:cNvSpPr txBox="1"/>
            <p:nvPr/>
          </p:nvSpPr>
          <p:spPr>
            <a:xfrm>
              <a:off x="4594826" y="5210342"/>
              <a:ext cx="813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Parent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DE10742-7AF1-40D7-92EE-AFAF80DB1B06}"/>
                </a:ext>
              </a:extLst>
            </p:cNvPr>
            <p:cNvSpPr txBox="1"/>
            <p:nvPr/>
          </p:nvSpPr>
          <p:spPr>
            <a:xfrm>
              <a:off x="6621486" y="3772825"/>
              <a:ext cx="1072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Daughter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E8D73E6-3FD3-42D5-9D1B-038420BD2255}"/>
                </a:ext>
              </a:extLst>
            </p:cNvPr>
            <p:cNvSpPr/>
            <p:nvPr/>
          </p:nvSpPr>
          <p:spPr>
            <a:xfrm rot="20920715">
              <a:off x="5632877" y="4728421"/>
              <a:ext cx="1623191" cy="219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3B078BE-E012-48DB-B397-B142E0DDC46B}"/>
                </a:ext>
              </a:extLst>
            </p:cNvPr>
            <p:cNvSpPr/>
            <p:nvPr/>
          </p:nvSpPr>
          <p:spPr>
            <a:xfrm>
              <a:off x="6502599" y="4476446"/>
              <a:ext cx="841405" cy="450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4" descr="Image result for beta decay image">
              <a:extLst>
                <a:ext uri="{FF2B5EF4-FFF2-40B4-BE49-F238E27FC236}">
                  <a16:creationId xmlns:a16="http://schemas.microsoft.com/office/drawing/2014/main" id="{2AE81491-FA2E-4124-916F-3F2438C6555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93" t="78969" r="19522" b="13548"/>
            <a:stretch/>
          </p:blipFill>
          <p:spPr bwMode="auto">
            <a:xfrm rot="3620083">
              <a:off x="4493122" y="4412994"/>
              <a:ext cx="816079" cy="275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4" descr="Image result for beta decay image">
              <a:extLst>
                <a:ext uri="{FF2B5EF4-FFF2-40B4-BE49-F238E27FC236}">
                  <a16:creationId xmlns:a16="http://schemas.microsoft.com/office/drawing/2014/main" id="{EDBE3CCB-FC5B-49A8-B053-00301866EE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317" t="71081" r="1" b="16624"/>
            <a:stretch/>
          </p:blipFill>
          <p:spPr bwMode="auto">
            <a:xfrm>
              <a:off x="4445860" y="3824690"/>
              <a:ext cx="1064808" cy="45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CB43EDA-ED8B-43AD-9FC7-8DB3ED752358}"/>
                </a:ext>
              </a:extLst>
            </p:cNvPr>
            <p:cNvSpPr/>
            <p:nvPr/>
          </p:nvSpPr>
          <p:spPr>
            <a:xfrm>
              <a:off x="4721313" y="4142157"/>
              <a:ext cx="447994" cy="92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123AAA59-6648-4997-A78B-AEB6FE4E16C4}"/>
              </a:ext>
            </a:extLst>
          </p:cNvPr>
          <p:cNvSpPr/>
          <p:nvPr/>
        </p:nvSpPr>
        <p:spPr>
          <a:xfrm>
            <a:off x="4425808" y="850974"/>
            <a:ext cx="1213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Symbol" panose="05050102010706020507" pitchFamily="18" charset="2"/>
              </a:rPr>
              <a:t>b</a:t>
            </a:r>
            <a:r>
              <a:rPr lang="en-US" sz="2400" baseline="30000" dirty="0"/>
              <a:t>- </a:t>
            </a:r>
            <a:r>
              <a:rPr lang="en-US" sz="2400" dirty="0"/>
              <a:t>Decay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332EE15-89A2-47D5-97C2-417FAC531E07}"/>
              </a:ext>
            </a:extLst>
          </p:cNvPr>
          <p:cNvSpPr/>
          <p:nvPr/>
        </p:nvSpPr>
        <p:spPr>
          <a:xfrm>
            <a:off x="4481599" y="3351787"/>
            <a:ext cx="1315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EC Decay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C200E54-A9F6-4D59-AE82-71C334D8DA85}"/>
              </a:ext>
            </a:extLst>
          </p:cNvPr>
          <p:cNvSpPr/>
          <p:nvPr/>
        </p:nvSpPr>
        <p:spPr>
          <a:xfrm>
            <a:off x="6618424" y="5104304"/>
            <a:ext cx="447994" cy="92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51521FE-2EF9-4C67-912F-E1135654F4B4}"/>
              </a:ext>
            </a:extLst>
          </p:cNvPr>
          <p:cNvSpPr txBox="1"/>
          <p:nvPr/>
        </p:nvSpPr>
        <p:spPr>
          <a:xfrm>
            <a:off x="7601575" y="906317"/>
            <a:ext cx="44979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Decay momentum reconstruction is a simple, model-independent approach to neutrino mass (heavy and light)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</a:t>
            </a:r>
            <a:r>
              <a:rPr lang="en-US" sz="2000" i="1" dirty="0"/>
              <a:t>any</a:t>
            </a:r>
            <a:r>
              <a:rPr lang="en-US" sz="2000" dirty="0"/>
              <a:t> new physics couples to the neutrino mass, energies of the other particles in the decay will be altered and can be observed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393ACAB-4630-4471-AC5E-F05B86B22A90}"/>
              </a:ext>
            </a:extLst>
          </p:cNvPr>
          <p:cNvSpPr/>
          <p:nvPr/>
        </p:nvSpPr>
        <p:spPr>
          <a:xfrm>
            <a:off x="102843" y="919086"/>
            <a:ext cx="4392481" cy="2618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6FCD029-8131-458C-A6A9-944EFF0A0116}"/>
              </a:ext>
            </a:extLst>
          </p:cNvPr>
          <p:cNvSpPr/>
          <p:nvPr/>
        </p:nvSpPr>
        <p:spPr>
          <a:xfrm>
            <a:off x="116919" y="3422420"/>
            <a:ext cx="37614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CE3CB6E-9A35-4629-992C-BFE1994475F4}"/>
              </a:ext>
            </a:extLst>
          </p:cNvPr>
          <p:cNvSpPr/>
          <p:nvPr/>
        </p:nvSpPr>
        <p:spPr>
          <a:xfrm>
            <a:off x="7998854" y="1916049"/>
            <a:ext cx="34296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R. Davis, Phys. </a:t>
            </a:r>
            <a:r>
              <a:rPr lang="fr-FR" sz="1000" dirty="0" err="1"/>
              <a:t>Rev</a:t>
            </a:r>
            <a:r>
              <a:rPr lang="fr-FR" sz="1000" dirty="0"/>
              <a:t>. </a:t>
            </a:r>
            <a:r>
              <a:rPr lang="fr-FR" sz="1000" b="1" dirty="0"/>
              <a:t>86</a:t>
            </a:r>
            <a:r>
              <a:rPr lang="fr-FR" sz="1000" dirty="0"/>
              <a:t>, 976 (1952)</a:t>
            </a:r>
          </a:p>
          <a:p>
            <a:r>
              <a:rPr lang="en-US" sz="1000" dirty="0"/>
              <a:t>R. </a:t>
            </a:r>
            <a:r>
              <a:rPr lang="en-US" sz="1000" dirty="0" err="1"/>
              <a:t>Shrock</a:t>
            </a:r>
            <a:r>
              <a:rPr lang="en-US" sz="1000" dirty="0"/>
              <a:t>, Phys. Lett. B </a:t>
            </a:r>
            <a:r>
              <a:rPr lang="en-US" sz="1000" b="1" dirty="0"/>
              <a:t>96</a:t>
            </a:r>
            <a:r>
              <a:rPr lang="en-US" sz="1000" dirty="0"/>
              <a:t>, 159 (1980)</a:t>
            </a:r>
          </a:p>
          <a:p>
            <a:r>
              <a:rPr lang="en-US" sz="1000" dirty="0"/>
              <a:t>G. </a:t>
            </a:r>
            <a:r>
              <a:rPr lang="en-US" sz="1000" dirty="0" err="1"/>
              <a:t>Finocchiaro</a:t>
            </a:r>
            <a:r>
              <a:rPr lang="en-US" sz="1000" dirty="0"/>
              <a:t> and R.E. </a:t>
            </a:r>
            <a:r>
              <a:rPr lang="en-US" sz="1000" dirty="0" err="1"/>
              <a:t>Shrock</a:t>
            </a:r>
            <a:r>
              <a:rPr lang="en-US" sz="1000" dirty="0"/>
              <a:t>, </a:t>
            </a:r>
            <a:r>
              <a:rPr lang="pt-BR" sz="1000" dirty="0"/>
              <a:t>Phys. Rev. D </a:t>
            </a:r>
            <a:r>
              <a:rPr lang="pt-BR" sz="1000" b="1" dirty="0"/>
              <a:t>46</a:t>
            </a:r>
            <a:r>
              <a:rPr lang="pt-BR" sz="1000" dirty="0"/>
              <a:t>, R888(R) (1992)</a:t>
            </a:r>
            <a:endParaRPr lang="en-US" sz="1000" dirty="0"/>
          </a:p>
          <a:p>
            <a:r>
              <a:rPr lang="en-US" sz="1000" dirty="0"/>
              <a:t>M.M. Hindi </a:t>
            </a:r>
            <a:r>
              <a:rPr lang="en-US" sz="1000" i="1" dirty="0"/>
              <a:t>et al</a:t>
            </a:r>
            <a:r>
              <a:rPr lang="en-US" sz="1000" dirty="0"/>
              <a:t>., Phys. Rev. C </a:t>
            </a:r>
            <a:r>
              <a:rPr lang="en-US" sz="1000" b="1" dirty="0"/>
              <a:t>58</a:t>
            </a:r>
            <a:r>
              <a:rPr lang="en-US" sz="1000" dirty="0"/>
              <a:t>, 2512 (1998)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19807" y="4468127"/>
            <a:ext cx="3905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i="1" dirty="0">
                <a:solidFill>
                  <a:srgbClr val="FF0000"/>
                </a:solidFill>
              </a:rPr>
              <a:t> decay provides a sensitive, model independent probe of any new physics in the neutrino sector that couples to their mass states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B60B6-AE11-4ED9-B173-C63217F4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DA69A0EC-4ED0-4564-9F45-A03F0AC2CFFA}"/>
              </a:ext>
            </a:extLst>
          </p:cNvPr>
          <p:cNvSpPr/>
          <p:nvPr/>
        </p:nvSpPr>
        <p:spPr>
          <a:xfrm>
            <a:off x="90057" y="3687633"/>
            <a:ext cx="4392481" cy="2274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2BB95F1-05DB-C6E0-9902-236A14E8D6C3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92200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6" grpId="0" animBg="1"/>
      <p:bldP spid="78" grpId="0" animBg="1"/>
      <p:bldP spid="80" grpId="0" animBg="1"/>
      <p:bldP spid="2" grpId="0"/>
      <p:bldP spid="1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062C-EF3E-508A-2167-74A035B5C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40" y="226942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Absolute Neutrino Mass Scale via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 Endpoint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C7838-BB10-5421-4BE5-8F6E02BC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8E7ABA-35DD-BEE3-BCF1-8C9CEE7AF9C6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3094811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A5C4B-8AAF-45EA-AB43-4337AE7B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E255-DCE9-1E4B-905B-DD6A887BD48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0B5A3-A5C5-4150-84C0-83CB45C4CC70}"/>
              </a:ext>
            </a:extLst>
          </p:cNvPr>
          <p:cNvSpPr txBox="1"/>
          <p:nvPr/>
        </p:nvSpPr>
        <p:spPr>
          <a:xfrm>
            <a:off x="418454" y="0"/>
            <a:ext cx="1132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Neutrinos are a Hot Topic!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C2F628-1B21-E451-E328-23BC1A6702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693" t="13157" r="33821" b="50000"/>
          <a:stretch/>
        </p:blipFill>
        <p:spPr>
          <a:xfrm>
            <a:off x="6631504" y="875124"/>
            <a:ext cx="5297161" cy="4882171"/>
          </a:xfrm>
          <a:prstGeom prst="rect">
            <a:avLst/>
          </a:prstGeom>
        </p:spPr>
      </p:pic>
      <p:pic>
        <p:nvPicPr>
          <p:cNvPr id="1026" name="Picture 2" descr="Conference Poster">
            <a:extLst>
              <a:ext uri="{FF2B5EF4-FFF2-40B4-BE49-F238E27FC236}">
                <a16:creationId xmlns:a16="http://schemas.microsoft.com/office/drawing/2014/main" id="{61E83F26-5989-3178-E58D-FDE32C80D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39" y="613793"/>
            <a:ext cx="4027460" cy="554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DC894CF-EC79-45D8-1650-34EC485E614D}"/>
              </a:ext>
            </a:extLst>
          </p:cNvPr>
          <p:cNvSpPr txBox="1"/>
          <p:nvPr/>
        </p:nvSpPr>
        <p:spPr>
          <a:xfrm>
            <a:off x="3393762" y="6260922"/>
            <a:ext cx="35493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K.G. Leach – BSM Neutrino Physics via Weak Nuclear Decay</a:t>
            </a:r>
          </a:p>
          <a:p>
            <a:r>
              <a:rPr lang="en-US" sz="1100" dirty="0">
                <a:solidFill>
                  <a:schemeClr val="bg1"/>
                </a:solidFill>
              </a:rPr>
              <a:t>2022 CAP Congress – Hamilton, 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June 8, 2022</a:t>
            </a:r>
          </a:p>
        </p:txBody>
      </p:sp>
    </p:spTree>
    <p:extLst>
      <p:ext uri="{BB962C8B-B14F-4D97-AF65-F5344CB8AC3E}">
        <p14:creationId xmlns:p14="http://schemas.microsoft.com/office/powerpoint/2010/main" val="562984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B79A420AE6B0418B6634D80C93A0A4" ma:contentTypeVersion="14" ma:contentTypeDescription="Create a new document." ma:contentTypeScope="" ma:versionID="f2a6290cd756850ec79f5461d7fca4ca">
  <xsd:schema xmlns:xsd="http://www.w3.org/2001/XMLSchema" xmlns:xs="http://www.w3.org/2001/XMLSchema" xmlns:p="http://schemas.microsoft.com/office/2006/metadata/properties" xmlns:ns3="b9e6d912-e457-44b8-991e-4fcb12955190" xmlns:ns4="011e053d-7b84-41e4-8ff7-53c165e21676" targetNamespace="http://schemas.microsoft.com/office/2006/metadata/properties" ma:root="true" ma:fieldsID="22e17a373acd50763d85e10f588996eb" ns3:_="" ns4:_="">
    <xsd:import namespace="b9e6d912-e457-44b8-991e-4fcb12955190"/>
    <xsd:import namespace="011e053d-7b84-41e4-8ff7-53c165e2167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6d912-e457-44b8-991e-4fcb129551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1e053d-7b84-41e4-8ff7-53c165e2167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7F4379-AB0F-4BA7-B9A6-30AE610D98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e6d912-e457-44b8-991e-4fcb12955190"/>
    <ds:schemaRef ds:uri="011e053d-7b84-41e4-8ff7-53c165e216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952CE4-C380-4D07-B249-948D48D50C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CA7FC9-6BA1-425F-A3C2-8748C80E44DE}">
  <ds:schemaRefs>
    <ds:schemaRef ds:uri="http://purl.org/dc/elements/1.1/"/>
    <ds:schemaRef ds:uri="011e053d-7b84-41e4-8ff7-53c165e21676"/>
    <ds:schemaRef ds:uri="b9e6d912-e457-44b8-991e-4fcb12955190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51954</TotalTime>
  <Words>3140</Words>
  <Application>Microsoft Office PowerPoint</Application>
  <PresentationFormat>Widescreen</PresentationFormat>
  <Paragraphs>483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1" baseType="lpstr">
      <vt:lpstr>Arial</vt:lpstr>
      <vt:lpstr>Arial Black</vt:lpstr>
      <vt:lpstr>Bahnschrift</vt:lpstr>
      <vt:lpstr>Calibri</vt:lpstr>
      <vt:lpstr>Cambria Math</vt:lpstr>
      <vt:lpstr>Fira Sans Extra Condensed Medium</vt:lpstr>
      <vt:lpstr>Gotham</vt:lpstr>
      <vt:lpstr>Gotham Book</vt:lpstr>
      <vt:lpstr>Gotham Medium</vt:lpstr>
      <vt:lpstr>NimbusSanL-Regu</vt:lpstr>
      <vt:lpstr>Symbol</vt:lpstr>
      <vt:lpstr>Wingdings</vt:lpstr>
      <vt:lpstr>Office Theme</vt:lpstr>
      <vt:lpstr>BSM Neutrino Physics in Weak Nuclear Decay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Absolute Neutrino Mass Scale via b Endpoint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Search for Heavy (Mostly Sterile) Neutrino Mass States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Neutrinoless Double Beta Decay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Kyle Leach</cp:lastModifiedBy>
  <cp:revision>225</cp:revision>
  <dcterms:created xsi:type="dcterms:W3CDTF">2017-08-01T15:06:47Z</dcterms:created>
  <dcterms:modified xsi:type="dcterms:W3CDTF">2022-06-07T19:22:25Z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0x010100D0B79A420AE6B0418B6634D80C93A0A4</vt:lpwstr>
  </property>
</Properties>
</file>