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9" r:id="rId3"/>
    <p:sldId id="290" r:id="rId4"/>
    <p:sldId id="291" r:id="rId5"/>
    <p:sldId id="278" r:id="rId6"/>
    <p:sldId id="279" r:id="rId7"/>
    <p:sldId id="276" r:id="rId8"/>
    <p:sldId id="280" r:id="rId9"/>
    <p:sldId id="292" r:id="rId10"/>
    <p:sldId id="293" r:id="rId11"/>
    <p:sldId id="285" r:id="rId12"/>
    <p:sldId id="294" r:id="rId13"/>
    <p:sldId id="28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E751A28-8C8B-2545-A1C2-946F3AB2FD05}">
          <p14:sldIdLst>
            <p14:sldId id="256"/>
            <p14:sldId id="289"/>
            <p14:sldId id="290"/>
            <p14:sldId id="291"/>
            <p14:sldId id="278"/>
            <p14:sldId id="279"/>
            <p14:sldId id="276"/>
            <p14:sldId id="280"/>
            <p14:sldId id="292"/>
            <p14:sldId id="293"/>
            <p14:sldId id="285"/>
            <p14:sldId id="294"/>
          </p14:sldIdLst>
        </p14:section>
        <p14:section name="Back up" id="{383E2405-6876-4040-8933-902A9C588A3F}">
          <p14:sldIdLst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B3F2"/>
    <a:srgbClr val="E09EE4"/>
    <a:srgbClr val="4F2C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4"/>
    <p:restoredTop sz="95701"/>
  </p:normalViewPr>
  <p:slideViewPr>
    <p:cSldViewPr snapToGrid="0" snapToObjects="1">
      <p:cViewPr varScale="1">
        <p:scale>
          <a:sx n="103" d="100"/>
          <a:sy n="103" d="100"/>
        </p:scale>
        <p:origin x="1328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82FAFC-59A0-4040-ACFD-D6396F549F26}" type="doc">
      <dgm:prSet loTypeId="urn:microsoft.com/office/officeart/2005/8/layout/list1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36E2DA-AE54-7C45-A628-388579E23224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/>
            <a:t>Perturb positions</a:t>
          </a:r>
        </a:p>
      </dgm:t>
    </dgm:pt>
    <dgm:pt modelId="{B4FB3E98-F693-8E4A-8314-98841DEB5EE8}" type="parTrans" cxnId="{682EAED7-8D6A-8946-8FA9-CD59F91F8311}">
      <dgm:prSet/>
      <dgm:spPr/>
      <dgm:t>
        <a:bodyPr/>
        <a:lstStyle/>
        <a:p>
          <a:endParaRPr lang="en-US"/>
        </a:p>
      </dgm:t>
    </dgm:pt>
    <dgm:pt modelId="{16EC6075-E8C7-514C-BF91-BEEBFCB0FF5F}" type="sibTrans" cxnId="{682EAED7-8D6A-8946-8FA9-CD59F91F8311}">
      <dgm:prSet/>
      <dgm:spPr/>
      <dgm:t>
        <a:bodyPr/>
        <a:lstStyle/>
        <a:p>
          <a:endParaRPr lang="en-US"/>
        </a:p>
      </dgm:t>
    </dgm:pt>
    <dgm:pt modelId="{87FD1325-FBC6-4744-B8A7-DDC48C29AB99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/>
            <a:t>B field errors</a:t>
          </a:r>
        </a:p>
      </dgm:t>
    </dgm:pt>
    <dgm:pt modelId="{CE5C99A5-DC75-364F-AFCF-503A8F32DF16}" type="parTrans" cxnId="{8481013D-0768-CD44-965D-344FB31CB099}">
      <dgm:prSet/>
      <dgm:spPr/>
      <dgm:t>
        <a:bodyPr/>
        <a:lstStyle/>
        <a:p>
          <a:endParaRPr lang="en-US"/>
        </a:p>
      </dgm:t>
    </dgm:pt>
    <dgm:pt modelId="{CFF1355C-D7A6-6C42-9947-CEE5C79A5E1B}" type="sibTrans" cxnId="{8481013D-0768-CD44-965D-344FB31CB099}">
      <dgm:prSet/>
      <dgm:spPr/>
      <dgm:t>
        <a:bodyPr/>
        <a:lstStyle/>
        <a:p>
          <a:endParaRPr lang="en-US"/>
        </a:p>
      </dgm:t>
    </dgm:pt>
    <dgm:pt modelId="{B1738F18-FD7F-4B4D-A46E-11A51583EE2E}">
      <dgm:prSet phldrT="[Text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/>
            <a:t>Vary the angle</a:t>
          </a:r>
        </a:p>
      </dgm:t>
    </dgm:pt>
    <dgm:pt modelId="{A3F0D5B6-E196-7C41-84B4-9E43A0FBA7F7}" type="parTrans" cxnId="{A4B4933F-E361-7745-9721-654996EE8001}">
      <dgm:prSet/>
      <dgm:spPr/>
      <dgm:t>
        <a:bodyPr/>
        <a:lstStyle/>
        <a:p>
          <a:endParaRPr lang="en-US"/>
        </a:p>
      </dgm:t>
    </dgm:pt>
    <dgm:pt modelId="{A2AEEC88-4E86-4B46-9401-030C304FEE7D}" type="sibTrans" cxnId="{A4B4933F-E361-7745-9721-654996EE8001}">
      <dgm:prSet/>
      <dgm:spPr/>
      <dgm:t>
        <a:bodyPr/>
        <a:lstStyle/>
        <a:p>
          <a:endParaRPr lang="en-US"/>
        </a:p>
      </dgm:t>
    </dgm:pt>
    <dgm:pt modelId="{70861A8D-A324-0349-9ABA-675AEF7CE60F}">
      <dgm:prSet/>
      <dgm:spPr/>
      <dgm:t>
        <a:bodyPr/>
        <a:lstStyle/>
        <a:p>
          <a:pPr rtl="0"/>
          <a:r>
            <a:rPr lang="en-US" dirty="0"/>
            <a:t>Tilting of the stick</a:t>
          </a:r>
        </a:p>
      </dgm:t>
    </dgm:pt>
    <dgm:pt modelId="{80B30072-29EF-AD47-B587-AA1EF93C83CE}" type="parTrans" cxnId="{AD8C592F-689B-444F-9D78-F256B7644082}">
      <dgm:prSet/>
      <dgm:spPr/>
      <dgm:t>
        <a:bodyPr/>
        <a:lstStyle/>
        <a:p>
          <a:endParaRPr lang="en-US"/>
        </a:p>
      </dgm:t>
    </dgm:pt>
    <dgm:pt modelId="{CB427D18-B93D-EE4C-B6B6-9F9662222F5A}" type="sibTrans" cxnId="{AD8C592F-689B-444F-9D78-F256B7644082}">
      <dgm:prSet/>
      <dgm:spPr/>
      <dgm:t>
        <a:bodyPr/>
        <a:lstStyle/>
        <a:p>
          <a:endParaRPr lang="en-US"/>
        </a:p>
      </dgm:t>
    </dgm:pt>
    <dgm:pt modelId="{9E488B3C-5C8A-8B46-B71E-287345B013C2}" type="pres">
      <dgm:prSet presAssocID="{9C82FAFC-59A0-4040-ACFD-D6396F549F26}" presName="linear" presStyleCnt="0">
        <dgm:presLayoutVars>
          <dgm:dir/>
          <dgm:animLvl val="lvl"/>
          <dgm:resizeHandles val="exact"/>
        </dgm:presLayoutVars>
      </dgm:prSet>
      <dgm:spPr/>
    </dgm:pt>
    <dgm:pt modelId="{7B3DB70C-AB1D-ED43-A9FE-3C0B544690B6}" type="pres">
      <dgm:prSet presAssocID="{8D36E2DA-AE54-7C45-A628-388579E23224}" presName="parentLin" presStyleCnt="0"/>
      <dgm:spPr/>
    </dgm:pt>
    <dgm:pt modelId="{06E33E75-1B07-5E4D-B4EA-14094C317340}" type="pres">
      <dgm:prSet presAssocID="{8D36E2DA-AE54-7C45-A628-388579E23224}" presName="parentLeftMargin" presStyleLbl="node1" presStyleIdx="0" presStyleCnt="4"/>
      <dgm:spPr/>
    </dgm:pt>
    <dgm:pt modelId="{BC8B7E43-1CBC-9E4B-8508-A580EE8200D8}" type="pres">
      <dgm:prSet presAssocID="{8D36E2DA-AE54-7C45-A628-388579E2322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C10FBF2-CB01-454E-BF3F-5ACDC2D1093A}" type="pres">
      <dgm:prSet presAssocID="{8D36E2DA-AE54-7C45-A628-388579E23224}" presName="negativeSpace" presStyleCnt="0"/>
      <dgm:spPr/>
    </dgm:pt>
    <dgm:pt modelId="{B8B69B73-3FA5-504F-B85C-2A93BC57C689}" type="pres">
      <dgm:prSet presAssocID="{8D36E2DA-AE54-7C45-A628-388579E23224}" presName="childText" presStyleLbl="conFgAcc1" presStyleIdx="0" presStyleCnt="4">
        <dgm:presLayoutVars>
          <dgm:bulletEnabled val="1"/>
        </dgm:presLayoutVars>
      </dgm:prSet>
      <dgm:spPr/>
    </dgm:pt>
    <dgm:pt modelId="{F7F5ED10-E555-0448-B1A5-F35AB421087E}" type="pres">
      <dgm:prSet presAssocID="{16EC6075-E8C7-514C-BF91-BEEBFCB0FF5F}" presName="spaceBetweenRectangles" presStyleCnt="0"/>
      <dgm:spPr/>
    </dgm:pt>
    <dgm:pt modelId="{AF65F471-86DA-1D4B-9762-4C23DBBDDFB5}" type="pres">
      <dgm:prSet presAssocID="{87FD1325-FBC6-4744-B8A7-DDC48C29AB99}" presName="parentLin" presStyleCnt="0"/>
      <dgm:spPr/>
    </dgm:pt>
    <dgm:pt modelId="{63CA5ACA-7188-DD4F-AF8E-61870B5AFFD3}" type="pres">
      <dgm:prSet presAssocID="{87FD1325-FBC6-4744-B8A7-DDC48C29AB99}" presName="parentLeftMargin" presStyleLbl="node1" presStyleIdx="0" presStyleCnt="4"/>
      <dgm:spPr/>
    </dgm:pt>
    <dgm:pt modelId="{7E413EC0-1896-FB4A-B93B-ED634FED6B39}" type="pres">
      <dgm:prSet presAssocID="{87FD1325-FBC6-4744-B8A7-DDC48C29AB99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8971BBF-7521-6748-9FBD-5EBCBEECFFF8}" type="pres">
      <dgm:prSet presAssocID="{87FD1325-FBC6-4744-B8A7-DDC48C29AB99}" presName="negativeSpace" presStyleCnt="0"/>
      <dgm:spPr/>
    </dgm:pt>
    <dgm:pt modelId="{57FDCC77-FB71-1C4F-B12F-EEB39D43A733}" type="pres">
      <dgm:prSet presAssocID="{87FD1325-FBC6-4744-B8A7-DDC48C29AB99}" presName="childText" presStyleLbl="conFgAcc1" presStyleIdx="1" presStyleCnt="4">
        <dgm:presLayoutVars>
          <dgm:bulletEnabled val="1"/>
        </dgm:presLayoutVars>
      </dgm:prSet>
      <dgm:spPr/>
    </dgm:pt>
    <dgm:pt modelId="{501E054B-3848-D247-95ED-FD41FC8E3C78}" type="pres">
      <dgm:prSet presAssocID="{CFF1355C-D7A6-6C42-9947-CEE5C79A5E1B}" presName="spaceBetweenRectangles" presStyleCnt="0"/>
      <dgm:spPr/>
    </dgm:pt>
    <dgm:pt modelId="{C0076790-E385-8A4A-9EF2-9A086DE1F088}" type="pres">
      <dgm:prSet presAssocID="{B1738F18-FD7F-4B4D-A46E-11A51583EE2E}" presName="parentLin" presStyleCnt="0"/>
      <dgm:spPr/>
    </dgm:pt>
    <dgm:pt modelId="{DCB60D4A-F370-2245-B8D9-415EBFB4F584}" type="pres">
      <dgm:prSet presAssocID="{B1738F18-FD7F-4B4D-A46E-11A51583EE2E}" presName="parentLeftMargin" presStyleLbl="node1" presStyleIdx="1" presStyleCnt="4"/>
      <dgm:spPr/>
    </dgm:pt>
    <dgm:pt modelId="{F0791DDE-2A2E-9545-BA45-07A51AB5A53B}" type="pres">
      <dgm:prSet presAssocID="{B1738F18-FD7F-4B4D-A46E-11A51583EE2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3389E241-FC9D-C648-A878-9DFE174837FA}" type="pres">
      <dgm:prSet presAssocID="{B1738F18-FD7F-4B4D-A46E-11A51583EE2E}" presName="negativeSpace" presStyleCnt="0"/>
      <dgm:spPr/>
    </dgm:pt>
    <dgm:pt modelId="{F3368B7E-5016-314F-BABB-D25A48A1A56B}" type="pres">
      <dgm:prSet presAssocID="{B1738F18-FD7F-4B4D-A46E-11A51583EE2E}" presName="childText" presStyleLbl="conFgAcc1" presStyleIdx="2" presStyleCnt="4">
        <dgm:presLayoutVars>
          <dgm:bulletEnabled val="1"/>
        </dgm:presLayoutVars>
      </dgm:prSet>
      <dgm:spPr/>
    </dgm:pt>
    <dgm:pt modelId="{D0684E4C-2447-4C42-85F3-22DD27AE5EE7}" type="pres">
      <dgm:prSet presAssocID="{A2AEEC88-4E86-4B46-9401-030C304FEE7D}" presName="spaceBetweenRectangles" presStyleCnt="0"/>
      <dgm:spPr/>
    </dgm:pt>
    <dgm:pt modelId="{042D7DBB-AB7C-8E47-9BB5-34C31FDABFD8}" type="pres">
      <dgm:prSet presAssocID="{70861A8D-A324-0349-9ABA-675AEF7CE60F}" presName="parentLin" presStyleCnt="0"/>
      <dgm:spPr/>
    </dgm:pt>
    <dgm:pt modelId="{5484354D-F4C3-304D-92EE-C5CA14DA7365}" type="pres">
      <dgm:prSet presAssocID="{70861A8D-A324-0349-9ABA-675AEF7CE60F}" presName="parentLeftMargin" presStyleLbl="node1" presStyleIdx="2" presStyleCnt="4"/>
      <dgm:spPr/>
    </dgm:pt>
    <dgm:pt modelId="{7599B3F6-FC02-894C-9F5D-1CD46BA063C2}" type="pres">
      <dgm:prSet presAssocID="{70861A8D-A324-0349-9ABA-675AEF7CE60F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93521F9B-8FF6-3244-BBB5-85F6A97E779B}" type="pres">
      <dgm:prSet presAssocID="{70861A8D-A324-0349-9ABA-675AEF7CE60F}" presName="negativeSpace" presStyleCnt="0"/>
      <dgm:spPr/>
    </dgm:pt>
    <dgm:pt modelId="{3C8F6674-8626-5943-B34B-718F173533FC}" type="pres">
      <dgm:prSet presAssocID="{70861A8D-A324-0349-9ABA-675AEF7CE60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67C0F101-14E4-D743-A411-5B04B8BE7E21}" type="presOf" srcId="{B1738F18-FD7F-4B4D-A46E-11A51583EE2E}" destId="{DCB60D4A-F370-2245-B8D9-415EBFB4F584}" srcOrd="0" destOrd="0" presId="urn:microsoft.com/office/officeart/2005/8/layout/list1"/>
    <dgm:cxn modelId="{583A6822-15EA-5246-A8FC-547BFBD7FCB7}" type="presOf" srcId="{87FD1325-FBC6-4744-B8A7-DDC48C29AB99}" destId="{63CA5ACA-7188-DD4F-AF8E-61870B5AFFD3}" srcOrd="0" destOrd="0" presId="urn:microsoft.com/office/officeart/2005/8/layout/list1"/>
    <dgm:cxn modelId="{710ECF29-76A8-EB4A-8AC3-48460892F35C}" type="presOf" srcId="{87FD1325-FBC6-4744-B8A7-DDC48C29AB99}" destId="{7E413EC0-1896-FB4A-B93B-ED634FED6B39}" srcOrd="1" destOrd="0" presId="urn:microsoft.com/office/officeart/2005/8/layout/list1"/>
    <dgm:cxn modelId="{AD8C592F-689B-444F-9D78-F256B7644082}" srcId="{9C82FAFC-59A0-4040-ACFD-D6396F549F26}" destId="{70861A8D-A324-0349-9ABA-675AEF7CE60F}" srcOrd="3" destOrd="0" parTransId="{80B30072-29EF-AD47-B587-AA1EF93C83CE}" sibTransId="{CB427D18-B93D-EE4C-B6B6-9F9662222F5A}"/>
    <dgm:cxn modelId="{C5046D33-2539-5146-80E3-A0D1E799C677}" type="presOf" srcId="{8D36E2DA-AE54-7C45-A628-388579E23224}" destId="{06E33E75-1B07-5E4D-B4EA-14094C317340}" srcOrd="0" destOrd="0" presId="urn:microsoft.com/office/officeart/2005/8/layout/list1"/>
    <dgm:cxn modelId="{8481013D-0768-CD44-965D-344FB31CB099}" srcId="{9C82FAFC-59A0-4040-ACFD-D6396F549F26}" destId="{87FD1325-FBC6-4744-B8A7-DDC48C29AB99}" srcOrd="1" destOrd="0" parTransId="{CE5C99A5-DC75-364F-AFCF-503A8F32DF16}" sibTransId="{CFF1355C-D7A6-6C42-9947-CEE5C79A5E1B}"/>
    <dgm:cxn modelId="{A4B4933F-E361-7745-9721-654996EE8001}" srcId="{9C82FAFC-59A0-4040-ACFD-D6396F549F26}" destId="{B1738F18-FD7F-4B4D-A46E-11A51583EE2E}" srcOrd="2" destOrd="0" parTransId="{A3F0D5B6-E196-7C41-84B4-9E43A0FBA7F7}" sibTransId="{A2AEEC88-4E86-4B46-9401-030C304FEE7D}"/>
    <dgm:cxn modelId="{91AC3D73-DF96-174E-A7E5-668677421ED2}" type="presOf" srcId="{B1738F18-FD7F-4B4D-A46E-11A51583EE2E}" destId="{F0791DDE-2A2E-9545-BA45-07A51AB5A53B}" srcOrd="1" destOrd="0" presId="urn:microsoft.com/office/officeart/2005/8/layout/list1"/>
    <dgm:cxn modelId="{C7B48786-71B1-4843-895E-5ED31520E51E}" type="presOf" srcId="{70861A8D-A324-0349-9ABA-675AEF7CE60F}" destId="{5484354D-F4C3-304D-92EE-C5CA14DA7365}" srcOrd="0" destOrd="0" presId="urn:microsoft.com/office/officeart/2005/8/layout/list1"/>
    <dgm:cxn modelId="{7B41818B-7476-5B41-81DA-79DECDD4ECE0}" type="presOf" srcId="{9C82FAFC-59A0-4040-ACFD-D6396F549F26}" destId="{9E488B3C-5C8A-8B46-B71E-287345B013C2}" srcOrd="0" destOrd="0" presId="urn:microsoft.com/office/officeart/2005/8/layout/list1"/>
    <dgm:cxn modelId="{22EF75B8-9EC3-074F-83D0-E4468A605543}" type="presOf" srcId="{70861A8D-A324-0349-9ABA-675AEF7CE60F}" destId="{7599B3F6-FC02-894C-9F5D-1CD46BA063C2}" srcOrd="1" destOrd="0" presId="urn:microsoft.com/office/officeart/2005/8/layout/list1"/>
    <dgm:cxn modelId="{682EAED7-8D6A-8946-8FA9-CD59F91F8311}" srcId="{9C82FAFC-59A0-4040-ACFD-D6396F549F26}" destId="{8D36E2DA-AE54-7C45-A628-388579E23224}" srcOrd="0" destOrd="0" parTransId="{B4FB3E98-F693-8E4A-8314-98841DEB5EE8}" sibTransId="{16EC6075-E8C7-514C-BF91-BEEBFCB0FF5F}"/>
    <dgm:cxn modelId="{D89BF4E7-FB4D-DA43-813D-CFE9CA6055F6}" type="presOf" srcId="{8D36E2DA-AE54-7C45-A628-388579E23224}" destId="{BC8B7E43-1CBC-9E4B-8508-A580EE8200D8}" srcOrd="1" destOrd="0" presId="urn:microsoft.com/office/officeart/2005/8/layout/list1"/>
    <dgm:cxn modelId="{DA1F8B2B-6152-5140-8EB3-6E0E72C6D4FC}" type="presParOf" srcId="{9E488B3C-5C8A-8B46-B71E-287345B013C2}" destId="{7B3DB70C-AB1D-ED43-A9FE-3C0B544690B6}" srcOrd="0" destOrd="0" presId="urn:microsoft.com/office/officeart/2005/8/layout/list1"/>
    <dgm:cxn modelId="{E2071611-7B1B-2848-A667-079A5BFA71A8}" type="presParOf" srcId="{7B3DB70C-AB1D-ED43-A9FE-3C0B544690B6}" destId="{06E33E75-1B07-5E4D-B4EA-14094C317340}" srcOrd="0" destOrd="0" presId="urn:microsoft.com/office/officeart/2005/8/layout/list1"/>
    <dgm:cxn modelId="{EB257B1A-F61F-E143-A13B-D4CC6ABBB7EE}" type="presParOf" srcId="{7B3DB70C-AB1D-ED43-A9FE-3C0B544690B6}" destId="{BC8B7E43-1CBC-9E4B-8508-A580EE8200D8}" srcOrd="1" destOrd="0" presId="urn:microsoft.com/office/officeart/2005/8/layout/list1"/>
    <dgm:cxn modelId="{D3DF8FA2-FCB5-6346-89AE-9B8055258A3F}" type="presParOf" srcId="{9E488B3C-5C8A-8B46-B71E-287345B013C2}" destId="{DC10FBF2-CB01-454E-BF3F-5ACDC2D1093A}" srcOrd="1" destOrd="0" presId="urn:microsoft.com/office/officeart/2005/8/layout/list1"/>
    <dgm:cxn modelId="{E4FBFB96-C4C2-B44E-BB3D-501A12EFFA8E}" type="presParOf" srcId="{9E488B3C-5C8A-8B46-B71E-287345B013C2}" destId="{B8B69B73-3FA5-504F-B85C-2A93BC57C689}" srcOrd="2" destOrd="0" presId="urn:microsoft.com/office/officeart/2005/8/layout/list1"/>
    <dgm:cxn modelId="{008A3F66-7470-B040-B27E-B1A401BCB74B}" type="presParOf" srcId="{9E488B3C-5C8A-8B46-B71E-287345B013C2}" destId="{F7F5ED10-E555-0448-B1A5-F35AB421087E}" srcOrd="3" destOrd="0" presId="urn:microsoft.com/office/officeart/2005/8/layout/list1"/>
    <dgm:cxn modelId="{6E8704D5-77F9-1C4D-A1F5-2127FF695314}" type="presParOf" srcId="{9E488B3C-5C8A-8B46-B71E-287345B013C2}" destId="{AF65F471-86DA-1D4B-9762-4C23DBBDDFB5}" srcOrd="4" destOrd="0" presId="urn:microsoft.com/office/officeart/2005/8/layout/list1"/>
    <dgm:cxn modelId="{741FD8F6-84A3-4140-81BF-22C0F1A08A5D}" type="presParOf" srcId="{AF65F471-86DA-1D4B-9762-4C23DBBDDFB5}" destId="{63CA5ACA-7188-DD4F-AF8E-61870B5AFFD3}" srcOrd="0" destOrd="0" presId="urn:microsoft.com/office/officeart/2005/8/layout/list1"/>
    <dgm:cxn modelId="{B178BC97-C7BE-9948-8CFA-7C2C3924A26C}" type="presParOf" srcId="{AF65F471-86DA-1D4B-9762-4C23DBBDDFB5}" destId="{7E413EC0-1896-FB4A-B93B-ED634FED6B39}" srcOrd="1" destOrd="0" presId="urn:microsoft.com/office/officeart/2005/8/layout/list1"/>
    <dgm:cxn modelId="{8E0FC96A-5485-514F-B594-01AA60DB1BF3}" type="presParOf" srcId="{9E488B3C-5C8A-8B46-B71E-287345B013C2}" destId="{B8971BBF-7521-6748-9FBD-5EBCBEECFFF8}" srcOrd="5" destOrd="0" presId="urn:microsoft.com/office/officeart/2005/8/layout/list1"/>
    <dgm:cxn modelId="{AFA9ECD1-2AF1-5442-927E-6233C90CE2E1}" type="presParOf" srcId="{9E488B3C-5C8A-8B46-B71E-287345B013C2}" destId="{57FDCC77-FB71-1C4F-B12F-EEB39D43A733}" srcOrd="6" destOrd="0" presId="urn:microsoft.com/office/officeart/2005/8/layout/list1"/>
    <dgm:cxn modelId="{D387E452-40B5-E443-867A-0F311AD8356E}" type="presParOf" srcId="{9E488B3C-5C8A-8B46-B71E-287345B013C2}" destId="{501E054B-3848-D247-95ED-FD41FC8E3C78}" srcOrd="7" destOrd="0" presId="urn:microsoft.com/office/officeart/2005/8/layout/list1"/>
    <dgm:cxn modelId="{0ED70215-9ACE-8248-BC8E-AE8646A61845}" type="presParOf" srcId="{9E488B3C-5C8A-8B46-B71E-287345B013C2}" destId="{C0076790-E385-8A4A-9EF2-9A086DE1F088}" srcOrd="8" destOrd="0" presId="urn:microsoft.com/office/officeart/2005/8/layout/list1"/>
    <dgm:cxn modelId="{FBDC20C0-5E90-1E4A-9491-D712BC1FF4DE}" type="presParOf" srcId="{C0076790-E385-8A4A-9EF2-9A086DE1F088}" destId="{DCB60D4A-F370-2245-B8D9-415EBFB4F584}" srcOrd="0" destOrd="0" presId="urn:microsoft.com/office/officeart/2005/8/layout/list1"/>
    <dgm:cxn modelId="{415D4AD0-F0CC-E348-A476-15E1B5E18954}" type="presParOf" srcId="{C0076790-E385-8A4A-9EF2-9A086DE1F088}" destId="{F0791DDE-2A2E-9545-BA45-07A51AB5A53B}" srcOrd="1" destOrd="0" presId="urn:microsoft.com/office/officeart/2005/8/layout/list1"/>
    <dgm:cxn modelId="{B0B51B37-8AFB-2140-813B-B40FDE49CE9C}" type="presParOf" srcId="{9E488B3C-5C8A-8B46-B71E-287345B013C2}" destId="{3389E241-FC9D-C648-A878-9DFE174837FA}" srcOrd="9" destOrd="0" presId="urn:microsoft.com/office/officeart/2005/8/layout/list1"/>
    <dgm:cxn modelId="{FBD81440-8787-9C41-B06A-067CE1E197E2}" type="presParOf" srcId="{9E488B3C-5C8A-8B46-B71E-287345B013C2}" destId="{F3368B7E-5016-314F-BABB-D25A48A1A56B}" srcOrd="10" destOrd="0" presId="urn:microsoft.com/office/officeart/2005/8/layout/list1"/>
    <dgm:cxn modelId="{18F1F4A5-DFA8-0B48-92D8-0D4AF3618023}" type="presParOf" srcId="{9E488B3C-5C8A-8B46-B71E-287345B013C2}" destId="{D0684E4C-2447-4C42-85F3-22DD27AE5EE7}" srcOrd="11" destOrd="0" presId="urn:microsoft.com/office/officeart/2005/8/layout/list1"/>
    <dgm:cxn modelId="{AACD9358-7144-CC44-9CD6-F21753C95FEF}" type="presParOf" srcId="{9E488B3C-5C8A-8B46-B71E-287345B013C2}" destId="{042D7DBB-AB7C-8E47-9BB5-34C31FDABFD8}" srcOrd="12" destOrd="0" presId="urn:microsoft.com/office/officeart/2005/8/layout/list1"/>
    <dgm:cxn modelId="{2F61B9D8-51C5-7044-BBD7-AC495AE7D6ED}" type="presParOf" srcId="{042D7DBB-AB7C-8E47-9BB5-34C31FDABFD8}" destId="{5484354D-F4C3-304D-92EE-C5CA14DA7365}" srcOrd="0" destOrd="0" presId="urn:microsoft.com/office/officeart/2005/8/layout/list1"/>
    <dgm:cxn modelId="{72A493C7-00A6-E241-B493-3FADE6480B0A}" type="presParOf" srcId="{042D7DBB-AB7C-8E47-9BB5-34C31FDABFD8}" destId="{7599B3F6-FC02-894C-9F5D-1CD46BA063C2}" srcOrd="1" destOrd="0" presId="urn:microsoft.com/office/officeart/2005/8/layout/list1"/>
    <dgm:cxn modelId="{23BD64CD-7E2A-DD47-926A-56F2EF93FC37}" type="presParOf" srcId="{9E488B3C-5C8A-8B46-B71E-287345B013C2}" destId="{93521F9B-8FF6-3244-BBB5-85F6A97E779B}" srcOrd="13" destOrd="0" presId="urn:microsoft.com/office/officeart/2005/8/layout/list1"/>
    <dgm:cxn modelId="{26162A02-A9CE-E64A-B697-F21434307CAC}" type="presParOf" srcId="{9E488B3C-5C8A-8B46-B71E-287345B013C2}" destId="{3C8F6674-8626-5943-B34B-718F173533F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DB92C9-36C9-FC4E-AEAB-4CD05EAE273D}" type="doc">
      <dgm:prSet loTypeId="urn:microsoft.com/office/officeart/2005/8/layout/process5" loCatId="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9A1BF3B-0BA2-064B-8E86-B23B4A16D79F}">
      <dgm:prSet phldrT="[Text]"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en-US" dirty="0"/>
            <a:t>Munich MSR GLMs</a:t>
          </a:r>
        </a:p>
      </dgm:t>
    </dgm:pt>
    <dgm:pt modelId="{39562CC9-206F-7B41-838A-82F661648D3C}" type="parTrans" cxnId="{4869AC76-196F-C54D-AABA-1C8ECAACBBF5}">
      <dgm:prSet/>
      <dgm:spPr/>
      <dgm:t>
        <a:bodyPr/>
        <a:lstStyle/>
        <a:p>
          <a:endParaRPr lang="en-US"/>
        </a:p>
      </dgm:t>
    </dgm:pt>
    <dgm:pt modelId="{BE20431A-64F9-4C4C-BC8A-48F425E2D3DE}" type="sibTrans" cxnId="{4869AC76-196F-C54D-AABA-1C8ECAACBBF5}">
      <dgm:prSet/>
      <dgm:spPr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</a:gradFill>
      </dgm:spPr>
      <dgm:t>
        <a:bodyPr/>
        <a:lstStyle/>
        <a:p>
          <a:pPr rtl="0"/>
          <a:endParaRPr lang="en-US"/>
        </a:p>
      </dgm:t>
    </dgm:pt>
    <dgm:pt modelId="{0E8F3939-36E5-5A47-973C-928C479432AB}">
      <dgm:prSet phldrT="[Text]"/>
      <dgm:spPr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</a:gradFill>
      </dgm:spPr>
      <dgm:t>
        <a:bodyPr/>
        <a:lstStyle/>
        <a:p>
          <a:r>
            <a:rPr lang="en-US"/>
            <a:t>True B Fields </a:t>
          </a:r>
        </a:p>
      </dgm:t>
    </dgm:pt>
    <dgm:pt modelId="{0814F5D9-73AC-6F47-8853-CE326C7ABC3E}" type="parTrans" cxnId="{1BDFA08E-832F-DB42-87D1-E0F8DE1FE2E1}">
      <dgm:prSet/>
      <dgm:spPr/>
      <dgm:t>
        <a:bodyPr/>
        <a:lstStyle/>
        <a:p>
          <a:endParaRPr lang="en-US"/>
        </a:p>
      </dgm:t>
    </dgm:pt>
    <dgm:pt modelId="{CCB16183-D34F-FC46-B33B-1096A2CDEA1E}" type="sibTrans" cxnId="{1BDFA08E-832F-DB42-87D1-E0F8DE1FE2E1}">
      <dgm:prSet/>
      <dgm:spPr>
        <a:gradFill rotWithShape="0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</a:gradFill>
      </dgm:spPr>
      <dgm:t>
        <a:bodyPr/>
        <a:lstStyle/>
        <a:p>
          <a:pPr rtl="0"/>
          <a:endParaRPr lang="en-US"/>
        </a:p>
      </dgm:t>
    </dgm:pt>
    <dgm:pt modelId="{C32632AA-A938-6F42-BBEB-78E4A1F64EC1}">
      <dgm:prSet phldrT="[Text]"/>
      <dgm:spPr>
        <a:gradFill rotWithShape="0">
          <a:gsLst>
            <a:gs pos="0">
              <a:srgbClr val="FFFF2A"/>
            </a:gs>
            <a:gs pos="50000">
              <a:srgbClr val="FFFF82"/>
            </a:gs>
            <a:gs pos="100000">
              <a:srgbClr val="FFFFCD"/>
            </a:gs>
          </a:gsLst>
        </a:gradFill>
      </dgm:spPr>
      <dgm:t>
        <a:bodyPr/>
        <a:lstStyle/>
        <a:p>
          <a:r>
            <a:rPr lang="en-US"/>
            <a:t>Perturb either Fields or positions</a:t>
          </a:r>
        </a:p>
      </dgm:t>
    </dgm:pt>
    <dgm:pt modelId="{2F57BD9C-0541-E843-976E-DEC75D79094C}" type="parTrans" cxnId="{239EEF0D-2C9D-0D47-B0D6-0E991B83A241}">
      <dgm:prSet/>
      <dgm:spPr/>
      <dgm:t>
        <a:bodyPr/>
        <a:lstStyle/>
        <a:p>
          <a:endParaRPr lang="en-US"/>
        </a:p>
      </dgm:t>
    </dgm:pt>
    <dgm:pt modelId="{B3B2013B-8CC2-1C49-9217-CB17DA213692}" type="sibTrans" cxnId="{239EEF0D-2C9D-0D47-B0D6-0E991B83A241}">
      <dgm:prSet/>
      <dgm:spPr>
        <a:gradFill rotWithShape="0">
          <a:gsLst>
            <a:gs pos="0">
              <a:srgbClr val="FFF611"/>
            </a:gs>
            <a:gs pos="50000">
              <a:srgbClr val="FFFF82"/>
            </a:gs>
            <a:gs pos="100000">
              <a:srgbClr val="FFF611"/>
            </a:gs>
          </a:gsLst>
        </a:gradFill>
      </dgm:spPr>
      <dgm:t>
        <a:bodyPr/>
        <a:lstStyle/>
        <a:p>
          <a:pPr rtl="0"/>
          <a:endParaRPr lang="en-US"/>
        </a:p>
      </dgm:t>
    </dgm:pt>
    <dgm:pt modelId="{9A50F232-CD8D-3C48-82A9-DF8AAC9CDD24}">
      <dgm:prSet phldrT="[Text]"/>
      <dgm:spPr/>
      <dgm:t>
        <a:bodyPr/>
        <a:lstStyle/>
        <a:p>
          <a:r>
            <a:rPr lang="en-US" err="1"/>
            <a:t>Leastsquare</a:t>
          </a:r>
          <a:r>
            <a:rPr lang="en-US"/>
            <a:t> fit</a:t>
          </a:r>
        </a:p>
      </dgm:t>
    </dgm:pt>
    <dgm:pt modelId="{E0A09F87-72B0-AF43-A49F-33BEC44CBF11}" type="parTrans" cxnId="{9703ADCB-810D-A04B-A6E4-526E43031906}">
      <dgm:prSet/>
      <dgm:spPr/>
      <dgm:t>
        <a:bodyPr/>
        <a:lstStyle/>
        <a:p>
          <a:endParaRPr lang="en-US"/>
        </a:p>
      </dgm:t>
    </dgm:pt>
    <dgm:pt modelId="{994F3D70-4CBE-9A4E-B9B3-94E9AE988165}" type="sibTrans" cxnId="{9703ADCB-810D-A04B-A6E4-526E43031906}">
      <dgm:prSet/>
      <dgm:spPr/>
      <dgm:t>
        <a:bodyPr/>
        <a:lstStyle/>
        <a:p>
          <a:endParaRPr lang="en-US"/>
        </a:p>
      </dgm:t>
    </dgm:pt>
    <dgm:pt modelId="{50BA4F96-D35C-A94B-9040-066D688F3C21}">
      <dgm:prSet phldrT="[Text]"/>
      <dgm:spPr/>
      <dgm:t>
        <a:bodyPr/>
        <a:lstStyle/>
        <a:p>
          <a:r>
            <a:rPr lang="en-US"/>
            <a:t>Get the Fit </a:t>
          </a:r>
          <a:r>
            <a:rPr lang="en-US" err="1"/>
            <a:t>glms</a:t>
          </a:r>
          <a:r>
            <a:rPr lang="en-US"/>
            <a:t> </a:t>
          </a:r>
        </a:p>
      </dgm:t>
    </dgm:pt>
    <dgm:pt modelId="{EDF37BAE-00FE-A544-BB1B-E402FD47668A}" type="parTrans" cxnId="{A65F23B8-E216-CC46-A7AC-7BD46491F38D}">
      <dgm:prSet/>
      <dgm:spPr/>
      <dgm:t>
        <a:bodyPr/>
        <a:lstStyle/>
        <a:p>
          <a:endParaRPr lang="en-US"/>
        </a:p>
      </dgm:t>
    </dgm:pt>
    <dgm:pt modelId="{0EA5001B-190D-EE4A-8051-278392EB56DA}" type="sibTrans" cxnId="{A65F23B8-E216-CC46-A7AC-7BD46491F38D}">
      <dgm:prSet/>
      <dgm:spPr/>
      <dgm:t>
        <a:bodyPr/>
        <a:lstStyle/>
        <a:p>
          <a:pPr rtl="0"/>
          <a:endParaRPr lang="en-US"/>
        </a:p>
      </dgm:t>
    </dgm:pt>
    <dgm:pt modelId="{044EF095-A26A-D245-A530-97890E5138DC}">
      <dgm:prSet/>
      <dgm:spPr/>
      <dgm:t>
        <a:bodyPr/>
        <a:lstStyle/>
        <a:p>
          <a:r>
            <a:rPr lang="en-US"/>
            <a:t>Make the Fit B fields</a:t>
          </a:r>
        </a:p>
      </dgm:t>
    </dgm:pt>
    <dgm:pt modelId="{6534FF99-2E77-904A-A3CB-B0581F7315D5}" type="parTrans" cxnId="{76942FEE-B60C-CB46-B74B-F19881FA385D}">
      <dgm:prSet/>
      <dgm:spPr/>
      <dgm:t>
        <a:bodyPr/>
        <a:lstStyle/>
        <a:p>
          <a:endParaRPr lang="en-US"/>
        </a:p>
      </dgm:t>
    </dgm:pt>
    <dgm:pt modelId="{A7D38914-DBE7-F940-BE8D-1AABAABBDDB5}" type="sibTrans" cxnId="{76942FEE-B60C-CB46-B74B-F19881FA385D}">
      <dgm:prSet/>
      <dgm:spPr/>
      <dgm:t>
        <a:bodyPr/>
        <a:lstStyle/>
        <a:p>
          <a:pPr rtl="0"/>
          <a:endParaRPr lang="en-US"/>
        </a:p>
      </dgm:t>
    </dgm:pt>
    <dgm:pt modelId="{4A79C3EA-1335-DC46-B929-C05CA8F1DB71}">
      <dgm:prSet/>
      <dgm:spPr/>
      <dgm:t>
        <a:bodyPr/>
        <a:lstStyle/>
        <a:p>
          <a:r>
            <a:rPr lang="en-US"/>
            <a:t>Plot the residual of the True B field – Fit B fields at the true positions</a:t>
          </a:r>
        </a:p>
      </dgm:t>
    </dgm:pt>
    <dgm:pt modelId="{47929397-1F13-694C-8750-3DA5718F585C}" type="parTrans" cxnId="{51F45BD2-1882-6B42-8616-1563E9ACF797}">
      <dgm:prSet/>
      <dgm:spPr/>
      <dgm:t>
        <a:bodyPr/>
        <a:lstStyle/>
        <a:p>
          <a:endParaRPr lang="en-US"/>
        </a:p>
      </dgm:t>
    </dgm:pt>
    <dgm:pt modelId="{42E90655-D861-BD4C-88EA-55BC3F7ABC5D}" type="sibTrans" cxnId="{51F45BD2-1882-6B42-8616-1563E9ACF797}">
      <dgm:prSet/>
      <dgm:spPr/>
      <dgm:t>
        <a:bodyPr/>
        <a:lstStyle/>
        <a:p>
          <a:endParaRPr lang="en-US"/>
        </a:p>
      </dgm:t>
    </dgm:pt>
    <dgm:pt modelId="{31C15676-61FC-CC42-9D0E-2C0EF9B8476C}" type="pres">
      <dgm:prSet presAssocID="{5FDB92C9-36C9-FC4E-AEAB-4CD05EAE273D}" presName="diagram" presStyleCnt="0">
        <dgm:presLayoutVars>
          <dgm:dir/>
          <dgm:resizeHandles val="exact"/>
        </dgm:presLayoutVars>
      </dgm:prSet>
      <dgm:spPr/>
    </dgm:pt>
    <dgm:pt modelId="{378DE1E7-0AA6-B24A-9C7A-DE97C227D53D}" type="pres">
      <dgm:prSet presAssocID="{09A1BF3B-0BA2-064B-8E86-B23B4A16D79F}" presName="node" presStyleLbl="node1" presStyleIdx="0" presStyleCnt="7">
        <dgm:presLayoutVars>
          <dgm:bulletEnabled val="1"/>
        </dgm:presLayoutVars>
      </dgm:prSet>
      <dgm:spPr/>
    </dgm:pt>
    <dgm:pt modelId="{32B38EC1-91B6-784C-A245-0BF99C7B6D45}" type="pres">
      <dgm:prSet presAssocID="{BE20431A-64F9-4C4C-BC8A-48F425E2D3DE}" presName="sibTrans" presStyleLbl="sibTrans2D1" presStyleIdx="0" presStyleCnt="6"/>
      <dgm:spPr/>
    </dgm:pt>
    <dgm:pt modelId="{B6C94530-A218-F848-9A66-9D636D2F9C92}" type="pres">
      <dgm:prSet presAssocID="{BE20431A-64F9-4C4C-BC8A-48F425E2D3DE}" presName="connectorText" presStyleLbl="sibTrans2D1" presStyleIdx="0" presStyleCnt="6"/>
      <dgm:spPr/>
    </dgm:pt>
    <dgm:pt modelId="{B4930879-954A-8E4A-8064-D154CA2C674A}" type="pres">
      <dgm:prSet presAssocID="{0E8F3939-36E5-5A47-973C-928C479432AB}" presName="node" presStyleLbl="node1" presStyleIdx="1" presStyleCnt="7">
        <dgm:presLayoutVars>
          <dgm:bulletEnabled val="1"/>
        </dgm:presLayoutVars>
      </dgm:prSet>
      <dgm:spPr/>
    </dgm:pt>
    <dgm:pt modelId="{B762A81A-53DD-DD4F-960C-64DDB4FE47E9}" type="pres">
      <dgm:prSet presAssocID="{CCB16183-D34F-FC46-B33B-1096A2CDEA1E}" presName="sibTrans" presStyleLbl="sibTrans2D1" presStyleIdx="1" presStyleCnt="6"/>
      <dgm:spPr/>
    </dgm:pt>
    <dgm:pt modelId="{60DD0536-5BF9-5541-8819-41F17B63BF8B}" type="pres">
      <dgm:prSet presAssocID="{CCB16183-D34F-FC46-B33B-1096A2CDEA1E}" presName="connectorText" presStyleLbl="sibTrans2D1" presStyleIdx="1" presStyleCnt="6"/>
      <dgm:spPr/>
    </dgm:pt>
    <dgm:pt modelId="{F5722737-225D-034E-8E1B-7915A3CD4009}" type="pres">
      <dgm:prSet presAssocID="{C32632AA-A938-6F42-BBEB-78E4A1F64EC1}" presName="node" presStyleLbl="node1" presStyleIdx="2" presStyleCnt="7">
        <dgm:presLayoutVars>
          <dgm:bulletEnabled val="1"/>
        </dgm:presLayoutVars>
      </dgm:prSet>
      <dgm:spPr/>
    </dgm:pt>
    <dgm:pt modelId="{A742056A-98A8-5F41-B2A9-B8B5BDCAAADC}" type="pres">
      <dgm:prSet presAssocID="{B3B2013B-8CC2-1C49-9217-CB17DA213692}" presName="sibTrans" presStyleLbl="sibTrans2D1" presStyleIdx="2" presStyleCnt="6"/>
      <dgm:spPr/>
    </dgm:pt>
    <dgm:pt modelId="{470BB389-5565-F945-BB46-B33509BB41AD}" type="pres">
      <dgm:prSet presAssocID="{B3B2013B-8CC2-1C49-9217-CB17DA213692}" presName="connectorText" presStyleLbl="sibTrans2D1" presStyleIdx="2" presStyleCnt="6"/>
      <dgm:spPr/>
    </dgm:pt>
    <dgm:pt modelId="{7D396AE1-3ED9-144D-A701-E511AC776B40}" type="pres">
      <dgm:prSet presAssocID="{9A50F232-CD8D-3C48-82A9-DF8AAC9CDD24}" presName="node" presStyleLbl="node1" presStyleIdx="3" presStyleCnt="7">
        <dgm:presLayoutVars>
          <dgm:bulletEnabled val="1"/>
        </dgm:presLayoutVars>
      </dgm:prSet>
      <dgm:spPr/>
    </dgm:pt>
    <dgm:pt modelId="{0D9AD76B-44BC-5D41-A133-CF8A52571F0F}" type="pres">
      <dgm:prSet presAssocID="{994F3D70-4CBE-9A4E-B9B3-94E9AE988165}" presName="sibTrans" presStyleLbl="sibTrans2D1" presStyleIdx="3" presStyleCnt="6"/>
      <dgm:spPr/>
    </dgm:pt>
    <dgm:pt modelId="{E6BDB7BD-15AF-3741-B2D5-CC0C8484DFE7}" type="pres">
      <dgm:prSet presAssocID="{994F3D70-4CBE-9A4E-B9B3-94E9AE988165}" presName="connectorText" presStyleLbl="sibTrans2D1" presStyleIdx="3" presStyleCnt="6"/>
      <dgm:spPr/>
    </dgm:pt>
    <dgm:pt modelId="{CC6BDEE6-4F2F-4449-9134-54C8ED58F0D0}" type="pres">
      <dgm:prSet presAssocID="{50BA4F96-D35C-A94B-9040-066D688F3C21}" presName="node" presStyleLbl="node1" presStyleIdx="4" presStyleCnt="7">
        <dgm:presLayoutVars>
          <dgm:bulletEnabled val="1"/>
        </dgm:presLayoutVars>
      </dgm:prSet>
      <dgm:spPr/>
    </dgm:pt>
    <dgm:pt modelId="{0B0047FE-E850-8E4E-8314-6313574D9AC1}" type="pres">
      <dgm:prSet presAssocID="{0EA5001B-190D-EE4A-8051-278392EB56DA}" presName="sibTrans" presStyleLbl="sibTrans2D1" presStyleIdx="4" presStyleCnt="6"/>
      <dgm:spPr/>
    </dgm:pt>
    <dgm:pt modelId="{4140C7D3-932D-D24B-854C-5086660140F3}" type="pres">
      <dgm:prSet presAssocID="{0EA5001B-190D-EE4A-8051-278392EB56DA}" presName="connectorText" presStyleLbl="sibTrans2D1" presStyleIdx="4" presStyleCnt="6"/>
      <dgm:spPr/>
    </dgm:pt>
    <dgm:pt modelId="{72C7DB50-762A-DA43-8AEC-1DDAA9B4C6FD}" type="pres">
      <dgm:prSet presAssocID="{044EF095-A26A-D245-A530-97890E5138DC}" presName="node" presStyleLbl="node1" presStyleIdx="5" presStyleCnt="7">
        <dgm:presLayoutVars>
          <dgm:bulletEnabled val="1"/>
        </dgm:presLayoutVars>
      </dgm:prSet>
      <dgm:spPr/>
    </dgm:pt>
    <dgm:pt modelId="{AF28CF9A-2EE6-A641-AE19-88799005D300}" type="pres">
      <dgm:prSet presAssocID="{A7D38914-DBE7-F940-BE8D-1AABAABBDDB5}" presName="sibTrans" presStyleLbl="sibTrans2D1" presStyleIdx="5" presStyleCnt="6" custAng="2928454" custLinFactX="-71196" custLinFactNeighborX="-100000" custLinFactNeighborY="4040"/>
      <dgm:spPr/>
    </dgm:pt>
    <dgm:pt modelId="{CC08F75A-96AB-6D4C-85B5-A8FA24C225EE}" type="pres">
      <dgm:prSet presAssocID="{A7D38914-DBE7-F940-BE8D-1AABAABBDDB5}" presName="connectorText" presStyleLbl="sibTrans2D1" presStyleIdx="5" presStyleCnt="6"/>
      <dgm:spPr/>
    </dgm:pt>
    <dgm:pt modelId="{BE1FFB3C-022E-B846-B8C0-DC47F32EE0BF}" type="pres">
      <dgm:prSet presAssocID="{4A79C3EA-1335-DC46-B929-C05CA8F1DB71}" presName="node" presStyleLbl="node1" presStyleIdx="6" presStyleCnt="7" custScaleX="328519">
        <dgm:presLayoutVars>
          <dgm:bulletEnabled val="1"/>
        </dgm:presLayoutVars>
      </dgm:prSet>
      <dgm:spPr/>
    </dgm:pt>
  </dgm:ptLst>
  <dgm:cxnLst>
    <dgm:cxn modelId="{239EEF0D-2C9D-0D47-B0D6-0E991B83A241}" srcId="{5FDB92C9-36C9-FC4E-AEAB-4CD05EAE273D}" destId="{C32632AA-A938-6F42-BBEB-78E4A1F64EC1}" srcOrd="2" destOrd="0" parTransId="{2F57BD9C-0541-E843-976E-DEC75D79094C}" sibTransId="{B3B2013B-8CC2-1C49-9217-CB17DA213692}"/>
    <dgm:cxn modelId="{4F78011D-306E-8049-9093-DF8DB04306DF}" type="presOf" srcId="{5FDB92C9-36C9-FC4E-AEAB-4CD05EAE273D}" destId="{31C15676-61FC-CC42-9D0E-2C0EF9B8476C}" srcOrd="0" destOrd="0" presId="urn:microsoft.com/office/officeart/2005/8/layout/process5"/>
    <dgm:cxn modelId="{A912DF29-986C-CB4A-A839-FCB3EC66EE93}" type="presOf" srcId="{CCB16183-D34F-FC46-B33B-1096A2CDEA1E}" destId="{60DD0536-5BF9-5541-8819-41F17B63BF8B}" srcOrd="1" destOrd="0" presId="urn:microsoft.com/office/officeart/2005/8/layout/process5"/>
    <dgm:cxn modelId="{C2A8682C-9064-1F41-A3AF-D9BA51AE59FF}" type="presOf" srcId="{0EA5001B-190D-EE4A-8051-278392EB56DA}" destId="{4140C7D3-932D-D24B-854C-5086660140F3}" srcOrd="1" destOrd="0" presId="urn:microsoft.com/office/officeart/2005/8/layout/process5"/>
    <dgm:cxn modelId="{D955872F-EDF3-2548-BC31-553A899C432E}" type="presOf" srcId="{C32632AA-A938-6F42-BBEB-78E4A1F64EC1}" destId="{F5722737-225D-034E-8E1B-7915A3CD4009}" srcOrd="0" destOrd="0" presId="urn:microsoft.com/office/officeart/2005/8/layout/process5"/>
    <dgm:cxn modelId="{2548EC4C-810E-444A-AEC8-FF6CCA3CE9AE}" type="presOf" srcId="{09A1BF3B-0BA2-064B-8E86-B23B4A16D79F}" destId="{378DE1E7-0AA6-B24A-9C7A-DE97C227D53D}" srcOrd="0" destOrd="0" presId="urn:microsoft.com/office/officeart/2005/8/layout/process5"/>
    <dgm:cxn modelId="{D60EE55A-B1B2-7E4A-9AFC-FD2BDD97A637}" type="presOf" srcId="{0EA5001B-190D-EE4A-8051-278392EB56DA}" destId="{0B0047FE-E850-8E4E-8314-6313574D9AC1}" srcOrd="0" destOrd="0" presId="urn:microsoft.com/office/officeart/2005/8/layout/process5"/>
    <dgm:cxn modelId="{8AE8F960-8FBE-0345-9CBC-5DD2A9CF9018}" type="presOf" srcId="{B3B2013B-8CC2-1C49-9217-CB17DA213692}" destId="{470BB389-5565-F945-BB46-B33509BB41AD}" srcOrd="1" destOrd="0" presId="urn:microsoft.com/office/officeart/2005/8/layout/process5"/>
    <dgm:cxn modelId="{2EC27F66-4329-8840-A736-CDDB840D6C95}" type="presOf" srcId="{50BA4F96-D35C-A94B-9040-066D688F3C21}" destId="{CC6BDEE6-4F2F-4449-9134-54C8ED58F0D0}" srcOrd="0" destOrd="0" presId="urn:microsoft.com/office/officeart/2005/8/layout/process5"/>
    <dgm:cxn modelId="{C5EFDA6B-5AAB-874F-8B1B-8201FCDD9ED6}" type="presOf" srcId="{994F3D70-4CBE-9A4E-B9B3-94E9AE988165}" destId="{0D9AD76B-44BC-5D41-A133-CF8A52571F0F}" srcOrd="0" destOrd="0" presId="urn:microsoft.com/office/officeart/2005/8/layout/process5"/>
    <dgm:cxn modelId="{4869AC76-196F-C54D-AABA-1C8ECAACBBF5}" srcId="{5FDB92C9-36C9-FC4E-AEAB-4CD05EAE273D}" destId="{09A1BF3B-0BA2-064B-8E86-B23B4A16D79F}" srcOrd="0" destOrd="0" parTransId="{39562CC9-206F-7B41-838A-82F661648D3C}" sibTransId="{BE20431A-64F9-4C4C-BC8A-48F425E2D3DE}"/>
    <dgm:cxn modelId="{9327627D-7F35-A849-BCC4-45D87AC9AABE}" type="presOf" srcId="{BE20431A-64F9-4C4C-BC8A-48F425E2D3DE}" destId="{32B38EC1-91B6-784C-A245-0BF99C7B6D45}" srcOrd="0" destOrd="0" presId="urn:microsoft.com/office/officeart/2005/8/layout/process5"/>
    <dgm:cxn modelId="{1BDFA08E-832F-DB42-87D1-E0F8DE1FE2E1}" srcId="{5FDB92C9-36C9-FC4E-AEAB-4CD05EAE273D}" destId="{0E8F3939-36E5-5A47-973C-928C479432AB}" srcOrd="1" destOrd="0" parTransId="{0814F5D9-73AC-6F47-8853-CE326C7ABC3E}" sibTransId="{CCB16183-D34F-FC46-B33B-1096A2CDEA1E}"/>
    <dgm:cxn modelId="{747EF19B-8E95-0140-94CD-38AB66F272EF}" type="presOf" srcId="{0E8F3939-36E5-5A47-973C-928C479432AB}" destId="{B4930879-954A-8E4A-8064-D154CA2C674A}" srcOrd="0" destOrd="0" presId="urn:microsoft.com/office/officeart/2005/8/layout/process5"/>
    <dgm:cxn modelId="{B0539F9C-30EC-A349-853C-AACD50A26212}" type="presOf" srcId="{BE20431A-64F9-4C4C-BC8A-48F425E2D3DE}" destId="{B6C94530-A218-F848-9A66-9D636D2F9C92}" srcOrd="1" destOrd="0" presId="urn:microsoft.com/office/officeart/2005/8/layout/process5"/>
    <dgm:cxn modelId="{AD7226AB-1E03-9B49-BA6C-C05BBCFCCE7B}" type="presOf" srcId="{994F3D70-4CBE-9A4E-B9B3-94E9AE988165}" destId="{E6BDB7BD-15AF-3741-B2D5-CC0C8484DFE7}" srcOrd="1" destOrd="0" presId="urn:microsoft.com/office/officeart/2005/8/layout/process5"/>
    <dgm:cxn modelId="{A65F23B8-E216-CC46-A7AC-7BD46491F38D}" srcId="{5FDB92C9-36C9-FC4E-AEAB-4CD05EAE273D}" destId="{50BA4F96-D35C-A94B-9040-066D688F3C21}" srcOrd="4" destOrd="0" parTransId="{EDF37BAE-00FE-A544-BB1B-E402FD47668A}" sibTransId="{0EA5001B-190D-EE4A-8051-278392EB56DA}"/>
    <dgm:cxn modelId="{322762C1-A0B5-6E4E-8DD6-B46A06E0A7F0}" type="presOf" srcId="{4A79C3EA-1335-DC46-B929-C05CA8F1DB71}" destId="{BE1FFB3C-022E-B846-B8C0-DC47F32EE0BF}" srcOrd="0" destOrd="0" presId="urn:microsoft.com/office/officeart/2005/8/layout/process5"/>
    <dgm:cxn modelId="{9703ADCB-810D-A04B-A6E4-526E43031906}" srcId="{5FDB92C9-36C9-FC4E-AEAB-4CD05EAE273D}" destId="{9A50F232-CD8D-3C48-82A9-DF8AAC9CDD24}" srcOrd="3" destOrd="0" parTransId="{E0A09F87-72B0-AF43-A49F-33BEC44CBF11}" sibTransId="{994F3D70-4CBE-9A4E-B9B3-94E9AE988165}"/>
    <dgm:cxn modelId="{51F45BD2-1882-6B42-8616-1563E9ACF797}" srcId="{5FDB92C9-36C9-FC4E-AEAB-4CD05EAE273D}" destId="{4A79C3EA-1335-DC46-B929-C05CA8F1DB71}" srcOrd="6" destOrd="0" parTransId="{47929397-1F13-694C-8750-3DA5718F585C}" sibTransId="{42E90655-D861-BD4C-88EA-55BC3F7ABC5D}"/>
    <dgm:cxn modelId="{2B59D1D4-5181-AE4D-BB25-DB1A66A9343D}" type="presOf" srcId="{9A50F232-CD8D-3C48-82A9-DF8AAC9CDD24}" destId="{7D396AE1-3ED9-144D-A701-E511AC776B40}" srcOrd="0" destOrd="0" presId="urn:microsoft.com/office/officeart/2005/8/layout/process5"/>
    <dgm:cxn modelId="{A73374D7-FD3F-044C-8425-2BEE16B6C6F1}" type="presOf" srcId="{044EF095-A26A-D245-A530-97890E5138DC}" destId="{72C7DB50-762A-DA43-8AEC-1DDAA9B4C6FD}" srcOrd="0" destOrd="0" presId="urn:microsoft.com/office/officeart/2005/8/layout/process5"/>
    <dgm:cxn modelId="{689CB2DD-2769-C44E-96D5-8B329FFB7CF3}" type="presOf" srcId="{B3B2013B-8CC2-1C49-9217-CB17DA213692}" destId="{A742056A-98A8-5F41-B2A9-B8B5BDCAAADC}" srcOrd="0" destOrd="0" presId="urn:microsoft.com/office/officeart/2005/8/layout/process5"/>
    <dgm:cxn modelId="{8C226CE6-7D1C-234C-81FA-042BD62CF305}" type="presOf" srcId="{CCB16183-D34F-FC46-B33B-1096A2CDEA1E}" destId="{B762A81A-53DD-DD4F-960C-64DDB4FE47E9}" srcOrd="0" destOrd="0" presId="urn:microsoft.com/office/officeart/2005/8/layout/process5"/>
    <dgm:cxn modelId="{76942FEE-B60C-CB46-B74B-F19881FA385D}" srcId="{5FDB92C9-36C9-FC4E-AEAB-4CD05EAE273D}" destId="{044EF095-A26A-D245-A530-97890E5138DC}" srcOrd="5" destOrd="0" parTransId="{6534FF99-2E77-904A-A3CB-B0581F7315D5}" sibTransId="{A7D38914-DBE7-F940-BE8D-1AABAABBDDB5}"/>
    <dgm:cxn modelId="{D98D3AF1-CA6B-AA45-96D3-17104E208E04}" type="presOf" srcId="{A7D38914-DBE7-F940-BE8D-1AABAABBDDB5}" destId="{AF28CF9A-2EE6-A641-AE19-88799005D300}" srcOrd="0" destOrd="0" presId="urn:microsoft.com/office/officeart/2005/8/layout/process5"/>
    <dgm:cxn modelId="{F37CBBF3-73C2-AE46-939A-FF9F68359479}" type="presOf" srcId="{A7D38914-DBE7-F940-BE8D-1AABAABBDDB5}" destId="{CC08F75A-96AB-6D4C-85B5-A8FA24C225EE}" srcOrd="1" destOrd="0" presId="urn:microsoft.com/office/officeart/2005/8/layout/process5"/>
    <dgm:cxn modelId="{ACD051B0-B672-E343-B358-546FD715CA30}" type="presParOf" srcId="{31C15676-61FC-CC42-9D0E-2C0EF9B8476C}" destId="{378DE1E7-0AA6-B24A-9C7A-DE97C227D53D}" srcOrd="0" destOrd="0" presId="urn:microsoft.com/office/officeart/2005/8/layout/process5"/>
    <dgm:cxn modelId="{A27E293F-918D-B84E-B2A2-7C4A04375700}" type="presParOf" srcId="{31C15676-61FC-CC42-9D0E-2C0EF9B8476C}" destId="{32B38EC1-91B6-784C-A245-0BF99C7B6D45}" srcOrd="1" destOrd="0" presId="urn:microsoft.com/office/officeart/2005/8/layout/process5"/>
    <dgm:cxn modelId="{FF8BB373-05C0-B94C-A612-D1CA8F5CF8C2}" type="presParOf" srcId="{32B38EC1-91B6-784C-A245-0BF99C7B6D45}" destId="{B6C94530-A218-F848-9A66-9D636D2F9C92}" srcOrd="0" destOrd="0" presId="urn:microsoft.com/office/officeart/2005/8/layout/process5"/>
    <dgm:cxn modelId="{D98E3F84-4B5F-1846-850C-E07CAFC40B7B}" type="presParOf" srcId="{31C15676-61FC-CC42-9D0E-2C0EF9B8476C}" destId="{B4930879-954A-8E4A-8064-D154CA2C674A}" srcOrd="2" destOrd="0" presId="urn:microsoft.com/office/officeart/2005/8/layout/process5"/>
    <dgm:cxn modelId="{980DF381-DAB7-0E4F-B37F-9CEB662FF962}" type="presParOf" srcId="{31C15676-61FC-CC42-9D0E-2C0EF9B8476C}" destId="{B762A81A-53DD-DD4F-960C-64DDB4FE47E9}" srcOrd="3" destOrd="0" presId="urn:microsoft.com/office/officeart/2005/8/layout/process5"/>
    <dgm:cxn modelId="{578B724F-EFA9-1949-9758-9F43D394EC93}" type="presParOf" srcId="{B762A81A-53DD-DD4F-960C-64DDB4FE47E9}" destId="{60DD0536-5BF9-5541-8819-41F17B63BF8B}" srcOrd="0" destOrd="0" presId="urn:microsoft.com/office/officeart/2005/8/layout/process5"/>
    <dgm:cxn modelId="{CDA79229-7360-4B4A-AB39-0AC29C180317}" type="presParOf" srcId="{31C15676-61FC-CC42-9D0E-2C0EF9B8476C}" destId="{F5722737-225D-034E-8E1B-7915A3CD4009}" srcOrd="4" destOrd="0" presId="urn:microsoft.com/office/officeart/2005/8/layout/process5"/>
    <dgm:cxn modelId="{3070D63E-ACEB-4546-8E1B-62FF76641D57}" type="presParOf" srcId="{31C15676-61FC-CC42-9D0E-2C0EF9B8476C}" destId="{A742056A-98A8-5F41-B2A9-B8B5BDCAAADC}" srcOrd="5" destOrd="0" presId="urn:microsoft.com/office/officeart/2005/8/layout/process5"/>
    <dgm:cxn modelId="{F5186323-3CE5-004C-ADB0-06031CB695EE}" type="presParOf" srcId="{A742056A-98A8-5F41-B2A9-B8B5BDCAAADC}" destId="{470BB389-5565-F945-BB46-B33509BB41AD}" srcOrd="0" destOrd="0" presId="urn:microsoft.com/office/officeart/2005/8/layout/process5"/>
    <dgm:cxn modelId="{40D383F9-7D18-C444-A1C3-B1B77EFE3E1A}" type="presParOf" srcId="{31C15676-61FC-CC42-9D0E-2C0EF9B8476C}" destId="{7D396AE1-3ED9-144D-A701-E511AC776B40}" srcOrd="6" destOrd="0" presId="urn:microsoft.com/office/officeart/2005/8/layout/process5"/>
    <dgm:cxn modelId="{681A8E42-F7FA-B147-823E-D4932EDB8175}" type="presParOf" srcId="{31C15676-61FC-CC42-9D0E-2C0EF9B8476C}" destId="{0D9AD76B-44BC-5D41-A133-CF8A52571F0F}" srcOrd="7" destOrd="0" presId="urn:microsoft.com/office/officeart/2005/8/layout/process5"/>
    <dgm:cxn modelId="{12A5E66E-AD3E-294E-BB81-747723513C69}" type="presParOf" srcId="{0D9AD76B-44BC-5D41-A133-CF8A52571F0F}" destId="{E6BDB7BD-15AF-3741-B2D5-CC0C8484DFE7}" srcOrd="0" destOrd="0" presId="urn:microsoft.com/office/officeart/2005/8/layout/process5"/>
    <dgm:cxn modelId="{31A4F5A9-A6D4-7442-9C97-F5283205A243}" type="presParOf" srcId="{31C15676-61FC-CC42-9D0E-2C0EF9B8476C}" destId="{CC6BDEE6-4F2F-4449-9134-54C8ED58F0D0}" srcOrd="8" destOrd="0" presId="urn:microsoft.com/office/officeart/2005/8/layout/process5"/>
    <dgm:cxn modelId="{BA1C2C25-4D63-0C4D-85D8-849A2543C430}" type="presParOf" srcId="{31C15676-61FC-CC42-9D0E-2C0EF9B8476C}" destId="{0B0047FE-E850-8E4E-8314-6313574D9AC1}" srcOrd="9" destOrd="0" presId="urn:microsoft.com/office/officeart/2005/8/layout/process5"/>
    <dgm:cxn modelId="{DF0CE1BE-E748-1148-988E-777B40B18E45}" type="presParOf" srcId="{0B0047FE-E850-8E4E-8314-6313574D9AC1}" destId="{4140C7D3-932D-D24B-854C-5086660140F3}" srcOrd="0" destOrd="0" presId="urn:microsoft.com/office/officeart/2005/8/layout/process5"/>
    <dgm:cxn modelId="{66EC6176-D765-1E48-84DD-0777BCF4C6C8}" type="presParOf" srcId="{31C15676-61FC-CC42-9D0E-2C0EF9B8476C}" destId="{72C7DB50-762A-DA43-8AEC-1DDAA9B4C6FD}" srcOrd="10" destOrd="0" presId="urn:microsoft.com/office/officeart/2005/8/layout/process5"/>
    <dgm:cxn modelId="{C8C2F257-FDC2-AE40-A35B-076D3CC247F6}" type="presParOf" srcId="{31C15676-61FC-CC42-9D0E-2C0EF9B8476C}" destId="{AF28CF9A-2EE6-A641-AE19-88799005D300}" srcOrd="11" destOrd="0" presId="urn:microsoft.com/office/officeart/2005/8/layout/process5"/>
    <dgm:cxn modelId="{C16353D2-2BEF-2443-A1CB-405F74D4C4C1}" type="presParOf" srcId="{AF28CF9A-2EE6-A641-AE19-88799005D300}" destId="{CC08F75A-96AB-6D4C-85B5-A8FA24C225EE}" srcOrd="0" destOrd="0" presId="urn:microsoft.com/office/officeart/2005/8/layout/process5"/>
    <dgm:cxn modelId="{32C05EBF-1B11-7D4C-A715-A912F42CB731}" type="presParOf" srcId="{31C15676-61FC-CC42-9D0E-2C0EF9B8476C}" destId="{BE1FFB3C-022E-B846-B8C0-DC47F32EE0BF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B69B73-3FA5-504F-B85C-2A93BC57C689}">
      <dsp:nvSpPr>
        <dsp:cNvPr id="0" name=""/>
        <dsp:cNvSpPr/>
      </dsp:nvSpPr>
      <dsp:spPr>
        <a:xfrm>
          <a:off x="0" y="255816"/>
          <a:ext cx="21778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8B7E43-1CBC-9E4B-8508-A580EE8200D8}">
      <dsp:nvSpPr>
        <dsp:cNvPr id="0" name=""/>
        <dsp:cNvSpPr/>
      </dsp:nvSpPr>
      <dsp:spPr>
        <a:xfrm>
          <a:off x="108893" y="63936"/>
          <a:ext cx="1524513" cy="3837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23" tIns="0" rIns="57623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300" kern="1200"/>
            <a:t>Perturb positions</a:t>
          </a:r>
        </a:p>
      </dsp:txBody>
      <dsp:txXfrm>
        <a:off x="127627" y="82670"/>
        <a:ext cx="1487045" cy="346292"/>
      </dsp:txXfrm>
    </dsp:sp>
    <dsp:sp modelId="{57FDCC77-FB71-1C4F-B12F-EEB39D43A733}">
      <dsp:nvSpPr>
        <dsp:cNvPr id="0" name=""/>
        <dsp:cNvSpPr/>
      </dsp:nvSpPr>
      <dsp:spPr>
        <a:xfrm>
          <a:off x="0" y="845496"/>
          <a:ext cx="21778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485121"/>
              <a:satOff val="-27976"/>
              <a:lumOff val="287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413EC0-1896-FB4A-B93B-ED634FED6B39}">
      <dsp:nvSpPr>
        <dsp:cNvPr id="0" name=""/>
        <dsp:cNvSpPr/>
      </dsp:nvSpPr>
      <dsp:spPr>
        <a:xfrm>
          <a:off x="108893" y="653616"/>
          <a:ext cx="1524513" cy="383760"/>
        </a:xfrm>
        <a:prstGeom prst="round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23" tIns="0" rIns="57623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300" kern="1200"/>
            <a:t>B field errors</a:t>
          </a:r>
        </a:p>
      </dsp:txBody>
      <dsp:txXfrm>
        <a:off x="127627" y="672350"/>
        <a:ext cx="1487045" cy="346292"/>
      </dsp:txXfrm>
    </dsp:sp>
    <dsp:sp modelId="{F3368B7E-5016-314F-BABB-D25A48A1A56B}">
      <dsp:nvSpPr>
        <dsp:cNvPr id="0" name=""/>
        <dsp:cNvSpPr/>
      </dsp:nvSpPr>
      <dsp:spPr>
        <a:xfrm>
          <a:off x="0" y="1435176"/>
          <a:ext cx="21778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970242"/>
              <a:satOff val="-55952"/>
              <a:lumOff val="575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791DDE-2A2E-9545-BA45-07A51AB5A53B}">
      <dsp:nvSpPr>
        <dsp:cNvPr id="0" name=""/>
        <dsp:cNvSpPr/>
      </dsp:nvSpPr>
      <dsp:spPr>
        <a:xfrm>
          <a:off x="108893" y="1243297"/>
          <a:ext cx="1524513" cy="383760"/>
        </a:xfrm>
        <a:prstGeom prst="round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23" tIns="0" rIns="57623" bIns="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1300" kern="1200"/>
            <a:t>Vary the angle</a:t>
          </a:r>
        </a:p>
      </dsp:txBody>
      <dsp:txXfrm>
        <a:off x="127627" y="1262031"/>
        <a:ext cx="1487045" cy="346292"/>
      </dsp:txXfrm>
    </dsp:sp>
    <dsp:sp modelId="{3C8F6674-8626-5943-B34B-718F173533FC}">
      <dsp:nvSpPr>
        <dsp:cNvPr id="0" name=""/>
        <dsp:cNvSpPr/>
      </dsp:nvSpPr>
      <dsp:spPr>
        <a:xfrm>
          <a:off x="0" y="2024857"/>
          <a:ext cx="21778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99B3F6-FC02-894C-9F5D-1CD46BA063C2}">
      <dsp:nvSpPr>
        <dsp:cNvPr id="0" name=""/>
        <dsp:cNvSpPr/>
      </dsp:nvSpPr>
      <dsp:spPr>
        <a:xfrm>
          <a:off x="108893" y="1832977"/>
          <a:ext cx="1524513" cy="38376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623" tIns="0" rIns="57623" bIns="0" numCol="1" spcCol="1270" anchor="ctr" anchorCtr="0">
          <a:noAutofit/>
        </a:bodyPr>
        <a:lstStyle/>
        <a:p>
          <a:pPr marL="0" lvl="0" indent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Tilting of the stick</a:t>
          </a:r>
        </a:p>
      </dsp:txBody>
      <dsp:txXfrm>
        <a:off x="127627" y="1851711"/>
        <a:ext cx="1487045" cy="346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8DE1E7-0AA6-B24A-9C7A-DE97C227D53D}">
      <dsp:nvSpPr>
        <dsp:cNvPr id="0" name=""/>
        <dsp:cNvSpPr/>
      </dsp:nvSpPr>
      <dsp:spPr>
        <a:xfrm>
          <a:off x="4071" y="344036"/>
          <a:ext cx="1216812" cy="730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2">
                <a:lumMod val="40000"/>
                <a:lumOff val="60000"/>
              </a:schemeClr>
            </a:gs>
            <a:gs pos="100000">
              <a:schemeClr val="accent2">
                <a:lumMod val="20000"/>
                <a:lumOff val="8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Munich MSR GLMs</a:t>
          </a:r>
        </a:p>
      </dsp:txBody>
      <dsp:txXfrm>
        <a:off x="25455" y="365420"/>
        <a:ext cx="1174044" cy="687319"/>
      </dsp:txXfrm>
    </dsp:sp>
    <dsp:sp modelId="{32B38EC1-91B6-784C-A245-0BF99C7B6D45}">
      <dsp:nvSpPr>
        <dsp:cNvPr id="0" name=""/>
        <dsp:cNvSpPr/>
      </dsp:nvSpPr>
      <dsp:spPr>
        <a:xfrm>
          <a:off x="1327963" y="558195"/>
          <a:ext cx="257964" cy="3017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2">
                <a:lumMod val="60000"/>
                <a:lumOff val="40000"/>
              </a:schemeClr>
            </a:gs>
            <a:gs pos="100000">
              <a:schemeClr val="accent2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1327963" y="618549"/>
        <a:ext cx="180575" cy="181061"/>
      </dsp:txXfrm>
    </dsp:sp>
    <dsp:sp modelId="{B4930879-954A-8E4A-8064-D154CA2C674A}">
      <dsp:nvSpPr>
        <dsp:cNvPr id="0" name=""/>
        <dsp:cNvSpPr/>
      </dsp:nvSpPr>
      <dsp:spPr>
        <a:xfrm>
          <a:off x="1707609" y="344036"/>
          <a:ext cx="1216812" cy="730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lumMod val="60000"/>
                <a:lumOff val="40000"/>
              </a:schemeClr>
            </a:gs>
            <a:gs pos="5000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20000"/>
                <a:lumOff val="8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True B Fields </a:t>
          </a:r>
        </a:p>
      </dsp:txBody>
      <dsp:txXfrm>
        <a:off x="1728993" y="365420"/>
        <a:ext cx="1174044" cy="687319"/>
      </dsp:txXfrm>
    </dsp:sp>
    <dsp:sp modelId="{B762A81A-53DD-DD4F-960C-64DDB4FE47E9}">
      <dsp:nvSpPr>
        <dsp:cNvPr id="0" name=""/>
        <dsp:cNvSpPr/>
      </dsp:nvSpPr>
      <dsp:spPr>
        <a:xfrm>
          <a:off x="3031501" y="558195"/>
          <a:ext cx="257964" cy="3017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lumMod val="20000"/>
                <a:lumOff val="80000"/>
              </a:schemeClr>
            </a:gs>
            <a:gs pos="50000">
              <a:schemeClr val="accent4">
                <a:lumMod val="40000"/>
                <a:lumOff val="6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3031501" y="618549"/>
        <a:ext cx="180575" cy="181061"/>
      </dsp:txXfrm>
    </dsp:sp>
    <dsp:sp modelId="{F5722737-225D-034E-8E1B-7915A3CD4009}">
      <dsp:nvSpPr>
        <dsp:cNvPr id="0" name=""/>
        <dsp:cNvSpPr/>
      </dsp:nvSpPr>
      <dsp:spPr>
        <a:xfrm>
          <a:off x="3411147" y="344036"/>
          <a:ext cx="1216812" cy="730087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FFFF2A"/>
            </a:gs>
            <a:gs pos="50000">
              <a:srgbClr val="FFFF82"/>
            </a:gs>
            <a:gs pos="100000">
              <a:srgbClr val="FFFFCD"/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Perturb either Fields or positions</a:t>
          </a:r>
        </a:p>
      </dsp:txBody>
      <dsp:txXfrm>
        <a:off x="3432531" y="365420"/>
        <a:ext cx="1174044" cy="687319"/>
      </dsp:txXfrm>
    </dsp:sp>
    <dsp:sp modelId="{A742056A-98A8-5F41-B2A9-B8B5BDCAAADC}">
      <dsp:nvSpPr>
        <dsp:cNvPr id="0" name=""/>
        <dsp:cNvSpPr/>
      </dsp:nvSpPr>
      <dsp:spPr>
        <a:xfrm rot="5400000">
          <a:off x="3890571" y="1159301"/>
          <a:ext cx="257964" cy="3017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FFF611"/>
            </a:gs>
            <a:gs pos="50000">
              <a:srgbClr val="FFFF82"/>
            </a:gs>
            <a:gs pos="100000">
              <a:srgbClr val="FFF611"/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-5400000">
        <a:off x="3929023" y="1181204"/>
        <a:ext cx="181061" cy="180575"/>
      </dsp:txXfrm>
    </dsp:sp>
    <dsp:sp modelId="{7D396AE1-3ED9-144D-A701-E511AC776B40}">
      <dsp:nvSpPr>
        <dsp:cNvPr id="0" name=""/>
        <dsp:cNvSpPr/>
      </dsp:nvSpPr>
      <dsp:spPr>
        <a:xfrm>
          <a:off x="3411147" y="1560849"/>
          <a:ext cx="1216812" cy="730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4900445"/>
                <a:satOff val="-20388"/>
                <a:lumOff val="480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4900445"/>
                <a:satOff val="-20388"/>
                <a:lumOff val="480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err="1"/>
            <a:t>Leastsquare</a:t>
          </a:r>
          <a:r>
            <a:rPr lang="en-US" sz="1300" kern="1200"/>
            <a:t> fit</a:t>
          </a:r>
        </a:p>
      </dsp:txBody>
      <dsp:txXfrm>
        <a:off x="3432531" y="1582233"/>
        <a:ext cx="1174044" cy="687319"/>
      </dsp:txXfrm>
    </dsp:sp>
    <dsp:sp modelId="{0D9AD76B-44BC-5D41-A133-CF8A52571F0F}">
      <dsp:nvSpPr>
        <dsp:cNvPr id="0" name=""/>
        <dsp:cNvSpPr/>
      </dsp:nvSpPr>
      <dsp:spPr>
        <a:xfrm rot="10800000">
          <a:off x="3046103" y="1775008"/>
          <a:ext cx="257964" cy="3017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5880535"/>
                <a:satOff val="-24466"/>
                <a:lumOff val="576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5880535"/>
                <a:satOff val="-24466"/>
                <a:lumOff val="576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3123492" y="1835362"/>
        <a:ext cx="180575" cy="181061"/>
      </dsp:txXfrm>
    </dsp:sp>
    <dsp:sp modelId="{CC6BDEE6-4F2F-4449-9134-54C8ED58F0D0}">
      <dsp:nvSpPr>
        <dsp:cNvPr id="0" name=""/>
        <dsp:cNvSpPr/>
      </dsp:nvSpPr>
      <dsp:spPr>
        <a:xfrm>
          <a:off x="1707609" y="1560849"/>
          <a:ext cx="1216812" cy="730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6533927"/>
                <a:satOff val="-27185"/>
                <a:lumOff val="640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6533927"/>
                <a:satOff val="-27185"/>
                <a:lumOff val="640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Get the Fit </a:t>
          </a:r>
          <a:r>
            <a:rPr lang="en-US" sz="1300" kern="1200" err="1"/>
            <a:t>glms</a:t>
          </a:r>
          <a:r>
            <a:rPr lang="en-US" sz="1300" kern="1200"/>
            <a:t> </a:t>
          </a:r>
        </a:p>
      </dsp:txBody>
      <dsp:txXfrm>
        <a:off x="1728993" y="1582233"/>
        <a:ext cx="1174044" cy="687319"/>
      </dsp:txXfrm>
    </dsp:sp>
    <dsp:sp modelId="{0B0047FE-E850-8E4E-8314-6313574D9AC1}">
      <dsp:nvSpPr>
        <dsp:cNvPr id="0" name=""/>
        <dsp:cNvSpPr/>
      </dsp:nvSpPr>
      <dsp:spPr>
        <a:xfrm rot="10800000">
          <a:off x="1342565" y="1775008"/>
          <a:ext cx="257964" cy="3017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7840713"/>
                <a:satOff val="-32622"/>
                <a:lumOff val="768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7840713"/>
                <a:satOff val="-32622"/>
                <a:lumOff val="768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1419954" y="1835362"/>
        <a:ext cx="180575" cy="181061"/>
      </dsp:txXfrm>
    </dsp:sp>
    <dsp:sp modelId="{72C7DB50-762A-DA43-8AEC-1DDAA9B4C6FD}">
      <dsp:nvSpPr>
        <dsp:cNvPr id="0" name=""/>
        <dsp:cNvSpPr/>
      </dsp:nvSpPr>
      <dsp:spPr>
        <a:xfrm>
          <a:off x="4071" y="1560849"/>
          <a:ext cx="1216812" cy="730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8167408"/>
                <a:satOff val="-33981"/>
                <a:lumOff val="800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8167408"/>
                <a:satOff val="-33981"/>
                <a:lumOff val="800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8167408"/>
                <a:satOff val="-33981"/>
                <a:lumOff val="800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Make the Fit B fields</a:t>
          </a:r>
        </a:p>
      </dsp:txBody>
      <dsp:txXfrm>
        <a:off x="25455" y="1582233"/>
        <a:ext cx="1174044" cy="687319"/>
      </dsp:txXfrm>
    </dsp:sp>
    <dsp:sp modelId="{AF28CF9A-2EE6-A641-AE19-88799005D300}">
      <dsp:nvSpPr>
        <dsp:cNvPr id="0" name=""/>
        <dsp:cNvSpPr/>
      </dsp:nvSpPr>
      <dsp:spPr>
        <a:xfrm rot="5400000">
          <a:off x="432891" y="2388305"/>
          <a:ext cx="391691" cy="30176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>
        <a:off x="478157" y="2403394"/>
        <a:ext cx="301160" cy="181061"/>
      </dsp:txXfrm>
    </dsp:sp>
    <dsp:sp modelId="{BE1FFB3C-022E-B846-B8C0-DC47F32EE0BF}">
      <dsp:nvSpPr>
        <dsp:cNvPr id="0" name=""/>
        <dsp:cNvSpPr/>
      </dsp:nvSpPr>
      <dsp:spPr>
        <a:xfrm>
          <a:off x="4071" y="2777662"/>
          <a:ext cx="3997461" cy="73008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9800891"/>
                <a:satOff val="-40777"/>
                <a:lumOff val="960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9800891"/>
                <a:satOff val="-40777"/>
                <a:lumOff val="960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/>
            <a:t>Plot the residual of the True B field – Fit B fields at the true positions</a:t>
          </a:r>
        </a:p>
      </dsp:txBody>
      <dsp:txXfrm>
        <a:off x="25455" y="2799046"/>
        <a:ext cx="3954693" cy="687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BFDB54-2B01-A046-ABEB-740382A5CCB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43AA76-00D9-7C4B-90AB-5C4AD12259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878E7-E046-CC4F-9CD1-8097C57C2873}" type="datetime1">
              <a:rPr lang="en-CA" smtClean="0"/>
              <a:t>2022-06-05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21357C-4AF1-A248-8447-ADB41C5C7E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1C42AA-E40D-3945-B680-4175D57C6F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0D81B5-613A-B74F-82B4-FD5DDFB00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1298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3E826-58CE-9B41-A4F5-89E9E0294778}" type="datetime1">
              <a:rPr lang="en-CA" smtClean="0"/>
              <a:t>2022-06-05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67252-F391-9B4F-9BF6-1A4109BFCB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430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AB4D9-FA03-2840-B639-4CE773304C5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236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AB4D9-FA03-2840-B639-4CE773304C5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729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AB4D9-FA03-2840-B639-4CE773304C5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264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AB4D9-FA03-2840-B639-4CE773304C5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298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1AB4D9-FA03-2840-B639-4CE773304C5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375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D8D99D0-FD08-404A-B3D9-EE4DE876CF6D}"/>
              </a:ext>
            </a:extLst>
          </p:cNvPr>
          <p:cNvSpPr/>
          <p:nvPr userDrawn="1"/>
        </p:nvSpPr>
        <p:spPr>
          <a:xfrm>
            <a:off x="1" y="3240913"/>
            <a:ext cx="12192000" cy="3617089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AC5BDC-C3C2-5745-A3B7-2B0B7E9E33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9951" t="-2683" b="39993"/>
          <a:stretch/>
        </p:blipFill>
        <p:spPr>
          <a:xfrm>
            <a:off x="-11575" y="4039566"/>
            <a:ext cx="3492089" cy="28415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25C335F-0CC6-764B-A9CC-A3C7C981F3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693" y="5553376"/>
            <a:ext cx="2112342" cy="102287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A58607E-8004-4242-B4BF-978E54A72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711" y="834887"/>
            <a:ext cx="9995132" cy="2082718"/>
          </a:xfrm>
          <a:prstGeom prst="rect">
            <a:avLst/>
          </a:prstGeom>
        </p:spPr>
        <p:txBody>
          <a:bodyPr anchor="b"/>
          <a:lstStyle>
            <a:lvl1pPr>
              <a:defRPr sz="4400" baseline="0">
                <a:solidFill>
                  <a:srgbClr val="385E9D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D971B54-744F-384D-9CCD-CE4B0EA31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7711" y="2994379"/>
            <a:ext cx="9995133" cy="43462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7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B14D453D-C367-2343-A28E-5329C4AEE0C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36864" y="5387201"/>
            <a:ext cx="1551809" cy="1189049"/>
          </a:xfrm>
          <a:prstGeom prst="rect">
            <a:avLst/>
          </a:prstGeom>
        </p:spPr>
      </p:pic>
      <p:pic>
        <p:nvPicPr>
          <p:cNvPr id="14" name="Picture 13" descr="Logo, company name&#10;&#10;Description automatically generated">
            <a:extLst>
              <a:ext uri="{FF2B5EF4-FFF2-40B4-BE49-F238E27FC236}">
                <a16:creationId xmlns:a16="http://schemas.microsoft.com/office/drawing/2014/main" id="{4C55B551-DD0C-D544-BCB6-CFE7A2BB1EC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955548" y="5258461"/>
            <a:ext cx="1086296" cy="1446533"/>
          </a:xfrm>
          <a:prstGeom prst="rect">
            <a:avLst/>
          </a:prstGeom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20387398-A9B3-4646-A5EA-8E6B1A0FFF3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273139" y="5340095"/>
            <a:ext cx="1287389" cy="1283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879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D7A0907-00AB-4144-B58B-224A6613F19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4CE8A5-0AD8-C547-BCF6-01F217C495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761" y="2161152"/>
            <a:ext cx="5236479" cy="253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78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F14B-FFD8-9F45-8FBF-4617D60524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99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28FB2-9571-4A43-9B1A-CC065AE366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4758" y="808723"/>
            <a:ext cx="9584803" cy="547467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rgbClr val="385E9D"/>
                </a:solidFill>
              </a:defRPr>
            </a:lvl1pPr>
          </a:lstStyle>
          <a:p>
            <a:r>
              <a:rPr lang="en-US" dirty="0"/>
              <a:t>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5C893-AFC1-214F-AA23-AA20B7E54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758" y="2076714"/>
            <a:ext cx="9584803" cy="1866237"/>
          </a:xfrm>
          <a:prstGeom prst="rect">
            <a:avLst/>
          </a:prstGeom>
        </p:spPr>
        <p:txBody>
          <a:bodyPr/>
          <a:lstStyle>
            <a:lvl1pPr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A3898BC-F303-6C4A-9B15-B424F3FAC7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84758" y="1519600"/>
            <a:ext cx="9584803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278D7E-9A4C-4C02-5798-4DC4C13FBC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1A3F20-B337-6B44-862F-98CA3A194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86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28FB2-9571-4A43-9B1A-CC065AE366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4347" y="808723"/>
            <a:ext cx="9584803" cy="547467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rgbClr val="385E9D"/>
                </a:solidFill>
              </a:defRPr>
            </a:lvl1pPr>
          </a:lstStyle>
          <a:p>
            <a:r>
              <a:rPr lang="en-US" dirty="0"/>
              <a:t>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5C893-AFC1-214F-AA23-AA20B7E54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348" y="3474367"/>
            <a:ext cx="2816991" cy="1435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54" indent="0"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A3898BC-F303-6C4A-9B15-B424F3FAC7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84348" y="2970683"/>
            <a:ext cx="2816991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E516BCE-7165-A243-9FC6-2884D3BCD19B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596637" y="3474367"/>
            <a:ext cx="2816991" cy="1435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54" indent="0"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2D8C2AF-9F62-4C40-8AB9-219007017E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96636" y="2970683"/>
            <a:ext cx="2816991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69C4A851-7442-6B4C-9F55-F5A567F2CD8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7874201" y="3474367"/>
            <a:ext cx="2816991" cy="1435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54" indent="0"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B3C31DC4-DAA8-3046-922A-81245E269D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874200" y="2970683"/>
            <a:ext cx="2816991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F3471CE-1C13-3445-A65E-C34314613D3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284346" y="1657250"/>
            <a:ext cx="2544071" cy="1100138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3A5DE333-876F-5C41-BF9F-0FE4E3C92B5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596636" y="1657249"/>
            <a:ext cx="2544071" cy="110013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A3AD5003-1F5B-1B45-86BE-B2822DDD8B20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874200" y="1661791"/>
            <a:ext cx="2544071" cy="110013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126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28FB2-9571-4A43-9B1A-CC065AE366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4758" y="809886"/>
            <a:ext cx="9630289" cy="547467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rgbClr val="385E9D"/>
                </a:solidFill>
              </a:defRPr>
            </a:lvl1pPr>
          </a:lstStyle>
          <a:p>
            <a:r>
              <a:rPr lang="en-US" dirty="0"/>
              <a:t>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5C893-AFC1-214F-AA23-AA20B7E54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758" y="2126500"/>
            <a:ext cx="4345835" cy="17214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54" indent="0"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5E900500-829A-8D46-9FE9-2146BDF77F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40119" y="1638010"/>
            <a:ext cx="4774928" cy="28377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8D391E8-C76A-E046-AF18-6F9786B83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284758" y="1519600"/>
            <a:ext cx="4345835" cy="3937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3385041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28FB2-9571-4A43-9B1A-CC065AE366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4758" y="808723"/>
            <a:ext cx="9765044" cy="615816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rgbClr val="385E9D"/>
                </a:solidFill>
              </a:defRPr>
            </a:lvl1pPr>
          </a:lstStyle>
          <a:p>
            <a:r>
              <a:rPr lang="en-US" dirty="0"/>
              <a:t>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5C893-AFC1-214F-AA23-AA20B7E54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6888" y="2124004"/>
            <a:ext cx="4452914" cy="19757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>
              <a:buNone/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77" indent="0">
              <a:buNone/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66" indent="0"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54" indent="0">
              <a:buNone/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A3898BC-F303-6C4A-9B15-B424F3FAC7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596888" y="1636847"/>
            <a:ext cx="2816991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862DD82-65A9-184D-9447-FB2C64FCFBD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284758" y="1638010"/>
            <a:ext cx="4774928" cy="28377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73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1FF94BB-FD69-2C49-9E5A-9E68DBE37C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-1"/>
            <a:ext cx="12192000" cy="52705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28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BDDE0F12-FF96-9C43-A14D-576CC5F418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3292" y="1591521"/>
            <a:ext cx="2029909" cy="27258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8F00FAC-9108-6C41-9CDD-082F77FE052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29609" y="-1"/>
            <a:ext cx="8862392" cy="52705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744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28FB2-9571-4A43-9B1A-CC065AE366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4760" y="799098"/>
            <a:ext cx="6275408" cy="547467"/>
          </a:xfrm>
          <a:prstGeom prst="rect">
            <a:avLst/>
          </a:prstGeom>
        </p:spPr>
        <p:txBody>
          <a:bodyPr/>
          <a:lstStyle>
            <a:lvl1pPr>
              <a:defRPr sz="3600" baseline="0">
                <a:solidFill>
                  <a:srgbClr val="385E9D"/>
                </a:solidFill>
              </a:defRPr>
            </a:lvl1pPr>
          </a:lstStyle>
          <a:p>
            <a:r>
              <a:rPr lang="en-US" dirty="0"/>
              <a:t>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5C893-AFC1-214F-AA23-AA20B7E54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760" y="2067089"/>
            <a:ext cx="6275408" cy="1866237"/>
          </a:xfrm>
          <a:prstGeom prst="rect">
            <a:avLst/>
          </a:prstGeom>
        </p:spPr>
        <p:txBody>
          <a:bodyPr/>
          <a:lstStyle>
            <a:lvl1pPr>
              <a:defRPr sz="2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A3898BC-F303-6C4A-9B15-B424F3FAC7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84758" y="1509975"/>
            <a:ext cx="6275408" cy="393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D446A48D-3A91-D042-B9BD-0834A734BB8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647039" y="-1"/>
            <a:ext cx="3544961" cy="52705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5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28FB2-9571-4A43-9B1A-CC065AE366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88688" y="401660"/>
            <a:ext cx="5648445" cy="547467"/>
          </a:xfrm>
          <a:prstGeom prst="rect">
            <a:avLst/>
          </a:prstGeom>
        </p:spPr>
        <p:txBody>
          <a:bodyPr/>
          <a:lstStyle>
            <a:lvl1pPr algn="ctr">
              <a:defRPr sz="3600" baseline="0">
                <a:solidFill>
                  <a:srgbClr val="385E9D"/>
                </a:solidFill>
              </a:defRPr>
            </a:lvl1pPr>
          </a:lstStyle>
          <a:p>
            <a:r>
              <a:rPr lang="en-US" dirty="0"/>
              <a:t>Header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5C893-AFC1-214F-AA23-AA20B7E54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148" y="4195949"/>
            <a:ext cx="2421037" cy="739129"/>
          </a:xfrm>
          <a:prstGeom prst="rect">
            <a:avLst/>
          </a:prstGeom>
        </p:spPr>
        <p:txBody>
          <a:bodyPr/>
          <a:lstStyle>
            <a:lvl1pPr>
              <a:defRPr sz="1400"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200"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100"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051"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051"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A3898BC-F303-6C4A-9B15-B424F3FAC7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94435" y="1795443"/>
            <a:ext cx="2710407" cy="178113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8" name="Chart Placeholder 7">
            <a:extLst>
              <a:ext uri="{FF2B5EF4-FFF2-40B4-BE49-F238E27FC236}">
                <a16:creationId xmlns:a16="http://schemas.microsoft.com/office/drawing/2014/main" id="{1839F63E-1986-AB40-9697-98B13AB7A530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4988688" y="1076327"/>
            <a:ext cx="5648445" cy="38592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35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5DA1807-5344-2D47-9541-6F42BA31364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8711" y="6334222"/>
            <a:ext cx="1015335" cy="49166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026AE49-6FB8-D148-8B0A-A5D9AD168503}"/>
              </a:ext>
            </a:extLst>
          </p:cNvPr>
          <p:cNvSpPr/>
          <p:nvPr userDrawn="1"/>
        </p:nvSpPr>
        <p:spPr>
          <a:xfrm>
            <a:off x="9209749" y="6197275"/>
            <a:ext cx="2982251" cy="90000"/>
          </a:xfrm>
          <a:prstGeom prst="rect">
            <a:avLst/>
          </a:prstGeom>
          <a:solidFill>
            <a:srgbClr val="4F2C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503612-950B-FB4D-821A-216D69A43F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/>
          <a:srcRect l="1957" t="1" b="-2"/>
          <a:stretch/>
        </p:blipFill>
        <p:spPr>
          <a:xfrm>
            <a:off x="-1" y="6197276"/>
            <a:ext cx="9209749" cy="90000"/>
          </a:xfrm>
          <a:prstGeom prst="rect">
            <a:avLst/>
          </a:prstGeom>
        </p:spPr>
      </p:pic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2BF4BE20-E58C-3D45-A0A8-8756F0B5675F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027189" y="6392674"/>
            <a:ext cx="1289517" cy="374757"/>
          </a:xfrm>
          <a:prstGeom prst="rect">
            <a:avLst/>
          </a:prstGeom>
        </p:spPr>
      </p:pic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E4CD569-2B05-B549-81EF-087F33526FA6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35667" y="6462710"/>
            <a:ext cx="1289517" cy="23468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E860A0-EA34-824A-9BC3-ADEA429D05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A3F20-B337-6B44-862F-98CA3A194FB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4E91D7-C2F9-6E2E-E11F-C99C51458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/>
          <a:srcRect l="3845" t="8004" r="63790" b="12994"/>
          <a:stretch/>
        </p:blipFill>
        <p:spPr>
          <a:xfrm>
            <a:off x="5136051" y="6327955"/>
            <a:ext cx="602757" cy="49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661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accent1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0E4BC-8EB1-4A4B-8A07-BCDE006A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33754"/>
            <a:ext cx="10593862" cy="2082718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CA" sz="3600" dirty="0"/>
              <a:t>Mapping the Magnetically Shielded Room for the Neutron Electric Dipole Moment Experiment at TRIUMF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5B9997-7BB5-2241-ABDF-C779765D7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4831" y="3030333"/>
            <a:ext cx="8054865" cy="895492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Presenter: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Maedeh Lavvaf</a:t>
            </a:r>
          </a:p>
          <a:p>
            <a:pPr algn="ctr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Supervisor: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Dr. Russell Mammei</a:t>
            </a:r>
          </a:p>
        </p:txBody>
      </p:sp>
    </p:spTree>
    <p:extLst>
      <p:ext uri="{BB962C8B-B14F-4D97-AF65-F5344CB8AC3E}">
        <p14:creationId xmlns:p14="http://schemas.microsoft.com/office/powerpoint/2010/main" val="1735770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639AB-9455-6545-AE9A-7E18E54CC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MSR Project timeline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9B149BE-6DF7-9E4A-B268-3506B9532F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48708" y="6356350"/>
            <a:ext cx="705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4DF14B-FFD8-9F45-8FBF-4617D605240A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5D07DED5-75AC-BDAD-4746-3173AC6E4B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3211689"/>
              </p:ext>
            </p:extLst>
          </p:nvPr>
        </p:nvGraphicFramePr>
        <p:xfrm>
          <a:off x="2032000" y="1550361"/>
          <a:ext cx="8128000" cy="4251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6758518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37728303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28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Site Prep.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 to August (2022)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83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Door and base built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August to November (2022)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202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Layers built (</a:t>
                      </a:r>
                      <a:r>
                        <a:rPr lang="en-US" dirty="0">
                          <a:highlight>
                            <a:srgbClr val="FFFF00"/>
                          </a:highlight>
                        </a:rPr>
                        <a:t>degaussing, assessing shielding factor </a:t>
                      </a:r>
                      <a:r>
                        <a:rPr lang="en-US" dirty="0"/>
                        <a:t>and magnetic hot spots at each layer)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November (2022) to April (2023)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7918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All 5 layers degaussing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April (2023)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5060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Cladding, light and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May (2023)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9170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Testing performance/optimization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June (2023)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4532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MSR build complete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June (2023)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94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Intensive mapping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July (2023)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848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Coils installation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Fall 2023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58110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9189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BC075-FB2C-0A2A-C3E3-A799A3E53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14E1F-B0ED-44E2-E7F5-5698EAFFF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758" y="2076714"/>
            <a:ext cx="9584803" cy="34344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>
                <a:latin typeface="+mn-lt"/>
              </a:rPr>
              <a:t>Trying to measure the </a:t>
            </a:r>
            <a:r>
              <a:rPr lang="en-US" sz="2000" dirty="0" err="1">
                <a:latin typeface="+mn-lt"/>
              </a:rPr>
              <a:t>nEDM</a:t>
            </a:r>
            <a:r>
              <a:rPr lang="en-US" sz="2000" dirty="0">
                <a:latin typeface="+mn-lt"/>
              </a:rPr>
              <a:t> 1.0e-27 </a:t>
            </a:r>
            <a:r>
              <a:rPr lang="en-US" sz="2000" dirty="0" err="1">
                <a:latin typeface="+mn-lt"/>
              </a:rPr>
              <a:t>ecm</a:t>
            </a:r>
            <a:endParaRPr lang="en-US" sz="2000" dirty="0"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+mn-lt"/>
              </a:rPr>
              <a:t>Having a MSR to block ambient B field to do our experiment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+mn-lt"/>
              </a:rPr>
              <a:t>My role: 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- Measuring the performance of the MSR</a:t>
            </a:r>
            <a:br>
              <a:rPr lang="en-US" sz="2000" dirty="0">
                <a:latin typeface="+mn-lt"/>
              </a:rPr>
            </a:br>
            <a:r>
              <a:rPr lang="en-US" sz="2000" dirty="0">
                <a:latin typeface="+mn-lt"/>
              </a:rPr>
              <a:t>- Developing the mapping system and its requirements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latin typeface="+mn-lt"/>
              </a:rPr>
              <a:t>MSR should be ready to map next July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000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3B5DD7-5607-09A8-8BF3-6468E1DC5E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31A3F20-B337-6B44-862F-98CA3A194F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251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6DE5-3587-A51B-CD0A-B76BB33DD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1579" y="2881533"/>
            <a:ext cx="5928842" cy="547467"/>
          </a:xfrm>
        </p:spPr>
        <p:txBody>
          <a:bodyPr/>
          <a:lstStyle/>
          <a:p>
            <a:r>
              <a:rPr lang="en-US" dirty="0"/>
              <a:t>Thanks for your attention!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3B263F-644C-7832-6CA1-73EC8B7499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31A3F20-B337-6B44-862F-98CA3A194F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803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A45B1BC-E7A0-5A59-569A-2424E204A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Decomposition into spherical harmonics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30C136-3A50-C73A-36F8-3F64E8498D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54DF14B-FFD8-9F45-8FBF-4617D605240A}" type="slidenum">
              <a:rPr lang="en-US" smtClean="0"/>
              <a:t>13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CBD495-C4B5-E2D9-3A0B-F7B674AFD2E9}"/>
              </a:ext>
            </a:extLst>
          </p:cNvPr>
          <p:cNvSpPr txBox="1"/>
          <p:nvPr/>
        </p:nvSpPr>
        <p:spPr>
          <a:xfrm>
            <a:off x="559793" y="5882823"/>
            <a:ext cx="3739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Ref: </a:t>
            </a:r>
            <a:r>
              <a:rPr lang="en-US" sz="1400" dirty="0"/>
              <a:t>C. Abel </a:t>
            </a:r>
            <a:r>
              <a:rPr lang="en-US" sz="1400" dirty="0" err="1"/>
              <a:t>et.al</a:t>
            </a:r>
            <a:r>
              <a:rPr lang="en-US" sz="1400" dirty="0"/>
              <a:t>, Phys. Rev. A 99, 042112 (2019)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0F9314-3E48-BB46-C113-89D28D2AB9A3}"/>
              </a:ext>
            </a:extLst>
          </p:cNvPr>
          <p:cNvSpPr txBox="1"/>
          <p:nvPr/>
        </p:nvSpPr>
        <p:spPr>
          <a:xfrm>
            <a:off x="563951" y="1987994"/>
            <a:ext cx="1441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free space,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AB9637-D3F5-528D-E789-E5A4119A07D9}"/>
                  </a:ext>
                </a:extLst>
              </p:cNvPr>
              <p:cNvSpPr txBox="1"/>
              <p:nvPr/>
            </p:nvSpPr>
            <p:spPr>
              <a:xfrm>
                <a:off x="2592397" y="2017463"/>
                <a:ext cx="1231392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CA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CA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p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CA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CAB9637-D3F5-528D-E789-E5A4119A07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397" y="2017463"/>
                <a:ext cx="1231392" cy="40011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DA162051-CBC3-DB3D-1C4B-82383EAE429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410622" y="2072820"/>
            <a:ext cx="2526626" cy="573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3D36A7-9AD7-1139-DE73-5FF0E9C0C138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7888224" y="1719701"/>
            <a:ext cx="3512943" cy="112751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ight Arrow 14">
            <a:extLst>
              <a:ext uri="{FF2B5EF4-FFF2-40B4-BE49-F238E27FC236}">
                <a16:creationId xmlns:a16="http://schemas.microsoft.com/office/drawing/2014/main" id="{9906A26D-AA0B-7989-58F1-FFBCABCF96B7}"/>
              </a:ext>
            </a:extLst>
          </p:cNvPr>
          <p:cNvSpPr/>
          <p:nvPr/>
        </p:nvSpPr>
        <p:spPr>
          <a:xfrm>
            <a:off x="7229856" y="2157984"/>
            <a:ext cx="377952" cy="210821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 descr="Text, letter&#10;&#10;Description automatically generated">
            <a:extLst>
              <a:ext uri="{FF2B5EF4-FFF2-40B4-BE49-F238E27FC236}">
                <a16:creationId xmlns:a16="http://schemas.microsoft.com/office/drawing/2014/main" id="{9E3B3FF0-A171-B051-39F0-292A8FDACA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0795" y="4170758"/>
            <a:ext cx="1401497" cy="104632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E90834A-9F97-7A3C-2ABF-B2014FED4D49}"/>
              </a:ext>
            </a:extLst>
          </p:cNvPr>
          <p:cNvSpPr txBox="1"/>
          <p:nvPr/>
        </p:nvSpPr>
        <p:spPr>
          <a:xfrm>
            <a:off x="559793" y="2967335"/>
            <a:ext cx="61037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66CD"/>
                </a:solidFill>
                <a:latin typeface="LiberationSans"/>
              </a:rPr>
              <a:t>Where </a:t>
            </a:r>
            <a:r>
              <a:rPr lang="el-GR" dirty="0">
                <a:solidFill>
                  <a:srgbClr val="0066C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Π</a:t>
            </a:r>
            <a:r>
              <a:rPr lang="en-US" sz="1100" dirty="0" err="1">
                <a:solidFill>
                  <a:srgbClr val="0066CD"/>
                </a:solidFill>
                <a:latin typeface="LiberationSans"/>
              </a:rPr>
              <a:t>i,l,m</a:t>
            </a:r>
            <a:r>
              <a:rPr lang="en-US" sz="1100" dirty="0">
                <a:solidFill>
                  <a:srgbClr val="0066CD"/>
                </a:solidFill>
                <a:latin typeface="LiberationSans"/>
              </a:rPr>
              <a:t> </a:t>
            </a:r>
            <a:r>
              <a:rPr lang="en-US" dirty="0">
                <a:solidFill>
                  <a:srgbClr val="0066CD"/>
                </a:solidFill>
                <a:latin typeface="LiberationSans"/>
              </a:rPr>
              <a:t>are the x, y, and z derivatives of the scalar basis functions. </a:t>
            </a:r>
            <a:r>
              <a:rPr lang="en-US" dirty="0" err="1">
                <a:solidFill>
                  <a:srgbClr val="0066CD"/>
                </a:solidFill>
                <a:latin typeface="LiberationSans"/>
              </a:rPr>
              <a:t>G</a:t>
            </a:r>
            <a:r>
              <a:rPr lang="en-US" sz="1100" dirty="0" err="1">
                <a:solidFill>
                  <a:srgbClr val="0066CD"/>
                </a:solidFill>
                <a:latin typeface="LiberationSans"/>
              </a:rPr>
              <a:t>l,m</a:t>
            </a:r>
            <a:r>
              <a:rPr lang="en-US" sz="1100" dirty="0">
                <a:solidFill>
                  <a:srgbClr val="0066CD"/>
                </a:solidFill>
                <a:latin typeface="LiberationSans"/>
              </a:rPr>
              <a:t> </a:t>
            </a:r>
            <a:r>
              <a:rPr lang="en-US" dirty="0">
                <a:solidFill>
                  <a:srgbClr val="0066CD"/>
                </a:solidFill>
                <a:latin typeface="LiberationSans"/>
              </a:rPr>
              <a:t>are then the coefficients that describe the magnetic field in </a:t>
            </a:r>
            <a:r>
              <a:rPr lang="en-CA" dirty="0">
                <a:solidFill>
                  <a:srgbClr val="0066CD"/>
                </a:solidFill>
                <a:latin typeface="LiberationSans"/>
              </a:rPr>
              <a:t>the volume by gradient.</a:t>
            </a:r>
            <a:endParaRPr lang="en-CA" dirty="0"/>
          </a:p>
        </p:txBody>
      </p:sp>
      <p:sp>
        <p:nvSpPr>
          <p:cNvPr id="22" name="Right Arrow Callout 21">
            <a:extLst>
              <a:ext uri="{FF2B5EF4-FFF2-40B4-BE49-F238E27FC236}">
                <a16:creationId xmlns:a16="http://schemas.microsoft.com/office/drawing/2014/main" id="{E2F1E85D-C9F0-146F-8048-2905A04E398B}"/>
              </a:ext>
            </a:extLst>
          </p:cNvPr>
          <p:cNvSpPr/>
          <p:nvPr/>
        </p:nvSpPr>
        <p:spPr>
          <a:xfrm>
            <a:off x="6510528" y="4499498"/>
            <a:ext cx="987552" cy="401686"/>
          </a:xfrm>
          <a:prstGeom prst="rightArrowCallout">
            <a:avLst>
              <a:gd name="adj1" fmla="val 31071"/>
              <a:gd name="adj2" fmla="val 28035"/>
              <a:gd name="adj3" fmla="val 43211"/>
              <a:gd name="adj4" fmla="val 70123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l=1</a:t>
            </a:r>
          </a:p>
        </p:txBody>
      </p:sp>
      <p:pic>
        <p:nvPicPr>
          <p:cNvPr id="24" name="Picture 23" descr="Text, letter&#10;&#10;Description automatically generated">
            <a:extLst>
              <a:ext uri="{FF2B5EF4-FFF2-40B4-BE49-F238E27FC236}">
                <a16:creationId xmlns:a16="http://schemas.microsoft.com/office/drawing/2014/main" id="{2120546D-DBC7-EF34-E49F-138B464715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34528" y="3734014"/>
            <a:ext cx="3476554" cy="1945685"/>
          </a:xfrm>
          <a:prstGeom prst="rect">
            <a:avLst/>
          </a:prstGeom>
        </p:spPr>
      </p:pic>
      <p:sp>
        <p:nvSpPr>
          <p:cNvPr id="25" name="Right Arrow Callout 24">
            <a:extLst>
              <a:ext uri="{FF2B5EF4-FFF2-40B4-BE49-F238E27FC236}">
                <a16:creationId xmlns:a16="http://schemas.microsoft.com/office/drawing/2014/main" id="{DC52FB89-194F-3A2B-A8B1-0C4C9F99A0CC}"/>
              </a:ext>
            </a:extLst>
          </p:cNvPr>
          <p:cNvSpPr/>
          <p:nvPr/>
        </p:nvSpPr>
        <p:spPr>
          <a:xfrm>
            <a:off x="1481328" y="4505594"/>
            <a:ext cx="987552" cy="401686"/>
          </a:xfrm>
          <a:prstGeom prst="rightArrowCallout">
            <a:avLst>
              <a:gd name="adj1" fmla="val 31071"/>
              <a:gd name="adj2" fmla="val 28035"/>
              <a:gd name="adj3" fmla="val 43211"/>
              <a:gd name="adj4" fmla="val 70123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l=0</a:t>
            </a:r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CA3AEF4A-034A-1BB3-F37D-BCE1469D56E3}"/>
              </a:ext>
            </a:extLst>
          </p:cNvPr>
          <p:cNvSpPr/>
          <p:nvPr/>
        </p:nvSpPr>
        <p:spPr>
          <a:xfrm>
            <a:off x="7827264" y="3791712"/>
            <a:ext cx="316992" cy="1804416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Brace 27">
            <a:extLst>
              <a:ext uri="{FF2B5EF4-FFF2-40B4-BE49-F238E27FC236}">
                <a16:creationId xmlns:a16="http://schemas.microsoft.com/office/drawing/2014/main" id="{E51B601D-3AFA-7158-E42E-F5D7E952CE06}"/>
              </a:ext>
            </a:extLst>
          </p:cNvPr>
          <p:cNvSpPr/>
          <p:nvPr/>
        </p:nvSpPr>
        <p:spPr>
          <a:xfrm>
            <a:off x="2592397" y="4182950"/>
            <a:ext cx="194974" cy="1046323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115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6423D-38E6-964B-BC97-EDB16823F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0" name="Title 1">
            <a:extLst>
              <a:ext uri="{FF2B5EF4-FFF2-40B4-BE49-F238E27FC236}">
                <a16:creationId xmlns:a16="http://schemas.microsoft.com/office/drawing/2014/main" id="{A1FA168C-8529-3483-7FFF-A98E521DA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4758" y="809886"/>
            <a:ext cx="9630289" cy="547467"/>
          </a:xfrm>
        </p:spPr>
        <p:txBody>
          <a:bodyPr>
            <a:normAutofit/>
          </a:bodyPr>
          <a:lstStyle/>
          <a:p>
            <a:r>
              <a:rPr lang="en-US" sz="3300" b="1" i="0" kern="1200" baseline="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nEDM</a:t>
            </a:r>
            <a:r>
              <a:rPr lang="en-US" sz="3300" b="1" i="0" kern="1200" baseline="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Experiment Motivation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194F6AB1-3346-D133-DC8F-0E848A00E239}"/>
                  </a:ext>
                </a:extLst>
              </p:cNvPr>
              <p:cNvSpPr txBox="1"/>
              <p:nvPr/>
            </p:nvSpPr>
            <p:spPr>
              <a:xfrm>
                <a:off x="1284758" y="1842560"/>
                <a:ext cx="4811242" cy="3359150"/>
              </a:xfrm>
              <a:prstGeom prst="rect">
                <a:avLst/>
              </a:prstGeom>
            </p:spPr>
            <p:txBody>
              <a:bodyPr rtlCol="0">
                <a:noAutofit/>
              </a:bodyPr>
              <a:lstStyle/>
              <a:p>
                <a:pPr marL="285750" indent="-285750" defTabSz="914377">
                  <a:lnSpc>
                    <a:spcPct val="15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US" sz="1700" i="0" kern="1200" dirty="0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Helps explain matter-antimatter asymmetry</a:t>
                </a:r>
              </a:p>
              <a:p>
                <a:pPr marL="285750" indent="-285750" defTabSz="914377">
                  <a:lnSpc>
                    <a:spcPct val="15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US" sz="1700" i="0" kern="1200" dirty="0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 violation </a:t>
                </a:r>
                <a14:m>
                  <m:oMath xmlns:m="http://schemas.openxmlformats.org/officeDocument/2006/math">
                    <m:r>
                      <a:rPr lang="en-US" sz="1700" b="0" i="0" kern="1200" smtClean="0"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sz="1700" i="0" kern="1200" dirty="0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CP violation under CPT symmetry</a:t>
                </a:r>
              </a:p>
              <a:p>
                <a:pPr marL="285750" indent="-285750" defTabSz="914377">
                  <a:lnSpc>
                    <a:spcPct val="15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US" sz="1700" i="0" kern="1200" dirty="0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Standard Model </a:t>
                </a:r>
                <a14:m>
                  <m:oMath xmlns:m="http://schemas.openxmlformats.org/officeDocument/2006/math">
                    <m:r>
                      <a:rPr lang="en-US" sz="1700" b="0" i="0" kern="1200" smtClean="0"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&lt;</m:t>
                    </m:r>
                    <m:sSup>
                      <m:sSupPr>
                        <m:ctrlPr>
                          <a:rPr lang="en-US" sz="1700" i="1" kern="1200"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700" b="0" i="0" kern="1200" smtClean="0"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1700" b="0" i="0" kern="1200" smtClean="0"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  <m:t>−30</m:t>
                        </m:r>
                      </m:sup>
                    </m:sSup>
                    <m:r>
                      <m:rPr>
                        <m:sty m:val="p"/>
                      </m:rPr>
                      <a:rPr lang="en-US" sz="1700" b="0" i="0" kern="1200" smtClean="0"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ecm</m:t>
                    </m:r>
                  </m:oMath>
                </a14:m>
                <a:endParaRPr lang="en-CA" sz="1700" i="0" kern="1200" dirty="0"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85750" indent="-285750" defTabSz="914377">
                  <a:lnSpc>
                    <a:spcPct val="15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US" sz="1700" i="0" kern="1200" dirty="0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Current limit </a:t>
                </a:r>
                <a14:m>
                  <m:oMath xmlns:m="http://schemas.openxmlformats.org/officeDocument/2006/math">
                    <m:r>
                      <a:rPr lang="en-US" sz="170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1</m:t>
                    </m:r>
                    <m:r>
                      <a:rPr lang="en-CA" sz="17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.8</m:t>
                    </m:r>
                    <m:r>
                      <a:rPr lang="en-US" sz="1700" b="0" i="1" kern="12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×</m:t>
                    </m:r>
                    <m:sSup>
                      <m:sSupPr>
                        <m:ctrlPr>
                          <a:rPr lang="en-US" sz="1700" i="1" kern="1200"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700" b="0" i="0" kern="1200" smtClean="0"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1700" b="0" i="0" kern="1200" smtClean="0"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  <m:t>−26</m:t>
                        </m:r>
                      </m:sup>
                    </m:sSup>
                    <m:r>
                      <m:rPr>
                        <m:sty m:val="p"/>
                      </m:rPr>
                      <a:rPr lang="en-US" sz="1700" b="0" i="0" kern="1200" smtClean="0"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ecm</m:t>
                    </m:r>
                  </m:oMath>
                </a14:m>
                <a:endParaRPr lang="en-CA" sz="1700" i="0" kern="1200" dirty="0"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85750" indent="-285750" defTabSz="914377">
                  <a:lnSpc>
                    <a:spcPct val="15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</a:pPr>
                <a:r>
                  <a:rPr lang="en-US" sz="1700" i="0" kern="1200" dirty="0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TUCAN target </a:t>
                </a:r>
                <a14:m>
                  <m:oMath xmlns:m="http://schemas.openxmlformats.org/officeDocument/2006/math">
                    <m:r>
                      <a:rPr lang="en-US" sz="1700" b="0" i="0" kern="1200" smtClean="0"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~</m:t>
                    </m:r>
                    <m:sSup>
                      <m:sSupPr>
                        <m:ctrlPr>
                          <a:rPr lang="en-US" sz="1700" i="1" kern="1200"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700" b="0" i="0" kern="1200" smtClean="0"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1700" b="0" i="0" kern="1200" smtClean="0">
                            <a:latin typeface="Cambria Math" panose="02040503050406030204" pitchFamily="18" charset="0"/>
                            <a:ea typeface="+mn-ea"/>
                            <a:cs typeface="Arial" panose="020B0604020202020204" pitchFamily="34" charset="0"/>
                          </a:rPr>
                          <m:t>−27</m:t>
                        </m:r>
                      </m:sup>
                    </m:sSup>
                    <m:r>
                      <m:rPr>
                        <m:sty m:val="p"/>
                      </m:rPr>
                      <a:rPr lang="en-US" sz="1700" b="0" i="0" kern="1200" smtClean="0">
                        <a:latin typeface="Cambria Math" panose="02040503050406030204" pitchFamily="18" charset="0"/>
                        <a:ea typeface="+mn-ea"/>
                        <a:cs typeface="Arial" panose="020B0604020202020204" pitchFamily="34" charset="0"/>
                      </a:rPr>
                      <m:t>ecm</m:t>
                    </m:r>
                  </m:oMath>
                </a14:m>
                <a:r>
                  <a:rPr lang="en-US" sz="1700" i="0" kern="1200" dirty="0"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by a factor of </a:t>
                </a:r>
                <a:r>
                  <a:rPr lang="en-US" sz="1700" dirty="0">
                    <a:latin typeface="Arial" panose="020B0604020202020204" pitchFamily="34" charset="0"/>
                    <a:cs typeface="Arial" panose="020B0604020202020204" pitchFamily="34" charset="0"/>
                  </a:rPr>
                  <a:t>18</a:t>
                </a:r>
                <a:endParaRPr lang="en-US" sz="1700" i="0" kern="1200" dirty="0"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194F6AB1-3346-D133-DC8F-0E848A00E2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4758" y="1842560"/>
                <a:ext cx="4811242" cy="3359150"/>
              </a:xfrm>
              <a:prstGeom prst="rect">
                <a:avLst/>
              </a:prstGeom>
              <a:blipFill>
                <a:blip r:embed="rId2"/>
                <a:stretch>
                  <a:fillRect l="-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4" name="Picture 153" descr="Diagram, schematic&#10;&#10;Description automatically generated">
            <a:extLst>
              <a:ext uri="{FF2B5EF4-FFF2-40B4-BE49-F238E27FC236}">
                <a16:creationId xmlns:a16="http://schemas.microsoft.com/office/drawing/2014/main" id="{48E13CB7-4AFA-EB5E-BFB2-5A602066B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5269" y="1357353"/>
            <a:ext cx="2661973" cy="3535432"/>
          </a:xfrm>
          <a:prstGeom prst="rect">
            <a:avLst/>
          </a:prstGeom>
        </p:spPr>
      </p:pic>
      <p:sp>
        <p:nvSpPr>
          <p:cNvPr id="155" name="TextBox 154">
            <a:extLst>
              <a:ext uri="{FF2B5EF4-FFF2-40B4-BE49-F238E27FC236}">
                <a16:creationId xmlns:a16="http://schemas.microsoft.com/office/drawing/2014/main" id="{C078574F-4214-3B84-73F6-F25EEC11F240}"/>
              </a:ext>
            </a:extLst>
          </p:cNvPr>
          <p:cNvSpPr txBox="1"/>
          <p:nvPr/>
        </p:nvSpPr>
        <p:spPr>
          <a:xfrm>
            <a:off x="8071104" y="5008204"/>
            <a:ext cx="38526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50" dirty="0"/>
              <a:t>Electric dipole moment direction changes under parity, magnetic dipole moment under time-reversal</a:t>
            </a:r>
          </a:p>
        </p:txBody>
      </p:sp>
    </p:spTree>
    <p:extLst>
      <p:ext uri="{BB962C8B-B14F-4D97-AF65-F5344CB8AC3E}">
        <p14:creationId xmlns:p14="http://schemas.microsoft.com/office/powerpoint/2010/main" val="2144598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9B149BE-6DF7-9E4A-B268-3506B9532F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48708" y="6356350"/>
            <a:ext cx="705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4DF14B-FFD8-9F45-8FBF-4617D605240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46442AA-BEB5-871E-C7C8-186B6FE51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4758" y="809886"/>
            <a:ext cx="9630289" cy="547467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nEDM</a:t>
            </a:r>
            <a:r>
              <a:rPr lang="en-US" dirty="0"/>
              <a:t> Experiment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BC70B9-79F0-40BF-D17F-8C9DC71E2DEA}"/>
                  </a:ext>
                </a:extLst>
              </p:cNvPr>
              <p:cNvSpPr txBox="1"/>
              <p:nvPr/>
            </p:nvSpPr>
            <p:spPr>
              <a:xfrm>
                <a:off x="7034784" y="3790010"/>
                <a:ext cx="2503678" cy="4069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smtClean="0">
                          <a:latin typeface="Cambria Math" panose="02040503050406030204" pitchFamily="18" charset="0"/>
                        </a:rPr>
                        <m:t>h</m:t>
                      </m:r>
                      <m:sSub>
                        <m:sSubPr>
                          <m:ctrlPr>
                            <a:rPr lang="en-CA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CA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CA" sz="2000" i="1">
                          <a:latin typeface="Cambria Math" panose="02040503050406030204" pitchFamily="18" charset="0"/>
                        </a:rPr>
                        <m:t>±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CA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BC70B9-79F0-40BF-D17F-8C9DC71E2D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4784" y="3790010"/>
                <a:ext cx="2503678" cy="406906"/>
              </a:xfrm>
              <a:prstGeom prst="rect">
                <a:avLst/>
              </a:prstGeom>
              <a:blipFill>
                <a:blip r:embed="rId3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9623D7B0-C304-278F-B43D-BD6A93333A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r="48669"/>
          <a:stretch/>
        </p:blipFill>
        <p:spPr>
          <a:xfrm>
            <a:off x="1284758" y="1704199"/>
            <a:ext cx="4660900" cy="417162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A8B01F-142D-7D7A-B0F8-F1099A5424B7}"/>
              </a:ext>
            </a:extLst>
          </p:cNvPr>
          <p:cNvSpPr txBox="1"/>
          <p:nvPr/>
        </p:nvSpPr>
        <p:spPr>
          <a:xfrm>
            <a:off x="6656832" y="1704199"/>
            <a:ext cx="46609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Experimental technique: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Put UCN in a E and B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Search for a change in spin precession frequency upon E reversal</a:t>
            </a:r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F5B4CD-DB59-E7AF-34EC-FB9A2739E38F}"/>
                  </a:ext>
                </a:extLst>
              </p:cNvPr>
              <p:cNvSpPr txBox="1"/>
              <p:nvPr/>
            </p:nvSpPr>
            <p:spPr>
              <a:xfrm>
                <a:off x="7138416" y="4466845"/>
                <a:ext cx="15111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=10 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𝑘𝑉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8F5B4CD-DB59-E7AF-34EC-FB9A2739E3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416" y="4466845"/>
                <a:ext cx="1511119" cy="276999"/>
              </a:xfrm>
              <a:prstGeom prst="rect">
                <a:avLst/>
              </a:prstGeom>
              <a:blipFill>
                <a:blip r:embed="rId5"/>
                <a:stretch>
                  <a:fillRect l="-3333" t="-8696" r="-833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76B9BC2-BB74-70F4-D434-A1A830DC8FEE}"/>
                  </a:ext>
                </a:extLst>
              </p:cNvPr>
              <p:cNvSpPr txBox="1"/>
              <p:nvPr/>
            </p:nvSpPr>
            <p:spPr>
              <a:xfrm>
                <a:off x="7138416" y="5015301"/>
                <a:ext cx="9105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CA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76B9BC2-BB74-70F4-D434-A1A830DC8F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416" y="5015301"/>
                <a:ext cx="910570" cy="276999"/>
              </a:xfrm>
              <a:prstGeom prst="rect">
                <a:avLst/>
              </a:prstGeom>
              <a:blipFill>
                <a:blip r:embed="rId6"/>
                <a:stretch>
                  <a:fillRect l="-5556" r="-8333" b="-3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0263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9B149BE-6DF7-9E4A-B268-3506B9532F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48708" y="6356350"/>
            <a:ext cx="705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4DF14B-FFD8-9F45-8FBF-4617D605240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53F6DDE-7DC2-F9B3-EF4E-4049265D07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4758" y="809886"/>
            <a:ext cx="4041003" cy="547467"/>
          </a:xfrm>
          <a:solidFill>
            <a:schemeClr val="tx1">
              <a:lumMod val="75000"/>
              <a:lumOff val="25000"/>
            </a:schemeClr>
          </a:solidFill>
        </p:spPr>
        <p:txBody>
          <a:bodyPr tIns="72000" bIns="72000">
            <a:normAutofit/>
          </a:bodyPr>
          <a:lstStyle/>
          <a:p>
            <a:pPr algn="justLow"/>
            <a:r>
              <a:rPr lang="en-US" sz="2800" dirty="0">
                <a:solidFill>
                  <a:schemeClr val="bg1"/>
                </a:solidFill>
              </a:rPr>
              <a:t>TUCAN MSR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C79D3D0-ADAD-544B-B7AA-AF5482388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4759" y="1544595"/>
            <a:ext cx="4041003" cy="4274673"/>
          </a:xfr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chemeClr val="bg2">
                    <a:lumMod val="90000"/>
                  </a:schemeClr>
                </a:solidFill>
              </a:rPr>
              <a:t>A Magnetically Shielded Room (MSR) is a multi-layer room built with high permeability material, such as mumetal, and high conductivity sheet materials, such as copper.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Shielding factor: 100000</a:t>
            </a:r>
          </a:p>
          <a:p>
            <a:r>
              <a:rPr lang="en-US" dirty="0">
                <a:solidFill>
                  <a:schemeClr val="bg1"/>
                </a:solidFill>
              </a:rPr>
              <a:t>Size: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- inner: 2.4 m^3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- outer: 3.5 m^3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Content Placeholder 12">
            <a:extLst>
              <a:ext uri="{FF2B5EF4-FFF2-40B4-BE49-F238E27FC236}">
                <a16:creationId xmlns:a16="http://schemas.microsoft.com/office/drawing/2014/main" id="{7B0F2CCC-B96B-7DBD-FA62-DC8CFB72C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9605" y="809886"/>
            <a:ext cx="6035406" cy="500938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AD32BE-10C5-9FFB-A59F-937962694C3D}"/>
              </a:ext>
            </a:extLst>
          </p:cNvPr>
          <p:cNvCxnSpPr/>
          <p:nvPr/>
        </p:nvCxnSpPr>
        <p:spPr>
          <a:xfrm>
            <a:off x="1284758" y="1443852"/>
            <a:ext cx="4041003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A082F96-2DF4-72A5-1696-ECA9E7C90BAC}"/>
              </a:ext>
            </a:extLst>
          </p:cNvPr>
          <p:cNvSpPr txBox="1"/>
          <p:nvPr/>
        </p:nvSpPr>
        <p:spPr>
          <a:xfrm>
            <a:off x="6558348" y="1184356"/>
            <a:ext cx="769208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100" dirty="0"/>
              <a:t>Ambient magnetic field coils (AMC)</a:t>
            </a:r>
          </a:p>
        </p:txBody>
      </p:sp>
      <p:cxnSp>
        <p:nvCxnSpPr>
          <p:cNvPr id="16" name="Elbow Connector 15">
            <a:extLst>
              <a:ext uri="{FF2B5EF4-FFF2-40B4-BE49-F238E27FC236}">
                <a16:creationId xmlns:a16="http://schemas.microsoft.com/office/drawing/2014/main" id="{9BE569E6-27D3-6A4F-A9C3-B1745ADF9282}"/>
              </a:ext>
            </a:extLst>
          </p:cNvPr>
          <p:cNvCxnSpPr>
            <a:stCxn id="14" idx="3"/>
          </p:cNvCxnSpPr>
          <p:nvPr/>
        </p:nvCxnSpPr>
        <p:spPr>
          <a:xfrm>
            <a:off x="7327556" y="1569077"/>
            <a:ext cx="407772" cy="38472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DD38BBC-6F37-169E-9081-7A610F1DA753}"/>
              </a:ext>
            </a:extLst>
          </p:cNvPr>
          <p:cNvSpPr txBox="1"/>
          <p:nvPr/>
        </p:nvSpPr>
        <p:spPr>
          <a:xfrm>
            <a:off x="6725842" y="2945246"/>
            <a:ext cx="601714" cy="33855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/>
              <a:t>Door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EDC9C6-B4D7-3E93-2C88-22C98C93B62C}"/>
              </a:ext>
            </a:extLst>
          </p:cNvPr>
          <p:cNvSpPr txBox="1"/>
          <p:nvPr/>
        </p:nvSpPr>
        <p:spPr>
          <a:xfrm>
            <a:off x="6646390" y="5412635"/>
            <a:ext cx="1362331" cy="30777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Motion winches</a:t>
            </a:r>
          </a:p>
        </p:txBody>
      </p: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5B4E0D7A-41B6-9423-0417-CC41D6E7EDE9}"/>
              </a:ext>
            </a:extLst>
          </p:cNvPr>
          <p:cNvCxnSpPr>
            <a:stCxn id="19" idx="0"/>
          </p:cNvCxnSpPr>
          <p:nvPr/>
        </p:nvCxnSpPr>
        <p:spPr>
          <a:xfrm rot="5400000" flipH="1" flipV="1">
            <a:off x="7332832" y="4800073"/>
            <a:ext cx="607287" cy="617839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7FB7053-ABC3-3CDE-F378-A0BE319DC603}"/>
              </a:ext>
            </a:extLst>
          </p:cNvPr>
          <p:cNvCxnSpPr>
            <a:stCxn id="19" idx="3"/>
          </p:cNvCxnSpPr>
          <p:nvPr/>
        </p:nvCxnSpPr>
        <p:spPr>
          <a:xfrm flipV="1">
            <a:off x="8008721" y="5412635"/>
            <a:ext cx="1159993" cy="1538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A45DFA9-9D6E-0924-E778-0DA642E5630D}"/>
              </a:ext>
            </a:extLst>
          </p:cNvPr>
          <p:cNvSpPr txBox="1"/>
          <p:nvPr/>
        </p:nvSpPr>
        <p:spPr>
          <a:xfrm>
            <a:off x="11057083" y="2976023"/>
            <a:ext cx="593432" cy="307777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Holes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405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C7E51-6863-0D4E-8D03-FBF1F1CDF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606553"/>
            <a:ext cx="10058400" cy="502650"/>
          </a:xfrm>
        </p:spPr>
        <p:txBody>
          <a:bodyPr>
            <a:normAutofit fontScale="90000"/>
          </a:bodyPr>
          <a:lstStyle/>
          <a:p>
            <a:r>
              <a:rPr lang="en-US"/>
              <a:t>Mapping inside the MSR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6423D-38E6-964B-BC97-EDB16823F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E4EEC8A-46A1-E948-913B-05B30B10A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65" y="1687904"/>
            <a:ext cx="4296921" cy="3896491"/>
          </a:xfrm>
          <a:prstGeom prst="rect">
            <a:avLst/>
          </a:prstGeom>
        </p:spPr>
      </p:pic>
      <p:grpSp>
        <p:nvGrpSpPr>
          <p:cNvPr id="81" name="Group 80">
            <a:extLst>
              <a:ext uri="{FF2B5EF4-FFF2-40B4-BE49-F238E27FC236}">
                <a16:creationId xmlns:a16="http://schemas.microsoft.com/office/drawing/2014/main" id="{A69E0B4E-50BA-464B-B1E1-C7A1CC43326F}"/>
              </a:ext>
            </a:extLst>
          </p:cNvPr>
          <p:cNvGrpSpPr/>
          <p:nvPr/>
        </p:nvGrpSpPr>
        <p:grpSpPr>
          <a:xfrm>
            <a:off x="263602" y="4761808"/>
            <a:ext cx="604222" cy="833434"/>
            <a:chOff x="1723937" y="2324836"/>
            <a:chExt cx="717015" cy="984100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92293165-F453-D44D-B392-99018E6304C9}"/>
                </a:ext>
              </a:extLst>
            </p:cNvPr>
            <p:cNvGrpSpPr/>
            <p:nvPr/>
          </p:nvGrpSpPr>
          <p:grpSpPr>
            <a:xfrm>
              <a:off x="1840566" y="2621287"/>
              <a:ext cx="376817" cy="550749"/>
              <a:chOff x="4127157" y="5323030"/>
              <a:chExt cx="376817" cy="550749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10E03E28-5B31-974F-AE2F-773DABF2095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27514" y="5515233"/>
                <a:ext cx="340261" cy="21166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7EFA6BE6-75A7-584F-ABE4-73EFEAA4B22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1274" y="5725301"/>
                <a:ext cx="372700" cy="14847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53A75034-BA05-0244-A82D-3FCA9D56E38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127157" y="5323030"/>
                <a:ext cx="0" cy="41051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E0A8249-B1FA-0E46-87AF-50A9728B1156}"/>
                </a:ext>
              </a:extLst>
            </p:cNvPr>
            <p:cNvSpPr txBox="1"/>
            <p:nvPr/>
          </p:nvSpPr>
          <p:spPr>
            <a:xfrm>
              <a:off x="2114186" y="2570272"/>
              <a:ext cx="259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accent1">
                      <a:lumMod val="75000"/>
                    </a:schemeClr>
                  </a:solidFill>
                </a:rPr>
                <a:t>y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8DF1925-CA84-1440-9285-FAA6B542869B}"/>
                </a:ext>
              </a:extLst>
            </p:cNvPr>
            <p:cNvSpPr txBox="1"/>
            <p:nvPr/>
          </p:nvSpPr>
          <p:spPr>
            <a:xfrm>
              <a:off x="2181184" y="2939604"/>
              <a:ext cx="259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accent1">
                      <a:lumMod val="75000"/>
                    </a:schemeClr>
                  </a:solidFill>
                </a:rPr>
                <a:t>x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AFD2F7ED-1433-814E-9A83-B3126AA847E0}"/>
                </a:ext>
              </a:extLst>
            </p:cNvPr>
            <p:cNvSpPr txBox="1"/>
            <p:nvPr/>
          </p:nvSpPr>
          <p:spPr>
            <a:xfrm>
              <a:off x="1723937" y="2324836"/>
              <a:ext cx="259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accent1">
                      <a:lumMod val="75000"/>
                    </a:schemeClr>
                  </a:solidFill>
                </a:rPr>
                <a:t>z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93D64A2-58B5-AD4A-84A4-9EC91127AF0A}"/>
              </a:ext>
            </a:extLst>
          </p:cNvPr>
          <p:cNvGrpSpPr/>
          <p:nvPr/>
        </p:nvGrpSpPr>
        <p:grpSpPr>
          <a:xfrm>
            <a:off x="5000751" y="4556048"/>
            <a:ext cx="722961" cy="827240"/>
            <a:chOff x="11075716" y="5348402"/>
            <a:chExt cx="802743" cy="984100"/>
          </a:xfrm>
        </p:grpSpPr>
        <p:sp>
          <p:nvSpPr>
            <p:cNvPr id="89" name="Left-Up Arrow 88">
              <a:extLst>
                <a:ext uri="{FF2B5EF4-FFF2-40B4-BE49-F238E27FC236}">
                  <a16:creationId xmlns:a16="http://schemas.microsoft.com/office/drawing/2014/main" id="{0A5DF8BD-E6D6-6146-8A6B-BD4D5EF75202}"/>
                </a:ext>
              </a:extLst>
            </p:cNvPr>
            <p:cNvSpPr/>
            <p:nvPr/>
          </p:nvSpPr>
          <p:spPr>
            <a:xfrm rot="5400000">
              <a:off x="11148090" y="5692246"/>
              <a:ext cx="518761" cy="503583"/>
            </a:xfrm>
            <a:prstGeom prst="leftUpArrow">
              <a:avLst>
                <a:gd name="adj1" fmla="val 2749"/>
                <a:gd name="adj2" fmla="val 6921"/>
                <a:gd name="adj3" fmla="val 13765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E4260B7B-3A91-8B47-B8E6-4F4890FA07CC}"/>
                </a:ext>
              </a:extLst>
            </p:cNvPr>
            <p:cNvSpPr txBox="1"/>
            <p:nvPr/>
          </p:nvSpPr>
          <p:spPr>
            <a:xfrm>
              <a:off x="11618691" y="5963170"/>
              <a:ext cx="259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accent1">
                      <a:lumMod val="75000"/>
                    </a:schemeClr>
                  </a:solidFill>
                </a:rPr>
                <a:t>x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997DBA92-3979-D64C-8DE9-313D9FBF356B}"/>
                </a:ext>
              </a:extLst>
            </p:cNvPr>
            <p:cNvSpPr txBox="1"/>
            <p:nvPr/>
          </p:nvSpPr>
          <p:spPr>
            <a:xfrm>
              <a:off x="11075716" y="5348402"/>
              <a:ext cx="259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>
                  <a:solidFill>
                    <a:schemeClr val="accent1">
                      <a:lumMod val="75000"/>
                    </a:schemeClr>
                  </a:solidFill>
                </a:rPr>
                <a:t>z</a:t>
              </a:r>
            </a:p>
          </p:txBody>
        </p:sp>
      </p:grpSp>
      <p:graphicFrame>
        <p:nvGraphicFramePr>
          <p:cNvPr id="92" name="Diagram 91">
            <a:extLst>
              <a:ext uri="{FF2B5EF4-FFF2-40B4-BE49-F238E27FC236}">
                <a16:creationId xmlns:a16="http://schemas.microsoft.com/office/drawing/2014/main" id="{F6B027F7-9911-3D47-8B26-6C40711A6A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3253688"/>
              </p:ext>
            </p:extLst>
          </p:nvPr>
        </p:nvGraphicFramePr>
        <p:xfrm>
          <a:off x="9335632" y="2138435"/>
          <a:ext cx="2177876" cy="2416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3" name="TextBox 92">
            <a:extLst>
              <a:ext uri="{FF2B5EF4-FFF2-40B4-BE49-F238E27FC236}">
                <a16:creationId xmlns:a16="http://schemas.microsoft.com/office/drawing/2014/main" id="{2053568F-B508-0444-B2E2-5EEE4E00E079}"/>
              </a:ext>
            </a:extLst>
          </p:cNvPr>
          <p:cNvSpPr txBox="1"/>
          <p:nvPr/>
        </p:nvSpPr>
        <p:spPr>
          <a:xfrm>
            <a:off x="9335632" y="1696824"/>
            <a:ext cx="80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Errors: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A641F3D-1248-DA5C-DE4C-2B77006C9B21}"/>
              </a:ext>
            </a:extLst>
          </p:cNvPr>
          <p:cNvGrpSpPr/>
          <p:nvPr/>
        </p:nvGrpSpPr>
        <p:grpSpPr>
          <a:xfrm>
            <a:off x="4997862" y="1851378"/>
            <a:ext cx="3761517" cy="3155243"/>
            <a:chOff x="6039290" y="2029072"/>
            <a:chExt cx="5284217" cy="4227578"/>
          </a:xfrm>
        </p:grpSpPr>
        <p:sp>
          <p:nvSpPr>
            <p:cNvPr id="95" name="Frame 94">
              <a:extLst>
                <a:ext uri="{FF2B5EF4-FFF2-40B4-BE49-F238E27FC236}">
                  <a16:creationId xmlns:a16="http://schemas.microsoft.com/office/drawing/2014/main" id="{C890E9DA-3B78-091D-6D8B-2F12A6A2CDBC}"/>
                </a:ext>
              </a:extLst>
            </p:cNvPr>
            <p:cNvSpPr/>
            <p:nvPr/>
          </p:nvSpPr>
          <p:spPr>
            <a:xfrm>
              <a:off x="6557678" y="2036580"/>
              <a:ext cx="4283862" cy="4193505"/>
            </a:xfrm>
            <a:prstGeom prst="frame">
              <a:avLst>
                <a:gd name="adj1" fmla="val 7491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 w="0"/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</a:endParaRP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01BAB122-AD8C-1069-67AA-315D6D543492}"/>
                </a:ext>
              </a:extLst>
            </p:cNvPr>
            <p:cNvSpPr/>
            <p:nvPr/>
          </p:nvSpPr>
          <p:spPr>
            <a:xfrm>
              <a:off x="6533400" y="3673906"/>
              <a:ext cx="349749" cy="18535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AF0DF46F-5025-6051-0BB0-17B94DB19CCF}"/>
                </a:ext>
              </a:extLst>
            </p:cNvPr>
            <p:cNvSpPr/>
            <p:nvPr/>
          </p:nvSpPr>
          <p:spPr>
            <a:xfrm>
              <a:off x="6521478" y="4284406"/>
              <a:ext cx="349749" cy="18535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B393F6A-1F7A-D07F-2AD1-25FF22AC3538}"/>
                </a:ext>
              </a:extLst>
            </p:cNvPr>
            <p:cNvSpPr/>
            <p:nvPr/>
          </p:nvSpPr>
          <p:spPr>
            <a:xfrm>
              <a:off x="10516505" y="3673906"/>
              <a:ext cx="349749" cy="18535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42F1631-125A-7174-EDCE-0A553D479B7F}"/>
                </a:ext>
              </a:extLst>
            </p:cNvPr>
            <p:cNvSpPr/>
            <p:nvPr/>
          </p:nvSpPr>
          <p:spPr>
            <a:xfrm>
              <a:off x="10504584" y="4284406"/>
              <a:ext cx="349749" cy="18535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016AF6C6-C3E3-5470-982C-AFD41B80C196}"/>
                </a:ext>
              </a:extLst>
            </p:cNvPr>
            <p:cNvSpPr/>
            <p:nvPr/>
          </p:nvSpPr>
          <p:spPr>
            <a:xfrm>
              <a:off x="6521478" y="4048972"/>
              <a:ext cx="349749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F4CE614-C4B9-C0B3-0808-E5D7D9211174}"/>
                </a:ext>
              </a:extLst>
            </p:cNvPr>
            <p:cNvSpPr/>
            <p:nvPr/>
          </p:nvSpPr>
          <p:spPr>
            <a:xfrm flipH="1">
              <a:off x="10441355" y="4048972"/>
              <a:ext cx="400185" cy="4571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C53209AB-DC2D-E781-FC15-5D9BD4AB4FD3}"/>
                </a:ext>
              </a:extLst>
            </p:cNvPr>
            <p:cNvSpPr/>
            <p:nvPr/>
          </p:nvSpPr>
          <p:spPr>
            <a:xfrm>
              <a:off x="7389341" y="2036580"/>
              <a:ext cx="165192" cy="3729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4103C178-47D0-4013-CFBF-84E4C4436C84}"/>
                </a:ext>
              </a:extLst>
            </p:cNvPr>
            <p:cNvSpPr/>
            <p:nvPr/>
          </p:nvSpPr>
          <p:spPr>
            <a:xfrm>
              <a:off x="9827742" y="2029072"/>
              <a:ext cx="165192" cy="3729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E375BDB4-5BCE-6975-3D5C-8B9EF5F25ADF}"/>
                </a:ext>
              </a:extLst>
            </p:cNvPr>
            <p:cNvSpPr/>
            <p:nvPr/>
          </p:nvSpPr>
          <p:spPr>
            <a:xfrm>
              <a:off x="7381100" y="5883662"/>
              <a:ext cx="165192" cy="3729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F11BA742-0454-FAF8-3E44-60C2FB750E00}"/>
                </a:ext>
              </a:extLst>
            </p:cNvPr>
            <p:cNvSpPr/>
            <p:nvPr/>
          </p:nvSpPr>
          <p:spPr>
            <a:xfrm>
              <a:off x="9819501" y="5876154"/>
              <a:ext cx="165192" cy="37298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C6D048F2-7BC0-9149-6219-2CEE74D5FFCB}"/>
                </a:ext>
              </a:extLst>
            </p:cNvPr>
            <p:cNvSpPr txBox="1"/>
            <p:nvPr/>
          </p:nvSpPr>
          <p:spPr>
            <a:xfrm>
              <a:off x="11007395" y="3892378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FF034863-D045-F6EE-C5B4-50186D0FAD4F}"/>
                </a:ext>
              </a:extLst>
            </p:cNvPr>
            <p:cNvSpPr txBox="1"/>
            <p:nvPr/>
          </p:nvSpPr>
          <p:spPr>
            <a:xfrm>
              <a:off x="6039290" y="3915725"/>
              <a:ext cx="3289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R</a:t>
              </a:r>
            </a:p>
          </p:txBody>
        </p: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C0A1B8C-4279-601C-CA69-A9DAE7D22799}"/>
                </a:ext>
              </a:extLst>
            </p:cNvPr>
            <p:cNvGrpSpPr/>
            <p:nvPr/>
          </p:nvGrpSpPr>
          <p:grpSpPr>
            <a:xfrm>
              <a:off x="6887265" y="4007846"/>
              <a:ext cx="3633356" cy="158226"/>
              <a:chOff x="6887265" y="4007846"/>
              <a:chExt cx="3633356" cy="158226"/>
            </a:xfrm>
          </p:grpSpPr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id="{BB07613F-5723-CD8D-7CBB-AD3791D931D1}"/>
                  </a:ext>
                </a:extLst>
              </p:cNvPr>
              <p:cNvCxnSpPr/>
              <p:nvPr/>
            </p:nvCxnSpPr>
            <p:spPr>
              <a:xfrm>
                <a:off x="6887265" y="4084056"/>
                <a:ext cx="36333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Cross 141">
                <a:extLst>
                  <a:ext uri="{FF2B5EF4-FFF2-40B4-BE49-F238E27FC236}">
                    <a16:creationId xmlns:a16="http://schemas.microsoft.com/office/drawing/2014/main" id="{C17097EF-DE02-E2A4-01B3-CC21BBA1F3DC}"/>
                  </a:ext>
                </a:extLst>
              </p:cNvPr>
              <p:cNvSpPr/>
              <p:nvPr/>
            </p:nvSpPr>
            <p:spPr>
              <a:xfrm rot="2630550">
                <a:off x="9548077" y="4016089"/>
                <a:ext cx="131389" cy="129534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Cross 142">
                <a:extLst>
                  <a:ext uri="{FF2B5EF4-FFF2-40B4-BE49-F238E27FC236}">
                    <a16:creationId xmlns:a16="http://schemas.microsoft.com/office/drawing/2014/main" id="{683F24C9-E86D-A167-4723-21B142A84D28}"/>
                  </a:ext>
                </a:extLst>
              </p:cNvPr>
              <p:cNvSpPr/>
              <p:nvPr/>
            </p:nvSpPr>
            <p:spPr>
              <a:xfrm rot="2630550">
                <a:off x="9848760" y="4024182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Cross 143">
                <a:extLst>
                  <a:ext uri="{FF2B5EF4-FFF2-40B4-BE49-F238E27FC236}">
                    <a16:creationId xmlns:a16="http://schemas.microsoft.com/office/drawing/2014/main" id="{2B8D34F7-6409-E66A-59C4-3995585B791E}"/>
                  </a:ext>
                </a:extLst>
              </p:cNvPr>
              <p:cNvSpPr/>
              <p:nvPr/>
            </p:nvSpPr>
            <p:spPr>
              <a:xfrm rot="2630550">
                <a:off x="10157677" y="4007846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Cross 144">
                <a:extLst>
                  <a:ext uri="{FF2B5EF4-FFF2-40B4-BE49-F238E27FC236}">
                    <a16:creationId xmlns:a16="http://schemas.microsoft.com/office/drawing/2014/main" id="{D10A89C7-AEEB-B831-C20F-6E96C7F4121B}"/>
                  </a:ext>
                </a:extLst>
              </p:cNvPr>
              <p:cNvSpPr/>
              <p:nvPr/>
            </p:nvSpPr>
            <p:spPr>
              <a:xfrm rot="2630550">
                <a:off x="7101430" y="4016086"/>
                <a:ext cx="131389" cy="129534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Cross 145">
                <a:extLst>
                  <a:ext uri="{FF2B5EF4-FFF2-40B4-BE49-F238E27FC236}">
                    <a16:creationId xmlns:a16="http://schemas.microsoft.com/office/drawing/2014/main" id="{F6F2F43D-A890-0E0B-27B3-F8D425DA4379}"/>
                  </a:ext>
                </a:extLst>
              </p:cNvPr>
              <p:cNvSpPr/>
              <p:nvPr/>
            </p:nvSpPr>
            <p:spPr>
              <a:xfrm rot="2630550">
                <a:off x="7402114" y="4036537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Cross 146">
                <a:extLst>
                  <a:ext uri="{FF2B5EF4-FFF2-40B4-BE49-F238E27FC236}">
                    <a16:creationId xmlns:a16="http://schemas.microsoft.com/office/drawing/2014/main" id="{1AB8D8D7-8CB1-B2C6-6941-35112F21BE58}"/>
                  </a:ext>
                </a:extLst>
              </p:cNvPr>
              <p:cNvSpPr/>
              <p:nvPr/>
            </p:nvSpPr>
            <p:spPr>
              <a:xfrm rot="2630550">
                <a:off x="7711032" y="4020202"/>
                <a:ext cx="131389" cy="129534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Cross 147">
                <a:extLst>
                  <a:ext uri="{FF2B5EF4-FFF2-40B4-BE49-F238E27FC236}">
                    <a16:creationId xmlns:a16="http://schemas.microsoft.com/office/drawing/2014/main" id="{F2D2E773-7B20-2E91-1F8A-A146290CC4ED}"/>
                  </a:ext>
                </a:extLst>
              </p:cNvPr>
              <p:cNvSpPr/>
              <p:nvPr/>
            </p:nvSpPr>
            <p:spPr>
              <a:xfrm rot="2630550">
                <a:off x="7991124" y="4016090"/>
                <a:ext cx="131389" cy="129534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Cross 148">
                <a:extLst>
                  <a:ext uri="{FF2B5EF4-FFF2-40B4-BE49-F238E27FC236}">
                    <a16:creationId xmlns:a16="http://schemas.microsoft.com/office/drawing/2014/main" id="{5531A8CE-E32D-8573-F054-6104979F05C8}"/>
                  </a:ext>
                </a:extLst>
              </p:cNvPr>
              <p:cNvSpPr/>
              <p:nvPr/>
            </p:nvSpPr>
            <p:spPr>
              <a:xfrm rot="2630550">
                <a:off x="8291808" y="4007849"/>
                <a:ext cx="131389" cy="129534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Cross 149">
                <a:extLst>
                  <a:ext uri="{FF2B5EF4-FFF2-40B4-BE49-F238E27FC236}">
                    <a16:creationId xmlns:a16="http://schemas.microsoft.com/office/drawing/2014/main" id="{8ACCCC95-301B-7ADA-5345-D62BC4FDA4ED}"/>
                  </a:ext>
                </a:extLst>
              </p:cNvPr>
              <p:cNvSpPr/>
              <p:nvPr/>
            </p:nvSpPr>
            <p:spPr>
              <a:xfrm rot="2630550">
                <a:off x="8600725" y="4020206"/>
                <a:ext cx="131389" cy="129534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1" name="Cross 150">
                <a:extLst>
                  <a:ext uri="{FF2B5EF4-FFF2-40B4-BE49-F238E27FC236}">
                    <a16:creationId xmlns:a16="http://schemas.microsoft.com/office/drawing/2014/main" id="{E0EE7AB6-D0A5-E55A-EAA3-1A2582399ACA}"/>
                  </a:ext>
                </a:extLst>
              </p:cNvPr>
              <p:cNvSpPr/>
              <p:nvPr/>
            </p:nvSpPr>
            <p:spPr>
              <a:xfrm rot="2630550">
                <a:off x="8917882" y="4016090"/>
                <a:ext cx="131389" cy="129534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Cross 151">
                <a:extLst>
                  <a:ext uri="{FF2B5EF4-FFF2-40B4-BE49-F238E27FC236}">
                    <a16:creationId xmlns:a16="http://schemas.microsoft.com/office/drawing/2014/main" id="{CD9DDB89-DA04-2A24-332F-2FCC9E76F358}"/>
                  </a:ext>
                </a:extLst>
              </p:cNvPr>
              <p:cNvSpPr/>
              <p:nvPr/>
            </p:nvSpPr>
            <p:spPr>
              <a:xfrm rot="2630550">
                <a:off x="9218566" y="4007849"/>
                <a:ext cx="131389" cy="129534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6B6A26F5-B8B1-3EBB-422C-2CBB267DB6D5}"/>
                </a:ext>
              </a:extLst>
            </p:cNvPr>
            <p:cNvGrpSpPr/>
            <p:nvPr/>
          </p:nvGrpSpPr>
          <p:grpSpPr>
            <a:xfrm>
              <a:off x="6879025" y="4305014"/>
              <a:ext cx="3633356" cy="141892"/>
              <a:chOff x="6887265" y="2978715"/>
              <a:chExt cx="3633356" cy="141892"/>
            </a:xfrm>
          </p:grpSpPr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B9BA72FD-28D5-FF2C-E4C3-ED19F3B021ED}"/>
                  </a:ext>
                </a:extLst>
              </p:cNvPr>
              <p:cNvCxnSpPr/>
              <p:nvPr/>
            </p:nvCxnSpPr>
            <p:spPr>
              <a:xfrm>
                <a:off x="6887265" y="3054922"/>
                <a:ext cx="36333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2" name="Cross 131">
                <a:extLst>
                  <a:ext uri="{FF2B5EF4-FFF2-40B4-BE49-F238E27FC236}">
                    <a16:creationId xmlns:a16="http://schemas.microsoft.com/office/drawing/2014/main" id="{ADDB3D25-B54A-FA84-26CB-99E88318EB6C}"/>
                  </a:ext>
                </a:extLst>
              </p:cNvPr>
              <p:cNvSpPr/>
              <p:nvPr/>
            </p:nvSpPr>
            <p:spPr>
              <a:xfrm rot="2630550">
                <a:off x="9548077" y="2986948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Cross 132">
                <a:extLst>
                  <a:ext uri="{FF2B5EF4-FFF2-40B4-BE49-F238E27FC236}">
                    <a16:creationId xmlns:a16="http://schemas.microsoft.com/office/drawing/2014/main" id="{26E16D30-5AC6-B596-8239-F787F404C59E}"/>
                  </a:ext>
                </a:extLst>
              </p:cNvPr>
              <p:cNvSpPr/>
              <p:nvPr/>
            </p:nvSpPr>
            <p:spPr>
              <a:xfrm rot="2630550">
                <a:off x="10157677" y="2978715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4" name="Cross 133">
                <a:extLst>
                  <a:ext uri="{FF2B5EF4-FFF2-40B4-BE49-F238E27FC236}">
                    <a16:creationId xmlns:a16="http://schemas.microsoft.com/office/drawing/2014/main" id="{59F35008-CA43-3226-26CF-46A5D880B7DD}"/>
                  </a:ext>
                </a:extLst>
              </p:cNvPr>
              <p:cNvSpPr/>
              <p:nvPr/>
            </p:nvSpPr>
            <p:spPr>
              <a:xfrm rot="2630550">
                <a:off x="7101430" y="2986953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Cross 134">
                <a:extLst>
                  <a:ext uri="{FF2B5EF4-FFF2-40B4-BE49-F238E27FC236}">
                    <a16:creationId xmlns:a16="http://schemas.microsoft.com/office/drawing/2014/main" id="{7290B8F5-B010-F3A2-EBFC-C48DFD235EE9}"/>
                  </a:ext>
                </a:extLst>
              </p:cNvPr>
              <p:cNvSpPr/>
              <p:nvPr/>
            </p:nvSpPr>
            <p:spPr>
              <a:xfrm rot="2630550">
                <a:off x="7711032" y="2991069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Cross 135">
                <a:extLst>
                  <a:ext uri="{FF2B5EF4-FFF2-40B4-BE49-F238E27FC236}">
                    <a16:creationId xmlns:a16="http://schemas.microsoft.com/office/drawing/2014/main" id="{3F0453E9-2CF7-F502-3EBD-1D88F5DE519D}"/>
                  </a:ext>
                </a:extLst>
              </p:cNvPr>
              <p:cNvSpPr/>
              <p:nvPr/>
            </p:nvSpPr>
            <p:spPr>
              <a:xfrm rot="2630550">
                <a:off x="7991124" y="2986957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Cross 136">
                <a:extLst>
                  <a:ext uri="{FF2B5EF4-FFF2-40B4-BE49-F238E27FC236}">
                    <a16:creationId xmlns:a16="http://schemas.microsoft.com/office/drawing/2014/main" id="{CF5E8A05-4ACF-90D6-74F2-592B3417A6B1}"/>
                  </a:ext>
                </a:extLst>
              </p:cNvPr>
              <p:cNvSpPr/>
              <p:nvPr/>
            </p:nvSpPr>
            <p:spPr>
              <a:xfrm rot="2630550">
                <a:off x="8291808" y="2978717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Cross 137">
                <a:extLst>
                  <a:ext uri="{FF2B5EF4-FFF2-40B4-BE49-F238E27FC236}">
                    <a16:creationId xmlns:a16="http://schemas.microsoft.com/office/drawing/2014/main" id="{37D1A13D-7A96-5FB1-CF78-F9B627012EA2}"/>
                  </a:ext>
                </a:extLst>
              </p:cNvPr>
              <p:cNvSpPr/>
              <p:nvPr/>
            </p:nvSpPr>
            <p:spPr>
              <a:xfrm rot="2630550">
                <a:off x="8600725" y="2991072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Cross 138">
                <a:extLst>
                  <a:ext uri="{FF2B5EF4-FFF2-40B4-BE49-F238E27FC236}">
                    <a16:creationId xmlns:a16="http://schemas.microsoft.com/office/drawing/2014/main" id="{7D44EB8E-B74C-00D8-AB5D-DDBEBAD60CD8}"/>
                  </a:ext>
                </a:extLst>
              </p:cNvPr>
              <p:cNvSpPr/>
              <p:nvPr/>
            </p:nvSpPr>
            <p:spPr>
              <a:xfrm rot="2630550">
                <a:off x="8917882" y="2986956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Cross 139">
                <a:extLst>
                  <a:ext uri="{FF2B5EF4-FFF2-40B4-BE49-F238E27FC236}">
                    <a16:creationId xmlns:a16="http://schemas.microsoft.com/office/drawing/2014/main" id="{2EF9DF02-9B2C-E7C3-2C34-2AE1A434E493}"/>
                  </a:ext>
                </a:extLst>
              </p:cNvPr>
              <p:cNvSpPr/>
              <p:nvPr/>
            </p:nvSpPr>
            <p:spPr>
              <a:xfrm rot="2630550">
                <a:off x="9218566" y="2978716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7137B24D-6E78-3748-8800-A1BE476F704E}"/>
                </a:ext>
              </a:extLst>
            </p:cNvPr>
            <p:cNvGrpSpPr/>
            <p:nvPr/>
          </p:nvGrpSpPr>
          <p:grpSpPr>
            <a:xfrm>
              <a:off x="6891381" y="3686261"/>
              <a:ext cx="3633356" cy="141890"/>
              <a:chOff x="6887265" y="5004316"/>
              <a:chExt cx="3633356" cy="141890"/>
            </a:xfrm>
          </p:grpSpPr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5E9F4EE4-351D-C921-65E5-9A1710114486}"/>
                  </a:ext>
                </a:extLst>
              </p:cNvPr>
              <p:cNvCxnSpPr/>
              <p:nvPr/>
            </p:nvCxnSpPr>
            <p:spPr>
              <a:xfrm>
                <a:off x="6887265" y="5080522"/>
                <a:ext cx="36333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Cross 121">
                <a:extLst>
                  <a:ext uri="{FF2B5EF4-FFF2-40B4-BE49-F238E27FC236}">
                    <a16:creationId xmlns:a16="http://schemas.microsoft.com/office/drawing/2014/main" id="{FBB1D4DC-F8F1-A3CA-AFED-1653F3C89344}"/>
                  </a:ext>
                </a:extLst>
              </p:cNvPr>
              <p:cNvSpPr/>
              <p:nvPr/>
            </p:nvSpPr>
            <p:spPr>
              <a:xfrm rot="2630550">
                <a:off x="9548077" y="5012560"/>
                <a:ext cx="131389" cy="129533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3" name="Cross 122">
                <a:extLst>
                  <a:ext uri="{FF2B5EF4-FFF2-40B4-BE49-F238E27FC236}">
                    <a16:creationId xmlns:a16="http://schemas.microsoft.com/office/drawing/2014/main" id="{49F8678E-9EE3-104B-05B7-F27F57923D44}"/>
                  </a:ext>
                </a:extLst>
              </p:cNvPr>
              <p:cNvSpPr/>
              <p:nvPr/>
            </p:nvSpPr>
            <p:spPr>
              <a:xfrm rot="2630550">
                <a:off x="10157677" y="5004316"/>
                <a:ext cx="131389" cy="129533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Cross 123">
                <a:extLst>
                  <a:ext uri="{FF2B5EF4-FFF2-40B4-BE49-F238E27FC236}">
                    <a16:creationId xmlns:a16="http://schemas.microsoft.com/office/drawing/2014/main" id="{5F0EDA10-9EC4-118B-9445-DDA8F43044B0}"/>
                  </a:ext>
                </a:extLst>
              </p:cNvPr>
              <p:cNvSpPr/>
              <p:nvPr/>
            </p:nvSpPr>
            <p:spPr>
              <a:xfrm rot="2630550">
                <a:off x="7101430" y="5012556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Cross 124">
                <a:extLst>
                  <a:ext uri="{FF2B5EF4-FFF2-40B4-BE49-F238E27FC236}">
                    <a16:creationId xmlns:a16="http://schemas.microsoft.com/office/drawing/2014/main" id="{170E352C-062F-BD6F-C138-E3CF8B84F6D7}"/>
                  </a:ext>
                </a:extLst>
              </p:cNvPr>
              <p:cNvSpPr/>
              <p:nvPr/>
            </p:nvSpPr>
            <p:spPr>
              <a:xfrm rot="2630550">
                <a:off x="7711032" y="5016671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6" name="Cross 125">
                <a:extLst>
                  <a:ext uri="{FF2B5EF4-FFF2-40B4-BE49-F238E27FC236}">
                    <a16:creationId xmlns:a16="http://schemas.microsoft.com/office/drawing/2014/main" id="{AEA41B63-E38E-7DD8-CDD1-2ABF989C6B0B}"/>
                  </a:ext>
                </a:extLst>
              </p:cNvPr>
              <p:cNvSpPr/>
              <p:nvPr/>
            </p:nvSpPr>
            <p:spPr>
              <a:xfrm rot="2630550">
                <a:off x="7991124" y="5012558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Cross 126">
                <a:extLst>
                  <a:ext uri="{FF2B5EF4-FFF2-40B4-BE49-F238E27FC236}">
                    <a16:creationId xmlns:a16="http://schemas.microsoft.com/office/drawing/2014/main" id="{90CE2BC2-ACB6-42E2-D213-4C852BAB2BB6}"/>
                  </a:ext>
                </a:extLst>
              </p:cNvPr>
              <p:cNvSpPr/>
              <p:nvPr/>
            </p:nvSpPr>
            <p:spPr>
              <a:xfrm rot="2630550">
                <a:off x="8291808" y="5004316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8" name="Cross 127">
                <a:extLst>
                  <a:ext uri="{FF2B5EF4-FFF2-40B4-BE49-F238E27FC236}">
                    <a16:creationId xmlns:a16="http://schemas.microsoft.com/office/drawing/2014/main" id="{80CB0572-C9E3-AB34-BB63-C1E3350354DA}"/>
                  </a:ext>
                </a:extLst>
              </p:cNvPr>
              <p:cNvSpPr/>
              <p:nvPr/>
            </p:nvSpPr>
            <p:spPr>
              <a:xfrm rot="2630550">
                <a:off x="8600725" y="5016672"/>
                <a:ext cx="131389" cy="129534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9" name="Cross 128">
                <a:extLst>
                  <a:ext uri="{FF2B5EF4-FFF2-40B4-BE49-F238E27FC236}">
                    <a16:creationId xmlns:a16="http://schemas.microsoft.com/office/drawing/2014/main" id="{FED11F4E-5B10-7645-A7C6-2A0417B69A51}"/>
                  </a:ext>
                </a:extLst>
              </p:cNvPr>
              <p:cNvSpPr/>
              <p:nvPr/>
            </p:nvSpPr>
            <p:spPr>
              <a:xfrm rot="2630550">
                <a:off x="8917882" y="5012555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Cross 129">
                <a:extLst>
                  <a:ext uri="{FF2B5EF4-FFF2-40B4-BE49-F238E27FC236}">
                    <a16:creationId xmlns:a16="http://schemas.microsoft.com/office/drawing/2014/main" id="{304EEECD-22CB-204D-F389-DB50491524F3}"/>
                  </a:ext>
                </a:extLst>
              </p:cNvPr>
              <p:cNvSpPr/>
              <p:nvPr/>
            </p:nvSpPr>
            <p:spPr>
              <a:xfrm rot="2630550">
                <a:off x="9218566" y="5004317"/>
                <a:ext cx="131389" cy="129534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42E6721C-AD40-F065-6B96-FC31FF8EB83F}"/>
                </a:ext>
              </a:extLst>
            </p:cNvPr>
            <p:cNvGrpSpPr/>
            <p:nvPr/>
          </p:nvGrpSpPr>
          <p:grpSpPr>
            <a:xfrm>
              <a:off x="7397990" y="3698795"/>
              <a:ext cx="143745" cy="759728"/>
              <a:chOff x="7397990" y="3698795"/>
              <a:chExt cx="143745" cy="759728"/>
            </a:xfrm>
          </p:grpSpPr>
          <p:sp>
            <p:nvSpPr>
              <p:cNvPr id="119" name="Cross 118">
                <a:extLst>
                  <a:ext uri="{FF2B5EF4-FFF2-40B4-BE49-F238E27FC236}">
                    <a16:creationId xmlns:a16="http://schemas.microsoft.com/office/drawing/2014/main" id="{12F226B1-7C18-0086-8B15-3AFDDD892ED3}"/>
                  </a:ext>
                </a:extLst>
              </p:cNvPr>
              <p:cNvSpPr/>
              <p:nvPr/>
            </p:nvSpPr>
            <p:spPr>
              <a:xfrm rot="2630550">
                <a:off x="7410346" y="3698795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0" name="Cross 119">
                <a:extLst>
                  <a:ext uri="{FF2B5EF4-FFF2-40B4-BE49-F238E27FC236}">
                    <a16:creationId xmlns:a16="http://schemas.microsoft.com/office/drawing/2014/main" id="{CB3251BC-4FE2-F1C1-0EF5-EEF700FFA018}"/>
                  </a:ext>
                </a:extLst>
              </p:cNvPr>
              <p:cNvSpPr/>
              <p:nvPr/>
            </p:nvSpPr>
            <p:spPr>
              <a:xfrm rot="2630550">
                <a:off x="7397990" y="4328988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BDF9942A-3514-42E9-4CF2-66A9A26127A2}"/>
                </a:ext>
              </a:extLst>
            </p:cNvPr>
            <p:cNvGrpSpPr/>
            <p:nvPr/>
          </p:nvGrpSpPr>
          <p:grpSpPr>
            <a:xfrm>
              <a:off x="9836395" y="3702914"/>
              <a:ext cx="143745" cy="759728"/>
              <a:chOff x="7397990" y="3698795"/>
              <a:chExt cx="143745" cy="759728"/>
            </a:xfrm>
          </p:grpSpPr>
          <p:sp>
            <p:nvSpPr>
              <p:cNvPr id="117" name="Cross 116">
                <a:extLst>
                  <a:ext uri="{FF2B5EF4-FFF2-40B4-BE49-F238E27FC236}">
                    <a16:creationId xmlns:a16="http://schemas.microsoft.com/office/drawing/2014/main" id="{336CF01D-0EC2-8A9A-475F-099E07D61A98}"/>
                  </a:ext>
                </a:extLst>
              </p:cNvPr>
              <p:cNvSpPr/>
              <p:nvPr/>
            </p:nvSpPr>
            <p:spPr>
              <a:xfrm rot="2630550">
                <a:off x="7410346" y="3698795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Cross 117">
                <a:extLst>
                  <a:ext uri="{FF2B5EF4-FFF2-40B4-BE49-F238E27FC236}">
                    <a16:creationId xmlns:a16="http://schemas.microsoft.com/office/drawing/2014/main" id="{38A8C761-22AA-F26A-89C3-CB40E22EBF50}"/>
                  </a:ext>
                </a:extLst>
              </p:cNvPr>
              <p:cNvSpPr/>
              <p:nvPr/>
            </p:nvSpPr>
            <p:spPr>
              <a:xfrm rot="2630550">
                <a:off x="7397990" y="4328988"/>
                <a:ext cx="131389" cy="129535"/>
              </a:xfrm>
              <a:prstGeom prst="plus">
                <a:avLst>
                  <a:gd name="adj" fmla="val 50000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3" name="Right Brace 112">
              <a:extLst>
                <a:ext uri="{FF2B5EF4-FFF2-40B4-BE49-F238E27FC236}">
                  <a16:creationId xmlns:a16="http://schemas.microsoft.com/office/drawing/2014/main" id="{CAFF3C21-44DF-1613-A35F-549AF25FED1B}"/>
                </a:ext>
              </a:extLst>
            </p:cNvPr>
            <p:cNvSpPr/>
            <p:nvPr/>
          </p:nvSpPr>
          <p:spPr>
            <a:xfrm rot="16200000">
              <a:off x="8137509" y="3379714"/>
              <a:ext cx="138707" cy="35628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74196F7B-FAB5-DD0A-5EBD-C54AA9A277C2}"/>
                </a:ext>
              </a:extLst>
            </p:cNvPr>
            <p:cNvSpPr txBox="1"/>
            <p:nvPr/>
          </p:nvSpPr>
          <p:spPr>
            <a:xfrm>
              <a:off x="7821561" y="3036621"/>
              <a:ext cx="878697" cy="412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10 cm</a:t>
              </a:r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9F11EF65-D1E3-1A0C-C010-F8D57D22EEBA}"/>
                </a:ext>
              </a:extLst>
            </p:cNvPr>
            <p:cNvCxnSpPr/>
            <p:nvPr/>
          </p:nvCxnSpPr>
          <p:spPr>
            <a:xfrm>
              <a:off x="6893641" y="5244331"/>
              <a:ext cx="3624740" cy="0"/>
            </a:xfrm>
            <a:prstGeom prst="straightConnector1">
              <a:avLst/>
            </a:prstGeom>
            <a:ln w="9525" cap="flat" cmpd="sng" algn="ctr">
              <a:solidFill>
                <a:schemeClr val="accent5"/>
              </a:solidFill>
              <a:prstDash val="solid"/>
              <a:round/>
              <a:headEnd type="arrow" w="med" len="med"/>
              <a:tailEnd type="arrow" w="med" len="med"/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4CDCD378-58A1-72B0-1DFF-19C112FC264D}"/>
                </a:ext>
              </a:extLst>
            </p:cNvPr>
            <p:cNvSpPr txBox="1"/>
            <p:nvPr/>
          </p:nvSpPr>
          <p:spPr>
            <a:xfrm>
              <a:off x="8285475" y="4982319"/>
              <a:ext cx="7681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240 cm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0567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D8016-37F4-F545-83EA-C122F0849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45592"/>
            <a:ext cx="10058400" cy="649224"/>
          </a:xfrm>
        </p:spPr>
        <p:txBody>
          <a:bodyPr>
            <a:noAutofit/>
          </a:bodyPr>
          <a:lstStyle/>
          <a:p>
            <a:r>
              <a:rPr lang="en-US" sz="3200"/>
              <a:t>Generating field map and </a:t>
            </a:r>
            <a:r>
              <a:rPr lang="en-CA" sz="3200"/>
              <a:t>pseudoinverse method</a:t>
            </a:r>
            <a:endParaRPr lang="en-US" sz="32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160CEB-8219-F743-9A69-4D52A4641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Content Placeholder 7" descr="Table&#10;&#10;Description automatically generated">
            <a:extLst>
              <a:ext uri="{FF2B5EF4-FFF2-40B4-BE49-F238E27FC236}">
                <a16:creationId xmlns:a16="http://schemas.microsoft.com/office/drawing/2014/main" id="{0D126B08-CF53-DC47-99A8-89D2147B7D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144"/>
          <a:stretch/>
        </p:blipFill>
        <p:spPr>
          <a:xfrm>
            <a:off x="810842" y="1655209"/>
            <a:ext cx="2259834" cy="4023337"/>
          </a:xfrm>
          <a:prstGeom prst="rect">
            <a:avLst/>
          </a:prstGeom>
        </p:spPr>
      </p:pic>
      <p:pic>
        <p:nvPicPr>
          <p:cNvPr id="9" name="Content Placeholder 9" descr="Table&#10;&#10;Description automatically generated">
            <a:extLst>
              <a:ext uri="{FF2B5EF4-FFF2-40B4-BE49-F238E27FC236}">
                <a16:creationId xmlns:a16="http://schemas.microsoft.com/office/drawing/2014/main" id="{13C91756-129D-A14C-8C18-A1E7D3C9C5D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82"/>
          <a:stretch/>
        </p:blipFill>
        <p:spPr>
          <a:xfrm>
            <a:off x="4077403" y="1655209"/>
            <a:ext cx="4822726" cy="37721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921369-1EE6-A442-BBA7-227085929A63}"/>
              </a:ext>
            </a:extLst>
          </p:cNvPr>
          <p:cNvSpPr txBox="1"/>
          <p:nvPr/>
        </p:nvSpPr>
        <p:spPr>
          <a:xfrm>
            <a:off x="853365" y="1243082"/>
            <a:ext cx="2174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438 points for 10 cm spacing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27565FE8-B2FF-8546-BA52-3FE393669ABB}"/>
              </a:ext>
            </a:extLst>
          </p:cNvPr>
          <p:cNvSpPr/>
          <p:nvPr/>
        </p:nvSpPr>
        <p:spPr>
          <a:xfrm>
            <a:off x="3352942" y="3484314"/>
            <a:ext cx="507599" cy="365125"/>
          </a:xfrm>
          <a:prstGeom prst="rightArrow">
            <a:avLst>
              <a:gd name="adj1" fmla="val 36643"/>
              <a:gd name="adj2" fmla="val 56679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Table&#10;&#10;Description automatically generated">
            <a:extLst>
              <a:ext uri="{FF2B5EF4-FFF2-40B4-BE49-F238E27FC236}">
                <a16:creationId xmlns:a16="http://schemas.microsoft.com/office/drawing/2014/main" id="{57A16F09-1671-5941-A93A-D59FA91C1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58184" y="1550859"/>
            <a:ext cx="1590910" cy="4262437"/>
          </a:xfrm>
          <a:prstGeom prst="rect">
            <a:avLst/>
          </a:prstGeom>
        </p:spPr>
      </p:pic>
      <p:sp>
        <p:nvSpPr>
          <p:cNvPr id="14" name="Right Arrow 13">
            <a:extLst>
              <a:ext uri="{FF2B5EF4-FFF2-40B4-BE49-F238E27FC236}">
                <a16:creationId xmlns:a16="http://schemas.microsoft.com/office/drawing/2014/main" id="{CDE8D06C-266B-DF4B-AB5A-49F8DA7CA81D}"/>
              </a:ext>
            </a:extLst>
          </p:cNvPr>
          <p:cNvSpPr/>
          <p:nvPr/>
        </p:nvSpPr>
        <p:spPr>
          <a:xfrm>
            <a:off x="9175357" y="3481080"/>
            <a:ext cx="507599" cy="365125"/>
          </a:xfrm>
          <a:prstGeom prst="rightArrow">
            <a:avLst>
              <a:gd name="adj1" fmla="val 36643"/>
              <a:gd name="adj2" fmla="val 56679"/>
            </a:avLst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B38E14-FC54-8844-B452-5D50154098C1}"/>
              </a:ext>
            </a:extLst>
          </p:cNvPr>
          <p:cNvSpPr txBox="1"/>
          <p:nvPr/>
        </p:nvSpPr>
        <p:spPr>
          <a:xfrm>
            <a:off x="10132214" y="1141523"/>
            <a:ext cx="1206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Get back </a:t>
            </a:r>
            <a:r>
              <a:rPr lang="en-US" sz="1400" err="1"/>
              <a:t>glms</a:t>
            </a:r>
            <a:endParaRPr lang="en-US" sz="14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302A9D-27A8-D541-A2EB-39F7645F2757}"/>
              </a:ext>
            </a:extLst>
          </p:cNvPr>
          <p:cNvSpPr txBox="1"/>
          <p:nvPr/>
        </p:nvSpPr>
        <p:spPr>
          <a:xfrm>
            <a:off x="5312580" y="1203560"/>
            <a:ext cx="1566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5</a:t>
            </a:r>
            <a:r>
              <a:rPr lang="en-US" sz="1600" baseline="30000"/>
              <a:t>th</a:t>
            </a:r>
            <a:r>
              <a:rPr lang="en-US" sz="1600"/>
              <a:t> order </a:t>
            </a:r>
            <a:r>
              <a:rPr lang="en-US" sz="1600" err="1"/>
              <a:t>glm</a:t>
            </a:r>
            <a:r>
              <a:rPr lang="en-US" sz="1600"/>
              <a:t> =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A20122-1CDC-F12C-A64E-454999517B71}"/>
              </a:ext>
            </a:extLst>
          </p:cNvPr>
          <p:cNvSpPr txBox="1"/>
          <p:nvPr/>
        </p:nvSpPr>
        <p:spPr>
          <a:xfrm>
            <a:off x="3070676" y="5824692"/>
            <a:ext cx="652539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066CD"/>
                </a:solidFill>
                <a:latin typeface="LiberationSans"/>
              </a:rPr>
              <a:t>G</a:t>
            </a:r>
            <a:r>
              <a:rPr lang="en-US" sz="1000" dirty="0" err="1">
                <a:solidFill>
                  <a:srgbClr val="0066CD"/>
                </a:solidFill>
                <a:latin typeface="LiberationSans"/>
              </a:rPr>
              <a:t>l,m</a:t>
            </a:r>
            <a:r>
              <a:rPr lang="en-US" sz="1000" dirty="0">
                <a:solidFill>
                  <a:srgbClr val="0066CD"/>
                </a:solidFill>
                <a:latin typeface="LiberationSans"/>
              </a:rPr>
              <a:t> </a:t>
            </a:r>
            <a:r>
              <a:rPr lang="en-US" sz="1400" dirty="0">
                <a:solidFill>
                  <a:srgbClr val="0066CD"/>
                </a:solidFill>
                <a:latin typeface="LiberationSans"/>
              </a:rPr>
              <a:t>are the coefficients that describe the magnetic field in </a:t>
            </a:r>
            <a:r>
              <a:rPr lang="en-CA" sz="1400" dirty="0">
                <a:solidFill>
                  <a:srgbClr val="0066CD"/>
                </a:solidFill>
                <a:latin typeface="LiberationSans"/>
              </a:rPr>
              <a:t>the volume by gradient.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160038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E9347E80-532F-E049-A70C-64D76CA5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484632"/>
            <a:ext cx="9646920" cy="758952"/>
          </a:xfrm>
        </p:spPr>
        <p:txBody>
          <a:bodyPr>
            <a:normAutofit/>
          </a:bodyPr>
          <a:lstStyle/>
          <a:p>
            <a:pPr rtl="1"/>
            <a:r>
              <a:rPr lang="en-US" sz="4400"/>
              <a:t>Adding errors</a:t>
            </a:r>
          </a:p>
        </p:txBody>
      </p:sp>
      <p:graphicFrame>
        <p:nvGraphicFramePr>
          <p:cNvPr id="12" name="Content Placeholder 13">
            <a:extLst>
              <a:ext uri="{FF2B5EF4-FFF2-40B4-BE49-F238E27FC236}">
                <a16:creationId xmlns:a16="http://schemas.microsoft.com/office/drawing/2014/main" id="{48685BEF-15FB-6E4A-96F9-FC58EDEADA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2204493"/>
              </p:ext>
            </p:extLst>
          </p:nvPr>
        </p:nvGraphicFramePr>
        <p:xfrm>
          <a:off x="1069848" y="1541697"/>
          <a:ext cx="4632031" cy="38517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856C9A-9E04-AC4F-ABF8-F4E87222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F14B-FFD8-9F45-8FBF-4617D605240A}" type="slidenum">
              <a:rPr lang="en-US" smtClean="0"/>
              <a:t>7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573E60-5A9B-2742-9942-4D54E17E5732}"/>
              </a:ext>
            </a:extLst>
          </p:cNvPr>
          <p:cNvSpPr txBox="1"/>
          <p:nvPr/>
        </p:nvSpPr>
        <p:spPr>
          <a:xfrm>
            <a:off x="6737440" y="5168026"/>
            <a:ext cx="39038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Uniform errors for positions (0.1 cm)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1 time adding random errors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err="1"/>
              <a:t>Std.dev</a:t>
            </a:r>
            <a:r>
              <a:rPr lang="en-US"/>
              <a:t> = ﻿0.35381 </a:t>
            </a:r>
            <a:r>
              <a:rPr lang="en-US" err="1"/>
              <a:t>pT</a:t>
            </a:r>
            <a:endParaRPr lang="en-US"/>
          </a:p>
        </p:txBody>
      </p:sp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6BDE0243-4C88-F04C-A702-B3835D58BC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2576" y="1243584"/>
            <a:ext cx="5338557" cy="3924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900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639AB-9455-6545-AE9A-7E18E54CC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/>
              <a:t>Errors effect</a:t>
            </a: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A87AF624-F653-3A49-AF2D-2461C576D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358" y="1424539"/>
            <a:ext cx="6181778" cy="43421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5BBBC6-9A0A-AD41-AB32-F0BFD542E4ED}"/>
              </a:ext>
            </a:extLst>
          </p:cNvPr>
          <p:cNvSpPr txBox="1"/>
          <p:nvPr/>
        </p:nvSpPr>
        <p:spPr>
          <a:xfrm>
            <a:off x="7242482" y="997566"/>
            <a:ext cx="4474464" cy="4862870"/>
          </a:xfrm>
          <a:prstGeom prst="rect">
            <a:avLst/>
          </a:prstGeom>
          <a:noFill/>
        </p:spPr>
        <p:txBody>
          <a:bodyPr wrap="square" lIns="90000" rtlCol="0" anchor="ctr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/>
              <a:t>Std.dev</a:t>
            </a:r>
            <a:r>
              <a:rPr lang="en-US" sz="2000" dirty="0"/>
              <a:t> becomes 2 times larger</a:t>
            </a:r>
            <a:br>
              <a:rPr lang="en-US" sz="2000" dirty="0"/>
            </a:br>
            <a:r>
              <a:rPr lang="en-US" sz="2000" dirty="0"/>
              <a:t>(when B error is twice)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 error would be dominant after 1 </a:t>
            </a:r>
            <a:r>
              <a:rPr lang="en-US" sz="2000" dirty="0" err="1"/>
              <a:t>pT</a:t>
            </a:r>
            <a:r>
              <a:rPr lang="en-US" sz="2000" dirty="0"/>
              <a:t> error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 also rotate the sensor from -15 deg to 15 deg: max </a:t>
            </a:r>
            <a:r>
              <a:rPr lang="en-US" sz="2000" dirty="0" err="1"/>
              <a:t>Std.dev</a:t>
            </a:r>
            <a:r>
              <a:rPr lang="en-US" sz="2000" dirty="0"/>
              <a:t> in B was 1.5 </a:t>
            </a:r>
            <a:r>
              <a:rPr lang="en-US" sz="2000" dirty="0" err="1"/>
              <a:t>pT</a:t>
            </a:r>
            <a:endParaRPr lang="en-US" sz="2000" dirty="0"/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 tilted the end of the “stick” by 5 cm and </a:t>
            </a:r>
            <a:r>
              <a:rPr lang="en-US" sz="2000" dirty="0" err="1"/>
              <a:t>Std.dev</a:t>
            </a:r>
            <a:r>
              <a:rPr lang="en-US" sz="2000" dirty="0"/>
              <a:t> in B was 1.5 </a:t>
            </a:r>
            <a:r>
              <a:rPr lang="en-US" sz="2000" dirty="0" err="1"/>
              <a:t>pT.</a:t>
            </a:r>
            <a:r>
              <a:rPr lang="en-US" sz="2000" dirty="0"/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B error is the dominant error.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7030A0"/>
                </a:solidFill>
              </a:rPr>
              <a:t>The position, rotation, and tilting errors are not </a:t>
            </a:r>
            <a:r>
              <a:rPr lang="en-US" sz="2000" dirty="0" err="1">
                <a:solidFill>
                  <a:srgbClr val="7030A0"/>
                </a:solidFill>
              </a:rPr>
              <a:t>gonna</a:t>
            </a:r>
            <a:r>
              <a:rPr lang="en-US" sz="2000" dirty="0">
                <a:solidFill>
                  <a:srgbClr val="7030A0"/>
                </a:solidFill>
              </a:rPr>
              <a:t> make a huge difference.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9B149BE-6DF7-9E4A-B268-3506B9532F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48708" y="6356350"/>
            <a:ext cx="705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4DF14B-FFD8-9F45-8FBF-4617D605240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7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E639AB-9455-6545-AE9A-7E18E54CC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1122" y="898718"/>
            <a:ext cx="9765044" cy="615816"/>
          </a:xfrm>
        </p:spPr>
        <p:txBody>
          <a:bodyPr>
            <a:normAutofit/>
          </a:bodyPr>
          <a:lstStyle/>
          <a:p>
            <a:r>
              <a:rPr lang="en-US" sz="3200" dirty="0"/>
              <a:t>Mapping hardware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9B149BE-6DF7-9E4A-B268-3506B9532F1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10648708" y="6356350"/>
            <a:ext cx="705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4DF14B-FFD8-9F45-8FBF-4617D605240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 descr="A picture containing floor, tiled&#10;&#10;Description automatically generated">
            <a:extLst>
              <a:ext uri="{FF2B5EF4-FFF2-40B4-BE49-F238E27FC236}">
                <a16:creationId xmlns:a16="http://schemas.microsoft.com/office/drawing/2014/main" id="{9D5A64C4-1D70-BE59-D74C-AE78C3AA6A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416" t="5438" r="16812" b="6928"/>
          <a:stretch/>
        </p:blipFill>
        <p:spPr>
          <a:xfrm rot="19958227">
            <a:off x="5253532" y="-393881"/>
            <a:ext cx="6644456" cy="3816829"/>
          </a:xfrm>
          <a:prstGeom prst="flowChartProcess">
            <a:avLst/>
          </a:prstGeom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DE3D5953-358F-C320-3FC9-B4F13F2DD3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6500645" y="3588765"/>
            <a:ext cx="2838773" cy="2129080"/>
          </a:xfrm>
          <a:prstGeom prst="rect">
            <a:avLst/>
          </a:prstGeom>
        </p:spPr>
      </p:pic>
      <p:pic>
        <p:nvPicPr>
          <p:cNvPr id="10" name="Picture 9" descr="A picture containing indoor&#10;&#10;Description automatically generated">
            <a:extLst>
              <a:ext uri="{FF2B5EF4-FFF2-40B4-BE49-F238E27FC236}">
                <a16:creationId xmlns:a16="http://schemas.microsoft.com/office/drawing/2014/main" id="{6AD37700-FF8D-8A6A-9E47-101E8F83CFE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639" t="29910" r="21384"/>
          <a:stretch/>
        </p:blipFill>
        <p:spPr>
          <a:xfrm rot="10800000">
            <a:off x="9217599" y="3236659"/>
            <a:ext cx="2718940" cy="250850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1460C4B-7232-5165-9B36-5020D047F264}"/>
              </a:ext>
            </a:extLst>
          </p:cNvPr>
          <p:cNvCxnSpPr>
            <a:cxnSpLocks/>
          </p:cNvCxnSpPr>
          <p:nvPr/>
        </p:nvCxnSpPr>
        <p:spPr>
          <a:xfrm>
            <a:off x="4902200" y="1810372"/>
            <a:ext cx="7137400" cy="21879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2F88DEC-A424-6F85-F3BA-C5971F52A2F7}"/>
              </a:ext>
            </a:extLst>
          </p:cNvPr>
          <p:cNvSpPr txBox="1"/>
          <p:nvPr/>
        </p:nvSpPr>
        <p:spPr>
          <a:xfrm>
            <a:off x="7920032" y="2078915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3.25 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DEF919-2002-B21C-BD3C-9B36D713C71C}"/>
              </a:ext>
            </a:extLst>
          </p:cNvPr>
          <p:cNvCxnSpPr>
            <a:cxnSpLocks/>
          </p:cNvCxnSpPr>
          <p:nvPr/>
        </p:nvCxnSpPr>
        <p:spPr>
          <a:xfrm>
            <a:off x="9895607" y="4595605"/>
            <a:ext cx="1330452" cy="0"/>
          </a:xfrm>
          <a:prstGeom prst="straightConnector1">
            <a:avLst/>
          </a:prstGeom>
          <a:ln>
            <a:solidFill>
              <a:srgbClr val="FFFF2A"/>
            </a:solidFill>
            <a:headEnd type="triangle"/>
            <a:tailEnd type="triangle"/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CA0D68AF-3327-363D-686C-6A4465463FE2}"/>
              </a:ext>
            </a:extLst>
          </p:cNvPr>
          <p:cNvSpPr txBox="1"/>
          <p:nvPr/>
        </p:nvSpPr>
        <p:spPr>
          <a:xfrm>
            <a:off x="10214424" y="4158631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50 mm</a:t>
            </a:r>
          </a:p>
        </p:txBody>
      </p:sp>
      <p:pic>
        <p:nvPicPr>
          <p:cNvPr id="18" name="Picture 17" descr="Diagram, engineering drawing&#10;&#10;Description automatically generated">
            <a:extLst>
              <a:ext uri="{FF2B5EF4-FFF2-40B4-BE49-F238E27FC236}">
                <a16:creationId xmlns:a16="http://schemas.microsoft.com/office/drawing/2014/main" id="{77F42CB9-A999-BC94-8C12-E2C2A52E72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8521" y="2078915"/>
            <a:ext cx="5325035" cy="399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226291"/>
      </p:ext>
    </p:extLst>
  </p:cSld>
  <p:clrMapOvr>
    <a:masterClrMapping/>
  </p:clrMapOvr>
</p:sld>
</file>

<file path=ppt/theme/theme1.xml><?xml version="1.0" encoding="utf-8"?>
<a:theme xmlns:a="http://schemas.openxmlformats.org/drawingml/2006/main" name="UM Presentation Theme - W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andidacy Exam" id="{91CAE2BD-12D4-6643-AE89-1EF0D43F5674}" vid="{6FA8BD5A-3145-F943-B8F9-632A215675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19059</TotalTime>
  <Words>648</Words>
  <Application>Microsoft Macintosh PowerPoint</Application>
  <PresentationFormat>Widescreen</PresentationFormat>
  <Paragraphs>119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 Math</vt:lpstr>
      <vt:lpstr>LiberationSans</vt:lpstr>
      <vt:lpstr>Times New Roman</vt:lpstr>
      <vt:lpstr>UM Presentation Theme - Wide</vt:lpstr>
      <vt:lpstr>Mapping the Magnetically Shielded Room for the Neutron Electric Dipole Moment Experiment at TRIUMF</vt:lpstr>
      <vt:lpstr>nEDM Experiment Motivation</vt:lpstr>
      <vt:lpstr>nEDM Experiment</vt:lpstr>
      <vt:lpstr>TUCAN MSR</vt:lpstr>
      <vt:lpstr>Mapping inside the MSR</vt:lpstr>
      <vt:lpstr>Generating field map and pseudoinverse method</vt:lpstr>
      <vt:lpstr>Adding errors</vt:lpstr>
      <vt:lpstr>Errors effect</vt:lpstr>
      <vt:lpstr>Mapping hardware</vt:lpstr>
      <vt:lpstr>MSR Project timeline</vt:lpstr>
      <vt:lpstr>Conclusion</vt:lpstr>
      <vt:lpstr>Thanks for your attention!</vt:lpstr>
      <vt:lpstr>Decomposition into spherical harmonics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Kanisha Szekely</dc:creator>
  <cp:lastModifiedBy>Maedeh Lavvaf</cp:lastModifiedBy>
  <cp:revision>90</cp:revision>
  <dcterms:created xsi:type="dcterms:W3CDTF">2019-07-16T20:03:40Z</dcterms:created>
  <dcterms:modified xsi:type="dcterms:W3CDTF">2022-06-06T19:41:52Z</dcterms:modified>
</cp:coreProperties>
</file>