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7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Lst>
  <p:sldSz cy="5143500" cx="9144000"/>
  <p:notesSz cx="6858000" cy="9144000"/>
  <p:embeddedFontLst>
    <p:embeddedFont>
      <p:font typeface="Roboto"/>
      <p:regular r:id="rId21"/>
      <p:bold r:id="rId22"/>
      <p:italic r:id="rId23"/>
      <p:boldItalic r:id="rId24"/>
    </p:embeddedFont>
    <p:embeddedFont>
      <p:font typeface="Lato"/>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AF8422E-B16B-4B95-B917-8D0F2D913CF8}">
  <a:tblStyle styleId="{7AF8422E-B16B-4B95-B917-8D0F2D913CF8}"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6E6E6"/>
          </a:solidFill>
        </a:fill>
      </a:tcStyle>
    </a:wholeTbl>
    <a:band1H>
      <a:tcTxStyle/>
      <a:tcStyle>
        <a:fill>
          <a:solidFill>
            <a:srgbClr val="CACACA"/>
          </a:solidFill>
        </a:fill>
      </a:tcStyle>
    </a:band1H>
    <a:band2H>
      <a:tcTxStyle/>
    </a:band2H>
    <a:band1V>
      <a:tcTxStyle/>
      <a:tcStyle>
        <a:fill>
          <a:solidFill>
            <a:srgbClr val="CACACA"/>
          </a:solidFill>
        </a:fill>
      </a:tcStyle>
    </a:band1V>
    <a:band2V>
      <a:tcTxStyle/>
    </a:band2V>
    <a:lastCol>
      <a:tcTxStyle b="on" i="off">
        <a:font>
          <a:latin typeface="Calibri"/>
          <a:ea typeface="Calibri"/>
          <a:cs typeface="Calibri"/>
        </a:font>
        <a:schemeClr val="lt1"/>
      </a:tcTxStyle>
      <a:tcStyle>
        <a:fill>
          <a:solidFill>
            <a:schemeClr val="dk1"/>
          </a:solidFill>
        </a:fill>
      </a:tcStyle>
    </a:lastCol>
    <a:firstCol>
      <a:tcTxStyle b="on" i="off">
        <a:font>
          <a:latin typeface="Calibri"/>
          <a:ea typeface="Calibri"/>
          <a:cs typeface="Calibri"/>
        </a:font>
        <a:schemeClr val="lt1"/>
      </a:tcTxStyle>
      <a:tcStyle>
        <a:fill>
          <a:solidFill>
            <a:schemeClr val="dk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dk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dk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font" Target="fonts/Roboto-bold.fntdata"/><Relationship Id="rId21" Type="http://schemas.openxmlformats.org/officeDocument/2006/relationships/font" Target="fonts/Roboto-regular.fntdata"/><Relationship Id="rId24" Type="http://schemas.openxmlformats.org/officeDocument/2006/relationships/font" Target="fonts/Roboto-boldItalic.fntdata"/><Relationship Id="rId23" Type="http://schemas.openxmlformats.org/officeDocument/2006/relationships/font" Target="fonts/Roboto-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Lato-bold.fntdata"/><Relationship Id="rId25" Type="http://schemas.openxmlformats.org/officeDocument/2006/relationships/font" Target="fonts/Lato-regular.fntdata"/><Relationship Id="rId28" Type="http://schemas.openxmlformats.org/officeDocument/2006/relationships/font" Target="fonts/Lato-boldItalic.fntdata"/><Relationship Id="rId27" Type="http://schemas.openxmlformats.org/officeDocument/2006/relationships/font" Target="fonts/Lato-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1305f7ae46d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1305f7ae46d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1305f7ae46d_1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1305f7ae46d_1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1305f7ae46d_1_1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1305f7ae46d_1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1305f7ae46d_1_1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1305f7ae46d_1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1305f7ae46d_1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1305f7ae46d_1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g1305f7ae46d_1_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1" name="Google Shape;311;g1305f7ae46d_1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1305f7ae46d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1305f7ae46d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1305f7ae46d_1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1305f7ae46d_1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1305f7ae46d_1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1305f7ae46d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1305f7ae46d_1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1305f7ae46d_1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1305f7ae46d_1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1305f7ae46d_1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1305f7ae46d_1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1305f7ae46d_1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1305f7ae46d_1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1305f7ae46d_1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1305f7ae46d_1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1305f7ae46d_1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8.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6.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pic>
        <p:nvPicPr>
          <p:cNvPr id="10" name="Google Shape;10;p2"/>
          <p:cNvPicPr preferRelativeResize="0"/>
          <p:nvPr/>
        </p:nvPicPr>
        <p:blipFill rotWithShape="1">
          <a:blip r:embed="rId2">
            <a:alphaModFix/>
          </a:blip>
          <a:srcRect b="0" l="0" r="0" t="0"/>
          <a:stretch/>
        </p:blipFill>
        <p:spPr>
          <a:xfrm>
            <a:off x="0" y="0"/>
            <a:ext cx="9143998" cy="5143501"/>
          </a:xfrm>
          <a:prstGeom prst="rect">
            <a:avLst/>
          </a:prstGeom>
          <a:noFill/>
          <a:ln>
            <a:noFill/>
          </a:ln>
        </p:spPr>
      </p:pic>
      <p:sp>
        <p:nvSpPr>
          <p:cNvPr id="11" name="Google Shape;11;p2"/>
          <p:cNvSpPr txBox="1"/>
          <p:nvPr>
            <p:ph type="ctrTitle"/>
          </p:nvPr>
        </p:nvSpPr>
        <p:spPr>
          <a:xfrm>
            <a:off x="402336" y="421148"/>
            <a:ext cx="5712600" cy="1790700"/>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dk1"/>
              </a:buClr>
              <a:buSzPts val="3200"/>
              <a:buFont typeface="Arial"/>
              <a:buNone/>
              <a:defRPr b="1"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 name="Google Shape;12;p2"/>
          <p:cNvSpPr txBox="1"/>
          <p:nvPr>
            <p:ph idx="1" type="subTitle"/>
          </p:nvPr>
        </p:nvSpPr>
        <p:spPr>
          <a:xfrm>
            <a:off x="402336" y="2280904"/>
            <a:ext cx="5712600" cy="1241700"/>
          </a:xfrm>
          <a:prstGeom prst="rect">
            <a:avLst/>
          </a:prstGeom>
          <a:noFill/>
          <a:ln>
            <a:noFill/>
          </a:ln>
        </p:spPr>
        <p:txBody>
          <a:bodyPr anchorCtr="0" anchor="t" bIns="0" lIns="0" spcFirstLastPara="1" rIns="0" wrap="square" tIns="0">
            <a:normAutofit/>
          </a:bodyPr>
          <a:lstStyle>
            <a:lvl1pPr lvl="0" algn="l">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pic>
        <p:nvPicPr>
          <p:cNvPr id="13" name="Google Shape;13;p2"/>
          <p:cNvPicPr preferRelativeResize="0"/>
          <p:nvPr/>
        </p:nvPicPr>
        <p:blipFill rotWithShape="1">
          <a:blip r:embed="rId3">
            <a:alphaModFix/>
          </a:blip>
          <a:srcRect b="0" l="0" r="0" t="0"/>
          <a:stretch/>
        </p:blipFill>
        <p:spPr>
          <a:xfrm>
            <a:off x="7028030" y="4108174"/>
            <a:ext cx="2115970" cy="103532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 Header">
    <p:spTree>
      <p:nvGrpSpPr>
        <p:cNvPr id="60" name="Shape 60"/>
        <p:cNvGrpSpPr/>
        <p:nvPr/>
      </p:nvGrpSpPr>
      <p:grpSpPr>
        <a:xfrm>
          <a:off x="0" y="0"/>
          <a:ext cx="0" cy="0"/>
          <a:chOff x="0" y="0"/>
          <a:chExt cx="0" cy="0"/>
        </a:xfrm>
      </p:grpSpPr>
      <p:pic>
        <p:nvPicPr>
          <p:cNvPr id="61" name="Google Shape;61;p11"/>
          <p:cNvPicPr preferRelativeResize="0"/>
          <p:nvPr/>
        </p:nvPicPr>
        <p:blipFill rotWithShape="1">
          <a:blip r:embed="rId2">
            <a:alphaModFix/>
          </a:blip>
          <a:srcRect b="0" l="0" r="0" t="0"/>
          <a:stretch/>
        </p:blipFill>
        <p:spPr>
          <a:xfrm>
            <a:off x="0" y="0"/>
            <a:ext cx="9143998" cy="5143500"/>
          </a:xfrm>
          <a:prstGeom prst="rect">
            <a:avLst/>
          </a:prstGeom>
          <a:noFill/>
          <a:ln>
            <a:noFill/>
          </a:ln>
        </p:spPr>
      </p:pic>
      <p:pic>
        <p:nvPicPr>
          <p:cNvPr id="62" name="Google Shape;62;p11"/>
          <p:cNvPicPr preferRelativeResize="0"/>
          <p:nvPr/>
        </p:nvPicPr>
        <p:blipFill rotWithShape="1">
          <a:blip r:embed="rId3">
            <a:alphaModFix/>
          </a:blip>
          <a:srcRect b="0" l="0" r="0" t="0"/>
          <a:stretch/>
        </p:blipFill>
        <p:spPr>
          <a:xfrm>
            <a:off x="7028030" y="4108174"/>
            <a:ext cx="2115970" cy="1035326"/>
          </a:xfrm>
          <a:prstGeom prst="rect">
            <a:avLst/>
          </a:prstGeom>
          <a:noFill/>
          <a:ln>
            <a:noFill/>
          </a:ln>
        </p:spPr>
      </p:pic>
      <p:sp>
        <p:nvSpPr>
          <p:cNvPr id="63" name="Google Shape;63;p11"/>
          <p:cNvSpPr txBox="1"/>
          <p:nvPr>
            <p:ph type="ctrTitle"/>
          </p:nvPr>
        </p:nvSpPr>
        <p:spPr>
          <a:xfrm>
            <a:off x="402336" y="421148"/>
            <a:ext cx="5712600" cy="1790700"/>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lt1"/>
              </a:buClr>
              <a:buSzPts val="3200"/>
              <a:buFont typeface="Arial"/>
              <a:buNone/>
              <a:defRPr b="1" sz="32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4" name="Google Shape;64;p11"/>
          <p:cNvSpPr txBox="1"/>
          <p:nvPr>
            <p:ph idx="1" type="subTitle"/>
          </p:nvPr>
        </p:nvSpPr>
        <p:spPr>
          <a:xfrm>
            <a:off x="402336" y="2280904"/>
            <a:ext cx="5712600" cy="1241700"/>
          </a:xfrm>
          <a:prstGeom prst="rect">
            <a:avLst/>
          </a:prstGeom>
          <a:noFill/>
          <a:ln>
            <a:noFill/>
          </a:ln>
        </p:spPr>
        <p:txBody>
          <a:bodyPr anchorCtr="0" anchor="t" bIns="0" lIns="0" spcFirstLastPara="1" rIns="0" wrap="square" tIns="0">
            <a:normAutofit/>
          </a:bodyPr>
          <a:lstStyle>
            <a:lvl1pPr lvl="0" algn="l">
              <a:lnSpc>
                <a:spcPct val="90000"/>
              </a:lnSpc>
              <a:spcBef>
                <a:spcPts val="750"/>
              </a:spcBef>
              <a:spcAft>
                <a:spcPts val="0"/>
              </a:spcAft>
              <a:buClr>
                <a:schemeClr val="lt1"/>
              </a:buClr>
              <a:buSzPts val="1800"/>
              <a:buNone/>
              <a:defRPr sz="1800">
                <a:solidFill>
                  <a:schemeClr val="lt1"/>
                </a:solidFill>
              </a:defRPr>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sp>
        <p:nvSpPr>
          <p:cNvPr id="65" name="Google Shape;65;p11"/>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66" name="Shape 66"/>
        <p:cNvGrpSpPr/>
        <p:nvPr/>
      </p:nvGrpSpPr>
      <p:grpSpPr>
        <a:xfrm>
          <a:off x="0" y="0"/>
          <a:ext cx="0" cy="0"/>
          <a:chOff x="0" y="0"/>
          <a:chExt cx="0" cy="0"/>
        </a:xfrm>
      </p:grpSpPr>
      <p:pic>
        <p:nvPicPr>
          <p:cNvPr id="67" name="Google Shape;67;p12"/>
          <p:cNvPicPr preferRelativeResize="0"/>
          <p:nvPr/>
        </p:nvPicPr>
        <p:blipFill rotWithShape="1">
          <a:blip r:embed="rId2">
            <a:alphaModFix/>
          </a:blip>
          <a:srcRect b="0" l="0" r="0" t="0"/>
          <a:stretch/>
        </p:blipFill>
        <p:spPr>
          <a:xfrm>
            <a:off x="0" y="0"/>
            <a:ext cx="9143998" cy="5143501"/>
          </a:xfrm>
          <a:prstGeom prst="rect">
            <a:avLst/>
          </a:prstGeom>
          <a:noFill/>
          <a:ln>
            <a:noFill/>
          </a:ln>
        </p:spPr>
      </p:pic>
      <p:sp>
        <p:nvSpPr>
          <p:cNvPr id="68" name="Google Shape;68;p12"/>
          <p:cNvSpPr txBox="1"/>
          <p:nvPr>
            <p:ph type="ctrTitle"/>
          </p:nvPr>
        </p:nvSpPr>
        <p:spPr>
          <a:xfrm>
            <a:off x="402336" y="421148"/>
            <a:ext cx="5712600" cy="1790700"/>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lt1"/>
              </a:buClr>
              <a:buSzPts val="3200"/>
              <a:buFont typeface="Arial"/>
              <a:buNone/>
              <a:defRPr b="1" sz="32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12"/>
          <p:cNvSpPr txBox="1"/>
          <p:nvPr>
            <p:ph idx="1" type="subTitle"/>
          </p:nvPr>
        </p:nvSpPr>
        <p:spPr>
          <a:xfrm>
            <a:off x="402336" y="2280904"/>
            <a:ext cx="5712600" cy="1241700"/>
          </a:xfrm>
          <a:prstGeom prst="rect">
            <a:avLst/>
          </a:prstGeom>
          <a:noFill/>
          <a:ln>
            <a:noFill/>
          </a:ln>
        </p:spPr>
        <p:txBody>
          <a:bodyPr anchorCtr="0" anchor="t" bIns="0" lIns="0" spcFirstLastPara="1" rIns="0" wrap="square" tIns="0">
            <a:normAutofit/>
          </a:bodyPr>
          <a:lstStyle>
            <a:lvl1pPr lvl="0" algn="l">
              <a:lnSpc>
                <a:spcPct val="90000"/>
              </a:lnSpc>
              <a:spcBef>
                <a:spcPts val="750"/>
              </a:spcBef>
              <a:spcAft>
                <a:spcPts val="0"/>
              </a:spcAft>
              <a:buClr>
                <a:schemeClr val="lt1"/>
              </a:buClr>
              <a:buSzPts val="1800"/>
              <a:buNone/>
              <a:defRPr sz="1800">
                <a:solidFill>
                  <a:schemeClr val="lt1"/>
                </a:solidFill>
              </a:defRPr>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pic>
        <p:nvPicPr>
          <p:cNvPr id="70" name="Google Shape;70;p12"/>
          <p:cNvPicPr preferRelativeResize="0"/>
          <p:nvPr/>
        </p:nvPicPr>
        <p:blipFill rotWithShape="1">
          <a:blip r:embed="rId3">
            <a:alphaModFix/>
          </a:blip>
          <a:srcRect b="0" l="0" r="0" t="0"/>
          <a:stretch/>
        </p:blipFill>
        <p:spPr>
          <a:xfrm>
            <a:off x="7028030" y="4108174"/>
            <a:ext cx="2115970" cy="1035326"/>
          </a:xfrm>
          <a:prstGeom prst="rect">
            <a:avLst/>
          </a:prstGeom>
          <a:noFill/>
          <a:ln>
            <a:noFill/>
          </a:ln>
        </p:spPr>
      </p:pic>
      <p:sp>
        <p:nvSpPr>
          <p:cNvPr id="71" name="Google Shape;71;p1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72" name="Shape 72"/>
        <p:cNvGrpSpPr/>
        <p:nvPr/>
      </p:nvGrpSpPr>
      <p:grpSpPr>
        <a:xfrm>
          <a:off x="0" y="0"/>
          <a:ext cx="0" cy="0"/>
          <a:chOff x="0" y="0"/>
          <a:chExt cx="0" cy="0"/>
        </a:xfrm>
      </p:grpSpPr>
      <p:sp>
        <p:nvSpPr>
          <p:cNvPr descr="A red surface with a black background&#10;&#10;Description automatically generated with medium confidence" id="73" name="Google Shape;73;p13"/>
          <p:cNvSpPr/>
          <p:nvPr/>
        </p:nvSpPr>
        <p:spPr>
          <a:xfrm>
            <a:off x="0" y="0"/>
            <a:ext cx="9144000" cy="5143500"/>
          </a:xfrm>
          <a:prstGeom prst="rect">
            <a:avLst/>
          </a:prstGeom>
          <a:solidFill>
            <a:srgbClr val="FFFFFF"/>
          </a:solidFill>
          <a:ln>
            <a:noFill/>
          </a:ln>
        </p:spPr>
      </p:sp>
      <p:pic>
        <p:nvPicPr>
          <p:cNvPr id="74" name="Google Shape;74;p13"/>
          <p:cNvPicPr preferRelativeResize="0"/>
          <p:nvPr/>
        </p:nvPicPr>
        <p:blipFill rotWithShape="1">
          <a:blip r:embed="rId2">
            <a:alphaModFix/>
          </a:blip>
          <a:srcRect b="0" l="0" r="0" t="0"/>
          <a:stretch/>
        </p:blipFill>
        <p:spPr>
          <a:xfrm>
            <a:off x="7466306" y="4322619"/>
            <a:ext cx="1677692" cy="820881"/>
          </a:xfrm>
          <a:prstGeom prst="rect">
            <a:avLst/>
          </a:prstGeom>
          <a:noFill/>
          <a:ln>
            <a:noFill/>
          </a:ln>
        </p:spPr>
      </p:pic>
      <p:sp>
        <p:nvSpPr>
          <p:cNvPr id="75" name="Google Shape;75;p13"/>
          <p:cNvSpPr txBox="1"/>
          <p:nvPr>
            <p:ph type="title"/>
          </p:nvPr>
        </p:nvSpPr>
        <p:spPr>
          <a:xfrm>
            <a:off x="317324" y="273844"/>
            <a:ext cx="8509200" cy="994200"/>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dk1"/>
              </a:buClr>
              <a:buSzPts val="2400"/>
              <a:buFont typeface="Arial"/>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3"/>
          <p:cNvSpPr txBox="1"/>
          <p:nvPr>
            <p:ph idx="1" type="body"/>
          </p:nvPr>
        </p:nvSpPr>
        <p:spPr>
          <a:xfrm>
            <a:off x="317325" y="1260872"/>
            <a:ext cx="4828500" cy="618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accent1"/>
              </a:buClr>
              <a:buSzPts val="1800"/>
              <a:buNone/>
              <a:defRPr b="1" sz="1800">
                <a:solidFill>
                  <a:schemeClr val="accent1"/>
                </a:solidFill>
              </a:defRPr>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77" name="Google Shape;77;p13"/>
          <p:cNvSpPr txBox="1"/>
          <p:nvPr>
            <p:ph idx="2" type="body"/>
          </p:nvPr>
        </p:nvSpPr>
        <p:spPr>
          <a:xfrm>
            <a:off x="317325" y="2003822"/>
            <a:ext cx="4828500" cy="2763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dk1"/>
              </a:buClr>
              <a:buSzPts val="1600"/>
              <a:buFont typeface="Arial"/>
              <a:buNone/>
              <a:defRPr sz="1600"/>
            </a:lvl1pPr>
            <a:lvl2pPr indent="-228600" lvl="1" marL="914400" algn="l">
              <a:lnSpc>
                <a:spcPct val="90000"/>
              </a:lnSpc>
              <a:spcBef>
                <a:spcPts val="375"/>
              </a:spcBef>
              <a:spcAft>
                <a:spcPts val="0"/>
              </a:spcAft>
              <a:buClr>
                <a:schemeClr val="dk1"/>
              </a:buClr>
              <a:buSzPts val="1800"/>
              <a:buFont typeface="Arial"/>
              <a:buNone/>
              <a:defRPr sz="1800"/>
            </a:lvl2pPr>
            <a:lvl3pPr indent="-228600" lvl="2" marL="1371600" algn="l">
              <a:lnSpc>
                <a:spcPct val="90000"/>
              </a:lnSpc>
              <a:spcBef>
                <a:spcPts val="375"/>
              </a:spcBef>
              <a:spcAft>
                <a:spcPts val="0"/>
              </a:spcAft>
              <a:buClr>
                <a:schemeClr val="dk1"/>
              </a:buClr>
              <a:buSzPts val="1800"/>
              <a:buFont typeface="Arial"/>
              <a:buNone/>
              <a:defRPr sz="1800"/>
            </a:lvl3pPr>
            <a:lvl4pPr indent="-228600" lvl="3" marL="1828800" algn="l">
              <a:lnSpc>
                <a:spcPct val="90000"/>
              </a:lnSpc>
              <a:spcBef>
                <a:spcPts val="375"/>
              </a:spcBef>
              <a:spcAft>
                <a:spcPts val="0"/>
              </a:spcAft>
              <a:buClr>
                <a:schemeClr val="dk1"/>
              </a:buClr>
              <a:buSzPts val="1800"/>
              <a:buFont typeface="Arial"/>
              <a:buNone/>
              <a:defRPr sz="1800"/>
            </a:lvl4pPr>
            <a:lvl5pPr indent="-228600" lvl="4" marL="2286000" algn="l">
              <a:lnSpc>
                <a:spcPct val="90000"/>
              </a:lnSpc>
              <a:spcBef>
                <a:spcPts val="375"/>
              </a:spcBef>
              <a:spcAft>
                <a:spcPts val="0"/>
              </a:spcAft>
              <a:buClr>
                <a:schemeClr val="dk1"/>
              </a:buClr>
              <a:buSzPts val="1800"/>
              <a:buFont typeface="Arial"/>
              <a:buNone/>
              <a:defRPr sz="1800"/>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78" name="Google Shape;78;p13"/>
          <p:cNvSpPr txBox="1"/>
          <p:nvPr>
            <p:ph idx="3" type="body"/>
          </p:nvPr>
        </p:nvSpPr>
        <p:spPr>
          <a:xfrm>
            <a:off x="5474825" y="1292568"/>
            <a:ext cx="3340200" cy="2376600"/>
          </a:xfrm>
          <a:prstGeom prst="rect">
            <a:avLst/>
          </a:prstGeom>
          <a:solidFill>
            <a:schemeClr val="accent1"/>
          </a:solidFill>
          <a:ln>
            <a:noFill/>
          </a:ln>
        </p:spPr>
        <p:txBody>
          <a:bodyPr anchorCtr="0" anchor="ctr" bIns="360000" lIns="360000" spcFirstLastPara="1" rIns="360000" wrap="square" tIns="360000">
            <a:normAutofit/>
          </a:bodyPr>
          <a:lstStyle>
            <a:lvl1pPr indent="-228600" lvl="0" marL="457200" algn="l">
              <a:lnSpc>
                <a:spcPct val="90000"/>
              </a:lnSpc>
              <a:spcBef>
                <a:spcPts val="750"/>
              </a:spcBef>
              <a:spcAft>
                <a:spcPts val="0"/>
              </a:spcAft>
              <a:buClr>
                <a:schemeClr val="lt1"/>
              </a:buClr>
              <a:buSzPts val="1800"/>
              <a:buFont typeface="Arial"/>
              <a:buNone/>
              <a:defRPr b="1" sz="1800">
                <a:solidFill>
                  <a:schemeClr val="lt1"/>
                </a:solidFill>
              </a:defRPr>
            </a:lvl1pPr>
            <a:lvl2pPr indent="-342900" lvl="1" marL="914400" algn="l">
              <a:lnSpc>
                <a:spcPct val="90000"/>
              </a:lnSpc>
              <a:spcBef>
                <a:spcPts val="375"/>
              </a:spcBef>
              <a:spcAft>
                <a:spcPts val="0"/>
              </a:spcAft>
              <a:buClr>
                <a:schemeClr val="lt1"/>
              </a:buClr>
              <a:buSzPts val="1800"/>
              <a:buChar char="•"/>
              <a:defRPr>
                <a:solidFill>
                  <a:schemeClr val="lt1"/>
                </a:solidFill>
              </a:defRPr>
            </a:lvl2pPr>
            <a:lvl3pPr indent="-323850" lvl="2" marL="1371600" algn="l">
              <a:lnSpc>
                <a:spcPct val="90000"/>
              </a:lnSpc>
              <a:spcBef>
                <a:spcPts val="375"/>
              </a:spcBef>
              <a:spcAft>
                <a:spcPts val="0"/>
              </a:spcAft>
              <a:buClr>
                <a:schemeClr val="lt1"/>
              </a:buClr>
              <a:buSzPts val="1500"/>
              <a:buChar char="•"/>
              <a:defRPr>
                <a:solidFill>
                  <a:schemeClr val="lt1"/>
                </a:solidFill>
              </a:defRPr>
            </a:lvl3pPr>
            <a:lvl4pPr indent="-314325" lvl="3" marL="1828800" algn="l">
              <a:lnSpc>
                <a:spcPct val="90000"/>
              </a:lnSpc>
              <a:spcBef>
                <a:spcPts val="375"/>
              </a:spcBef>
              <a:spcAft>
                <a:spcPts val="0"/>
              </a:spcAft>
              <a:buClr>
                <a:schemeClr val="lt1"/>
              </a:buClr>
              <a:buSzPts val="1350"/>
              <a:buChar char="•"/>
              <a:defRPr>
                <a:solidFill>
                  <a:schemeClr val="lt1"/>
                </a:solidFill>
              </a:defRPr>
            </a:lvl4pPr>
            <a:lvl5pPr indent="-314325" lvl="4" marL="2286000" algn="l">
              <a:lnSpc>
                <a:spcPct val="90000"/>
              </a:lnSpc>
              <a:spcBef>
                <a:spcPts val="375"/>
              </a:spcBef>
              <a:spcAft>
                <a:spcPts val="0"/>
              </a:spcAft>
              <a:buClr>
                <a:schemeClr val="lt1"/>
              </a:buClr>
              <a:buSzPts val="1350"/>
              <a:buChar char="•"/>
              <a:defRPr>
                <a:solidFill>
                  <a:schemeClr val="lt1"/>
                </a:solidFill>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79" name="Google Shape;79;p1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Comparison">
  <p:cSld name="5_Comparison">
    <p:spTree>
      <p:nvGrpSpPr>
        <p:cNvPr id="80" name="Shape 80"/>
        <p:cNvGrpSpPr/>
        <p:nvPr/>
      </p:nvGrpSpPr>
      <p:grpSpPr>
        <a:xfrm>
          <a:off x="0" y="0"/>
          <a:ext cx="0" cy="0"/>
          <a:chOff x="0" y="0"/>
          <a:chExt cx="0" cy="0"/>
        </a:xfrm>
      </p:grpSpPr>
      <p:pic>
        <p:nvPicPr>
          <p:cNvPr id="81" name="Google Shape;81;p14"/>
          <p:cNvPicPr preferRelativeResize="0"/>
          <p:nvPr/>
        </p:nvPicPr>
        <p:blipFill rotWithShape="1">
          <a:blip r:embed="rId2">
            <a:alphaModFix/>
          </a:blip>
          <a:srcRect b="0" l="0" r="0" t="0"/>
          <a:stretch/>
        </p:blipFill>
        <p:spPr>
          <a:xfrm rot="10800000">
            <a:off x="0" y="-1"/>
            <a:ext cx="9143998" cy="5143501"/>
          </a:xfrm>
          <a:prstGeom prst="rect">
            <a:avLst/>
          </a:prstGeom>
          <a:noFill/>
          <a:ln>
            <a:noFill/>
          </a:ln>
        </p:spPr>
      </p:pic>
      <p:pic>
        <p:nvPicPr>
          <p:cNvPr id="82" name="Google Shape;82;p14"/>
          <p:cNvPicPr preferRelativeResize="0"/>
          <p:nvPr/>
        </p:nvPicPr>
        <p:blipFill rotWithShape="1">
          <a:blip r:embed="rId3">
            <a:alphaModFix/>
          </a:blip>
          <a:srcRect b="0" l="0" r="0" t="0"/>
          <a:stretch/>
        </p:blipFill>
        <p:spPr>
          <a:xfrm>
            <a:off x="7466306" y="4322619"/>
            <a:ext cx="1677692" cy="820881"/>
          </a:xfrm>
          <a:prstGeom prst="rect">
            <a:avLst/>
          </a:prstGeom>
          <a:noFill/>
          <a:ln>
            <a:noFill/>
          </a:ln>
        </p:spPr>
      </p:pic>
      <p:sp>
        <p:nvSpPr>
          <p:cNvPr id="83" name="Google Shape;83;p14"/>
          <p:cNvSpPr txBox="1"/>
          <p:nvPr>
            <p:ph type="title"/>
          </p:nvPr>
        </p:nvSpPr>
        <p:spPr>
          <a:xfrm>
            <a:off x="317324" y="748857"/>
            <a:ext cx="8509200" cy="994200"/>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dk1"/>
              </a:buClr>
              <a:buSzPts val="2400"/>
              <a:buFont typeface="Arial"/>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4" name="Google Shape;84;p14"/>
          <p:cNvSpPr txBox="1"/>
          <p:nvPr>
            <p:ph idx="1" type="body"/>
          </p:nvPr>
        </p:nvSpPr>
        <p:spPr>
          <a:xfrm>
            <a:off x="317325" y="1735885"/>
            <a:ext cx="4828500" cy="618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accent1"/>
              </a:buClr>
              <a:buSzPts val="1800"/>
              <a:buNone/>
              <a:defRPr b="1" sz="1800">
                <a:solidFill>
                  <a:schemeClr val="accent1"/>
                </a:solidFill>
              </a:defRPr>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85" name="Google Shape;85;p14"/>
          <p:cNvSpPr txBox="1"/>
          <p:nvPr>
            <p:ph idx="2" type="body"/>
          </p:nvPr>
        </p:nvSpPr>
        <p:spPr>
          <a:xfrm>
            <a:off x="317325" y="2478836"/>
            <a:ext cx="4828500" cy="24672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dk1"/>
              </a:buClr>
              <a:buSzPts val="1600"/>
              <a:buFont typeface="Arial"/>
              <a:buNone/>
              <a:defRPr sz="1600"/>
            </a:lvl1pPr>
            <a:lvl2pPr indent="-228600" lvl="1" marL="914400" algn="l">
              <a:lnSpc>
                <a:spcPct val="90000"/>
              </a:lnSpc>
              <a:spcBef>
                <a:spcPts val="375"/>
              </a:spcBef>
              <a:spcAft>
                <a:spcPts val="0"/>
              </a:spcAft>
              <a:buClr>
                <a:schemeClr val="dk1"/>
              </a:buClr>
              <a:buSzPts val="1800"/>
              <a:buFont typeface="Arial"/>
              <a:buNone/>
              <a:defRPr sz="1800"/>
            </a:lvl2pPr>
            <a:lvl3pPr indent="-228600" lvl="2" marL="1371600" algn="l">
              <a:lnSpc>
                <a:spcPct val="90000"/>
              </a:lnSpc>
              <a:spcBef>
                <a:spcPts val="375"/>
              </a:spcBef>
              <a:spcAft>
                <a:spcPts val="0"/>
              </a:spcAft>
              <a:buClr>
                <a:schemeClr val="dk1"/>
              </a:buClr>
              <a:buSzPts val="1800"/>
              <a:buFont typeface="Arial"/>
              <a:buNone/>
              <a:defRPr sz="1800"/>
            </a:lvl3pPr>
            <a:lvl4pPr indent="-228600" lvl="3" marL="1828800" algn="l">
              <a:lnSpc>
                <a:spcPct val="90000"/>
              </a:lnSpc>
              <a:spcBef>
                <a:spcPts val="375"/>
              </a:spcBef>
              <a:spcAft>
                <a:spcPts val="0"/>
              </a:spcAft>
              <a:buClr>
                <a:schemeClr val="dk1"/>
              </a:buClr>
              <a:buSzPts val="1800"/>
              <a:buFont typeface="Arial"/>
              <a:buNone/>
              <a:defRPr sz="1800"/>
            </a:lvl4pPr>
            <a:lvl5pPr indent="-228600" lvl="4" marL="2286000" algn="l">
              <a:lnSpc>
                <a:spcPct val="90000"/>
              </a:lnSpc>
              <a:spcBef>
                <a:spcPts val="375"/>
              </a:spcBef>
              <a:spcAft>
                <a:spcPts val="0"/>
              </a:spcAft>
              <a:buClr>
                <a:schemeClr val="dk1"/>
              </a:buClr>
              <a:buSzPts val="1800"/>
              <a:buFont typeface="Arial"/>
              <a:buNone/>
              <a:defRPr sz="1800"/>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86" name="Google Shape;86;p14"/>
          <p:cNvSpPr txBox="1"/>
          <p:nvPr>
            <p:ph idx="3" type="body"/>
          </p:nvPr>
        </p:nvSpPr>
        <p:spPr>
          <a:xfrm>
            <a:off x="5474825" y="1767581"/>
            <a:ext cx="3340200" cy="2376600"/>
          </a:xfrm>
          <a:prstGeom prst="rect">
            <a:avLst/>
          </a:prstGeom>
          <a:solidFill>
            <a:schemeClr val="accent1"/>
          </a:solidFill>
          <a:ln>
            <a:noFill/>
          </a:ln>
        </p:spPr>
        <p:txBody>
          <a:bodyPr anchorCtr="0" anchor="ctr" bIns="360000" lIns="360000" spcFirstLastPara="1" rIns="360000" wrap="square" tIns="360000">
            <a:normAutofit/>
          </a:bodyPr>
          <a:lstStyle>
            <a:lvl1pPr indent="-228600" lvl="0" marL="457200" algn="l">
              <a:lnSpc>
                <a:spcPct val="90000"/>
              </a:lnSpc>
              <a:spcBef>
                <a:spcPts val="750"/>
              </a:spcBef>
              <a:spcAft>
                <a:spcPts val="0"/>
              </a:spcAft>
              <a:buClr>
                <a:schemeClr val="lt1"/>
              </a:buClr>
              <a:buSzPts val="1800"/>
              <a:buFont typeface="Arial"/>
              <a:buNone/>
              <a:defRPr b="1" sz="1800">
                <a:solidFill>
                  <a:schemeClr val="lt1"/>
                </a:solidFill>
              </a:defRPr>
            </a:lvl1pPr>
            <a:lvl2pPr indent="-342900" lvl="1" marL="914400" algn="l">
              <a:lnSpc>
                <a:spcPct val="90000"/>
              </a:lnSpc>
              <a:spcBef>
                <a:spcPts val="375"/>
              </a:spcBef>
              <a:spcAft>
                <a:spcPts val="0"/>
              </a:spcAft>
              <a:buClr>
                <a:schemeClr val="lt1"/>
              </a:buClr>
              <a:buSzPts val="1800"/>
              <a:buChar char="•"/>
              <a:defRPr>
                <a:solidFill>
                  <a:schemeClr val="lt1"/>
                </a:solidFill>
              </a:defRPr>
            </a:lvl2pPr>
            <a:lvl3pPr indent="-323850" lvl="2" marL="1371600" algn="l">
              <a:lnSpc>
                <a:spcPct val="90000"/>
              </a:lnSpc>
              <a:spcBef>
                <a:spcPts val="375"/>
              </a:spcBef>
              <a:spcAft>
                <a:spcPts val="0"/>
              </a:spcAft>
              <a:buClr>
                <a:schemeClr val="lt1"/>
              </a:buClr>
              <a:buSzPts val="1500"/>
              <a:buChar char="•"/>
              <a:defRPr>
                <a:solidFill>
                  <a:schemeClr val="lt1"/>
                </a:solidFill>
              </a:defRPr>
            </a:lvl3pPr>
            <a:lvl4pPr indent="-314325" lvl="3" marL="1828800" algn="l">
              <a:lnSpc>
                <a:spcPct val="90000"/>
              </a:lnSpc>
              <a:spcBef>
                <a:spcPts val="375"/>
              </a:spcBef>
              <a:spcAft>
                <a:spcPts val="0"/>
              </a:spcAft>
              <a:buClr>
                <a:schemeClr val="lt1"/>
              </a:buClr>
              <a:buSzPts val="1350"/>
              <a:buChar char="•"/>
              <a:defRPr>
                <a:solidFill>
                  <a:schemeClr val="lt1"/>
                </a:solidFill>
              </a:defRPr>
            </a:lvl4pPr>
            <a:lvl5pPr indent="-314325" lvl="4" marL="2286000" algn="l">
              <a:lnSpc>
                <a:spcPct val="90000"/>
              </a:lnSpc>
              <a:spcBef>
                <a:spcPts val="375"/>
              </a:spcBef>
              <a:spcAft>
                <a:spcPts val="0"/>
              </a:spcAft>
              <a:buClr>
                <a:schemeClr val="lt1"/>
              </a:buClr>
              <a:buSzPts val="1350"/>
              <a:buChar char="•"/>
              <a:defRPr>
                <a:solidFill>
                  <a:schemeClr val="lt1"/>
                </a:solidFill>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87" name="Google Shape;87;p1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omparison">
  <p:cSld name="3_Comparison">
    <p:spTree>
      <p:nvGrpSpPr>
        <p:cNvPr id="88" name="Shape 88"/>
        <p:cNvGrpSpPr/>
        <p:nvPr/>
      </p:nvGrpSpPr>
      <p:grpSpPr>
        <a:xfrm>
          <a:off x="0" y="0"/>
          <a:ext cx="0" cy="0"/>
          <a:chOff x="0" y="0"/>
          <a:chExt cx="0" cy="0"/>
        </a:xfrm>
      </p:grpSpPr>
      <p:sp>
        <p:nvSpPr>
          <p:cNvPr id="89" name="Google Shape;89;p15"/>
          <p:cNvSpPr txBox="1"/>
          <p:nvPr>
            <p:ph type="title"/>
          </p:nvPr>
        </p:nvSpPr>
        <p:spPr>
          <a:xfrm>
            <a:off x="317324" y="273844"/>
            <a:ext cx="8509200" cy="994200"/>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dk1"/>
              </a:buClr>
              <a:buSzPts val="2400"/>
              <a:buFont typeface="Arial"/>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0" name="Google Shape;90;p15"/>
          <p:cNvSpPr txBox="1"/>
          <p:nvPr>
            <p:ph idx="1" type="body"/>
          </p:nvPr>
        </p:nvSpPr>
        <p:spPr>
          <a:xfrm>
            <a:off x="317325" y="1260872"/>
            <a:ext cx="4828500" cy="618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accent1"/>
              </a:buClr>
              <a:buSzPts val="1800"/>
              <a:buNone/>
              <a:defRPr b="1" sz="1800">
                <a:solidFill>
                  <a:schemeClr val="accent1"/>
                </a:solidFill>
              </a:defRPr>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91" name="Google Shape;91;p15"/>
          <p:cNvSpPr txBox="1"/>
          <p:nvPr>
            <p:ph idx="2" type="body"/>
          </p:nvPr>
        </p:nvSpPr>
        <p:spPr>
          <a:xfrm>
            <a:off x="317325" y="2003822"/>
            <a:ext cx="4828500" cy="2763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dk1"/>
              </a:buClr>
              <a:buSzPts val="1600"/>
              <a:buFont typeface="Arial"/>
              <a:buNone/>
              <a:defRPr sz="1600"/>
            </a:lvl1pPr>
            <a:lvl2pPr indent="-228600" lvl="1" marL="914400" algn="l">
              <a:lnSpc>
                <a:spcPct val="90000"/>
              </a:lnSpc>
              <a:spcBef>
                <a:spcPts val="375"/>
              </a:spcBef>
              <a:spcAft>
                <a:spcPts val="0"/>
              </a:spcAft>
              <a:buClr>
                <a:schemeClr val="dk1"/>
              </a:buClr>
              <a:buSzPts val="1800"/>
              <a:buFont typeface="Arial"/>
              <a:buNone/>
              <a:defRPr sz="1800"/>
            </a:lvl2pPr>
            <a:lvl3pPr indent="-228600" lvl="2" marL="1371600" algn="l">
              <a:lnSpc>
                <a:spcPct val="90000"/>
              </a:lnSpc>
              <a:spcBef>
                <a:spcPts val="375"/>
              </a:spcBef>
              <a:spcAft>
                <a:spcPts val="0"/>
              </a:spcAft>
              <a:buClr>
                <a:schemeClr val="dk1"/>
              </a:buClr>
              <a:buSzPts val="1800"/>
              <a:buFont typeface="Arial"/>
              <a:buNone/>
              <a:defRPr sz="1800"/>
            </a:lvl3pPr>
            <a:lvl4pPr indent="-228600" lvl="3" marL="1828800" algn="l">
              <a:lnSpc>
                <a:spcPct val="90000"/>
              </a:lnSpc>
              <a:spcBef>
                <a:spcPts val="375"/>
              </a:spcBef>
              <a:spcAft>
                <a:spcPts val="0"/>
              </a:spcAft>
              <a:buClr>
                <a:schemeClr val="dk1"/>
              </a:buClr>
              <a:buSzPts val="1800"/>
              <a:buFont typeface="Arial"/>
              <a:buNone/>
              <a:defRPr sz="1800"/>
            </a:lvl4pPr>
            <a:lvl5pPr indent="-228600" lvl="4" marL="2286000" algn="l">
              <a:lnSpc>
                <a:spcPct val="90000"/>
              </a:lnSpc>
              <a:spcBef>
                <a:spcPts val="375"/>
              </a:spcBef>
              <a:spcAft>
                <a:spcPts val="0"/>
              </a:spcAft>
              <a:buClr>
                <a:schemeClr val="dk1"/>
              </a:buClr>
              <a:buSzPts val="1800"/>
              <a:buFont typeface="Arial"/>
              <a:buNone/>
              <a:defRPr sz="1800"/>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92" name="Google Shape;92;p15"/>
          <p:cNvSpPr txBox="1"/>
          <p:nvPr>
            <p:ph idx="3" type="body"/>
          </p:nvPr>
        </p:nvSpPr>
        <p:spPr>
          <a:xfrm>
            <a:off x="5474825" y="1292568"/>
            <a:ext cx="3340200" cy="2376600"/>
          </a:xfrm>
          <a:prstGeom prst="rect">
            <a:avLst/>
          </a:prstGeom>
          <a:solidFill>
            <a:schemeClr val="accent1"/>
          </a:solidFill>
          <a:ln>
            <a:noFill/>
          </a:ln>
        </p:spPr>
        <p:txBody>
          <a:bodyPr anchorCtr="0" anchor="ctr" bIns="360000" lIns="360000" spcFirstLastPara="1" rIns="360000" wrap="square" tIns="360000">
            <a:normAutofit/>
          </a:bodyPr>
          <a:lstStyle>
            <a:lvl1pPr indent="-228600" lvl="0" marL="457200" algn="l">
              <a:lnSpc>
                <a:spcPct val="90000"/>
              </a:lnSpc>
              <a:spcBef>
                <a:spcPts val="750"/>
              </a:spcBef>
              <a:spcAft>
                <a:spcPts val="0"/>
              </a:spcAft>
              <a:buClr>
                <a:schemeClr val="lt1"/>
              </a:buClr>
              <a:buSzPts val="1800"/>
              <a:buFont typeface="Arial"/>
              <a:buNone/>
              <a:defRPr b="1" sz="1800">
                <a:solidFill>
                  <a:schemeClr val="lt1"/>
                </a:solidFill>
              </a:defRPr>
            </a:lvl1pPr>
            <a:lvl2pPr indent="-342900" lvl="1" marL="914400" algn="l">
              <a:lnSpc>
                <a:spcPct val="90000"/>
              </a:lnSpc>
              <a:spcBef>
                <a:spcPts val="375"/>
              </a:spcBef>
              <a:spcAft>
                <a:spcPts val="0"/>
              </a:spcAft>
              <a:buClr>
                <a:schemeClr val="lt1"/>
              </a:buClr>
              <a:buSzPts val="1800"/>
              <a:buChar char="•"/>
              <a:defRPr>
                <a:solidFill>
                  <a:schemeClr val="lt1"/>
                </a:solidFill>
              </a:defRPr>
            </a:lvl2pPr>
            <a:lvl3pPr indent="-323850" lvl="2" marL="1371600" algn="l">
              <a:lnSpc>
                <a:spcPct val="90000"/>
              </a:lnSpc>
              <a:spcBef>
                <a:spcPts val="375"/>
              </a:spcBef>
              <a:spcAft>
                <a:spcPts val="0"/>
              </a:spcAft>
              <a:buClr>
                <a:schemeClr val="lt1"/>
              </a:buClr>
              <a:buSzPts val="1500"/>
              <a:buChar char="•"/>
              <a:defRPr>
                <a:solidFill>
                  <a:schemeClr val="lt1"/>
                </a:solidFill>
              </a:defRPr>
            </a:lvl3pPr>
            <a:lvl4pPr indent="-314325" lvl="3" marL="1828800" algn="l">
              <a:lnSpc>
                <a:spcPct val="90000"/>
              </a:lnSpc>
              <a:spcBef>
                <a:spcPts val="375"/>
              </a:spcBef>
              <a:spcAft>
                <a:spcPts val="0"/>
              </a:spcAft>
              <a:buClr>
                <a:schemeClr val="lt1"/>
              </a:buClr>
              <a:buSzPts val="1350"/>
              <a:buChar char="•"/>
              <a:defRPr>
                <a:solidFill>
                  <a:schemeClr val="lt1"/>
                </a:solidFill>
              </a:defRPr>
            </a:lvl4pPr>
            <a:lvl5pPr indent="-314325" lvl="4" marL="2286000" algn="l">
              <a:lnSpc>
                <a:spcPct val="90000"/>
              </a:lnSpc>
              <a:spcBef>
                <a:spcPts val="375"/>
              </a:spcBef>
              <a:spcAft>
                <a:spcPts val="0"/>
              </a:spcAft>
              <a:buClr>
                <a:schemeClr val="lt1"/>
              </a:buClr>
              <a:buSzPts val="1350"/>
              <a:buChar char="•"/>
              <a:defRPr>
                <a:solidFill>
                  <a:schemeClr val="lt1"/>
                </a:solidFill>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pic>
        <p:nvPicPr>
          <p:cNvPr id="93" name="Google Shape;93;p15"/>
          <p:cNvPicPr preferRelativeResize="0"/>
          <p:nvPr/>
        </p:nvPicPr>
        <p:blipFill rotWithShape="1">
          <a:blip r:embed="rId2">
            <a:alphaModFix/>
          </a:blip>
          <a:srcRect b="0" l="0" r="0" t="0"/>
          <a:stretch/>
        </p:blipFill>
        <p:spPr>
          <a:xfrm>
            <a:off x="7466306" y="4322618"/>
            <a:ext cx="1677692" cy="820881"/>
          </a:xfrm>
          <a:prstGeom prst="rect">
            <a:avLst/>
          </a:prstGeom>
          <a:noFill/>
          <a:ln>
            <a:noFill/>
          </a:ln>
        </p:spPr>
      </p:pic>
      <p:sp>
        <p:nvSpPr>
          <p:cNvPr id="94" name="Google Shape;94;p1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mparison" type="twoTxTwoObj">
  <p:cSld name="TWO_OBJECTS_WITH_TEXT">
    <p:spTree>
      <p:nvGrpSpPr>
        <p:cNvPr id="95" name="Shape 95"/>
        <p:cNvGrpSpPr/>
        <p:nvPr/>
      </p:nvGrpSpPr>
      <p:grpSpPr>
        <a:xfrm>
          <a:off x="0" y="0"/>
          <a:ext cx="0" cy="0"/>
          <a:chOff x="0" y="0"/>
          <a:chExt cx="0" cy="0"/>
        </a:xfrm>
      </p:grpSpPr>
      <p:sp>
        <p:nvSpPr>
          <p:cNvPr descr="A red surface with a black background&#10;&#10;Description automatically generated with medium confidence" id="96" name="Google Shape;96;p16"/>
          <p:cNvSpPr/>
          <p:nvPr/>
        </p:nvSpPr>
        <p:spPr>
          <a:xfrm>
            <a:off x="0" y="0"/>
            <a:ext cx="9144000" cy="5143500"/>
          </a:xfrm>
          <a:prstGeom prst="rect">
            <a:avLst/>
          </a:prstGeom>
          <a:solidFill>
            <a:srgbClr val="FFFFFF"/>
          </a:solidFill>
          <a:ln>
            <a:noFill/>
          </a:ln>
        </p:spPr>
      </p:sp>
      <p:pic>
        <p:nvPicPr>
          <p:cNvPr id="97" name="Google Shape;97;p16"/>
          <p:cNvPicPr preferRelativeResize="0"/>
          <p:nvPr/>
        </p:nvPicPr>
        <p:blipFill rotWithShape="1">
          <a:blip r:embed="rId2">
            <a:alphaModFix/>
          </a:blip>
          <a:srcRect b="0" l="0" r="0" t="0"/>
          <a:stretch/>
        </p:blipFill>
        <p:spPr>
          <a:xfrm>
            <a:off x="7466306" y="4322619"/>
            <a:ext cx="1677692" cy="820881"/>
          </a:xfrm>
          <a:prstGeom prst="rect">
            <a:avLst/>
          </a:prstGeom>
          <a:noFill/>
          <a:ln>
            <a:noFill/>
          </a:ln>
        </p:spPr>
      </p:pic>
      <p:sp>
        <p:nvSpPr>
          <p:cNvPr id="98" name="Google Shape;98;p16"/>
          <p:cNvSpPr txBox="1"/>
          <p:nvPr>
            <p:ph type="title"/>
          </p:nvPr>
        </p:nvSpPr>
        <p:spPr>
          <a:xfrm>
            <a:off x="317324" y="273844"/>
            <a:ext cx="8509200" cy="994200"/>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dk1"/>
              </a:buClr>
              <a:buSzPts val="2400"/>
              <a:buFont typeface="Arial"/>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9" name="Google Shape;99;p16"/>
          <p:cNvSpPr txBox="1"/>
          <p:nvPr>
            <p:ph idx="1" type="body"/>
          </p:nvPr>
        </p:nvSpPr>
        <p:spPr>
          <a:xfrm>
            <a:off x="317325" y="1260872"/>
            <a:ext cx="4115700" cy="618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accent1"/>
              </a:buClr>
              <a:buSzPts val="1800"/>
              <a:buNone/>
              <a:defRPr b="1" sz="1800">
                <a:solidFill>
                  <a:schemeClr val="accent1"/>
                </a:solidFill>
              </a:defRPr>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100" name="Google Shape;100;p16"/>
          <p:cNvSpPr txBox="1"/>
          <p:nvPr>
            <p:ph idx="2" type="body"/>
          </p:nvPr>
        </p:nvSpPr>
        <p:spPr>
          <a:xfrm>
            <a:off x="317325" y="2721033"/>
            <a:ext cx="4115700" cy="2046300"/>
          </a:xfrm>
          <a:prstGeom prst="rect">
            <a:avLst/>
          </a:prstGeom>
          <a:noFill/>
          <a:ln>
            <a:noFill/>
          </a:ln>
        </p:spPr>
        <p:txBody>
          <a:bodyPr anchorCtr="0" anchor="t" bIns="0" lIns="0" spcFirstLastPara="1" rIns="0" wrap="square" tIns="0">
            <a:normAutofit/>
          </a:bodyPr>
          <a:lstStyle>
            <a:lvl1pPr indent="-317500" lvl="0" marL="457200" algn="l">
              <a:lnSpc>
                <a:spcPct val="90000"/>
              </a:lnSpc>
              <a:spcBef>
                <a:spcPts val="750"/>
              </a:spcBef>
              <a:spcAft>
                <a:spcPts val="0"/>
              </a:spcAft>
              <a:buClr>
                <a:schemeClr val="accent1"/>
              </a:buClr>
              <a:buSzPts val="1400"/>
              <a:buFont typeface="Arial"/>
              <a:buChar char="•"/>
              <a:defRPr sz="1400"/>
            </a:lvl1pPr>
            <a:lvl2pPr indent="-317500" lvl="1" marL="914400" algn="l">
              <a:lnSpc>
                <a:spcPct val="90000"/>
              </a:lnSpc>
              <a:spcBef>
                <a:spcPts val="375"/>
              </a:spcBef>
              <a:spcAft>
                <a:spcPts val="0"/>
              </a:spcAft>
              <a:buClr>
                <a:schemeClr val="accent1"/>
              </a:buClr>
              <a:buSzPts val="1400"/>
              <a:buFont typeface="Arial"/>
              <a:buChar char="•"/>
              <a:defRPr sz="1400"/>
            </a:lvl2pPr>
            <a:lvl3pPr indent="-317500" lvl="2" marL="1371600" algn="l">
              <a:lnSpc>
                <a:spcPct val="90000"/>
              </a:lnSpc>
              <a:spcBef>
                <a:spcPts val="375"/>
              </a:spcBef>
              <a:spcAft>
                <a:spcPts val="0"/>
              </a:spcAft>
              <a:buClr>
                <a:schemeClr val="accent1"/>
              </a:buClr>
              <a:buSzPts val="1400"/>
              <a:buFont typeface="Arial"/>
              <a:buChar char="•"/>
              <a:defRPr sz="1400"/>
            </a:lvl3pPr>
            <a:lvl4pPr indent="-317500" lvl="3" marL="1828800" algn="l">
              <a:lnSpc>
                <a:spcPct val="90000"/>
              </a:lnSpc>
              <a:spcBef>
                <a:spcPts val="375"/>
              </a:spcBef>
              <a:spcAft>
                <a:spcPts val="0"/>
              </a:spcAft>
              <a:buClr>
                <a:schemeClr val="accent1"/>
              </a:buClr>
              <a:buSzPts val="1400"/>
              <a:buFont typeface="Arial"/>
              <a:buChar char="•"/>
              <a:defRPr sz="1400"/>
            </a:lvl4pPr>
            <a:lvl5pPr indent="-317500" lvl="4" marL="2286000" algn="l">
              <a:lnSpc>
                <a:spcPct val="90000"/>
              </a:lnSpc>
              <a:spcBef>
                <a:spcPts val="375"/>
              </a:spcBef>
              <a:spcAft>
                <a:spcPts val="0"/>
              </a:spcAft>
              <a:buClr>
                <a:schemeClr val="accent1"/>
              </a:buClr>
              <a:buSzPts val="1400"/>
              <a:buFont typeface="Arial"/>
              <a:buChar char="•"/>
              <a:defRPr sz="1400"/>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01" name="Google Shape;101;p16"/>
          <p:cNvSpPr txBox="1"/>
          <p:nvPr>
            <p:ph idx="3" type="body"/>
          </p:nvPr>
        </p:nvSpPr>
        <p:spPr>
          <a:xfrm>
            <a:off x="4710896" y="1260872"/>
            <a:ext cx="4104300" cy="618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accent1"/>
              </a:buClr>
              <a:buSzPts val="1800"/>
              <a:buNone/>
              <a:defRPr b="1" sz="1800">
                <a:solidFill>
                  <a:schemeClr val="accent1"/>
                </a:solidFill>
              </a:defRPr>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102" name="Google Shape;102;p16"/>
          <p:cNvSpPr txBox="1"/>
          <p:nvPr>
            <p:ph idx="4" type="body"/>
          </p:nvPr>
        </p:nvSpPr>
        <p:spPr>
          <a:xfrm>
            <a:off x="4710896" y="2721033"/>
            <a:ext cx="4104300" cy="2046300"/>
          </a:xfrm>
          <a:prstGeom prst="rect">
            <a:avLst/>
          </a:prstGeom>
          <a:noFill/>
          <a:ln>
            <a:noFill/>
          </a:ln>
        </p:spPr>
        <p:txBody>
          <a:bodyPr anchorCtr="0" anchor="t" bIns="0" lIns="0" spcFirstLastPara="1" rIns="0" wrap="square" tIns="0">
            <a:normAutofit/>
          </a:bodyPr>
          <a:lstStyle>
            <a:lvl1pPr indent="-317500" lvl="0" marL="457200" algn="l">
              <a:lnSpc>
                <a:spcPct val="90000"/>
              </a:lnSpc>
              <a:spcBef>
                <a:spcPts val="750"/>
              </a:spcBef>
              <a:spcAft>
                <a:spcPts val="0"/>
              </a:spcAft>
              <a:buClr>
                <a:schemeClr val="accent1"/>
              </a:buClr>
              <a:buSzPts val="1400"/>
              <a:buChar char="•"/>
              <a:defRPr sz="1400"/>
            </a:lvl1pPr>
            <a:lvl2pPr indent="-317500" lvl="1" marL="914400" algn="l">
              <a:lnSpc>
                <a:spcPct val="90000"/>
              </a:lnSpc>
              <a:spcBef>
                <a:spcPts val="375"/>
              </a:spcBef>
              <a:spcAft>
                <a:spcPts val="0"/>
              </a:spcAft>
              <a:buClr>
                <a:schemeClr val="accent1"/>
              </a:buClr>
              <a:buSzPts val="1400"/>
              <a:buChar char="•"/>
              <a:defRPr sz="1400"/>
            </a:lvl2pPr>
            <a:lvl3pPr indent="-317500" lvl="2" marL="1371600" algn="l">
              <a:lnSpc>
                <a:spcPct val="90000"/>
              </a:lnSpc>
              <a:spcBef>
                <a:spcPts val="375"/>
              </a:spcBef>
              <a:spcAft>
                <a:spcPts val="0"/>
              </a:spcAft>
              <a:buClr>
                <a:schemeClr val="accent1"/>
              </a:buClr>
              <a:buSzPts val="1400"/>
              <a:buChar char="•"/>
              <a:defRPr sz="1400"/>
            </a:lvl3pPr>
            <a:lvl4pPr indent="-317500" lvl="3" marL="1828800" algn="l">
              <a:lnSpc>
                <a:spcPct val="90000"/>
              </a:lnSpc>
              <a:spcBef>
                <a:spcPts val="375"/>
              </a:spcBef>
              <a:spcAft>
                <a:spcPts val="0"/>
              </a:spcAft>
              <a:buClr>
                <a:schemeClr val="accent1"/>
              </a:buClr>
              <a:buSzPts val="1400"/>
              <a:buChar char="•"/>
              <a:defRPr sz="1400"/>
            </a:lvl4pPr>
            <a:lvl5pPr indent="-317500" lvl="4" marL="2286000" algn="l">
              <a:lnSpc>
                <a:spcPct val="90000"/>
              </a:lnSpc>
              <a:spcBef>
                <a:spcPts val="375"/>
              </a:spcBef>
              <a:spcAft>
                <a:spcPts val="0"/>
              </a:spcAft>
              <a:buClr>
                <a:schemeClr val="accent1"/>
              </a:buClr>
              <a:buSzPts val="1400"/>
              <a:buChar char="•"/>
              <a:defRPr sz="1400"/>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03" name="Google Shape;103;p16"/>
          <p:cNvSpPr txBox="1"/>
          <p:nvPr>
            <p:ph idx="5" type="body"/>
          </p:nvPr>
        </p:nvSpPr>
        <p:spPr>
          <a:xfrm>
            <a:off x="317325" y="1925890"/>
            <a:ext cx="4115700" cy="618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dk1"/>
              </a:buClr>
              <a:buSzPts val="1600"/>
              <a:buNone/>
              <a:defRPr b="0" sz="16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104" name="Google Shape;104;p16"/>
          <p:cNvSpPr txBox="1"/>
          <p:nvPr>
            <p:ph idx="6" type="body"/>
          </p:nvPr>
        </p:nvSpPr>
        <p:spPr>
          <a:xfrm>
            <a:off x="4710896" y="1925890"/>
            <a:ext cx="4104300" cy="618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dk1"/>
              </a:buClr>
              <a:buSzPts val="1600"/>
              <a:buNone/>
              <a:defRPr b="0" sz="16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105" name="Google Shape;105;p1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Comparison">
  <p:cSld name="6_Comparison">
    <p:spTree>
      <p:nvGrpSpPr>
        <p:cNvPr id="106" name="Shape 106"/>
        <p:cNvGrpSpPr/>
        <p:nvPr/>
      </p:nvGrpSpPr>
      <p:grpSpPr>
        <a:xfrm>
          <a:off x="0" y="0"/>
          <a:ext cx="0" cy="0"/>
          <a:chOff x="0" y="0"/>
          <a:chExt cx="0" cy="0"/>
        </a:xfrm>
      </p:grpSpPr>
      <p:pic>
        <p:nvPicPr>
          <p:cNvPr id="107" name="Google Shape;107;p17"/>
          <p:cNvPicPr preferRelativeResize="0"/>
          <p:nvPr/>
        </p:nvPicPr>
        <p:blipFill rotWithShape="1">
          <a:blip r:embed="rId2">
            <a:alphaModFix/>
          </a:blip>
          <a:srcRect b="0" l="0" r="0" t="0"/>
          <a:stretch/>
        </p:blipFill>
        <p:spPr>
          <a:xfrm rot="10800000">
            <a:off x="2" y="-1"/>
            <a:ext cx="9143998" cy="5143501"/>
          </a:xfrm>
          <a:prstGeom prst="rect">
            <a:avLst/>
          </a:prstGeom>
          <a:noFill/>
          <a:ln>
            <a:noFill/>
          </a:ln>
        </p:spPr>
      </p:pic>
      <p:sp>
        <p:nvSpPr>
          <p:cNvPr id="108" name="Google Shape;108;p17"/>
          <p:cNvSpPr txBox="1"/>
          <p:nvPr>
            <p:ph type="title"/>
          </p:nvPr>
        </p:nvSpPr>
        <p:spPr>
          <a:xfrm>
            <a:off x="317324" y="790421"/>
            <a:ext cx="8509200" cy="994200"/>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dk1"/>
              </a:buClr>
              <a:buSzPts val="2400"/>
              <a:buFont typeface="Arial"/>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9" name="Google Shape;109;p17"/>
          <p:cNvSpPr txBox="1"/>
          <p:nvPr>
            <p:ph idx="1" type="body"/>
          </p:nvPr>
        </p:nvSpPr>
        <p:spPr>
          <a:xfrm>
            <a:off x="317325" y="1777449"/>
            <a:ext cx="4115700" cy="618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accent1"/>
              </a:buClr>
              <a:buSzPts val="1800"/>
              <a:buNone/>
              <a:defRPr b="1" sz="1800">
                <a:solidFill>
                  <a:schemeClr val="accent1"/>
                </a:solidFill>
              </a:defRPr>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110" name="Google Shape;110;p17"/>
          <p:cNvSpPr txBox="1"/>
          <p:nvPr>
            <p:ph idx="2" type="body"/>
          </p:nvPr>
        </p:nvSpPr>
        <p:spPr>
          <a:xfrm>
            <a:off x="317325" y="3237610"/>
            <a:ext cx="4115700" cy="1482900"/>
          </a:xfrm>
          <a:prstGeom prst="rect">
            <a:avLst/>
          </a:prstGeom>
          <a:noFill/>
          <a:ln>
            <a:noFill/>
          </a:ln>
        </p:spPr>
        <p:txBody>
          <a:bodyPr anchorCtr="0" anchor="t" bIns="0" lIns="0" spcFirstLastPara="1" rIns="0" wrap="square" tIns="0">
            <a:normAutofit/>
          </a:bodyPr>
          <a:lstStyle>
            <a:lvl1pPr indent="-317500" lvl="0" marL="457200" algn="l">
              <a:lnSpc>
                <a:spcPct val="90000"/>
              </a:lnSpc>
              <a:spcBef>
                <a:spcPts val="750"/>
              </a:spcBef>
              <a:spcAft>
                <a:spcPts val="0"/>
              </a:spcAft>
              <a:buClr>
                <a:schemeClr val="accent1"/>
              </a:buClr>
              <a:buSzPts val="1400"/>
              <a:buFont typeface="Arial"/>
              <a:buChar char="•"/>
              <a:defRPr sz="1400"/>
            </a:lvl1pPr>
            <a:lvl2pPr indent="-317500" lvl="1" marL="914400" algn="l">
              <a:lnSpc>
                <a:spcPct val="90000"/>
              </a:lnSpc>
              <a:spcBef>
                <a:spcPts val="375"/>
              </a:spcBef>
              <a:spcAft>
                <a:spcPts val="0"/>
              </a:spcAft>
              <a:buClr>
                <a:schemeClr val="accent1"/>
              </a:buClr>
              <a:buSzPts val="1400"/>
              <a:buFont typeface="Arial"/>
              <a:buChar char="•"/>
              <a:defRPr sz="1400"/>
            </a:lvl2pPr>
            <a:lvl3pPr indent="-317500" lvl="2" marL="1371600" algn="l">
              <a:lnSpc>
                <a:spcPct val="90000"/>
              </a:lnSpc>
              <a:spcBef>
                <a:spcPts val="375"/>
              </a:spcBef>
              <a:spcAft>
                <a:spcPts val="0"/>
              </a:spcAft>
              <a:buClr>
                <a:schemeClr val="accent1"/>
              </a:buClr>
              <a:buSzPts val="1400"/>
              <a:buFont typeface="Arial"/>
              <a:buChar char="•"/>
              <a:defRPr sz="1400"/>
            </a:lvl3pPr>
            <a:lvl4pPr indent="-317500" lvl="3" marL="1828800" algn="l">
              <a:lnSpc>
                <a:spcPct val="90000"/>
              </a:lnSpc>
              <a:spcBef>
                <a:spcPts val="375"/>
              </a:spcBef>
              <a:spcAft>
                <a:spcPts val="0"/>
              </a:spcAft>
              <a:buClr>
                <a:schemeClr val="accent1"/>
              </a:buClr>
              <a:buSzPts val="1400"/>
              <a:buFont typeface="Arial"/>
              <a:buChar char="•"/>
              <a:defRPr sz="1400"/>
            </a:lvl4pPr>
            <a:lvl5pPr indent="-317500" lvl="4" marL="2286000" algn="l">
              <a:lnSpc>
                <a:spcPct val="90000"/>
              </a:lnSpc>
              <a:spcBef>
                <a:spcPts val="375"/>
              </a:spcBef>
              <a:spcAft>
                <a:spcPts val="0"/>
              </a:spcAft>
              <a:buClr>
                <a:schemeClr val="accent1"/>
              </a:buClr>
              <a:buSzPts val="1400"/>
              <a:buFont typeface="Arial"/>
              <a:buChar char="•"/>
              <a:defRPr sz="1400"/>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11" name="Google Shape;111;p17"/>
          <p:cNvSpPr txBox="1"/>
          <p:nvPr>
            <p:ph idx="3" type="body"/>
          </p:nvPr>
        </p:nvSpPr>
        <p:spPr>
          <a:xfrm>
            <a:off x="4710896" y="1777449"/>
            <a:ext cx="4104300" cy="618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accent1"/>
              </a:buClr>
              <a:buSzPts val="1800"/>
              <a:buNone/>
              <a:defRPr b="1" sz="1800">
                <a:solidFill>
                  <a:schemeClr val="accent1"/>
                </a:solidFill>
              </a:defRPr>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112" name="Google Shape;112;p17"/>
          <p:cNvSpPr txBox="1"/>
          <p:nvPr>
            <p:ph idx="4" type="body"/>
          </p:nvPr>
        </p:nvSpPr>
        <p:spPr>
          <a:xfrm>
            <a:off x="4710896" y="3237610"/>
            <a:ext cx="4104300" cy="1482900"/>
          </a:xfrm>
          <a:prstGeom prst="rect">
            <a:avLst/>
          </a:prstGeom>
          <a:noFill/>
          <a:ln>
            <a:noFill/>
          </a:ln>
        </p:spPr>
        <p:txBody>
          <a:bodyPr anchorCtr="0" anchor="t" bIns="0" lIns="0" spcFirstLastPara="1" rIns="0" wrap="square" tIns="0">
            <a:normAutofit/>
          </a:bodyPr>
          <a:lstStyle>
            <a:lvl1pPr indent="-317500" lvl="0" marL="457200" algn="l">
              <a:lnSpc>
                <a:spcPct val="90000"/>
              </a:lnSpc>
              <a:spcBef>
                <a:spcPts val="750"/>
              </a:spcBef>
              <a:spcAft>
                <a:spcPts val="0"/>
              </a:spcAft>
              <a:buClr>
                <a:schemeClr val="accent1"/>
              </a:buClr>
              <a:buSzPts val="1400"/>
              <a:buChar char="•"/>
              <a:defRPr sz="1400"/>
            </a:lvl1pPr>
            <a:lvl2pPr indent="-317500" lvl="1" marL="914400" algn="l">
              <a:lnSpc>
                <a:spcPct val="90000"/>
              </a:lnSpc>
              <a:spcBef>
                <a:spcPts val="375"/>
              </a:spcBef>
              <a:spcAft>
                <a:spcPts val="0"/>
              </a:spcAft>
              <a:buClr>
                <a:schemeClr val="accent1"/>
              </a:buClr>
              <a:buSzPts val="1400"/>
              <a:buChar char="•"/>
              <a:defRPr sz="1400"/>
            </a:lvl2pPr>
            <a:lvl3pPr indent="-317500" lvl="2" marL="1371600" algn="l">
              <a:lnSpc>
                <a:spcPct val="90000"/>
              </a:lnSpc>
              <a:spcBef>
                <a:spcPts val="375"/>
              </a:spcBef>
              <a:spcAft>
                <a:spcPts val="0"/>
              </a:spcAft>
              <a:buClr>
                <a:schemeClr val="accent1"/>
              </a:buClr>
              <a:buSzPts val="1400"/>
              <a:buChar char="•"/>
              <a:defRPr sz="1400"/>
            </a:lvl3pPr>
            <a:lvl4pPr indent="-317500" lvl="3" marL="1828800" algn="l">
              <a:lnSpc>
                <a:spcPct val="90000"/>
              </a:lnSpc>
              <a:spcBef>
                <a:spcPts val="375"/>
              </a:spcBef>
              <a:spcAft>
                <a:spcPts val="0"/>
              </a:spcAft>
              <a:buClr>
                <a:schemeClr val="accent1"/>
              </a:buClr>
              <a:buSzPts val="1400"/>
              <a:buChar char="•"/>
              <a:defRPr sz="1400"/>
            </a:lvl4pPr>
            <a:lvl5pPr indent="-317500" lvl="4" marL="2286000" algn="l">
              <a:lnSpc>
                <a:spcPct val="90000"/>
              </a:lnSpc>
              <a:spcBef>
                <a:spcPts val="375"/>
              </a:spcBef>
              <a:spcAft>
                <a:spcPts val="0"/>
              </a:spcAft>
              <a:buClr>
                <a:schemeClr val="accent1"/>
              </a:buClr>
              <a:buSzPts val="1400"/>
              <a:buChar char="•"/>
              <a:defRPr sz="1400"/>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13" name="Google Shape;113;p17"/>
          <p:cNvSpPr txBox="1"/>
          <p:nvPr>
            <p:ph idx="5" type="body"/>
          </p:nvPr>
        </p:nvSpPr>
        <p:spPr>
          <a:xfrm>
            <a:off x="317325" y="2442467"/>
            <a:ext cx="4115700" cy="618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dk1"/>
              </a:buClr>
              <a:buSzPts val="1600"/>
              <a:buNone/>
              <a:defRPr b="0" sz="16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114" name="Google Shape;114;p17"/>
          <p:cNvSpPr txBox="1"/>
          <p:nvPr>
            <p:ph idx="6" type="body"/>
          </p:nvPr>
        </p:nvSpPr>
        <p:spPr>
          <a:xfrm>
            <a:off x="4710896" y="2442467"/>
            <a:ext cx="4104300" cy="618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dk1"/>
              </a:buClr>
              <a:buSzPts val="1600"/>
              <a:buNone/>
              <a:defRPr b="0" sz="16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pic>
        <p:nvPicPr>
          <p:cNvPr id="115" name="Google Shape;115;p17"/>
          <p:cNvPicPr preferRelativeResize="0"/>
          <p:nvPr/>
        </p:nvPicPr>
        <p:blipFill rotWithShape="1">
          <a:blip r:embed="rId3">
            <a:alphaModFix/>
          </a:blip>
          <a:srcRect b="0" l="0" r="0" t="0"/>
          <a:stretch/>
        </p:blipFill>
        <p:spPr>
          <a:xfrm>
            <a:off x="7466306" y="4322618"/>
            <a:ext cx="1677692" cy="820881"/>
          </a:xfrm>
          <a:prstGeom prst="rect">
            <a:avLst/>
          </a:prstGeom>
          <a:noFill/>
          <a:ln>
            <a:noFill/>
          </a:ln>
        </p:spPr>
      </p:pic>
      <p:sp>
        <p:nvSpPr>
          <p:cNvPr id="116" name="Google Shape;116;p1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Comparison">
  <p:cSld name="4_Comparison">
    <p:spTree>
      <p:nvGrpSpPr>
        <p:cNvPr id="117" name="Shape 117"/>
        <p:cNvGrpSpPr/>
        <p:nvPr/>
      </p:nvGrpSpPr>
      <p:grpSpPr>
        <a:xfrm>
          <a:off x="0" y="0"/>
          <a:ext cx="0" cy="0"/>
          <a:chOff x="0" y="0"/>
          <a:chExt cx="0" cy="0"/>
        </a:xfrm>
      </p:grpSpPr>
      <p:sp>
        <p:nvSpPr>
          <p:cNvPr id="118" name="Google Shape;118;p18"/>
          <p:cNvSpPr txBox="1"/>
          <p:nvPr>
            <p:ph type="title"/>
          </p:nvPr>
        </p:nvSpPr>
        <p:spPr>
          <a:xfrm>
            <a:off x="317324" y="273844"/>
            <a:ext cx="8509200" cy="994200"/>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dk1"/>
              </a:buClr>
              <a:buSzPts val="2400"/>
              <a:buFont typeface="Arial"/>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9" name="Google Shape;119;p18"/>
          <p:cNvSpPr txBox="1"/>
          <p:nvPr>
            <p:ph idx="1" type="body"/>
          </p:nvPr>
        </p:nvSpPr>
        <p:spPr>
          <a:xfrm>
            <a:off x="317325" y="1260872"/>
            <a:ext cx="4115700" cy="618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accent1"/>
              </a:buClr>
              <a:buSzPts val="1800"/>
              <a:buNone/>
              <a:defRPr b="1" sz="1800">
                <a:solidFill>
                  <a:schemeClr val="accent1"/>
                </a:solidFill>
              </a:defRPr>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120" name="Google Shape;120;p18"/>
          <p:cNvSpPr txBox="1"/>
          <p:nvPr>
            <p:ph idx="2" type="body"/>
          </p:nvPr>
        </p:nvSpPr>
        <p:spPr>
          <a:xfrm>
            <a:off x="317325" y="2721033"/>
            <a:ext cx="4115700" cy="2046300"/>
          </a:xfrm>
          <a:prstGeom prst="rect">
            <a:avLst/>
          </a:prstGeom>
          <a:noFill/>
          <a:ln>
            <a:noFill/>
          </a:ln>
        </p:spPr>
        <p:txBody>
          <a:bodyPr anchorCtr="0" anchor="t" bIns="0" lIns="0" spcFirstLastPara="1" rIns="0" wrap="square" tIns="0">
            <a:normAutofit/>
          </a:bodyPr>
          <a:lstStyle>
            <a:lvl1pPr indent="-317500" lvl="0" marL="457200" algn="l">
              <a:lnSpc>
                <a:spcPct val="90000"/>
              </a:lnSpc>
              <a:spcBef>
                <a:spcPts val="750"/>
              </a:spcBef>
              <a:spcAft>
                <a:spcPts val="0"/>
              </a:spcAft>
              <a:buClr>
                <a:schemeClr val="accent1"/>
              </a:buClr>
              <a:buSzPts val="1400"/>
              <a:buFont typeface="Arial"/>
              <a:buChar char="•"/>
              <a:defRPr sz="1400"/>
            </a:lvl1pPr>
            <a:lvl2pPr indent="-317500" lvl="1" marL="914400" algn="l">
              <a:lnSpc>
                <a:spcPct val="90000"/>
              </a:lnSpc>
              <a:spcBef>
                <a:spcPts val="375"/>
              </a:spcBef>
              <a:spcAft>
                <a:spcPts val="0"/>
              </a:spcAft>
              <a:buClr>
                <a:schemeClr val="accent1"/>
              </a:buClr>
              <a:buSzPts val="1400"/>
              <a:buFont typeface="Arial"/>
              <a:buChar char="•"/>
              <a:defRPr sz="1400"/>
            </a:lvl2pPr>
            <a:lvl3pPr indent="-317500" lvl="2" marL="1371600" algn="l">
              <a:lnSpc>
                <a:spcPct val="90000"/>
              </a:lnSpc>
              <a:spcBef>
                <a:spcPts val="375"/>
              </a:spcBef>
              <a:spcAft>
                <a:spcPts val="0"/>
              </a:spcAft>
              <a:buClr>
                <a:schemeClr val="accent1"/>
              </a:buClr>
              <a:buSzPts val="1400"/>
              <a:buFont typeface="Arial"/>
              <a:buChar char="•"/>
              <a:defRPr sz="1400"/>
            </a:lvl3pPr>
            <a:lvl4pPr indent="-317500" lvl="3" marL="1828800" algn="l">
              <a:lnSpc>
                <a:spcPct val="90000"/>
              </a:lnSpc>
              <a:spcBef>
                <a:spcPts val="375"/>
              </a:spcBef>
              <a:spcAft>
                <a:spcPts val="0"/>
              </a:spcAft>
              <a:buClr>
                <a:schemeClr val="accent1"/>
              </a:buClr>
              <a:buSzPts val="1400"/>
              <a:buFont typeface="Arial"/>
              <a:buChar char="•"/>
              <a:defRPr sz="1400"/>
            </a:lvl4pPr>
            <a:lvl5pPr indent="-317500" lvl="4" marL="2286000" algn="l">
              <a:lnSpc>
                <a:spcPct val="90000"/>
              </a:lnSpc>
              <a:spcBef>
                <a:spcPts val="375"/>
              </a:spcBef>
              <a:spcAft>
                <a:spcPts val="0"/>
              </a:spcAft>
              <a:buClr>
                <a:schemeClr val="accent1"/>
              </a:buClr>
              <a:buSzPts val="1400"/>
              <a:buFont typeface="Arial"/>
              <a:buChar char="•"/>
              <a:defRPr sz="1400"/>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21" name="Google Shape;121;p18"/>
          <p:cNvSpPr txBox="1"/>
          <p:nvPr>
            <p:ph idx="3" type="body"/>
          </p:nvPr>
        </p:nvSpPr>
        <p:spPr>
          <a:xfrm>
            <a:off x="4710896" y="1260872"/>
            <a:ext cx="4104300" cy="618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accent1"/>
              </a:buClr>
              <a:buSzPts val="1800"/>
              <a:buNone/>
              <a:defRPr b="1" sz="1800">
                <a:solidFill>
                  <a:schemeClr val="accent1"/>
                </a:solidFill>
              </a:defRPr>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122" name="Google Shape;122;p18"/>
          <p:cNvSpPr txBox="1"/>
          <p:nvPr>
            <p:ph idx="4" type="body"/>
          </p:nvPr>
        </p:nvSpPr>
        <p:spPr>
          <a:xfrm>
            <a:off x="4710896" y="2721033"/>
            <a:ext cx="4104300" cy="2046300"/>
          </a:xfrm>
          <a:prstGeom prst="rect">
            <a:avLst/>
          </a:prstGeom>
          <a:noFill/>
          <a:ln>
            <a:noFill/>
          </a:ln>
        </p:spPr>
        <p:txBody>
          <a:bodyPr anchorCtr="0" anchor="t" bIns="0" lIns="0" spcFirstLastPara="1" rIns="0" wrap="square" tIns="0">
            <a:normAutofit/>
          </a:bodyPr>
          <a:lstStyle>
            <a:lvl1pPr indent="-317500" lvl="0" marL="457200" algn="l">
              <a:lnSpc>
                <a:spcPct val="90000"/>
              </a:lnSpc>
              <a:spcBef>
                <a:spcPts val="750"/>
              </a:spcBef>
              <a:spcAft>
                <a:spcPts val="0"/>
              </a:spcAft>
              <a:buClr>
                <a:schemeClr val="accent1"/>
              </a:buClr>
              <a:buSzPts val="1400"/>
              <a:buChar char="•"/>
              <a:defRPr sz="1400"/>
            </a:lvl1pPr>
            <a:lvl2pPr indent="-317500" lvl="1" marL="914400" algn="l">
              <a:lnSpc>
                <a:spcPct val="90000"/>
              </a:lnSpc>
              <a:spcBef>
                <a:spcPts val="375"/>
              </a:spcBef>
              <a:spcAft>
                <a:spcPts val="0"/>
              </a:spcAft>
              <a:buClr>
                <a:schemeClr val="accent1"/>
              </a:buClr>
              <a:buSzPts val="1400"/>
              <a:buChar char="•"/>
              <a:defRPr sz="1400"/>
            </a:lvl2pPr>
            <a:lvl3pPr indent="-317500" lvl="2" marL="1371600" algn="l">
              <a:lnSpc>
                <a:spcPct val="90000"/>
              </a:lnSpc>
              <a:spcBef>
                <a:spcPts val="375"/>
              </a:spcBef>
              <a:spcAft>
                <a:spcPts val="0"/>
              </a:spcAft>
              <a:buClr>
                <a:schemeClr val="accent1"/>
              </a:buClr>
              <a:buSzPts val="1400"/>
              <a:buChar char="•"/>
              <a:defRPr sz="1400"/>
            </a:lvl3pPr>
            <a:lvl4pPr indent="-317500" lvl="3" marL="1828800" algn="l">
              <a:lnSpc>
                <a:spcPct val="90000"/>
              </a:lnSpc>
              <a:spcBef>
                <a:spcPts val="375"/>
              </a:spcBef>
              <a:spcAft>
                <a:spcPts val="0"/>
              </a:spcAft>
              <a:buClr>
                <a:schemeClr val="accent1"/>
              </a:buClr>
              <a:buSzPts val="1400"/>
              <a:buChar char="•"/>
              <a:defRPr sz="1400"/>
            </a:lvl4pPr>
            <a:lvl5pPr indent="-317500" lvl="4" marL="2286000" algn="l">
              <a:lnSpc>
                <a:spcPct val="90000"/>
              </a:lnSpc>
              <a:spcBef>
                <a:spcPts val="375"/>
              </a:spcBef>
              <a:spcAft>
                <a:spcPts val="0"/>
              </a:spcAft>
              <a:buClr>
                <a:schemeClr val="accent1"/>
              </a:buClr>
              <a:buSzPts val="1400"/>
              <a:buChar char="•"/>
              <a:defRPr sz="1400"/>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23" name="Google Shape;123;p18"/>
          <p:cNvSpPr txBox="1"/>
          <p:nvPr>
            <p:ph idx="5" type="body"/>
          </p:nvPr>
        </p:nvSpPr>
        <p:spPr>
          <a:xfrm>
            <a:off x="317325" y="1925890"/>
            <a:ext cx="4115700" cy="618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dk1"/>
              </a:buClr>
              <a:buSzPts val="1600"/>
              <a:buNone/>
              <a:defRPr b="0" sz="16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124" name="Google Shape;124;p18"/>
          <p:cNvSpPr txBox="1"/>
          <p:nvPr>
            <p:ph idx="6" type="body"/>
          </p:nvPr>
        </p:nvSpPr>
        <p:spPr>
          <a:xfrm>
            <a:off x="4710896" y="1925890"/>
            <a:ext cx="4104300" cy="618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dk1"/>
              </a:buClr>
              <a:buSzPts val="1600"/>
              <a:buNone/>
              <a:defRPr b="0" sz="16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pic>
        <p:nvPicPr>
          <p:cNvPr id="125" name="Google Shape;125;p18"/>
          <p:cNvPicPr preferRelativeResize="0"/>
          <p:nvPr/>
        </p:nvPicPr>
        <p:blipFill rotWithShape="1">
          <a:blip r:embed="rId2">
            <a:alphaModFix/>
          </a:blip>
          <a:srcRect b="0" l="0" r="0" t="0"/>
          <a:stretch/>
        </p:blipFill>
        <p:spPr>
          <a:xfrm>
            <a:off x="7466306" y="4322618"/>
            <a:ext cx="1677692" cy="820881"/>
          </a:xfrm>
          <a:prstGeom prst="rect">
            <a:avLst/>
          </a:prstGeom>
          <a:noFill/>
          <a:ln>
            <a:noFill/>
          </a:ln>
        </p:spPr>
      </p:pic>
      <p:sp>
        <p:nvSpPr>
          <p:cNvPr id="126" name="Google Shape;126;p1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omparison">
  <p:cSld name="2_Comparison">
    <p:spTree>
      <p:nvGrpSpPr>
        <p:cNvPr id="127" name="Shape 127"/>
        <p:cNvGrpSpPr/>
        <p:nvPr/>
      </p:nvGrpSpPr>
      <p:grpSpPr>
        <a:xfrm>
          <a:off x="0" y="0"/>
          <a:ext cx="0" cy="0"/>
          <a:chOff x="0" y="0"/>
          <a:chExt cx="0" cy="0"/>
        </a:xfrm>
      </p:grpSpPr>
      <p:sp>
        <p:nvSpPr>
          <p:cNvPr descr="A red surface with a black background&#10;&#10;Description automatically generated with medium confidence" id="128" name="Google Shape;128;p19"/>
          <p:cNvSpPr/>
          <p:nvPr/>
        </p:nvSpPr>
        <p:spPr>
          <a:xfrm>
            <a:off x="0" y="0"/>
            <a:ext cx="9144000" cy="5143500"/>
          </a:xfrm>
          <a:prstGeom prst="rect">
            <a:avLst/>
          </a:prstGeom>
          <a:solidFill>
            <a:srgbClr val="FFFFFF"/>
          </a:solidFill>
          <a:ln>
            <a:noFill/>
          </a:ln>
        </p:spPr>
      </p:sp>
      <p:sp>
        <p:nvSpPr>
          <p:cNvPr id="129" name="Google Shape;129;p19"/>
          <p:cNvSpPr txBox="1"/>
          <p:nvPr>
            <p:ph type="title"/>
          </p:nvPr>
        </p:nvSpPr>
        <p:spPr>
          <a:xfrm>
            <a:off x="317326" y="266700"/>
            <a:ext cx="8509200" cy="994200"/>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dk1"/>
              </a:buClr>
              <a:buSzPts val="2400"/>
              <a:buFont typeface="Arial"/>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0" name="Google Shape;130;p19"/>
          <p:cNvSpPr txBox="1"/>
          <p:nvPr>
            <p:ph idx="1" type="body"/>
          </p:nvPr>
        </p:nvSpPr>
        <p:spPr>
          <a:xfrm>
            <a:off x="317325" y="1260872"/>
            <a:ext cx="3583200" cy="281100"/>
          </a:xfrm>
          <a:prstGeom prst="rect">
            <a:avLst/>
          </a:prstGeom>
          <a:solidFill>
            <a:schemeClr val="lt1"/>
          </a:solid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accent1"/>
              </a:buClr>
              <a:buSzPts val="1800"/>
              <a:buNone/>
              <a:defRPr b="1" sz="1800">
                <a:solidFill>
                  <a:schemeClr val="accent1"/>
                </a:solidFill>
              </a:defRPr>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pic>
        <p:nvPicPr>
          <p:cNvPr id="131" name="Google Shape;131;p19"/>
          <p:cNvPicPr preferRelativeResize="0"/>
          <p:nvPr/>
        </p:nvPicPr>
        <p:blipFill rotWithShape="1">
          <a:blip r:embed="rId2">
            <a:alphaModFix/>
          </a:blip>
          <a:srcRect b="0" l="0" r="0" t="0"/>
          <a:stretch/>
        </p:blipFill>
        <p:spPr>
          <a:xfrm>
            <a:off x="7466306" y="4322619"/>
            <a:ext cx="1677692" cy="820881"/>
          </a:xfrm>
          <a:prstGeom prst="rect">
            <a:avLst/>
          </a:prstGeom>
          <a:noFill/>
          <a:ln>
            <a:noFill/>
          </a:ln>
        </p:spPr>
      </p:pic>
      <p:sp>
        <p:nvSpPr>
          <p:cNvPr id="132" name="Google Shape;132;p19"/>
          <p:cNvSpPr txBox="1"/>
          <p:nvPr>
            <p:ph idx="2" type="body"/>
          </p:nvPr>
        </p:nvSpPr>
        <p:spPr>
          <a:xfrm>
            <a:off x="317325" y="4177695"/>
            <a:ext cx="4115700" cy="618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dk1"/>
              </a:buClr>
              <a:buSzPts val="1200"/>
              <a:buNone/>
              <a:defRPr b="0" sz="1200">
                <a:solidFill>
                  <a:schemeClr val="dk1"/>
                </a:solidFill>
              </a:defRPr>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graphicFrame>
        <p:nvGraphicFramePr>
          <p:cNvPr id="133" name="Google Shape;133;p19"/>
          <p:cNvGraphicFramePr/>
          <p:nvPr/>
        </p:nvGraphicFramePr>
        <p:xfrm>
          <a:off x="295983" y="1698150"/>
          <a:ext cx="3000000" cy="3000000"/>
        </p:xfrm>
        <a:graphic>
          <a:graphicData uri="http://schemas.openxmlformats.org/drawingml/2006/table">
            <a:tbl>
              <a:tblPr bandRow="1" firstRow="1">
                <a:noFill/>
                <a:tableStyleId>{7AF8422E-B16B-4B95-B917-8D0F2D913CF8}</a:tableStyleId>
              </a:tblPr>
              <a:tblGrid>
                <a:gridCol w="1421775"/>
                <a:gridCol w="1421775"/>
                <a:gridCol w="1421775"/>
                <a:gridCol w="1421775"/>
                <a:gridCol w="1421775"/>
                <a:gridCol w="1421775"/>
              </a:tblGrid>
              <a:tr h="273050">
                <a:tc>
                  <a:txBody>
                    <a:bodyPr/>
                    <a:lstStyle/>
                    <a:p>
                      <a:pPr indent="0" lvl="0" marL="0" marR="0" rtl="0" algn="ctr">
                        <a:lnSpc>
                          <a:spcPct val="100000"/>
                        </a:lnSpc>
                        <a:spcBef>
                          <a:spcPts val="0"/>
                        </a:spcBef>
                        <a:spcAft>
                          <a:spcPts val="0"/>
                        </a:spcAft>
                        <a:buClr>
                          <a:schemeClr val="dk1"/>
                        </a:buClr>
                        <a:buSzPts val="700"/>
                        <a:buFont typeface="Arial"/>
                        <a:buNone/>
                      </a:pPr>
                      <a:r>
                        <a:rPr b="0" i="0" lang="en" sz="700" u="none" cap="none" strike="noStrike">
                          <a:latin typeface="Arial"/>
                          <a:ea typeface="Arial"/>
                          <a:cs typeface="Arial"/>
                          <a:sym typeface="Arial"/>
                        </a:rPr>
                        <a:t>Click to edit Master text styles</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700"/>
                        <a:buFont typeface="Arial"/>
                        <a:buNone/>
                      </a:pPr>
                      <a:r>
                        <a:rPr b="0" i="0" lang="en" sz="700" u="none" cap="none" strike="noStrike">
                          <a:latin typeface="Arial"/>
                          <a:ea typeface="Arial"/>
                          <a:cs typeface="Arial"/>
                          <a:sym typeface="Arial"/>
                        </a:rPr>
                        <a:t>Click to edit Master text styles</a:t>
                      </a:r>
                      <a:endParaRPr/>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700"/>
                        <a:buFont typeface="Arial"/>
                        <a:buNone/>
                      </a:pPr>
                      <a:r>
                        <a:rPr b="0" i="0" lang="en" sz="700" u="none" cap="none" strike="noStrike">
                          <a:latin typeface="Arial"/>
                          <a:ea typeface="Arial"/>
                          <a:cs typeface="Arial"/>
                          <a:sym typeface="Arial"/>
                        </a:rPr>
                        <a:t>Click to edit Master text styles</a:t>
                      </a:r>
                      <a:endParaRPr/>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700"/>
                        <a:buFont typeface="Arial"/>
                        <a:buNone/>
                      </a:pPr>
                      <a:r>
                        <a:rPr b="0" i="0" lang="en" sz="700" u="none" cap="none" strike="noStrike">
                          <a:latin typeface="Arial"/>
                          <a:ea typeface="Arial"/>
                          <a:cs typeface="Arial"/>
                          <a:sym typeface="Arial"/>
                        </a:rPr>
                        <a:t>Click to edit Master text styles</a:t>
                      </a:r>
                      <a:endParaRPr/>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700"/>
                        <a:buFont typeface="Arial"/>
                        <a:buNone/>
                      </a:pPr>
                      <a:r>
                        <a:rPr b="0" i="0" lang="en" sz="700" u="none" cap="none" strike="noStrike">
                          <a:latin typeface="Arial"/>
                          <a:ea typeface="Arial"/>
                          <a:cs typeface="Arial"/>
                          <a:sym typeface="Arial"/>
                        </a:rPr>
                        <a:t>Click to edit Master text styles</a:t>
                      </a:r>
                      <a:endParaRPr/>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700"/>
                        <a:buFont typeface="Arial"/>
                        <a:buNone/>
                      </a:pPr>
                      <a:r>
                        <a:rPr b="0" i="0" lang="en" sz="700" u="none" cap="none" strike="noStrike">
                          <a:latin typeface="Arial"/>
                          <a:ea typeface="Arial"/>
                          <a:cs typeface="Arial"/>
                          <a:sym typeface="Arial"/>
                        </a:rPr>
                        <a:t>Click to edit Master text styles</a:t>
                      </a:r>
                      <a:endParaRPr/>
                    </a:p>
                  </a:txBody>
                  <a:tcPr marT="45725" marB="45725" marR="91450" marL="91450" anchor="ctr">
                    <a:lnL cap="flat" cmpd="sng" w="12700">
                      <a:solidFill>
                        <a:schemeClr val="dk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273050">
                <a:tc>
                  <a:txBody>
                    <a:bodyPr/>
                    <a:lstStyle/>
                    <a:p>
                      <a:pPr indent="0" lvl="0" marL="0" marR="0" rtl="0" algn="l">
                        <a:spcBef>
                          <a:spcPts val="0"/>
                        </a:spcBef>
                        <a:spcAft>
                          <a:spcPts val="0"/>
                        </a:spcAft>
                        <a:buNone/>
                      </a:pPr>
                      <a:r>
                        <a:t/>
                      </a:r>
                      <a:endParaRPr sz="1350"/>
                    </a:p>
                  </a:txBody>
                  <a:tcPr marT="45725" marB="45725" marR="91450" marL="91450">
                    <a:lnL cap="flat" cmpd="sng" w="9525">
                      <a:solidFill>
                        <a:srgbClr val="000000">
                          <a:alpha val="0"/>
                        </a:srgbClr>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r>
              <a:tr h="273050">
                <a:tc>
                  <a:txBody>
                    <a:bodyPr/>
                    <a:lstStyle/>
                    <a:p>
                      <a:pPr indent="0" lvl="0" marL="0" marR="0" rtl="0" algn="l">
                        <a:spcBef>
                          <a:spcPts val="0"/>
                        </a:spcBef>
                        <a:spcAft>
                          <a:spcPts val="0"/>
                        </a:spcAft>
                        <a:buNone/>
                      </a:pPr>
                      <a:r>
                        <a:t/>
                      </a:r>
                      <a:endParaRPr sz="1350"/>
                    </a:p>
                  </a:txBody>
                  <a:tcPr marT="45725" marB="45725" marR="91450" marL="91450">
                    <a:lnL cap="flat" cmpd="sng" w="9525">
                      <a:solidFill>
                        <a:srgbClr val="000000">
                          <a:alpha val="0"/>
                        </a:srgbClr>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r>
              <a:tr h="273050">
                <a:tc>
                  <a:txBody>
                    <a:bodyPr/>
                    <a:lstStyle/>
                    <a:p>
                      <a:pPr indent="0" lvl="0" marL="0" marR="0" rtl="0" algn="l">
                        <a:spcBef>
                          <a:spcPts val="0"/>
                        </a:spcBef>
                        <a:spcAft>
                          <a:spcPts val="0"/>
                        </a:spcAft>
                        <a:buNone/>
                      </a:pPr>
                      <a:r>
                        <a:t/>
                      </a:r>
                      <a:endParaRPr sz="1350"/>
                    </a:p>
                  </a:txBody>
                  <a:tcPr marT="45725" marB="45725" marR="91450" marL="91450">
                    <a:lnL cap="flat" cmpd="sng" w="9525">
                      <a:solidFill>
                        <a:srgbClr val="000000">
                          <a:alpha val="0"/>
                        </a:srgbClr>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r>
              <a:tr h="273050">
                <a:tc>
                  <a:txBody>
                    <a:bodyPr/>
                    <a:lstStyle/>
                    <a:p>
                      <a:pPr indent="0" lvl="0" marL="0" marR="0" rtl="0" algn="l">
                        <a:spcBef>
                          <a:spcPts val="0"/>
                        </a:spcBef>
                        <a:spcAft>
                          <a:spcPts val="0"/>
                        </a:spcAft>
                        <a:buNone/>
                      </a:pPr>
                      <a:r>
                        <a:t/>
                      </a:r>
                      <a:endParaRPr sz="1350"/>
                    </a:p>
                  </a:txBody>
                  <a:tcPr marT="45725" marB="45725" marR="91450" marL="91450">
                    <a:lnL cap="flat" cmpd="sng" w="9525">
                      <a:solidFill>
                        <a:srgbClr val="000000">
                          <a:alpha val="0"/>
                        </a:srgbClr>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r>
              <a:tr h="273050">
                <a:tc>
                  <a:txBody>
                    <a:bodyPr/>
                    <a:lstStyle/>
                    <a:p>
                      <a:pPr indent="0" lvl="0" marL="0" marR="0" rtl="0" algn="l">
                        <a:spcBef>
                          <a:spcPts val="0"/>
                        </a:spcBef>
                        <a:spcAft>
                          <a:spcPts val="0"/>
                        </a:spcAft>
                        <a:buNone/>
                      </a:pPr>
                      <a:r>
                        <a:t/>
                      </a:r>
                      <a:endParaRPr sz="1350"/>
                    </a:p>
                  </a:txBody>
                  <a:tcPr marT="45725" marB="45725" marR="91450" marL="91450">
                    <a:lnL cap="flat" cmpd="sng" w="9525">
                      <a:solidFill>
                        <a:srgbClr val="000000">
                          <a:alpha val="0"/>
                        </a:srgbClr>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r>
              <a:tr h="273050">
                <a:tc>
                  <a:txBody>
                    <a:bodyPr/>
                    <a:lstStyle/>
                    <a:p>
                      <a:pPr indent="0" lvl="0" marL="0" marR="0" rtl="0" algn="l">
                        <a:spcBef>
                          <a:spcPts val="0"/>
                        </a:spcBef>
                        <a:spcAft>
                          <a:spcPts val="0"/>
                        </a:spcAft>
                        <a:buNone/>
                      </a:pPr>
                      <a:r>
                        <a:t/>
                      </a:r>
                      <a:endParaRPr sz="1350"/>
                    </a:p>
                  </a:txBody>
                  <a:tcPr marT="45725" marB="45725" marR="91450" marL="91450">
                    <a:lnL cap="flat" cmpd="sng" w="9525">
                      <a:solidFill>
                        <a:srgbClr val="000000">
                          <a:alpha val="0"/>
                        </a:srgbClr>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r>
              <a:tr h="273050">
                <a:tc>
                  <a:txBody>
                    <a:bodyPr/>
                    <a:lstStyle/>
                    <a:p>
                      <a:pPr indent="0" lvl="0" marL="0" marR="0" rtl="0" algn="l">
                        <a:spcBef>
                          <a:spcPts val="0"/>
                        </a:spcBef>
                        <a:spcAft>
                          <a:spcPts val="0"/>
                        </a:spcAft>
                        <a:buNone/>
                      </a:pPr>
                      <a:r>
                        <a:t/>
                      </a:r>
                      <a:endParaRPr sz="1350"/>
                    </a:p>
                  </a:txBody>
                  <a:tcPr marT="45725" marB="45725" marR="91450" marL="91450">
                    <a:lnL cap="flat" cmpd="sng" w="9525">
                      <a:solidFill>
                        <a:srgbClr val="000000">
                          <a:alpha val="0"/>
                        </a:srgbClr>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r>
            </a:tbl>
          </a:graphicData>
        </a:graphic>
      </p:graphicFrame>
      <p:sp>
        <p:nvSpPr>
          <p:cNvPr id="134" name="Google Shape;134;p1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Comparison">
  <p:cSld name="7_Comparison">
    <p:spTree>
      <p:nvGrpSpPr>
        <p:cNvPr id="135" name="Shape 135"/>
        <p:cNvGrpSpPr/>
        <p:nvPr/>
      </p:nvGrpSpPr>
      <p:grpSpPr>
        <a:xfrm>
          <a:off x="0" y="0"/>
          <a:ext cx="0" cy="0"/>
          <a:chOff x="0" y="0"/>
          <a:chExt cx="0" cy="0"/>
        </a:xfrm>
      </p:grpSpPr>
      <p:pic>
        <p:nvPicPr>
          <p:cNvPr id="136" name="Google Shape;136;p20"/>
          <p:cNvPicPr preferRelativeResize="0"/>
          <p:nvPr/>
        </p:nvPicPr>
        <p:blipFill rotWithShape="1">
          <a:blip r:embed="rId2">
            <a:alphaModFix/>
          </a:blip>
          <a:srcRect b="0" l="0" r="0" t="0"/>
          <a:stretch/>
        </p:blipFill>
        <p:spPr>
          <a:xfrm rot="10800000">
            <a:off x="2" y="-1"/>
            <a:ext cx="9143998" cy="5143501"/>
          </a:xfrm>
          <a:prstGeom prst="rect">
            <a:avLst/>
          </a:prstGeom>
          <a:noFill/>
          <a:ln>
            <a:noFill/>
          </a:ln>
        </p:spPr>
      </p:pic>
      <p:sp>
        <p:nvSpPr>
          <p:cNvPr id="137" name="Google Shape;137;p20"/>
          <p:cNvSpPr txBox="1"/>
          <p:nvPr>
            <p:ph type="title"/>
          </p:nvPr>
        </p:nvSpPr>
        <p:spPr>
          <a:xfrm>
            <a:off x="317326" y="694211"/>
            <a:ext cx="8509200" cy="994200"/>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dk1"/>
              </a:buClr>
              <a:buSzPts val="2400"/>
              <a:buFont typeface="Arial"/>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8" name="Google Shape;138;p20"/>
          <p:cNvSpPr txBox="1"/>
          <p:nvPr>
            <p:ph idx="1" type="body"/>
          </p:nvPr>
        </p:nvSpPr>
        <p:spPr>
          <a:xfrm>
            <a:off x="317325" y="1688383"/>
            <a:ext cx="3583200" cy="281100"/>
          </a:xfrm>
          <a:prstGeom prst="rect">
            <a:avLst/>
          </a:prstGeom>
          <a:solidFill>
            <a:schemeClr val="lt1"/>
          </a:solid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accent1"/>
              </a:buClr>
              <a:buSzPts val="1800"/>
              <a:buNone/>
              <a:defRPr b="1" sz="1800">
                <a:solidFill>
                  <a:schemeClr val="accent1"/>
                </a:solidFill>
              </a:defRPr>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139" name="Google Shape;139;p20"/>
          <p:cNvSpPr txBox="1"/>
          <p:nvPr>
            <p:ph idx="2" type="body"/>
          </p:nvPr>
        </p:nvSpPr>
        <p:spPr>
          <a:xfrm>
            <a:off x="317325" y="4605206"/>
            <a:ext cx="4115700" cy="4062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dk1"/>
              </a:buClr>
              <a:buSzPts val="1200"/>
              <a:buNone/>
              <a:defRPr b="0" sz="1200">
                <a:solidFill>
                  <a:schemeClr val="dk1"/>
                </a:solidFill>
              </a:defRPr>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graphicFrame>
        <p:nvGraphicFramePr>
          <p:cNvPr id="140" name="Google Shape;140;p20"/>
          <p:cNvGraphicFramePr/>
          <p:nvPr/>
        </p:nvGraphicFramePr>
        <p:xfrm>
          <a:off x="295983" y="2125661"/>
          <a:ext cx="3000000" cy="3000000"/>
        </p:xfrm>
        <a:graphic>
          <a:graphicData uri="http://schemas.openxmlformats.org/drawingml/2006/table">
            <a:tbl>
              <a:tblPr bandRow="1" firstRow="1">
                <a:noFill/>
                <a:tableStyleId>{7AF8422E-B16B-4B95-B917-8D0F2D913CF8}</a:tableStyleId>
              </a:tblPr>
              <a:tblGrid>
                <a:gridCol w="1421775"/>
                <a:gridCol w="1421775"/>
                <a:gridCol w="1421775"/>
                <a:gridCol w="1421775"/>
                <a:gridCol w="1421775"/>
                <a:gridCol w="1421775"/>
              </a:tblGrid>
              <a:tr h="273050">
                <a:tc>
                  <a:txBody>
                    <a:bodyPr/>
                    <a:lstStyle/>
                    <a:p>
                      <a:pPr indent="0" lvl="0" marL="0" marR="0" rtl="0" algn="ctr">
                        <a:lnSpc>
                          <a:spcPct val="100000"/>
                        </a:lnSpc>
                        <a:spcBef>
                          <a:spcPts val="0"/>
                        </a:spcBef>
                        <a:spcAft>
                          <a:spcPts val="0"/>
                        </a:spcAft>
                        <a:buClr>
                          <a:schemeClr val="dk1"/>
                        </a:buClr>
                        <a:buSzPts val="700"/>
                        <a:buFont typeface="Arial"/>
                        <a:buNone/>
                      </a:pPr>
                      <a:r>
                        <a:rPr b="0" i="0" lang="en" sz="700">
                          <a:latin typeface="Arial"/>
                          <a:ea typeface="Arial"/>
                          <a:cs typeface="Arial"/>
                          <a:sym typeface="Arial"/>
                        </a:rPr>
                        <a:t>Click to edit Master text styles</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700"/>
                        <a:buFont typeface="Arial"/>
                        <a:buNone/>
                      </a:pPr>
                      <a:r>
                        <a:rPr b="0" i="0" lang="en" sz="700">
                          <a:latin typeface="Arial"/>
                          <a:ea typeface="Arial"/>
                          <a:cs typeface="Arial"/>
                          <a:sym typeface="Arial"/>
                        </a:rPr>
                        <a:t>Click to edit Master text styles</a:t>
                      </a:r>
                      <a:endParaRPr/>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700"/>
                        <a:buFont typeface="Arial"/>
                        <a:buNone/>
                      </a:pPr>
                      <a:r>
                        <a:rPr b="0" i="0" lang="en" sz="700">
                          <a:latin typeface="Arial"/>
                          <a:ea typeface="Arial"/>
                          <a:cs typeface="Arial"/>
                          <a:sym typeface="Arial"/>
                        </a:rPr>
                        <a:t>Click to edit Master text styles</a:t>
                      </a:r>
                      <a:endParaRPr/>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700"/>
                        <a:buFont typeface="Arial"/>
                        <a:buNone/>
                      </a:pPr>
                      <a:r>
                        <a:rPr b="0" i="0" lang="en" sz="700">
                          <a:latin typeface="Arial"/>
                          <a:ea typeface="Arial"/>
                          <a:cs typeface="Arial"/>
                          <a:sym typeface="Arial"/>
                        </a:rPr>
                        <a:t>Click to edit Master text styles</a:t>
                      </a:r>
                      <a:endParaRPr/>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700"/>
                        <a:buFont typeface="Arial"/>
                        <a:buNone/>
                      </a:pPr>
                      <a:r>
                        <a:rPr b="0" i="0" lang="en" sz="700">
                          <a:latin typeface="Arial"/>
                          <a:ea typeface="Arial"/>
                          <a:cs typeface="Arial"/>
                          <a:sym typeface="Arial"/>
                        </a:rPr>
                        <a:t>Click to edit Master text styles</a:t>
                      </a:r>
                      <a:endParaRPr/>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chemeClr val="dk1"/>
                        </a:buClr>
                        <a:buSzPts val="700"/>
                        <a:buFont typeface="Arial"/>
                        <a:buNone/>
                      </a:pPr>
                      <a:r>
                        <a:rPr b="0" i="0" lang="en" sz="700">
                          <a:latin typeface="Arial"/>
                          <a:ea typeface="Arial"/>
                          <a:cs typeface="Arial"/>
                          <a:sym typeface="Arial"/>
                        </a:rPr>
                        <a:t>Click to edit Master text styles</a:t>
                      </a:r>
                      <a:endParaRPr/>
                    </a:p>
                  </a:txBody>
                  <a:tcPr marT="45725" marB="45725" marR="91450" marL="91450" anchor="ctr">
                    <a:lnL cap="flat" cmpd="sng" w="12700">
                      <a:solidFill>
                        <a:schemeClr val="dk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r>
              <a:tr h="273050">
                <a:tc>
                  <a:txBody>
                    <a:bodyPr/>
                    <a:lstStyle/>
                    <a:p>
                      <a:pPr indent="0" lvl="0" marL="0" marR="0" rtl="0" algn="l">
                        <a:spcBef>
                          <a:spcPts val="0"/>
                        </a:spcBef>
                        <a:spcAft>
                          <a:spcPts val="0"/>
                        </a:spcAft>
                        <a:buNone/>
                      </a:pPr>
                      <a:r>
                        <a:t/>
                      </a:r>
                      <a:endParaRPr sz="1350"/>
                    </a:p>
                  </a:txBody>
                  <a:tcPr marT="45725" marB="45725" marR="91450" marL="91450">
                    <a:lnL cap="flat" cmpd="sng" w="9525">
                      <a:solidFill>
                        <a:srgbClr val="000000">
                          <a:alpha val="0"/>
                        </a:srgbClr>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r>
              <a:tr h="273050">
                <a:tc>
                  <a:txBody>
                    <a:bodyPr/>
                    <a:lstStyle/>
                    <a:p>
                      <a:pPr indent="0" lvl="0" marL="0" marR="0" rtl="0" algn="l">
                        <a:spcBef>
                          <a:spcPts val="0"/>
                        </a:spcBef>
                        <a:spcAft>
                          <a:spcPts val="0"/>
                        </a:spcAft>
                        <a:buNone/>
                      </a:pPr>
                      <a:r>
                        <a:t/>
                      </a:r>
                      <a:endParaRPr sz="1350"/>
                    </a:p>
                  </a:txBody>
                  <a:tcPr marT="45725" marB="45725" marR="91450" marL="91450">
                    <a:lnL cap="flat" cmpd="sng" w="9525">
                      <a:solidFill>
                        <a:srgbClr val="000000">
                          <a:alpha val="0"/>
                        </a:srgbClr>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r>
              <a:tr h="273050">
                <a:tc>
                  <a:txBody>
                    <a:bodyPr/>
                    <a:lstStyle/>
                    <a:p>
                      <a:pPr indent="0" lvl="0" marL="0" marR="0" rtl="0" algn="l">
                        <a:spcBef>
                          <a:spcPts val="0"/>
                        </a:spcBef>
                        <a:spcAft>
                          <a:spcPts val="0"/>
                        </a:spcAft>
                        <a:buNone/>
                      </a:pPr>
                      <a:r>
                        <a:t/>
                      </a:r>
                      <a:endParaRPr sz="1350"/>
                    </a:p>
                  </a:txBody>
                  <a:tcPr marT="45725" marB="45725" marR="91450" marL="91450">
                    <a:lnL cap="flat" cmpd="sng" w="9525">
                      <a:solidFill>
                        <a:srgbClr val="000000">
                          <a:alpha val="0"/>
                        </a:srgbClr>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r>
              <a:tr h="273050">
                <a:tc>
                  <a:txBody>
                    <a:bodyPr/>
                    <a:lstStyle/>
                    <a:p>
                      <a:pPr indent="0" lvl="0" marL="0" marR="0" rtl="0" algn="l">
                        <a:spcBef>
                          <a:spcPts val="0"/>
                        </a:spcBef>
                        <a:spcAft>
                          <a:spcPts val="0"/>
                        </a:spcAft>
                        <a:buNone/>
                      </a:pPr>
                      <a:r>
                        <a:t/>
                      </a:r>
                      <a:endParaRPr sz="1350"/>
                    </a:p>
                  </a:txBody>
                  <a:tcPr marT="45725" marB="45725" marR="91450" marL="91450">
                    <a:lnL cap="flat" cmpd="sng" w="9525">
                      <a:solidFill>
                        <a:srgbClr val="000000">
                          <a:alpha val="0"/>
                        </a:srgbClr>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r>
              <a:tr h="273050">
                <a:tc>
                  <a:txBody>
                    <a:bodyPr/>
                    <a:lstStyle/>
                    <a:p>
                      <a:pPr indent="0" lvl="0" marL="0" marR="0" rtl="0" algn="l">
                        <a:spcBef>
                          <a:spcPts val="0"/>
                        </a:spcBef>
                        <a:spcAft>
                          <a:spcPts val="0"/>
                        </a:spcAft>
                        <a:buNone/>
                      </a:pPr>
                      <a:r>
                        <a:t/>
                      </a:r>
                      <a:endParaRPr sz="1350"/>
                    </a:p>
                  </a:txBody>
                  <a:tcPr marT="45725" marB="45725" marR="91450" marL="91450">
                    <a:lnL cap="flat" cmpd="sng" w="9525">
                      <a:solidFill>
                        <a:srgbClr val="000000">
                          <a:alpha val="0"/>
                        </a:srgbClr>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r>
              <a:tr h="273050">
                <a:tc>
                  <a:txBody>
                    <a:bodyPr/>
                    <a:lstStyle/>
                    <a:p>
                      <a:pPr indent="0" lvl="0" marL="0" marR="0" rtl="0" algn="l">
                        <a:spcBef>
                          <a:spcPts val="0"/>
                        </a:spcBef>
                        <a:spcAft>
                          <a:spcPts val="0"/>
                        </a:spcAft>
                        <a:buNone/>
                      </a:pPr>
                      <a:r>
                        <a:t/>
                      </a:r>
                      <a:endParaRPr sz="1350"/>
                    </a:p>
                  </a:txBody>
                  <a:tcPr marT="45725" marB="45725" marR="91450" marL="91450">
                    <a:lnL cap="flat" cmpd="sng" w="9525">
                      <a:solidFill>
                        <a:srgbClr val="000000">
                          <a:alpha val="0"/>
                        </a:srgbClr>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r>
              <a:tr h="273050">
                <a:tc>
                  <a:txBody>
                    <a:bodyPr/>
                    <a:lstStyle/>
                    <a:p>
                      <a:pPr indent="0" lvl="0" marL="0" marR="0" rtl="0" algn="l">
                        <a:spcBef>
                          <a:spcPts val="0"/>
                        </a:spcBef>
                        <a:spcAft>
                          <a:spcPts val="0"/>
                        </a:spcAft>
                        <a:buNone/>
                      </a:pPr>
                      <a:r>
                        <a:t/>
                      </a:r>
                      <a:endParaRPr sz="1350"/>
                    </a:p>
                  </a:txBody>
                  <a:tcPr marT="45725" marB="45725" marR="91450" marL="91450">
                    <a:lnL cap="flat" cmpd="sng" w="9525">
                      <a:solidFill>
                        <a:srgbClr val="000000">
                          <a:alpha val="0"/>
                        </a:srgbClr>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c>
                  <a:txBody>
                    <a:bodyPr/>
                    <a:lstStyle/>
                    <a:p>
                      <a:pPr indent="0" lvl="0" marL="0" marR="0" rtl="0" algn="l">
                        <a:spcBef>
                          <a:spcPts val="0"/>
                        </a:spcBef>
                        <a:spcAft>
                          <a:spcPts val="0"/>
                        </a:spcAft>
                        <a:buNone/>
                      </a:pPr>
                      <a:r>
                        <a:t/>
                      </a:r>
                      <a:endParaRPr sz="1350"/>
                    </a:p>
                  </a:txBody>
                  <a:tcPr marT="45725" marB="45725" marR="91450" marL="91450">
                    <a:lnL cap="flat" cmpd="sng" w="12700">
                      <a:solidFill>
                        <a:schemeClr val="dk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r>
            </a:tbl>
          </a:graphicData>
        </a:graphic>
      </p:graphicFrame>
      <p:pic>
        <p:nvPicPr>
          <p:cNvPr id="141" name="Google Shape;141;p20"/>
          <p:cNvPicPr preferRelativeResize="0"/>
          <p:nvPr/>
        </p:nvPicPr>
        <p:blipFill rotWithShape="1">
          <a:blip r:embed="rId3">
            <a:alphaModFix/>
          </a:blip>
          <a:srcRect b="0" l="0" r="0" t="0"/>
          <a:stretch/>
        </p:blipFill>
        <p:spPr>
          <a:xfrm>
            <a:off x="7466306" y="4322618"/>
            <a:ext cx="1677692" cy="820881"/>
          </a:xfrm>
          <a:prstGeom prst="rect">
            <a:avLst/>
          </a:prstGeom>
          <a:noFill/>
          <a:ln>
            <a:noFill/>
          </a:ln>
        </p:spPr>
      </p:pic>
      <p:sp>
        <p:nvSpPr>
          <p:cNvPr id="142" name="Google Shape;142;p2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14" name="Shape 14"/>
        <p:cNvGrpSpPr/>
        <p:nvPr/>
      </p:nvGrpSpPr>
      <p:grpSpPr>
        <a:xfrm>
          <a:off x="0" y="0"/>
          <a:ext cx="0" cy="0"/>
          <a:chOff x="0" y="0"/>
          <a:chExt cx="0" cy="0"/>
        </a:xfrm>
      </p:grpSpPr>
      <p:sp>
        <p:nvSpPr>
          <p:cNvPr id="15" name="Google Shape;15;p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143" name="Shape 143"/>
        <p:cNvGrpSpPr/>
        <p:nvPr/>
      </p:nvGrpSpPr>
      <p:grpSpPr>
        <a:xfrm>
          <a:off x="0" y="0"/>
          <a:ext cx="0" cy="0"/>
          <a:chOff x="0" y="0"/>
          <a:chExt cx="0" cy="0"/>
        </a:xfrm>
      </p:grpSpPr>
      <p:sp>
        <p:nvSpPr>
          <p:cNvPr id="144" name="Google Shape;144;p21"/>
          <p:cNvSpPr txBox="1"/>
          <p:nvPr>
            <p:ph type="title"/>
          </p:nvPr>
        </p:nvSpPr>
        <p:spPr>
          <a:xfrm>
            <a:off x="317324" y="273844"/>
            <a:ext cx="8509200" cy="994200"/>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dk1"/>
              </a:buClr>
              <a:buSzPts val="2400"/>
              <a:buFont typeface="Arial"/>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id="145" name="Google Shape;145;p21"/>
          <p:cNvPicPr preferRelativeResize="0"/>
          <p:nvPr/>
        </p:nvPicPr>
        <p:blipFill rotWithShape="1">
          <a:blip r:embed="rId2">
            <a:alphaModFix/>
          </a:blip>
          <a:srcRect b="0" l="0" r="0" t="0"/>
          <a:stretch/>
        </p:blipFill>
        <p:spPr>
          <a:xfrm>
            <a:off x="7466306" y="4322618"/>
            <a:ext cx="1677692" cy="820881"/>
          </a:xfrm>
          <a:prstGeom prst="rect">
            <a:avLst/>
          </a:prstGeom>
          <a:noFill/>
          <a:ln>
            <a:noFill/>
          </a:ln>
        </p:spPr>
      </p:pic>
      <p:sp>
        <p:nvSpPr>
          <p:cNvPr id="146" name="Google Shape;146;p21"/>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wo Content">
  <p:cSld name="1_Two Content">
    <p:spTree>
      <p:nvGrpSpPr>
        <p:cNvPr id="147" name="Shape 147"/>
        <p:cNvGrpSpPr/>
        <p:nvPr/>
      </p:nvGrpSpPr>
      <p:grpSpPr>
        <a:xfrm>
          <a:off x="0" y="0"/>
          <a:ext cx="0" cy="0"/>
          <a:chOff x="0" y="0"/>
          <a:chExt cx="0" cy="0"/>
        </a:xfrm>
      </p:grpSpPr>
      <p:pic>
        <p:nvPicPr>
          <p:cNvPr id="148" name="Google Shape;148;p22"/>
          <p:cNvPicPr preferRelativeResize="0"/>
          <p:nvPr/>
        </p:nvPicPr>
        <p:blipFill rotWithShape="1">
          <a:blip r:embed="rId2">
            <a:alphaModFix/>
          </a:blip>
          <a:srcRect b="0" l="0" r="5229" t="19900"/>
          <a:stretch/>
        </p:blipFill>
        <p:spPr>
          <a:xfrm>
            <a:off x="-2" y="0"/>
            <a:ext cx="9144003" cy="5143501"/>
          </a:xfrm>
          <a:prstGeom prst="rect">
            <a:avLst/>
          </a:prstGeom>
          <a:noFill/>
          <a:ln>
            <a:noFill/>
          </a:ln>
        </p:spPr>
      </p:pic>
      <p:pic>
        <p:nvPicPr>
          <p:cNvPr id="149" name="Google Shape;149;p22"/>
          <p:cNvPicPr preferRelativeResize="0"/>
          <p:nvPr/>
        </p:nvPicPr>
        <p:blipFill rotWithShape="1">
          <a:blip r:embed="rId3">
            <a:alphaModFix/>
          </a:blip>
          <a:srcRect b="50810" l="54706" r="0" t="0"/>
          <a:stretch/>
        </p:blipFill>
        <p:spPr>
          <a:xfrm>
            <a:off x="4695111" y="3591782"/>
            <a:ext cx="4448891" cy="1551718"/>
          </a:xfrm>
          <a:prstGeom prst="rect">
            <a:avLst/>
          </a:prstGeom>
          <a:noFill/>
          <a:ln>
            <a:noFill/>
          </a:ln>
        </p:spPr>
      </p:pic>
      <p:pic>
        <p:nvPicPr>
          <p:cNvPr id="150" name="Google Shape;150;p22"/>
          <p:cNvPicPr preferRelativeResize="0"/>
          <p:nvPr/>
        </p:nvPicPr>
        <p:blipFill rotWithShape="1">
          <a:blip r:embed="rId4">
            <a:alphaModFix/>
          </a:blip>
          <a:srcRect b="0" l="37497" r="0" t="66808"/>
          <a:stretch/>
        </p:blipFill>
        <p:spPr>
          <a:xfrm>
            <a:off x="-2" y="0"/>
            <a:ext cx="9144003" cy="2571749"/>
          </a:xfrm>
          <a:prstGeom prst="rect">
            <a:avLst/>
          </a:prstGeom>
          <a:noFill/>
          <a:ln>
            <a:noFill/>
          </a:ln>
        </p:spPr>
      </p:pic>
      <p:sp>
        <p:nvSpPr>
          <p:cNvPr id="151" name="Google Shape;151;p22"/>
          <p:cNvSpPr txBox="1"/>
          <p:nvPr>
            <p:ph type="ctrTitle"/>
          </p:nvPr>
        </p:nvSpPr>
        <p:spPr>
          <a:xfrm>
            <a:off x="402336" y="421148"/>
            <a:ext cx="5712600" cy="615300"/>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dk1"/>
              </a:buClr>
              <a:buSzPts val="2400"/>
              <a:buFont typeface="Arial"/>
              <a:buNone/>
              <a:defRPr b="1" sz="24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2" name="Google Shape;152;p22"/>
          <p:cNvSpPr txBox="1"/>
          <p:nvPr>
            <p:ph idx="1" type="subTitle"/>
          </p:nvPr>
        </p:nvSpPr>
        <p:spPr>
          <a:xfrm>
            <a:off x="402336" y="1141169"/>
            <a:ext cx="3685500" cy="1241700"/>
          </a:xfrm>
          <a:prstGeom prst="rect">
            <a:avLst/>
          </a:prstGeom>
          <a:noFill/>
          <a:ln>
            <a:noFill/>
          </a:ln>
        </p:spPr>
        <p:txBody>
          <a:bodyPr anchorCtr="0" anchor="t" bIns="0" lIns="0" spcFirstLastPara="1" rIns="0" wrap="square" tIns="0">
            <a:normAutofit/>
          </a:bodyPr>
          <a:lstStyle>
            <a:lvl1pPr lvl="0" algn="l">
              <a:lnSpc>
                <a:spcPct val="90000"/>
              </a:lnSpc>
              <a:spcBef>
                <a:spcPts val="750"/>
              </a:spcBef>
              <a:spcAft>
                <a:spcPts val="0"/>
              </a:spcAft>
              <a:buClr>
                <a:schemeClr val="lt1"/>
              </a:buClr>
              <a:buSzPts val="1800"/>
              <a:buNone/>
              <a:defRPr sz="1800">
                <a:solidFill>
                  <a:schemeClr val="lt1"/>
                </a:solidFill>
              </a:defRPr>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pic>
        <p:nvPicPr>
          <p:cNvPr id="153" name="Google Shape;153;p22"/>
          <p:cNvPicPr preferRelativeResize="0"/>
          <p:nvPr/>
        </p:nvPicPr>
        <p:blipFill rotWithShape="1">
          <a:blip r:embed="rId5">
            <a:alphaModFix/>
          </a:blip>
          <a:srcRect b="0" l="0" r="0" t="0"/>
          <a:stretch/>
        </p:blipFill>
        <p:spPr>
          <a:xfrm>
            <a:off x="6656712" y="3926491"/>
            <a:ext cx="2487289" cy="1217010"/>
          </a:xfrm>
          <a:prstGeom prst="rect">
            <a:avLst/>
          </a:prstGeom>
          <a:noFill/>
          <a:ln>
            <a:noFill/>
          </a:ln>
        </p:spPr>
      </p:pic>
      <p:sp>
        <p:nvSpPr>
          <p:cNvPr id="154" name="Google Shape;154;p2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wo Content">
  <p:cSld name="2_Two Content">
    <p:bg>
      <p:bgPr>
        <a:solidFill>
          <a:schemeClr val="accent1"/>
        </a:solidFill>
      </p:bgPr>
    </p:bg>
    <p:spTree>
      <p:nvGrpSpPr>
        <p:cNvPr id="155" name="Shape 155"/>
        <p:cNvGrpSpPr/>
        <p:nvPr/>
      </p:nvGrpSpPr>
      <p:grpSpPr>
        <a:xfrm>
          <a:off x="0" y="0"/>
          <a:ext cx="0" cy="0"/>
          <a:chOff x="0" y="0"/>
          <a:chExt cx="0" cy="0"/>
        </a:xfrm>
      </p:grpSpPr>
      <p:sp>
        <p:nvSpPr>
          <p:cNvPr id="156" name="Google Shape;156;p23"/>
          <p:cNvSpPr txBox="1"/>
          <p:nvPr>
            <p:ph type="ctrTitle"/>
          </p:nvPr>
        </p:nvSpPr>
        <p:spPr>
          <a:xfrm>
            <a:off x="402335" y="1230818"/>
            <a:ext cx="8271000" cy="615300"/>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dk1"/>
              </a:buClr>
              <a:buSzPts val="3200"/>
              <a:buFont typeface="Arial"/>
              <a:buNone/>
              <a:defRPr b="1" sz="32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7" name="Google Shape;157;p23"/>
          <p:cNvSpPr txBox="1"/>
          <p:nvPr>
            <p:ph idx="1" type="subTitle"/>
          </p:nvPr>
        </p:nvSpPr>
        <p:spPr>
          <a:xfrm>
            <a:off x="402335" y="1950839"/>
            <a:ext cx="5336100" cy="1241700"/>
          </a:xfrm>
          <a:prstGeom prst="rect">
            <a:avLst/>
          </a:prstGeom>
          <a:noFill/>
          <a:ln>
            <a:noFill/>
          </a:ln>
        </p:spPr>
        <p:txBody>
          <a:bodyPr anchorCtr="0" anchor="t" bIns="0" lIns="0" spcFirstLastPara="1" rIns="0" wrap="square" tIns="0">
            <a:normAutofit/>
          </a:bodyPr>
          <a:lstStyle>
            <a:lvl1pPr lvl="0" algn="l">
              <a:lnSpc>
                <a:spcPct val="90000"/>
              </a:lnSpc>
              <a:spcBef>
                <a:spcPts val="750"/>
              </a:spcBef>
              <a:spcAft>
                <a:spcPts val="0"/>
              </a:spcAft>
              <a:buClr>
                <a:schemeClr val="lt1"/>
              </a:buClr>
              <a:buSzPts val="1800"/>
              <a:buNone/>
              <a:defRPr sz="1800">
                <a:solidFill>
                  <a:schemeClr val="lt1"/>
                </a:solidFill>
              </a:defRPr>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pic>
        <p:nvPicPr>
          <p:cNvPr id="158" name="Google Shape;158;p23"/>
          <p:cNvPicPr preferRelativeResize="0"/>
          <p:nvPr/>
        </p:nvPicPr>
        <p:blipFill rotWithShape="1">
          <a:blip r:embed="rId2">
            <a:alphaModFix/>
          </a:blip>
          <a:srcRect b="0" l="0" r="0" t="0"/>
          <a:stretch/>
        </p:blipFill>
        <p:spPr>
          <a:xfrm>
            <a:off x="6656712" y="3926491"/>
            <a:ext cx="2487289" cy="1217010"/>
          </a:xfrm>
          <a:prstGeom prst="rect">
            <a:avLst/>
          </a:prstGeom>
          <a:noFill/>
          <a:ln>
            <a:noFill/>
          </a:ln>
        </p:spPr>
      </p:pic>
      <p:sp>
        <p:nvSpPr>
          <p:cNvPr id="159" name="Google Shape;159;p2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wo Content">
  <p:cSld name="3_Two Content">
    <p:bg>
      <p:bgPr>
        <a:solidFill>
          <a:schemeClr val="dk1"/>
        </a:solidFill>
      </p:bgPr>
    </p:bg>
    <p:spTree>
      <p:nvGrpSpPr>
        <p:cNvPr id="160" name="Shape 160"/>
        <p:cNvGrpSpPr/>
        <p:nvPr/>
      </p:nvGrpSpPr>
      <p:grpSpPr>
        <a:xfrm>
          <a:off x="0" y="0"/>
          <a:ext cx="0" cy="0"/>
          <a:chOff x="0" y="0"/>
          <a:chExt cx="0" cy="0"/>
        </a:xfrm>
      </p:grpSpPr>
      <p:sp>
        <p:nvSpPr>
          <p:cNvPr id="161" name="Google Shape;161;p24"/>
          <p:cNvSpPr txBox="1"/>
          <p:nvPr>
            <p:ph type="ctrTitle"/>
          </p:nvPr>
        </p:nvSpPr>
        <p:spPr>
          <a:xfrm>
            <a:off x="402335" y="1230818"/>
            <a:ext cx="8271000" cy="615300"/>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accent1"/>
              </a:buClr>
              <a:buSzPts val="3200"/>
              <a:buFont typeface="Arial"/>
              <a:buNone/>
              <a:defRPr b="1" sz="32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2" name="Google Shape;162;p24"/>
          <p:cNvSpPr txBox="1"/>
          <p:nvPr>
            <p:ph idx="1" type="subTitle"/>
          </p:nvPr>
        </p:nvSpPr>
        <p:spPr>
          <a:xfrm>
            <a:off x="402335" y="1950839"/>
            <a:ext cx="5336100" cy="1241700"/>
          </a:xfrm>
          <a:prstGeom prst="rect">
            <a:avLst/>
          </a:prstGeom>
          <a:noFill/>
          <a:ln>
            <a:noFill/>
          </a:ln>
        </p:spPr>
        <p:txBody>
          <a:bodyPr anchorCtr="0" anchor="t" bIns="0" lIns="0" spcFirstLastPara="1" rIns="0" wrap="square" tIns="0">
            <a:normAutofit/>
          </a:bodyPr>
          <a:lstStyle>
            <a:lvl1pPr lvl="0" algn="l">
              <a:lnSpc>
                <a:spcPct val="90000"/>
              </a:lnSpc>
              <a:spcBef>
                <a:spcPts val="750"/>
              </a:spcBef>
              <a:spcAft>
                <a:spcPts val="0"/>
              </a:spcAft>
              <a:buClr>
                <a:schemeClr val="lt1"/>
              </a:buClr>
              <a:buSzPts val="1800"/>
              <a:buNone/>
              <a:defRPr sz="1800">
                <a:solidFill>
                  <a:schemeClr val="lt1"/>
                </a:solidFill>
              </a:defRPr>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pic>
        <p:nvPicPr>
          <p:cNvPr id="163" name="Google Shape;163;p24"/>
          <p:cNvPicPr preferRelativeResize="0"/>
          <p:nvPr/>
        </p:nvPicPr>
        <p:blipFill rotWithShape="1">
          <a:blip r:embed="rId2">
            <a:alphaModFix/>
          </a:blip>
          <a:srcRect b="0" l="0" r="0" t="0"/>
          <a:stretch/>
        </p:blipFill>
        <p:spPr>
          <a:xfrm>
            <a:off x="6656712" y="3926491"/>
            <a:ext cx="2487289" cy="1217010"/>
          </a:xfrm>
          <a:prstGeom prst="rect">
            <a:avLst/>
          </a:prstGeom>
          <a:noFill/>
          <a:ln>
            <a:noFill/>
          </a:ln>
        </p:spPr>
      </p:pic>
      <p:sp>
        <p:nvSpPr>
          <p:cNvPr id="164" name="Google Shape;164;p2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165" name="Shape 165"/>
        <p:cNvGrpSpPr/>
        <p:nvPr/>
      </p:nvGrpSpPr>
      <p:grpSpPr>
        <a:xfrm>
          <a:off x="0" y="0"/>
          <a:ext cx="0" cy="0"/>
          <a:chOff x="0" y="0"/>
          <a:chExt cx="0" cy="0"/>
        </a:xfrm>
      </p:grpSpPr>
      <p:sp>
        <p:nvSpPr>
          <p:cNvPr descr="Shape&#10;&#10;Description automatically generated" id="166" name="Google Shape;166;p25"/>
          <p:cNvSpPr/>
          <p:nvPr/>
        </p:nvSpPr>
        <p:spPr>
          <a:xfrm>
            <a:off x="0" y="0"/>
            <a:ext cx="9144000" cy="5143500"/>
          </a:xfrm>
          <a:prstGeom prst="rect">
            <a:avLst/>
          </a:prstGeom>
          <a:solidFill>
            <a:srgbClr val="FFFFFF"/>
          </a:solidFill>
          <a:ln>
            <a:noFill/>
          </a:ln>
        </p:spPr>
      </p:sp>
      <p:pic>
        <p:nvPicPr>
          <p:cNvPr id="167" name="Google Shape;167;p25"/>
          <p:cNvPicPr preferRelativeResize="0"/>
          <p:nvPr/>
        </p:nvPicPr>
        <p:blipFill rotWithShape="1">
          <a:blip r:embed="rId2">
            <a:alphaModFix/>
          </a:blip>
          <a:srcRect b="0" l="0" r="0" t="0"/>
          <a:stretch/>
        </p:blipFill>
        <p:spPr>
          <a:xfrm>
            <a:off x="5732600" y="2525197"/>
            <a:ext cx="2990851" cy="1463398"/>
          </a:xfrm>
          <a:prstGeom prst="rect">
            <a:avLst/>
          </a:prstGeom>
          <a:noFill/>
          <a:ln>
            <a:noFill/>
          </a:ln>
        </p:spPr>
      </p:pic>
      <p:sp>
        <p:nvSpPr>
          <p:cNvPr id="168" name="Google Shape;168;p25"/>
          <p:cNvSpPr txBox="1"/>
          <p:nvPr>
            <p:ph type="title"/>
          </p:nvPr>
        </p:nvSpPr>
        <p:spPr>
          <a:xfrm>
            <a:off x="2319306" y="1286908"/>
            <a:ext cx="5968500" cy="994200"/>
          </a:xfrm>
          <a:prstGeom prst="rect">
            <a:avLst/>
          </a:prstGeom>
          <a:noFill/>
          <a:ln>
            <a:noFill/>
          </a:ln>
        </p:spPr>
        <p:txBody>
          <a:bodyPr anchorCtr="0" anchor="ctr" bIns="0" lIns="0" spcFirstLastPara="1" rIns="0" wrap="square" tIns="0">
            <a:normAutofit/>
          </a:bodyPr>
          <a:lstStyle>
            <a:lvl1pPr lvl="0" algn="r">
              <a:lnSpc>
                <a:spcPct val="90000"/>
              </a:lnSpc>
              <a:spcBef>
                <a:spcPts val="0"/>
              </a:spcBef>
              <a:spcAft>
                <a:spcPts val="0"/>
              </a:spcAft>
              <a:buClr>
                <a:schemeClr val="lt1"/>
              </a:buClr>
              <a:buSzPts val="4800"/>
              <a:buFont typeface="Arial"/>
              <a:buNone/>
              <a:defRPr sz="4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9" name="Google Shape;169;p2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16" name="Shape 16"/>
        <p:cNvGrpSpPr/>
        <p:nvPr/>
      </p:nvGrpSpPr>
      <p:grpSpPr>
        <a:xfrm>
          <a:off x="0" y="0"/>
          <a:ext cx="0" cy="0"/>
          <a:chOff x="0" y="0"/>
          <a:chExt cx="0" cy="0"/>
        </a:xfrm>
      </p:grpSpPr>
      <p:pic>
        <p:nvPicPr>
          <p:cNvPr id="17" name="Google Shape;17;p4"/>
          <p:cNvPicPr preferRelativeResize="0"/>
          <p:nvPr/>
        </p:nvPicPr>
        <p:blipFill rotWithShape="1">
          <a:blip r:embed="rId2">
            <a:alphaModFix/>
          </a:blip>
          <a:srcRect b="0" l="0" r="0" t="0"/>
          <a:stretch/>
        </p:blipFill>
        <p:spPr>
          <a:xfrm>
            <a:off x="0" y="0"/>
            <a:ext cx="9143998" cy="5143501"/>
          </a:xfrm>
          <a:prstGeom prst="rect">
            <a:avLst/>
          </a:prstGeom>
          <a:noFill/>
          <a:ln>
            <a:noFill/>
          </a:ln>
        </p:spPr>
      </p:pic>
      <p:sp>
        <p:nvSpPr>
          <p:cNvPr id="18" name="Google Shape;18;p4"/>
          <p:cNvSpPr txBox="1"/>
          <p:nvPr>
            <p:ph type="ctrTitle"/>
          </p:nvPr>
        </p:nvSpPr>
        <p:spPr>
          <a:xfrm>
            <a:off x="402336" y="421148"/>
            <a:ext cx="5712600" cy="1790700"/>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dk1"/>
              </a:buClr>
              <a:buSzPts val="3200"/>
              <a:buFont typeface="Arial"/>
              <a:buNone/>
              <a:defRPr b="1"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4"/>
          <p:cNvSpPr txBox="1"/>
          <p:nvPr>
            <p:ph idx="1" type="subTitle"/>
          </p:nvPr>
        </p:nvSpPr>
        <p:spPr>
          <a:xfrm>
            <a:off x="402336" y="2280904"/>
            <a:ext cx="5712600" cy="1241700"/>
          </a:xfrm>
          <a:prstGeom prst="rect">
            <a:avLst/>
          </a:prstGeom>
          <a:noFill/>
          <a:ln>
            <a:noFill/>
          </a:ln>
        </p:spPr>
        <p:txBody>
          <a:bodyPr anchorCtr="0" anchor="t" bIns="0" lIns="0" spcFirstLastPara="1" rIns="0" wrap="square" tIns="0">
            <a:normAutofit/>
          </a:bodyPr>
          <a:lstStyle>
            <a:lvl1pPr lvl="0" algn="l">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pic>
        <p:nvPicPr>
          <p:cNvPr id="20" name="Google Shape;20;p4"/>
          <p:cNvPicPr preferRelativeResize="0"/>
          <p:nvPr/>
        </p:nvPicPr>
        <p:blipFill rotWithShape="1">
          <a:blip r:embed="rId3">
            <a:alphaModFix/>
          </a:blip>
          <a:srcRect b="0" l="0" r="0" t="0"/>
          <a:stretch/>
        </p:blipFill>
        <p:spPr>
          <a:xfrm>
            <a:off x="7028030" y="4108174"/>
            <a:ext cx="2115970" cy="1035326"/>
          </a:xfrm>
          <a:prstGeom prst="rect">
            <a:avLst/>
          </a:prstGeom>
          <a:noFill/>
          <a:ln>
            <a:noFill/>
          </a:ln>
        </p:spPr>
      </p:pic>
      <p:sp>
        <p:nvSpPr>
          <p:cNvPr id="21" name="Google Shape;21;p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22" name="Shape 22"/>
        <p:cNvGrpSpPr/>
        <p:nvPr/>
      </p:nvGrpSpPr>
      <p:grpSpPr>
        <a:xfrm>
          <a:off x="0" y="0"/>
          <a:ext cx="0" cy="0"/>
          <a:chOff x="0" y="0"/>
          <a:chExt cx="0" cy="0"/>
        </a:xfrm>
      </p:grpSpPr>
      <p:pic>
        <p:nvPicPr>
          <p:cNvPr id="23" name="Google Shape;23;p5"/>
          <p:cNvPicPr preferRelativeResize="0"/>
          <p:nvPr/>
        </p:nvPicPr>
        <p:blipFill rotWithShape="1">
          <a:blip r:embed="rId2">
            <a:alphaModFix/>
          </a:blip>
          <a:srcRect b="0" l="0" r="0" t="0"/>
          <a:stretch/>
        </p:blipFill>
        <p:spPr>
          <a:xfrm>
            <a:off x="0" y="0"/>
            <a:ext cx="9143998" cy="5143501"/>
          </a:xfrm>
          <a:prstGeom prst="rect">
            <a:avLst/>
          </a:prstGeom>
          <a:noFill/>
          <a:ln>
            <a:noFill/>
          </a:ln>
        </p:spPr>
      </p:pic>
      <p:sp>
        <p:nvSpPr>
          <p:cNvPr id="24" name="Google Shape;24;p5"/>
          <p:cNvSpPr txBox="1"/>
          <p:nvPr>
            <p:ph type="ctrTitle"/>
          </p:nvPr>
        </p:nvSpPr>
        <p:spPr>
          <a:xfrm>
            <a:off x="402336" y="1325216"/>
            <a:ext cx="5712600" cy="741000"/>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dk1"/>
              </a:buClr>
              <a:buSzPts val="3200"/>
              <a:buFont typeface="Arial"/>
              <a:buNone/>
              <a:defRPr b="1"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5"/>
          <p:cNvSpPr txBox="1"/>
          <p:nvPr>
            <p:ph idx="1" type="subTitle"/>
          </p:nvPr>
        </p:nvSpPr>
        <p:spPr>
          <a:xfrm>
            <a:off x="402336" y="2135129"/>
            <a:ext cx="5712600" cy="1469400"/>
          </a:xfrm>
          <a:prstGeom prst="rect">
            <a:avLst/>
          </a:prstGeom>
          <a:noFill/>
          <a:ln>
            <a:noFill/>
          </a:ln>
        </p:spPr>
        <p:txBody>
          <a:bodyPr anchorCtr="0" anchor="t" bIns="0" lIns="0" spcFirstLastPara="1" rIns="0" wrap="square" tIns="0">
            <a:normAutofit/>
          </a:bodyPr>
          <a:lstStyle>
            <a:lvl1pPr lvl="0" algn="l">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pic>
        <p:nvPicPr>
          <p:cNvPr id="26" name="Google Shape;26;p5"/>
          <p:cNvPicPr preferRelativeResize="0"/>
          <p:nvPr/>
        </p:nvPicPr>
        <p:blipFill rotWithShape="1">
          <a:blip r:embed="rId3">
            <a:alphaModFix/>
          </a:blip>
          <a:srcRect b="0" l="0" r="0" t="0"/>
          <a:stretch/>
        </p:blipFill>
        <p:spPr>
          <a:xfrm>
            <a:off x="7466306" y="4322619"/>
            <a:ext cx="1677692" cy="820881"/>
          </a:xfrm>
          <a:prstGeom prst="rect">
            <a:avLst/>
          </a:prstGeom>
          <a:noFill/>
          <a:ln>
            <a:noFill/>
          </a:ln>
        </p:spPr>
      </p:pic>
      <p:sp>
        <p:nvSpPr>
          <p:cNvPr id="27" name="Google Shape;27;p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le and Content">
  <p:cSld name="3_Title and Content">
    <p:spTree>
      <p:nvGrpSpPr>
        <p:cNvPr id="28" name="Shape 28"/>
        <p:cNvGrpSpPr/>
        <p:nvPr/>
      </p:nvGrpSpPr>
      <p:grpSpPr>
        <a:xfrm>
          <a:off x="0" y="0"/>
          <a:ext cx="0" cy="0"/>
          <a:chOff x="0" y="0"/>
          <a:chExt cx="0" cy="0"/>
        </a:xfrm>
      </p:grpSpPr>
      <p:pic>
        <p:nvPicPr>
          <p:cNvPr id="29" name="Google Shape;29;p6"/>
          <p:cNvPicPr preferRelativeResize="0"/>
          <p:nvPr/>
        </p:nvPicPr>
        <p:blipFill rotWithShape="1">
          <a:blip r:embed="rId2">
            <a:alphaModFix/>
          </a:blip>
          <a:srcRect b="0" l="0" r="0" t="0"/>
          <a:stretch/>
        </p:blipFill>
        <p:spPr>
          <a:xfrm>
            <a:off x="0" y="0"/>
            <a:ext cx="9143998" cy="5143501"/>
          </a:xfrm>
          <a:prstGeom prst="rect">
            <a:avLst/>
          </a:prstGeom>
          <a:noFill/>
          <a:ln>
            <a:noFill/>
          </a:ln>
        </p:spPr>
      </p:pic>
      <p:sp>
        <p:nvSpPr>
          <p:cNvPr id="30" name="Google Shape;30;p6"/>
          <p:cNvSpPr txBox="1"/>
          <p:nvPr>
            <p:ph type="ctrTitle"/>
          </p:nvPr>
        </p:nvSpPr>
        <p:spPr>
          <a:xfrm>
            <a:off x="402336" y="1325216"/>
            <a:ext cx="5712600" cy="741000"/>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dk1"/>
              </a:buClr>
              <a:buSzPts val="3200"/>
              <a:buFont typeface="Arial"/>
              <a:buNone/>
              <a:defRPr b="1"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6"/>
          <p:cNvSpPr txBox="1"/>
          <p:nvPr>
            <p:ph idx="1" type="subTitle"/>
          </p:nvPr>
        </p:nvSpPr>
        <p:spPr>
          <a:xfrm>
            <a:off x="402336" y="2135129"/>
            <a:ext cx="5712600" cy="1469400"/>
          </a:xfrm>
          <a:prstGeom prst="rect">
            <a:avLst/>
          </a:prstGeom>
          <a:noFill/>
          <a:ln>
            <a:noFill/>
          </a:ln>
        </p:spPr>
        <p:txBody>
          <a:bodyPr anchorCtr="0" anchor="t" bIns="0" lIns="0" spcFirstLastPara="1" rIns="0" wrap="square" tIns="0">
            <a:normAutofit/>
          </a:bodyPr>
          <a:lstStyle>
            <a:lvl1pPr lvl="0" algn="l">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pic>
        <p:nvPicPr>
          <p:cNvPr id="32" name="Google Shape;32;p6"/>
          <p:cNvPicPr preferRelativeResize="0"/>
          <p:nvPr/>
        </p:nvPicPr>
        <p:blipFill rotWithShape="1">
          <a:blip r:embed="rId3">
            <a:alphaModFix/>
          </a:blip>
          <a:srcRect b="0" l="0" r="0" t="0"/>
          <a:stretch/>
        </p:blipFill>
        <p:spPr>
          <a:xfrm>
            <a:off x="0" y="4322619"/>
            <a:ext cx="1677692" cy="820881"/>
          </a:xfrm>
          <a:prstGeom prst="rect">
            <a:avLst/>
          </a:prstGeom>
          <a:noFill/>
          <a:ln>
            <a:noFill/>
          </a:ln>
        </p:spPr>
      </p:pic>
      <p:sp>
        <p:nvSpPr>
          <p:cNvPr id="33" name="Google Shape;33;p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p:cSld name="2_Title and Content">
    <p:spTree>
      <p:nvGrpSpPr>
        <p:cNvPr id="34" name="Shape 34"/>
        <p:cNvGrpSpPr/>
        <p:nvPr/>
      </p:nvGrpSpPr>
      <p:grpSpPr>
        <a:xfrm>
          <a:off x="0" y="0"/>
          <a:ext cx="0" cy="0"/>
          <a:chOff x="0" y="0"/>
          <a:chExt cx="0" cy="0"/>
        </a:xfrm>
      </p:grpSpPr>
      <p:sp>
        <p:nvSpPr>
          <p:cNvPr descr="A red surface with a black background&#10;&#10;Description automatically generated with medium confidence" id="35" name="Google Shape;35;p7"/>
          <p:cNvSpPr/>
          <p:nvPr/>
        </p:nvSpPr>
        <p:spPr>
          <a:xfrm>
            <a:off x="0" y="0"/>
            <a:ext cx="9144000" cy="5143500"/>
          </a:xfrm>
          <a:prstGeom prst="rect">
            <a:avLst/>
          </a:prstGeom>
          <a:solidFill>
            <a:srgbClr val="FFFFFF"/>
          </a:solidFill>
          <a:ln>
            <a:noFill/>
          </a:ln>
        </p:spPr>
      </p:sp>
      <p:sp>
        <p:nvSpPr>
          <p:cNvPr id="36" name="Google Shape;36;p7"/>
          <p:cNvSpPr txBox="1"/>
          <p:nvPr>
            <p:ph type="ctrTitle"/>
          </p:nvPr>
        </p:nvSpPr>
        <p:spPr>
          <a:xfrm>
            <a:off x="402336" y="1103635"/>
            <a:ext cx="5712600" cy="1790700"/>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dk1"/>
              </a:buClr>
              <a:buSzPts val="3200"/>
              <a:buFont typeface="Arial"/>
              <a:buNone/>
              <a:defRPr b="1"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 name="Google Shape;37;p7"/>
          <p:cNvSpPr txBox="1"/>
          <p:nvPr>
            <p:ph idx="1" type="subTitle"/>
          </p:nvPr>
        </p:nvSpPr>
        <p:spPr>
          <a:xfrm>
            <a:off x="402336" y="2963391"/>
            <a:ext cx="5712600" cy="1241700"/>
          </a:xfrm>
          <a:prstGeom prst="rect">
            <a:avLst/>
          </a:prstGeom>
          <a:noFill/>
          <a:ln>
            <a:noFill/>
          </a:ln>
        </p:spPr>
        <p:txBody>
          <a:bodyPr anchorCtr="0" anchor="t" bIns="0" lIns="0" spcFirstLastPara="1" rIns="0" wrap="square" tIns="0">
            <a:normAutofit/>
          </a:bodyPr>
          <a:lstStyle>
            <a:lvl1pPr lvl="0" algn="l">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pic>
        <p:nvPicPr>
          <p:cNvPr id="38" name="Google Shape;38;p7"/>
          <p:cNvPicPr preferRelativeResize="0"/>
          <p:nvPr/>
        </p:nvPicPr>
        <p:blipFill rotWithShape="1">
          <a:blip r:embed="rId2">
            <a:alphaModFix/>
          </a:blip>
          <a:srcRect b="0" l="0" r="0" t="0"/>
          <a:stretch/>
        </p:blipFill>
        <p:spPr>
          <a:xfrm>
            <a:off x="7466306" y="4322619"/>
            <a:ext cx="1677692" cy="820881"/>
          </a:xfrm>
          <a:prstGeom prst="rect">
            <a:avLst/>
          </a:prstGeom>
          <a:noFill/>
          <a:ln>
            <a:noFill/>
          </a:ln>
        </p:spPr>
      </p:pic>
      <p:sp>
        <p:nvSpPr>
          <p:cNvPr id="39" name="Google Shape;39;p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and Content">
  <p:cSld name="4_Title and Content">
    <p:spTree>
      <p:nvGrpSpPr>
        <p:cNvPr id="40" name="Shape 40"/>
        <p:cNvGrpSpPr/>
        <p:nvPr/>
      </p:nvGrpSpPr>
      <p:grpSpPr>
        <a:xfrm>
          <a:off x="0" y="0"/>
          <a:ext cx="0" cy="0"/>
          <a:chOff x="0" y="0"/>
          <a:chExt cx="0" cy="0"/>
        </a:xfrm>
      </p:grpSpPr>
      <p:pic>
        <p:nvPicPr>
          <p:cNvPr id="41" name="Google Shape;41;p8"/>
          <p:cNvPicPr preferRelativeResize="0"/>
          <p:nvPr/>
        </p:nvPicPr>
        <p:blipFill rotWithShape="1">
          <a:blip r:embed="rId2">
            <a:alphaModFix/>
          </a:blip>
          <a:srcRect b="0" l="0" r="0" t="0"/>
          <a:stretch/>
        </p:blipFill>
        <p:spPr>
          <a:xfrm>
            <a:off x="0" y="0"/>
            <a:ext cx="9143998" cy="5143501"/>
          </a:xfrm>
          <a:prstGeom prst="rect">
            <a:avLst/>
          </a:prstGeom>
          <a:noFill/>
          <a:ln>
            <a:noFill/>
          </a:ln>
        </p:spPr>
      </p:pic>
      <p:sp>
        <p:nvSpPr>
          <p:cNvPr id="42" name="Google Shape;42;p8"/>
          <p:cNvSpPr txBox="1"/>
          <p:nvPr>
            <p:ph type="ctrTitle"/>
          </p:nvPr>
        </p:nvSpPr>
        <p:spPr>
          <a:xfrm>
            <a:off x="402336" y="1103635"/>
            <a:ext cx="5712600" cy="1790700"/>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dk1"/>
              </a:buClr>
              <a:buSzPts val="3200"/>
              <a:buFont typeface="Arial"/>
              <a:buNone/>
              <a:defRPr b="1"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8"/>
          <p:cNvSpPr txBox="1"/>
          <p:nvPr>
            <p:ph idx="1" type="subTitle"/>
          </p:nvPr>
        </p:nvSpPr>
        <p:spPr>
          <a:xfrm>
            <a:off x="402336" y="2963391"/>
            <a:ext cx="5712600" cy="1241700"/>
          </a:xfrm>
          <a:prstGeom prst="rect">
            <a:avLst/>
          </a:prstGeom>
          <a:noFill/>
          <a:ln>
            <a:noFill/>
          </a:ln>
        </p:spPr>
        <p:txBody>
          <a:bodyPr anchorCtr="0" anchor="t" bIns="0" lIns="0" spcFirstLastPara="1" rIns="0" wrap="square" tIns="0">
            <a:normAutofit/>
          </a:bodyPr>
          <a:lstStyle>
            <a:lvl1pPr lvl="0" algn="l">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pic>
        <p:nvPicPr>
          <p:cNvPr id="44" name="Google Shape;44;p8"/>
          <p:cNvPicPr preferRelativeResize="0"/>
          <p:nvPr/>
        </p:nvPicPr>
        <p:blipFill rotWithShape="1">
          <a:blip r:embed="rId3">
            <a:alphaModFix/>
          </a:blip>
          <a:srcRect b="0" l="0" r="0" t="0"/>
          <a:stretch/>
        </p:blipFill>
        <p:spPr>
          <a:xfrm>
            <a:off x="0" y="4322619"/>
            <a:ext cx="1677692" cy="820881"/>
          </a:xfrm>
          <a:prstGeom prst="rect">
            <a:avLst/>
          </a:prstGeom>
          <a:noFill/>
          <a:ln>
            <a:noFill/>
          </a:ln>
        </p:spPr>
      </p:pic>
      <p:sp>
        <p:nvSpPr>
          <p:cNvPr id="45" name="Google Shape;45;p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ew Title Content Slide">
  <p:cSld name="New Title Content Slide">
    <p:spTree>
      <p:nvGrpSpPr>
        <p:cNvPr id="46" name="Shape 46"/>
        <p:cNvGrpSpPr/>
        <p:nvPr/>
      </p:nvGrpSpPr>
      <p:grpSpPr>
        <a:xfrm>
          <a:off x="0" y="0"/>
          <a:ext cx="0" cy="0"/>
          <a:chOff x="0" y="0"/>
          <a:chExt cx="0" cy="0"/>
        </a:xfrm>
      </p:grpSpPr>
      <p:sp>
        <p:nvSpPr>
          <p:cNvPr descr="A red surface with a black background&#10;&#10;Description automatically generated with medium confidence" id="47" name="Google Shape;47;p9"/>
          <p:cNvSpPr/>
          <p:nvPr/>
        </p:nvSpPr>
        <p:spPr>
          <a:xfrm>
            <a:off x="0" y="1"/>
            <a:ext cx="9144000" cy="5143500"/>
          </a:xfrm>
          <a:prstGeom prst="rect">
            <a:avLst/>
          </a:prstGeom>
          <a:solidFill>
            <a:srgbClr val="FFFFFF"/>
          </a:solidFill>
          <a:ln>
            <a:noFill/>
          </a:ln>
        </p:spPr>
      </p:sp>
      <p:pic>
        <p:nvPicPr>
          <p:cNvPr id="48" name="Google Shape;48;p9"/>
          <p:cNvPicPr preferRelativeResize="0"/>
          <p:nvPr/>
        </p:nvPicPr>
        <p:blipFill rotWithShape="1">
          <a:blip r:embed="rId2">
            <a:alphaModFix/>
          </a:blip>
          <a:srcRect b="0" l="0" r="0" t="0"/>
          <a:stretch/>
        </p:blipFill>
        <p:spPr>
          <a:xfrm>
            <a:off x="7466306" y="4322619"/>
            <a:ext cx="1677692" cy="820881"/>
          </a:xfrm>
          <a:prstGeom prst="rect">
            <a:avLst/>
          </a:prstGeom>
          <a:noFill/>
          <a:ln>
            <a:noFill/>
          </a:ln>
        </p:spPr>
      </p:pic>
      <p:sp>
        <p:nvSpPr>
          <p:cNvPr id="49" name="Google Shape;49;p9"/>
          <p:cNvSpPr txBox="1"/>
          <p:nvPr>
            <p:ph type="title"/>
          </p:nvPr>
        </p:nvSpPr>
        <p:spPr>
          <a:xfrm>
            <a:off x="317324" y="273844"/>
            <a:ext cx="8509200" cy="994200"/>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dk1"/>
              </a:buClr>
              <a:buSzPts val="2400"/>
              <a:buFont typeface="Arial"/>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9"/>
          <p:cNvSpPr txBox="1"/>
          <p:nvPr>
            <p:ph idx="1" type="body"/>
          </p:nvPr>
        </p:nvSpPr>
        <p:spPr>
          <a:xfrm>
            <a:off x="317325" y="1260872"/>
            <a:ext cx="8509200" cy="618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dk1"/>
              </a:buClr>
              <a:buSzPts val="1600"/>
              <a:buNone/>
              <a:defRPr b="0" sz="1600">
                <a:solidFill>
                  <a:schemeClr val="dk1"/>
                </a:solidFill>
              </a:defRPr>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51" name="Google Shape;51;p9"/>
          <p:cNvSpPr txBox="1"/>
          <p:nvPr>
            <p:ph idx="2" type="body"/>
          </p:nvPr>
        </p:nvSpPr>
        <p:spPr>
          <a:xfrm>
            <a:off x="317325" y="1923393"/>
            <a:ext cx="8509200" cy="2399100"/>
          </a:xfrm>
          <a:prstGeom prst="rect">
            <a:avLst/>
          </a:prstGeom>
          <a:noFill/>
          <a:ln>
            <a:noFill/>
          </a:ln>
        </p:spPr>
        <p:txBody>
          <a:bodyPr anchorCtr="0" anchor="t" bIns="0" lIns="0" spcFirstLastPara="1" rIns="0" wrap="square" tIns="0">
            <a:normAutofit/>
          </a:bodyPr>
          <a:lstStyle>
            <a:lvl1pPr indent="-317500" lvl="0" marL="457200" algn="l">
              <a:lnSpc>
                <a:spcPct val="90000"/>
              </a:lnSpc>
              <a:spcBef>
                <a:spcPts val="750"/>
              </a:spcBef>
              <a:spcAft>
                <a:spcPts val="0"/>
              </a:spcAft>
              <a:buClr>
                <a:schemeClr val="accent1"/>
              </a:buClr>
              <a:buSzPts val="1400"/>
              <a:buFont typeface="Arial"/>
              <a:buChar char="•"/>
              <a:defRPr sz="1400"/>
            </a:lvl1pPr>
            <a:lvl2pPr indent="-317500" lvl="1" marL="914400" algn="l">
              <a:lnSpc>
                <a:spcPct val="90000"/>
              </a:lnSpc>
              <a:spcBef>
                <a:spcPts val="375"/>
              </a:spcBef>
              <a:spcAft>
                <a:spcPts val="0"/>
              </a:spcAft>
              <a:buClr>
                <a:schemeClr val="accent1"/>
              </a:buClr>
              <a:buSzPts val="1400"/>
              <a:buFont typeface="Arial"/>
              <a:buChar char="•"/>
              <a:defRPr sz="1400"/>
            </a:lvl2pPr>
            <a:lvl3pPr indent="-317500" lvl="2" marL="1371600" algn="l">
              <a:lnSpc>
                <a:spcPct val="90000"/>
              </a:lnSpc>
              <a:spcBef>
                <a:spcPts val="375"/>
              </a:spcBef>
              <a:spcAft>
                <a:spcPts val="0"/>
              </a:spcAft>
              <a:buClr>
                <a:schemeClr val="accent1"/>
              </a:buClr>
              <a:buSzPts val="1400"/>
              <a:buFont typeface="Arial"/>
              <a:buChar char="•"/>
              <a:defRPr sz="1400"/>
            </a:lvl3pPr>
            <a:lvl4pPr indent="-317500" lvl="3" marL="1828800" algn="l">
              <a:lnSpc>
                <a:spcPct val="90000"/>
              </a:lnSpc>
              <a:spcBef>
                <a:spcPts val="375"/>
              </a:spcBef>
              <a:spcAft>
                <a:spcPts val="0"/>
              </a:spcAft>
              <a:buClr>
                <a:schemeClr val="accent1"/>
              </a:buClr>
              <a:buSzPts val="1400"/>
              <a:buFont typeface="Arial"/>
              <a:buChar char="•"/>
              <a:defRPr sz="1400"/>
            </a:lvl4pPr>
            <a:lvl5pPr indent="-317500" lvl="4" marL="2286000" algn="l">
              <a:lnSpc>
                <a:spcPct val="90000"/>
              </a:lnSpc>
              <a:spcBef>
                <a:spcPts val="375"/>
              </a:spcBef>
              <a:spcAft>
                <a:spcPts val="0"/>
              </a:spcAft>
              <a:buClr>
                <a:schemeClr val="accent1"/>
              </a:buClr>
              <a:buSzPts val="1400"/>
              <a:buFont typeface="Arial"/>
              <a:buChar char="•"/>
              <a:defRPr sz="1400"/>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52" name="Google Shape;52;p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New Title Content Slide">
  <p:cSld name="1_New Title Content Slide">
    <p:spTree>
      <p:nvGrpSpPr>
        <p:cNvPr id="53" name="Shape 53"/>
        <p:cNvGrpSpPr/>
        <p:nvPr/>
      </p:nvGrpSpPr>
      <p:grpSpPr>
        <a:xfrm>
          <a:off x="0" y="0"/>
          <a:ext cx="0" cy="0"/>
          <a:chOff x="0" y="0"/>
          <a:chExt cx="0" cy="0"/>
        </a:xfrm>
      </p:grpSpPr>
      <p:pic>
        <p:nvPicPr>
          <p:cNvPr id="54" name="Google Shape;54;p10"/>
          <p:cNvPicPr preferRelativeResize="0"/>
          <p:nvPr/>
        </p:nvPicPr>
        <p:blipFill rotWithShape="1">
          <a:blip r:embed="rId2">
            <a:alphaModFix/>
          </a:blip>
          <a:srcRect b="0" l="0" r="0" t="0"/>
          <a:stretch/>
        </p:blipFill>
        <p:spPr>
          <a:xfrm rot="10800000">
            <a:off x="0" y="-1"/>
            <a:ext cx="9143998" cy="5143501"/>
          </a:xfrm>
          <a:prstGeom prst="rect">
            <a:avLst/>
          </a:prstGeom>
          <a:noFill/>
          <a:ln>
            <a:noFill/>
          </a:ln>
        </p:spPr>
      </p:pic>
      <p:sp>
        <p:nvSpPr>
          <p:cNvPr id="55" name="Google Shape;55;p10"/>
          <p:cNvSpPr txBox="1"/>
          <p:nvPr>
            <p:ph type="title"/>
          </p:nvPr>
        </p:nvSpPr>
        <p:spPr>
          <a:xfrm>
            <a:off x="317324" y="986363"/>
            <a:ext cx="8509200" cy="994200"/>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dk1"/>
              </a:buClr>
              <a:buSzPts val="2400"/>
              <a:buFont typeface="Arial"/>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10"/>
          <p:cNvSpPr txBox="1"/>
          <p:nvPr>
            <p:ph idx="1" type="body"/>
          </p:nvPr>
        </p:nvSpPr>
        <p:spPr>
          <a:xfrm>
            <a:off x="317325" y="1973391"/>
            <a:ext cx="8509200" cy="618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750"/>
              </a:spcBef>
              <a:spcAft>
                <a:spcPts val="0"/>
              </a:spcAft>
              <a:buClr>
                <a:schemeClr val="dk1"/>
              </a:buClr>
              <a:buSzPts val="1600"/>
              <a:buNone/>
              <a:defRPr b="0" sz="1600">
                <a:solidFill>
                  <a:schemeClr val="dk1"/>
                </a:solidFill>
              </a:defRPr>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57" name="Google Shape;57;p10"/>
          <p:cNvSpPr txBox="1"/>
          <p:nvPr>
            <p:ph idx="2" type="body"/>
          </p:nvPr>
        </p:nvSpPr>
        <p:spPr>
          <a:xfrm>
            <a:off x="317325" y="2635912"/>
            <a:ext cx="8509200" cy="2399100"/>
          </a:xfrm>
          <a:prstGeom prst="rect">
            <a:avLst/>
          </a:prstGeom>
          <a:noFill/>
          <a:ln>
            <a:noFill/>
          </a:ln>
        </p:spPr>
        <p:txBody>
          <a:bodyPr anchorCtr="0" anchor="t" bIns="0" lIns="0" spcFirstLastPara="1" rIns="0" wrap="square" tIns="0">
            <a:normAutofit/>
          </a:bodyPr>
          <a:lstStyle>
            <a:lvl1pPr indent="-317500" lvl="0" marL="457200" algn="l">
              <a:lnSpc>
                <a:spcPct val="90000"/>
              </a:lnSpc>
              <a:spcBef>
                <a:spcPts val="750"/>
              </a:spcBef>
              <a:spcAft>
                <a:spcPts val="0"/>
              </a:spcAft>
              <a:buClr>
                <a:schemeClr val="accent1"/>
              </a:buClr>
              <a:buSzPts val="1400"/>
              <a:buFont typeface="Arial"/>
              <a:buChar char="•"/>
              <a:defRPr sz="1400"/>
            </a:lvl1pPr>
            <a:lvl2pPr indent="-317500" lvl="1" marL="914400" algn="l">
              <a:lnSpc>
                <a:spcPct val="90000"/>
              </a:lnSpc>
              <a:spcBef>
                <a:spcPts val="375"/>
              </a:spcBef>
              <a:spcAft>
                <a:spcPts val="0"/>
              </a:spcAft>
              <a:buClr>
                <a:schemeClr val="accent1"/>
              </a:buClr>
              <a:buSzPts val="1400"/>
              <a:buFont typeface="Arial"/>
              <a:buChar char="•"/>
              <a:defRPr sz="1400"/>
            </a:lvl2pPr>
            <a:lvl3pPr indent="-317500" lvl="2" marL="1371600" algn="l">
              <a:lnSpc>
                <a:spcPct val="90000"/>
              </a:lnSpc>
              <a:spcBef>
                <a:spcPts val="375"/>
              </a:spcBef>
              <a:spcAft>
                <a:spcPts val="0"/>
              </a:spcAft>
              <a:buClr>
                <a:schemeClr val="accent1"/>
              </a:buClr>
              <a:buSzPts val="1400"/>
              <a:buFont typeface="Arial"/>
              <a:buChar char="•"/>
              <a:defRPr sz="1400"/>
            </a:lvl3pPr>
            <a:lvl4pPr indent="-317500" lvl="3" marL="1828800" algn="l">
              <a:lnSpc>
                <a:spcPct val="90000"/>
              </a:lnSpc>
              <a:spcBef>
                <a:spcPts val="375"/>
              </a:spcBef>
              <a:spcAft>
                <a:spcPts val="0"/>
              </a:spcAft>
              <a:buClr>
                <a:schemeClr val="accent1"/>
              </a:buClr>
              <a:buSzPts val="1400"/>
              <a:buFont typeface="Arial"/>
              <a:buChar char="•"/>
              <a:defRPr sz="1400"/>
            </a:lvl4pPr>
            <a:lvl5pPr indent="-317500" lvl="4" marL="2286000" algn="l">
              <a:lnSpc>
                <a:spcPct val="90000"/>
              </a:lnSpc>
              <a:spcBef>
                <a:spcPts val="375"/>
              </a:spcBef>
              <a:spcAft>
                <a:spcPts val="0"/>
              </a:spcAft>
              <a:buClr>
                <a:schemeClr val="accent1"/>
              </a:buClr>
              <a:buSzPts val="1400"/>
              <a:buFont typeface="Arial"/>
              <a:buChar char="•"/>
              <a:defRPr sz="1400"/>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pic>
        <p:nvPicPr>
          <p:cNvPr id="58" name="Google Shape;58;p10"/>
          <p:cNvPicPr preferRelativeResize="0"/>
          <p:nvPr/>
        </p:nvPicPr>
        <p:blipFill rotWithShape="1">
          <a:blip r:embed="rId3">
            <a:alphaModFix/>
          </a:blip>
          <a:srcRect b="0" l="0" r="0" t="0"/>
          <a:stretch/>
        </p:blipFill>
        <p:spPr>
          <a:xfrm>
            <a:off x="7466306" y="4322618"/>
            <a:ext cx="1677692" cy="820881"/>
          </a:xfrm>
          <a:prstGeom prst="rect">
            <a:avLst/>
          </a:prstGeom>
          <a:noFill/>
          <a:ln>
            <a:noFill/>
          </a:ln>
        </p:spPr>
      </p:pic>
      <p:sp>
        <p:nvSpPr>
          <p:cNvPr id="59" name="Google Shape;59;p1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5"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628650" y="273844"/>
            <a:ext cx="7886700" cy="9942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300"/>
              <a:buFont typeface="Arial"/>
              <a:buNone/>
              <a:defRPr b="1" i="0" sz="33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628650" y="1369219"/>
            <a:ext cx="7886700" cy="3263400"/>
          </a:xfrm>
          <a:prstGeom prst="rect">
            <a:avLst/>
          </a:prstGeom>
          <a:noFill/>
          <a:ln>
            <a:noFill/>
          </a:ln>
        </p:spPr>
        <p:txBody>
          <a:bodyPr anchorCtr="0" anchor="t" bIns="45700" lIns="91425" spcFirstLastPara="1" rIns="91425" wrap="square" tIns="45700">
            <a:normAutofit/>
          </a:bodyPr>
          <a:lstStyle>
            <a:lvl1pPr indent="-361950" lvl="0" marL="457200" marR="0" rtl="0" algn="l">
              <a:lnSpc>
                <a:spcPct val="90000"/>
              </a:lnSpc>
              <a:spcBef>
                <a:spcPts val="750"/>
              </a:spcBef>
              <a:spcAft>
                <a:spcPts val="0"/>
              </a:spcAft>
              <a:buClr>
                <a:schemeClr val="dk1"/>
              </a:buClr>
              <a:buSzPts val="2100"/>
              <a:buFont typeface="Arial"/>
              <a:buChar char="•"/>
              <a:defRPr b="0" i="0" sz="2100" u="none" cap="none" strike="noStrike">
                <a:solidFill>
                  <a:schemeClr val="dk1"/>
                </a:solidFill>
                <a:latin typeface="Arial"/>
                <a:ea typeface="Arial"/>
                <a:cs typeface="Arial"/>
                <a:sym typeface="Arial"/>
              </a:defRPr>
            </a:lvl1pPr>
            <a:lvl2pPr indent="-342900" lvl="1" marL="914400" marR="0" rtl="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2pPr>
            <a:lvl3pPr indent="-323850" lvl="2" marL="1371600" marR="0" rtl="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Arial"/>
                <a:ea typeface="Arial"/>
                <a:cs typeface="Arial"/>
                <a:sym typeface="Arial"/>
              </a:defRPr>
            </a:lvl3pPr>
            <a:lvl4pPr indent="-314325" lvl="3" marL="1828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4pPr>
            <a:lvl5pPr indent="-314325" lvl="4" marL="22860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8" name="Google Shape;8;p1"/>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lvl1pPr lvl="0" algn="r">
              <a:buNone/>
              <a:defRPr sz="1300">
                <a:solidFill>
                  <a:schemeClr val="dk1"/>
                </a:solidFill>
              </a:defRPr>
            </a:lvl1pPr>
            <a:lvl2pPr lvl="1" algn="r">
              <a:buNone/>
              <a:defRPr sz="1300">
                <a:solidFill>
                  <a:schemeClr val="dk1"/>
                </a:solidFill>
              </a:defRPr>
            </a:lvl2pPr>
            <a:lvl3pPr lvl="2" algn="r">
              <a:buNone/>
              <a:defRPr sz="1300">
                <a:solidFill>
                  <a:schemeClr val="dk1"/>
                </a:solidFill>
              </a:defRPr>
            </a:lvl3pPr>
            <a:lvl4pPr lvl="3" algn="r">
              <a:buNone/>
              <a:defRPr sz="1300">
                <a:solidFill>
                  <a:schemeClr val="dk1"/>
                </a:solidFill>
              </a:defRPr>
            </a:lvl4pPr>
            <a:lvl5pPr lvl="4" algn="r">
              <a:buNone/>
              <a:defRPr sz="1300">
                <a:solidFill>
                  <a:schemeClr val="dk1"/>
                </a:solidFill>
              </a:defRPr>
            </a:lvl5pPr>
            <a:lvl6pPr lvl="5" algn="r">
              <a:buNone/>
              <a:defRPr sz="1300">
                <a:solidFill>
                  <a:schemeClr val="dk1"/>
                </a:solidFill>
              </a:defRPr>
            </a:lvl6pPr>
            <a:lvl7pPr lvl="6" algn="r">
              <a:buNone/>
              <a:defRPr sz="1300">
                <a:solidFill>
                  <a:schemeClr val="dk1"/>
                </a:solidFill>
              </a:defRPr>
            </a:lvl7pPr>
            <a:lvl8pPr lvl="7" algn="r">
              <a:buNone/>
              <a:defRPr sz="1300">
                <a:solidFill>
                  <a:schemeClr val="dk1"/>
                </a:solidFill>
              </a:defRPr>
            </a:lvl8pPr>
            <a:lvl9pPr lvl="8" algn="r">
              <a:buNone/>
              <a:defRPr sz="1300">
                <a:solidFill>
                  <a:schemeClr val="dk1"/>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image" Target="../media/image2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2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 Id="rId3" Type="http://schemas.openxmlformats.org/officeDocument/2006/relationships/image" Target="../media/image30.png"/><Relationship Id="rId4" Type="http://schemas.openxmlformats.org/officeDocument/2006/relationships/image" Target="../media/image29.png"/><Relationship Id="rId5" Type="http://schemas.openxmlformats.org/officeDocument/2006/relationships/image" Target="../media/image3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 Id="rId3"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 Id="rId3" Type="http://schemas.openxmlformats.org/officeDocument/2006/relationships/image" Target="../media/image2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 Id="rId3" Type="http://schemas.openxmlformats.org/officeDocument/2006/relationships/image" Target="../media/image1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image" Target="../media/image12.png"/><Relationship Id="rId4" Type="http://schemas.openxmlformats.org/officeDocument/2006/relationships/image" Target="../media/image22.jpg"/><Relationship Id="rId5" Type="http://schemas.openxmlformats.org/officeDocument/2006/relationships/image" Target="../media/image2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19.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 Id="rId3" Type="http://schemas.openxmlformats.org/officeDocument/2006/relationships/image" Target="../media/image20.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16.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6"/>
          <p:cNvSpPr txBox="1"/>
          <p:nvPr>
            <p:ph type="ctrTitle"/>
          </p:nvPr>
        </p:nvSpPr>
        <p:spPr>
          <a:xfrm>
            <a:off x="665850" y="446850"/>
            <a:ext cx="6834600" cy="975300"/>
          </a:xfrm>
          <a:prstGeom prst="rect">
            <a:avLst/>
          </a:prstGeom>
        </p:spPr>
        <p:txBody>
          <a:bodyPr anchorCtr="0" anchor="b" bIns="0" lIns="0" spcFirstLastPara="1" rIns="0" wrap="square" tIns="0">
            <a:normAutofit/>
          </a:bodyPr>
          <a:lstStyle/>
          <a:p>
            <a:pPr indent="0" lvl="0" marL="0" rtl="0" algn="ctr">
              <a:spcBef>
                <a:spcPts val="0"/>
              </a:spcBef>
              <a:spcAft>
                <a:spcPts val="0"/>
              </a:spcAft>
              <a:buNone/>
            </a:pPr>
            <a:r>
              <a:rPr lang="en"/>
              <a:t>Cryogenic Distillation for Xenon Isotopic Enrichment</a:t>
            </a:r>
            <a:endParaRPr/>
          </a:p>
        </p:txBody>
      </p:sp>
      <p:sp>
        <p:nvSpPr>
          <p:cNvPr id="175" name="Google Shape;175;p26"/>
          <p:cNvSpPr txBox="1"/>
          <p:nvPr>
            <p:ph idx="1" type="subTitle"/>
          </p:nvPr>
        </p:nvSpPr>
        <p:spPr>
          <a:xfrm>
            <a:off x="402336" y="2280904"/>
            <a:ext cx="5712600" cy="1241700"/>
          </a:xfrm>
          <a:prstGeom prst="rect">
            <a:avLst/>
          </a:prstGeom>
        </p:spPr>
        <p:txBody>
          <a:bodyPr anchorCtr="0" anchor="t" bIns="0" lIns="0" spcFirstLastPara="1" rIns="0" wrap="square" tIns="0">
            <a:normAutofit lnSpcReduction="10000"/>
          </a:bodyPr>
          <a:lstStyle/>
          <a:p>
            <a:pPr indent="0" lvl="0" marL="0" rtl="0" algn="l">
              <a:spcBef>
                <a:spcPts val="750"/>
              </a:spcBef>
              <a:spcAft>
                <a:spcPts val="0"/>
              </a:spcAft>
              <a:buNone/>
            </a:pPr>
            <a:r>
              <a:rPr lang="en"/>
              <a:t>Abo-Bakr Emara</a:t>
            </a:r>
            <a:endParaRPr/>
          </a:p>
          <a:p>
            <a:pPr indent="0" lvl="0" marL="0" rtl="0" algn="l">
              <a:spcBef>
                <a:spcPts val="750"/>
              </a:spcBef>
              <a:spcAft>
                <a:spcPts val="0"/>
              </a:spcAft>
              <a:buNone/>
            </a:pPr>
            <a:r>
              <a:rPr lang="en"/>
              <a:t>Supervisor: Dr.Caio Licciardi </a:t>
            </a:r>
            <a:endParaRPr/>
          </a:p>
          <a:p>
            <a:pPr indent="0" lvl="0" marL="0" rtl="0" algn="l">
              <a:spcBef>
                <a:spcPts val="750"/>
              </a:spcBef>
              <a:spcAft>
                <a:spcPts val="0"/>
              </a:spcAft>
              <a:buNone/>
            </a:pPr>
            <a:r>
              <a:rPr lang="en"/>
              <a:t>2022 CAP Congress </a:t>
            </a:r>
            <a:endParaRPr/>
          </a:p>
          <a:p>
            <a:pPr indent="0" lvl="0" marL="0" rtl="0" algn="l">
              <a:spcBef>
                <a:spcPts val="750"/>
              </a:spcBef>
              <a:spcAft>
                <a:spcPts val="0"/>
              </a:spcAft>
              <a:buNone/>
            </a:pPr>
            <a:r>
              <a:rPr lang="en"/>
              <a:t>08/06/2022</a:t>
            </a:r>
            <a:endParaRPr/>
          </a:p>
        </p:txBody>
      </p:sp>
      <p:pic>
        <p:nvPicPr>
          <p:cNvPr id="176" name="Google Shape;176;p26"/>
          <p:cNvPicPr preferRelativeResize="0"/>
          <p:nvPr/>
        </p:nvPicPr>
        <p:blipFill>
          <a:blip r:embed="rId3">
            <a:alphaModFix/>
          </a:blip>
          <a:stretch>
            <a:fillRect/>
          </a:stretch>
        </p:blipFill>
        <p:spPr>
          <a:xfrm>
            <a:off x="7945450" y="329861"/>
            <a:ext cx="740000" cy="305026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35"/>
          <p:cNvSpPr txBox="1"/>
          <p:nvPr>
            <p:ph type="title"/>
          </p:nvPr>
        </p:nvSpPr>
        <p:spPr>
          <a:xfrm>
            <a:off x="209150" y="652975"/>
            <a:ext cx="4509900" cy="6465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Different operation conditions at SNOLAB</a:t>
            </a:r>
            <a:endParaRPr/>
          </a:p>
        </p:txBody>
      </p:sp>
      <p:sp>
        <p:nvSpPr>
          <p:cNvPr id="269" name="Google Shape;269;p35"/>
          <p:cNvSpPr txBox="1"/>
          <p:nvPr>
            <p:ph idx="2" type="body"/>
          </p:nvPr>
        </p:nvSpPr>
        <p:spPr>
          <a:xfrm>
            <a:off x="209150" y="1474425"/>
            <a:ext cx="4362900" cy="2696700"/>
          </a:xfrm>
          <a:prstGeom prst="rect">
            <a:avLst/>
          </a:prstGeom>
        </p:spPr>
        <p:txBody>
          <a:bodyPr anchorCtr="0" anchor="t" bIns="0" lIns="0" spcFirstLastPara="1" rIns="0" wrap="square" tIns="0">
            <a:normAutofit/>
          </a:bodyPr>
          <a:lstStyle/>
          <a:p>
            <a:pPr indent="-323850" lvl="0" marL="457200" marR="0" rtl="0" algn="just">
              <a:lnSpc>
                <a:spcPct val="115000"/>
              </a:lnSpc>
              <a:spcBef>
                <a:spcPts val="0"/>
              </a:spcBef>
              <a:spcAft>
                <a:spcPts val="0"/>
              </a:spcAft>
              <a:buClr>
                <a:schemeClr val="dk1"/>
              </a:buClr>
              <a:buSzPts val="1500"/>
              <a:buFont typeface="Georgia"/>
              <a:buChar char="●"/>
            </a:pPr>
            <a:r>
              <a:rPr lang="en" sz="1500">
                <a:latin typeface="Lato"/>
                <a:ea typeface="Lato"/>
                <a:cs typeface="Lato"/>
                <a:sym typeface="Lato"/>
              </a:rPr>
              <a:t>Separation happen best around the triple point of the gas.</a:t>
            </a:r>
            <a:endParaRPr sz="1500">
              <a:latin typeface="Lato"/>
              <a:ea typeface="Lato"/>
              <a:cs typeface="Lato"/>
              <a:sym typeface="Lato"/>
            </a:endParaRPr>
          </a:p>
          <a:p>
            <a:pPr indent="-323850" lvl="0" marL="457200" marR="0" rtl="0" algn="just">
              <a:lnSpc>
                <a:spcPct val="115000"/>
              </a:lnSpc>
              <a:spcBef>
                <a:spcPts val="0"/>
              </a:spcBef>
              <a:spcAft>
                <a:spcPts val="0"/>
              </a:spcAft>
              <a:buClr>
                <a:schemeClr val="dk1"/>
              </a:buClr>
              <a:buSzPts val="1500"/>
              <a:buFont typeface="Georgia"/>
              <a:buChar char="●"/>
            </a:pPr>
            <a:r>
              <a:rPr lang="en" sz="1500">
                <a:latin typeface="Lato"/>
                <a:ea typeface="Lato"/>
                <a:cs typeface="Lato"/>
                <a:sym typeface="Lato"/>
              </a:rPr>
              <a:t>We tried different operation conditions with different pressures and different spectrometer tuning.</a:t>
            </a:r>
            <a:endParaRPr sz="1500">
              <a:latin typeface="Lato"/>
              <a:ea typeface="Lato"/>
              <a:cs typeface="Lato"/>
              <a:sym typeface="Lato"/>
            </a:endParaRPr>
          </a:p>
          <a:p>
            <a:pPr indent="-323850" lvl="0" marL="457200" marR="0" rtl="0" algn="just">
              <a:lnSpc>
                <a:spcPct val="115000"/>
              </a:lnSpc>
              <a:spcBef>
                <a:spcPts val="0"/>
              </a:spcBef>
              <a:spcAft>
                <a:spcPts val="0"/>
              </a:spcAft>
              <a:buClr>
                <a:schemeClr val="dk1"/>
              </a:buClr>
              <a:buSzPts val="1500"/>
              <a:buFont typeface="Georgia"/>
              <a:buChar char="●"/>
            </a:pPr>
            <a:r>
              <a:rPr lang="en" sz="1500">
                <a:latin typeface="Lato"/>
                <a:ea typeface="Lato"/>
                <a:cs typeface="Lato"/>
                <a:sym typeface="Lato"/>
              </a:rPr>
              <a:t>The aim is to do more comprehensive study from the still at SNOLAB.</a:t>
            </a:r>
            <a:endParaRPr/>
          </a:p>
        </p:txBody>
      </p:sp>
      <p:sp>
        <p:nvSpPr>
          <p:cNvPr id="270" name="Google Shape;270;p3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71" name="Google Shape;271;p35"/>
          <p:cNvPicPr preferRelativeResize="0"/>
          <p:nvPr/>
        </p:nvPicPr>
        <p:blipFill>
          <a:blip r:embed="rId3">
            <a:alphaModFix/>
          </a:blip>
          <a:stretch>
            <a:fillRect/>
          </a:stretch>
        </p:blipFill>
        <p:spPr>
          <a:xfrm>
            <a:off x="4941775" y="1122775"/>
            <a:ext cx="3867150" cy="2533650"/>
          </a:xfrm>
          <a:prstGeom prst="rect">
            <a:avLst/>
          </a:prstGeom>
          <a:noFill/>
          <a:ln>
            <a:noFill/>
          </a:ln>
        </p:spPr>
      </p:pic>
      <p:sp>
        <p:nvSpPr>
          <p:cNvPr id="272" name="Google Shape;272;p35"/>
          <p:cNvSpPr txBox="1"/>
          <p:nvPr/>
        </p:nvSpPr>
        <p:spPr>
          <a:xfrm>
            <a:off x="5333075" y="3922625"/>
            <a:ext cx="9654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4285F4"/>
                </a:solidFill>
              </a:rPr>
              <a:t>Changed Mass-spec config. </a:t>
            </a:r>
            <a:endParaRPr sz="1000">
              <a:solidFill>
                <a:srgbClr val="4285F4"/>
              </a:solidFill>
            </a:endParaRPr>
          </a:p>
        </p:txBody>
      </p:sp>
      <p:sp>
        <p:nvSpPr>
          <p:cNvPr id="273" name="Google Shape;273;p35"/>
          <p:cNvSpPr txBox="1"/>
          <p:nvPr/>
        </p:nvSpPr>
        <p:spPr>
          <a:xfrm>
            <a:off x="6069925" y="3922625"/>
            <a:ext cx="6741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FF0000"/>
                </a:solidFill>
              </a:rPr>
              <a:t>Inc. press.</a:t>
            </a:r>
            <a:endParaRPr sz="1000">
              <a:solidFill>
                <a:srgbClr val="FF0000"/>
              </a:solidFill>
            </a:endParaRPr>
          </a:p>
          <a:p>
            <a:pPr indent="0" lvl="0" marL="0" rtl="0" algn="l">
              <a:spcBef>
                <a:spcPts val="0"/>
              </a:spcBef>
              <a:spcAft>
                <a:spcPts val="0"/>
              </a:spcAft>
              <a:buNone/>
            </a:pPr>
            <a:r>
              <a:rPr lang="en" sz="1000">
                <a:solidFill>
                  <a:srgbClr val="FF0000"/>
                </a:solidFill>
              </a:rPr>
              <a:t>1000 Torr</a:t>
            </a:r>
            <a:endParaRPr sz="1000">
              <a:solidFill>
                <a:srgbClr val="FF0000"/>
              </a:solidFill>
            </a:endParaRPr>
          </a:p>
        </p:txBody>
      </p:sp>
      <p:sp>
        <p:nvSpPr>
          <p:cNvPr id="274" name="Google Shape;274;p35"/>
          <p:cNvSpPr txBox="1"/>
          <p:nvPr/>
        </p:nvSpPr>
        <p:spPr>
          <a:xfrm>
            <a:off x="7237625" y="3922625"/>
            <a:ext cx="6741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0097A7"/>
                </a:solidFill>
              </a:rPr>
              <a:t>Dec.</a:t>
            </a:r>
            <a:endParaRPr sz="1000">
              <a:solidFill>
                <a:srgbClr val="0097A7"/>
              </a:solidFill>
            </a:endParaRPr>
          </a:p>
          <a:p>
            <a:pPr indent="0" lvl="0" marL="0" rtl="0" algn="l">
              <a:spcBef>
                <a:spcPts val="0"/>
              </a:spcBef>
              <a:spcAft>
                <a:spcPts val="0"/>
              </a:spcAft>
              <a:buNone/>
            </a:pPr>
            <a:r>
              <a:rPr lang="en" sz="1000">
                <a:solidFill>
                  <a:srgbClr val="0097A7"/>
                </a:solidFill>
              </a:rPr>
              <a:t>press.</a:t>
            </a:r>
            <a:endParaRPr sz="1000">
              <a:solidFill>
                <a:srgbClr val="0097A7"/>
              </a:solidFill>
            </a:endParaRPr>
          </a:p>
          <a:p>
            <a:pPr indent="0" lvl="0" marL="0" rtl="0" algn="l">
              <a:spcBef>
                <a:spcPts val="0"/>
              </a:spcBef>
              <a:spcAft>
                <a:spcPts val="0"/>
              </a:spcAft>
              <a:buNone/>
            </a:pPr>
            <a:r>
              <a:rPr lang="en" sz="1000">
                <a:solidFill>
                  <a:srgbClr val="0097A7"/>
                </a:solidFill>
              </a:rPr>
              <a:t>760 Torr</a:t>
            </a:r>
            <a:endParaRPr sz="1000">
              <a:solidFill>
                <a:srgbClr val="0097A7"/>
              </a:solidFill>
            </a:endParaRPr>
          </a:p>
        </p:txBody>
      </p:sp>
      <p:sp>
        <p:nvSpPr>
          <p:cNvPr id="275" name="Google Shape;275;p35"/>
          <p:cNvSpPr/>
          <p:nvPr/>
        </p:nvSpPr>
        <p:spPr>
          <a:xfrm>
            <a:off x="5795250" y="1760275"/>
            <a:ext cx="382800" cy="572700"/>
          </a:xfrm>
          <a:prstGeom prst="ellipse">
            <a:avLst/>
          </a:prstGeom>
          <a:noFill/>
          <a:ln cap="flat" cmpd="sng" w="9525">
            <a:solidFill>
              <a:srgbClr val="4285F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35"/>
          <p:cNvSpPr txBox="1"/>
          <p:nvPr/>
        </p:nvSpPr>
        <p:spPr>
          <a:xfrm>
            <a:off x="5431675" y="1220075"/>
            <a:ext cx="6741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t>Stable </a:t>
            </a:r>
            <a:endParaRPr sz="1000"/>
          </a:p>
        </p:txBody>
      </p:sp>
      <p:sp>
        <p:nvSpPr>
          <p:cNvPr id="277" name="Google Shape;277;p35"/>
          <p:cNvSpPr/>
          <p:nvPr/>
        </p:nvSpPr>
        <p:spPr>
          <a:xfrm>
            <a:off x="6069925" y="1804475"/>
            <a:ext cx="899100" cy="11172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35"/>
          <p:cNvSpPr/>
          <p:nvPr/>
        </p:nvSpPr>
        <p:spPr>
          <a:xfrm>
            <a:off x="7196025" y="1440950"/>
            <a:ext cx="382800" cy="492600"/>
          </a:xfrm>
          <a:prstGeom prst="ellipse">
            <a:avLst/>
          </a:prstGeom>
          <a:noFill/>
          <a:ln cap="flat" cmpd="sng" w="9525">
            <a:solidFill>
              <a:srgbClr val="0097A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79" name="Google Shape;279;p35"/>
          <p:cNvCxnSpPr>
            <a:stCxn id="275" idx="4"/>
            <a:endCxn id="272" idx="0"/>
          </p:cNvCxnSpPr>
          <p:nvPr/>
        </p:nvCxnSpPr>
        <p:spPr>
          <a:xfrm flipH="1">
            <a:off x="5815650" y="2332975"/>
            <a:ext cx="171000" cy="1589700"/>
          </a:xfrm>
          <a:prstGeom prst="straightConnector1">
            <a:avLst/>
          </a:prstGeom>
          <a:noFill/>
          <a:ln cap="flat" cmpd="sng" w="9525">
            <a:solidFill>
              <a:srgbClr val="595959"/>
            </a:solidFill>
            <a:prstDash val="solid"/>
            <a:round/>
            <a:headEnd len="med" w="med" type="none"/>
            <a:tailEnd len="med" w="med" type="none"/>
          </a:ln>
        </p:spPr>
      </p:cxnSp>
      <p:cxnSp>
        <p:nvCxnSpPr>
          <p:cNvPr id="280" name="Google Shape;280;p35"/>
          <p:cNvCxnSpPr>
            <a:stCxn id="277" idx="4"/>
            <a:endCxn id="273" idx="0"/>
          </p:cNvCxnSpPr>
          <p:nvPr/>
        </p:nvCxnSpPr>
        <p:spPr>
          <a:xfrm flipH="1">
            <a:off x="6406975" y="2921675"/>
            <a:ext cx="112500" cy="1001100"/>
          </a:xfrm>
          <a:prstGeom prst="straightConnector1">
            <a:avLst/>
          </a:prstGeom>
          <a:noFill/>
          <a:ln cap="flat" cmpd="sng" w="9525">
            <a:solidFill>
              <a:srgbClr val="595959"/>
            </a:solidFill>
            <a:prstDash val="solid"/>
            <a:round/>
            <a:headEnd len="med" w="med" type="none"/>
            <a:tailEnd len="med" w="med" type="none"/>
          </a:ln>
        </p:spPr>
      </p:cxnSp>
      <p:cxnSp>
        <p:nvCxnSpPr>
          <p:cNvPr id="281" name="Google Shape;281;p35"/>
          <p:cNvCxnSpPr>
            <a:endCxn id="274" idx="0"/>
          </p:cNvCxnSpPr>
          <p:nvPr/>
        </p:nvCxnSpPr>
        <p:spPr>
          <a:xfrm>
            <a:off x="7387475" y="1933625"/>
            <a:ext cx="187200" cy="1989000"/>
          </a:xfrm>
          <a:prstGeom prst="straightConnector1">
            <a:avLst/>
          </a:prstGeom>
          <a:noFill/>
          <a:ln cap="flat" cmpd="sng" w="9525">
            <a:solidFill>
              <a:srgbClr val="595959"/>
            </a:solidFill>
            <a:prstDash val="solid"/>
            <a:round/>
            <a:headEnd len="med" w="med" type="none"/>
            <a:tailEnd len="med" w="med" type="none"/>
          </a:ln>
        </p:spPr>
      </p:cxnSp>
      <p:sp>
        <p:nvSpPr>
          <p:cNvPr id="282" name="Google Shape;282;p35"/>
          <p:cNvSpPr/>
          <p:nvPr/>
        </p:nvSpPr>
        <p:spPr>
          <a:xfrm>
            <a:off x="6862050" y="1667150"/>
            <a:ext cx="382800" cy="437100"/>
          </a:xfrm>
          <a:prstGeom prst="ellipse">
            <a:avLst/>
          </a:prstGeom>
          <a:noFill/>
          <a:ln cap="flat" cmpd="sng" w="9525">
            <a:solidFill>
              <a:srgbClr val="4285F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35"/>
          <p:cNvSpPr/>
          <p:nvPr/>
        </p:nvSpPr>
        <p:spPr>
          <a:xfrm>
            <a:off x="7509775" y="1760275"/>
            <a:ext cx="344700" cy="437100"/>
          </a:xfrm>
          <a:prstGeom prst="ellipse">
            <a:avLst/>
          </a:prstGeom>
          <a:noFill/>
          <a:ln cap="flat" cmpd="sng" w="9525">
            <a:solidFill>
              <a:srgbClr val="4285F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35"/>
          <p:cNvSpPr txBox="1"/>
          <p:nvPr/>
        </p:nvSpPr>
        <p:spPr>
          <a:xfrm>
            <a:off x="21450" y="4797650"/>
            <a:ext cx="7714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595959"/>
                </a:solidFill>
              </a:rPr>
              <a:t>Abo-Bakr Emara                                                                                 08/06/2022</a:t>
            </a:r>
            <a:endParaRPr sz="1000">
              <a:solidFill>
                <a:srgbClr val="595959"/>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36"/>
          <p:cNvSpPr txBox="1"/>
          <p:nvPr>
            <p:ph type="title"/>
          </p:nvPr>
        </p:nvSpPr>
        <p:spPr>
          <a:xfrm>
            <a:off x="164925" y="757770"/>
            <a:ext cx="5408700" cy="5535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en"/>
              <a:t>On-Going Data taking And Analysis</a:t>
            </a:r>
            <a:endParaRPr/>
          </a:p>
        </p:txBody>
      </p:sp>
      <p:sp>
        <p:nvSpPr>
          <p:cNvPr id="290" name="Google Shape;290;p36"/>
          <p:cNvSpPr txBox="1"/>
          <p:nvPr>
            <p:ph idx="2" type="body"/>
          </p:nvPr>
        </p:nvSpPr>
        <p:spPr>
          <a:xfrm>
            <a:off x="242425" y="1713350"/>
            <a:ext cx="5125800" cy="2424300"/>
          </a:xfrm>
          <a:prstGeom prst="rect">
            <a:avLst/>
          </a:prstGeom>
        </p:spPr>
        <p:txBody>
          <a:bodyPr anchorCtr="0" anchor="t" bIns="0" lIns="0" spcFirstLastPara="1" rIns="0" wrap="square" tIns="0">
            <a:normAutofit/>
          </a:bodyPr>
          <a:lstStyle/>
          <a:p>
            <a:pPr indent="-323850" lvl="0" marL="457200" marR="0" rtl="0" algn="just">
              <a:lnSpc>
                <a:spcPct val="115000"/>
              </a:lnSpc>
              <a:spcBef>
                <a:spcPts val="0"/>
              </a:spcBef>
              <a:spcAft>
                <a:spcPts val="0"/>
              </a:spcAft>
              <a:buClr>
                <a:schemeClr val="dk1"/>
              </a:buClr>
              <a:buSzPts val="1500"/>
              <a:buFont typeface="Georgia"/>
              <a:buChar char="●"/>
            </a:pPr>
            <a:r>
              <a:rPr lang="en" sz="1500">
                <a:latin typeface="Lato"/>
                <a:ea typeface="Lato"/>
                <a:cs typeface="Lato"/>
                <a:sym typeface="Lato"/>
              </a:rPr>
              <a:t>Run with argon is done and data is being analyzed. </a:t>
            </a:r>
            <a:endParaRPr sz="1500">
              <a:latin typeface="Lato"/>
              <a:ea typeface="Lato"/>
              <a:cs typeface="Lato"/>
              <a:sym typeface="Lato"/>
            </a:endParaRPr>
          </a:p>
          <a:p>
            <a:pPr indent="-323850" lvl="0" marL="457200" marR="0" rtl="0" algn="just">
              <a:lnSpc>
                <a:spcPct val="115000"/>
              </a:lnSpc>
              <a:spcBef>
                <a:spcPts val="0"/>
              </a:spcBef>
              <a:spcAft>
                <a:spcPts val="0"/>
              </a:spcAft>
              <a:buClr>
                <a:schemeClr val="dk1"/>
              </a:buClr>
              <a:buSzPts val="1500"/>
              <a:buFont typeface="Georgia"/>
              <a:buChar char="●"/>
            </a:pPr>
            <a:r>
              <a:rPr lang="en" sz="1500">
                <a:latin typeface="Lato"/>
                <a:ea typeface="Lato"/>
                <a:cs typeface="Lato"/>
                <a:sym typeface="Lato"/>
              </a:rPr>
              <a:t>Krypton run is also done, still evolved and reached stability, under going analysis.</a:t>
            </a:r>
            <a:endParaRPr sz="1500">
              <a:latin typeface="Lato"/>
              <a:ea typeface="Lato"/>
              <a:cs typeface="Lato"/>
              <a:sym typeface="Lato"/>
            </a:endParaRPr>
          </a:p>
          <a:p>
            <a:pPr indent="-323850" lvl="0" marL="457200" marR="0" rtl="0" algn="just">
              <a:lnSpc>
                <a:spcPct val="115000"/>
              </a:lnSpc>
              <a:spcBef>
                <a:spcPts val="0"/>
              </a:spcBef>
              <a:spcAft>
                <a:spcPts val="0"/>
              </a:spcAft>
              <a:buClr>
                <a:schemeClr val="dk1"/>
              </a:buClr>
              <a:buSzPts val="1500"/>
              <a:buFont typeface="Georgia"/>
              <a:buChar char="●"/>
            </a:pPr>
            <a:r>
              <a:rPr lang="en" sz="1500">
                <a:latin typeface="Lato"/>
                <a:ea typeface="Lato"/>
                <a:cs typeface="Lato"/>
                <a:sym typeface="Lato"/>
              </a:rPr>
              <a:t>Xenon run expected to start in June, recovery system for xenon should be </a:t>
            </a:r>
            <a:r>
              <a:rPr lang="en" sz="1500">
                <a:latin typeface="Lato"/>
                <a:ea typeface="Lato"/>
                <a:cs typeface="Lato"/>
                <a:sym typeface="Lato"/>
              </a:rPr>
              <a:t>connected</a:t>
            </a:r>
            <a:r>
              <a:rPr lang="en" sz="1500">
                <a:latin typeface="Lato"/>
                <a:ea typeface="Lato"/>
                <a:cs typeface="Lato"/>
                <a:sym typeface="Lato"/>
              </a:rPr>
              <a:t> first.  </a:t>
            </a:r>
            <a:endParaRPr sz="1500">
              <a:latin typeface="Lato"/>
              <a:ea typeface="Lato"/>
              <a:cs typeface="Lato"/>
              <a:sym typeface="Lato"/>
            </a:endParaRPr>
          </a:p>
        </p:txBody>
      </p:sp>
      <p:sp>
        <p:nvSpPr>
          <p:cNvPr id="291" name="Google Shape;291;p3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92" name="Google Shape;292;p36"/>
          <p:cNvPicPr preferRelativeResize="0"/>
          <p:nvPr/>
        </p:nvPicPr>
        <p:blipFill>
          <a:blip r:embed="rId3">
            <a:alphaModFix/>
          </a:blip>
          <a:stretch>
            <a:fillRect/>
          </a:stretch>
        </p:blipFill>
        <p:spPr>
          <a:xfrm>
            <a:off x="5429050" y="1713345"/>
            <a:ext cx="3487625" cy="2307602"/>
          </a:xfrm>
          <a:prstGeom prst="rect">
            <a:avLst/>
          </a:prstGeom>
          <a:noFill/>
          <a:ln>
            <a:noFill/>
          </a:ln>
        </p:spPr>
      </p:pic>
      <p:sp>
        <p:nvSpPr>
          <p:cNvPr id="293" name="Google Shape;293;p36"/>
          <p:cNvSpPr txBox="1"/>
          <p:nvPr/>
        </p:nvSpPr>
        <p:spPr>
          <a:xfrm>
            <a:off x="21450" y="4797650"/>
            <a:ext cx="7714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595959"/>
                </a:solidFill>
              </a:rPr>
              <a:t>Abo-Bakr Emara                                                                                 08/06/2022</a:t>
            </a:r>
            <a:endParaRPr sz="1000">
              <a:solidFill>
                <a:srgbClr val="595959"/>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37"/>
          <p:cNvSpPr txBox="1"/>
          <p:nvPr>
            <p:ph type="ctrTitle"/>
          </p:nvPr>
        </p:nvSpPr>
        <p:spPr>
          <a:xfrm>
            <a:off x="335750" y="307949"/>
            <a:ext cx="5712600" cy="472500"/>
          </a:xfrm>
          <a:prstGeom prst="rect">
            <a:avLst/>
          </a:prstGeom>
        </p:spPr>
        <p:txBody>
          <a:bodyPr anchorCtr="0" anchor="b" bIns="0" lIns="0" spcFirstLastPara="1" rIns="0" wrap="square" tIns="0">
            <a:normAutofit/>
          </a:bodyPr>
          <a:lstStyle/>
          <a:p>
            <a:pPr indent="0" lvl="0" marL="0" rtl="0" algn="l">
              <a:spcBef>
                <a:spcPts val="0"/>
              </a:spcBef>
              <a:spcAft>
                <a:spcPts val="0"/>
              </a:spcAft>
              <a:buNone/>
            </a:pPr>
            <a:r>
              <a:rPr lang="en"/>
              <a:t>Summary and Conclusion</a:t>
            </a:r>
            <a:endParaRPr/>
          </a:p>
        </p:txBody>
      </p:sp>
      <p:sp>
        <p:nvSpPr>
          <p:cNvPr id="299" name="Google Shape;299;p37"/>
          <p:cNvSpPr txBox="1"/>
          <p:nvPr>
            <p:ph idx="4294967295" type="body"/>
          </p:nvPr>
        </p:nvSpPr>
        <p:spPr>
          <a:xfrm>
            <a:off x="178150" y="806025"/>
            <a:ext cx="8485500" cy="2754900"/>
          </a:xfrm>
          <a:prstGeom prst="rect">
            <a:avLst/>
          </a:prstGeom>
        </p:spPr>
        <p:txBody>
          <a:bodyPr anchorCtr="0" anchor="t" bIns="45700" lIns="91425" spcFirstLastPara="1" rIns="91425" wrap="square" tIns="45700">
            <a:normAutofit lnSpcReduction="10000"/>
          </a:bodyPr>
          <a:lstStyle/>
          <a:p>
            <a:pPr indent="0" lvl="0" marL="0" rtl="0" algn="just">
              <a:lnSpc>
                <a:spcPct val="115000"/>
              </a:lnSpc>
              <a:spcBef>
                <a:spcPts val="0"/>
              </a:spcBef>
              <a:spcAft>
                <a:spcPts val="0"/>
              </a:spcAft>
              <a:buNone/>
            </a:pPr>
            <a:r>
              <a:t/>
            </a:r>
            <a:endParaRPr sz="1500">
              <a:highlight>
                <a:schemeClr val="lt2"/>
              </a:highlight>
              <a:latin typeface="Lato"/>
              <a:ea typeface="Lato"/>
              <a:cs typeface="Lato"/>
              <a:sym typeface="Lato"/>
            </a:endParaRPr>
          </a:p>
          <a:p>
            <a:pPr indent="-349250" lvl="0" marL="457200" rtl="0" algn="just">
              <a:lnSpc>
                <a:spcPct val="115000"/>
              </a:lnSpc>
              <a:spcBef>
                <a:spcPts val="0"/>
              </a:spcBef>
              <a:spcAft>
                <a:spcPts val="0"/>
              </a:spcAft>
              <a:buClr>
                <a:schemeClr val="dk1"/>
              </a:buClr>
              <a:buSzPts val="1900"/>
              <a:buFont typeface="Georgia"/>
              <a:buChar char="●"/>
            </a:pPr>
            <a:r>
              <a:rPr lang="en" sz="1500">
                <a:latin typeface="Lato"/>
                <a:ea typeface="Lato"/>
                <a:cs typeface="Lato"/>
                <a:sym typeface="Lato"/>
              </a:rPr>
              <a:t>Studying the cryogenic distillation process as a reliable way to separate Xe isotopes by studying the Xe isotopes vapour pressure.</a:t>
            </a:r>
            <a:endParaRPr sz="1500">
              <a:latin typeface="Lato"/>
              <a:ea typeface="Lato"/>
              <a:cs typeface="Lato"/>
              <a:sym typeface="Lato"/>
            </a:endParaRPr>
          </a:p>
          <a:p>
            <a:pPr indent="-349250" lvl="0" marL="457200" rtl="0" algn="just">
              <a:lnSpc>
                <a:spcPct val="115000"/>
              </a:lnSpc>
              <a:spcBef>
                <a:spcPts val="0"/>
              </a:spcBef>
              <a:spcAft>
                <a:spcPts val="0"/>
              </a:spcAft>
              <a:buClr>
                <a:schemeClr val="dk1"/>
              </a:buClr>
              <a:buSzPts val="1900"/>
              <a:buFont typeface="Georgia"/>
              <a:buChar char="●"/>
            </a:pPr>
            <a:r>
              <a:rPr lang="en" sz="1500">
                <a:latin typeface="Lato"/>
                <a:ea typeface="Lato"/>
                <a:cs typeface="Lato"/>
                <a:sym typeface="Lato"/>
              </a:rPr>
              <a:t>To create material for next generation (0 νββ) experiments.</a:t>
            </a:r>
            <a:endParaRPr sz="1500">
              <a:latin typeface="Lato"/>
              <a:ea typeface="Lato"/>
              <a:cs typeface="Lato"/>
              <a:sym typeface="Lato"/>
            </a:endParaRPr>
          </a:p>
          <a:p>
            <a:pPr indent="-349250" lvl="0" marL="457200" rtl="0" algn="just">
              <a:lnSpc>
                <a:spcPct val="115000"/>
              </a:lnSpc>
              <a:spcBef>
                <a:spcPts val="0"/>
              </a:spcBef>
              <a:spcAft>
                <a:spcPts val="0"/>
              </a:spcAft>
              <a:buClr>
                <a:schemeClr val="dk1"/>
              </a:buClr>
              <a:buSzPts val="1900"/>
              <a:buFont typeface="Georgia"/>
              <a:buChar char="●"/>
            </a:pPr>
            <a:r>
              <a:rPr lang="en" sz="1500">
                <a:latin typeface="Lato"/>
                <a:ea typeface="Lato"/>
                <a:cs typeface="Lato"/>
                <a:sym typeface="Lato"/>
              </a:rPr>
              <a:t>Results from Carleton’s still show that in fact xenon isotopes have different vapour pressure and separation by cryogenic distillation is doable, but have around 15% error in measurement.</a:t>
            </a:r>
            <a:endParaRPr sz="1500">
              <a:highlight>
                <a:schemeClr val="lt2"/>
              </a:highlight>
              <a:latin typeface="Lato"/>
              <a:ea typeface="Lato"/>
              <a:cs typeface="Lato"/>
              <a:sym typeface="Lato"/>
            </a:endParaRPr>
          </a:p>
          <a:p>
            <a:pPr indent="-349250" lvl="0" marL="457200" rtl="0" algn="just">
              <a:lnSpc>
                <a:spcPct val="115000"/>
              </a:lnSpc>
              <a:spcBef>
                <a:spcPts val="0"/>
              </a:spcBef>
              <a:spcAft>
                <a:spcPts val="0"/>
              </a:spcAft>
              <a:buClr>
                <a:schemeClr val="dk1"/>
              </a:buClr>
              <a:buSzPts val="1900"/>
              <a:buFont typeface="Georgia"/>
              <a:buChar char="●"/>
            </a:pPr>
            <a:r>
              <a:rPr lang="en" sz="1500">
                <a:latin typeface="Lato"/>
                <a:ea typeface="Lato"/>
                <a:cs typeface="Lato"/>
                <a:sym typeface="Lato"/>
              </a:rPr>
              <a:t>Still at SNOLAB will produce more accurate results and help us understand more the physics process of separation. Give us insight about the effect of the height. </a:t>
            </a:r>
            <a:endParaRPr sz="1500">
              <a:latin typeface="Lato"/>
              <a:ea typeface="Lato"/>
              <a:cs typeface="Lato"/>
              <a:sym typeface="Lato"/>
            </a:endParaRPr>
          </a:p>
          <a:p>
            <a:pPr indent="-349250" lvl="0" marL="457200" rtl="0" algn="just">
              <a:lnSpc>
                <a:spcPct val="115000"/>
              </a:lnSpc>
              <a:spcBef>
                <a:spcPts val="0"/>
              </a:spcBef>
              <a:spcAft>
                <a:spcPts val="0"/>
              </a:spcAft>
              <a:buClr>
                <a:schemeClr val="dk1"/>
              </a:buClr>
              <a:buSzPts val="1900"/>
              <a:buFont typeface="Georgia"/>
              <a:buChar char="●"/>
            </a:pPr>
            <a:r>
              <a:rPr lang="en" sz="1500">
                <a:latin typeface="Lato"/>
                <a:ea typeface="Lato"/>
                <a:cs typeface="Lato"/>
                <a:sym typeface="Lato"/>
              </a:rPr>
              <a:t>May help in future solving one of the unknown questions in physics today.</a:t>
            </a:r>
            <a:endParaRPr sz="1500">
              <a:latin typeface="Lato"/>
              <a:ea typeface="Lato"/>
              <a:cs typeface="Lato"/>
              <a:sym typeface="La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38"/>
          <p:cNvSpPr txBox="1"/>
          <p:nvPr>
            <p:ph type="title"/>
          </p:nvPr>
        </p:nvSpPr>
        <p:spPr>
          <a:xfrm>
            <a:off x="317324" y="986363"/>
            <a:ext cx="8509200" cy="9942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en"/>
              <a:t>Extra Slide</a:t>
            </a:r>
            <a:endParaRPr/>
          </a:p>
        </p:txBody>
      </p:sp>
      <p:sp>
        <p:nvSpPr>
          <p:cNvPr id="305" name="Google Shape;305;p38"/>
          <p:cNvSpPr txBox="1"/>
          <p:nvPr>
            <p:ph idx="1" type="body"/>
          </p:nvPr>
        </p:nvSpPr>
        <p:spPr>
          <a:xfrm>
            <a:off x="317325" y="1973425"/>
            <a:ext cx="4165500" cy="1871700"/>
          </a:xfrm>
          <a:prstGeom prst="rect">
            <a:avLst/>
          </a:prstGeom>
        </p:spPr>
        <p:txBody>
          <a:bodyPr anchorCtr="0" anchor="t" bIns="0" lIns="0" spcFirstLastPara="1" rIns="0" wrap="square" tIns="0">
            <a:normAutofit/>
          </a:bodyPr>
          <a:lstStyle/>
          <a:p>
            <a:pPr indent="0" lvl="0" marL="0" rtl="0" algn="l">
              <a:spcBef>
                <a:spcPts val="750"/>
              </a:spcBef>
              <a:spcAft>
                <a:spcPts val="0"/>
              </a:spcAft>
              <a:buNone/>
            </a:pPr>
            <a:r>
              <a:rPr lang="en"/>
              <a:t>Source of contamination</a:t>
            </a:r>
            <a:endParaRPr/>
          </a:p>
          <a:p>
            <a:pPr indent="-330200" lvl="0" marL="457200" rtl="0" algn="l">
              <a:spcBef>
                <a:spcPts val="750"/>
              </a:spcBef>
              <a:spcAft>
                <a:spcPts val="0"/>
              </a:spcAft>
              <a:buSzPts val="1600"/>
              <a:buChar char="●"/>
            </a:pPr>
            <a:r>
              <a:rPr lang="en"/>
              <a:t>Outside the still </a:t>
            </a:r>
            <a:endParaRPr/>
          </a:p>
          <a:p>
            <a:pPr indent="-330200" lvl="0" marL="457200" rtl="0" algn="l">
              <a:spcBef>
                <a:spcPts val="0"/>
              </a:spcBef>
              <a:spcAft>
                <a:spcPts val="0"/>
              </a:spcAft>
              <a:buSzPts val="1600"/>
              <a:buChar char="●"/>
            </a:pPr>
            <a:r>
              <a:rPr lang="en"/>
              <a:t>Decreasing from both top and bottom</a:t>
            </a:r>
            <a:endParaRPr/>
          </a:p>
          <a:p>
            <a:pPr indent="-330200" lvl="0" marL="457200" rtl="0" algn="l">
              <a:spcBef>
                <a:spcPts val="0"/>
              </a:spcBef>
              <a:spcAft>
                <a:spcPts val="0"/>
              </a:spcAft>
              <a:buSzPts val="1600"/>
              <a:buChar char="●"/>
            </a:pPr>
            <a:r>
              <a:rPr lang="en"/>
              <a:t>Not </a:t>
            </a:r>
            <a:r>
              <a:rPr lang="en"/>
              <a:t>evolving</a:t>
            </a:r>
            <a:r>
              <a:rPr lang="en"/>
              <a:t> with time </a:t>
            </a:r>
            <a:endParaRPr/>
          </a:p>
        </p:txBody>
      </p:sp>
      <p:sp>
        <p:nvSpPr>
          <p:cNvPr id="306" name="Google Shape;306;p3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07" name="Google Shape;307;p38"/>
          <p:cNvPicPr preferRelativeResize="0"/>
          <p:nvPr/>
        </p:nvPicPr>
        <p:blipFill>
          <a:blip r:embed="rId3">
            <a:alphaModFix/>
          </a:blip>
          <a:stretch>
            <a:fillRect/>
          </a:stretch>
        </p:blipFill>
        <p:spPr>
          <a:xfrm>
            <a:off x="4482763" y="1648525"/>
            <a:ext cx="3857625" cy="2533650"/>
          </a:xfrm>
          <a:prstGeom prst="rect">
            <a:avLst/>
          </a:prstGeom>
          <a:noFill/>
          <a:ln>
            <a:noFill/>
          </a:ln>
        </p:spPr>
      </p:pic>
      <p:sp>
        <p:nvSpPr>
          <p:cNvPr id="308" name="Google Shape;308;p38"/>
          <p:cNvSpPr txBox="1"/>
          <p:nvPr/>
        </p:nvSpPr>
        <p:spPr>
          <a:xfrm>
            <a:off x="21450" y="4797650"/>
            <a:ext cx="7714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595959"/>
                </a:solidFill>
              </a:rPr>
              <a:t>Abo-Bakr Emara                                                                                 22/5/2022</a:t>
            </a:r>
            <a:endParaRPr sz="1000">
              <a:solidFill>
                <a:srgbClr val="595959"/>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39"/>
          <p:cNvSpPr txBox="1"/>
          <p:nvPr>
            <p:ph type="title"/>
          </p:nvPr>
        </p:nvSpPr>
        <p:spPr>
          <a:xfrm>
            <a:off x="317324" y="986363"/>
            <a:ext cx="8509200" cy="9942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en"/>
              <a:t>Extra Slide</a:t>
            </a:r>
            <a:endParaRPr/>
          </a:p>
        </p:txBody>
      </p:sp>
      <p:sp>
        <p:nvSpPr>
          <p:cNvPr id="314" name="Google Shape;314;p3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15" name="Google Shape;315;p39"/>
          <p:cNvPicPr preferRelativeResize="0"/>
          <p:nvPr/>
        </p:nvPicPr>
        <p:blipFill>
          <a:blip r:embed="rId3">
            <a:alphaModFix/>
          </a:blip>
          <a:stretch>
            <a:fillRect/>
          </a:stretch>
        </p:blipFill>
        <p:spPr>
          <a:xfrm>
            <a:off x="1040325" y="1574200"/>
            <a:ext cx="3448737" cy="2095000"/>
          </a:xfrm>
          <a:prstGeom prst="rect">
            <a:avLst/>
          </a:prstGeom>
          <a:noFill/>
          <a:ln>
            <a:noFill/>
          </a:ln>
        </p:spPr>
      </p:pic>
      <p:pic>
        <p:nvPicPr>
          <p:cNvPr id="316" name="Google Shape;316;p39"/>
          <p:cNvPicPr preferRelativeResize="0"/>
          <p:nvPr/>
        </p:nvPicPr>
        <p:blipFill>
          <a:blip r:embed="rId4">
            <a:alphaModFix/>
          </a:blip>
          <a:stretch>
            <a:fillRect/>
          </a:stretch>
        </p:blipFill>
        <p:spPr>
          <a:xfrm>
            <a:off x="4627356" y="1574200"/>
            <a:ext cx="3405519" cy="2095000"/>
          </a:xfrm>
          <a:prstGeom prst="rect">
            <a:avLst/>
          </a:prstGeom>
          <a:noFill/>
          <a:ln>
            <a:noFill/>
          </a:ln>
        </p:spPr>
      </p:pic>
      <p:sp>
        <p:nvSpPr>
          <p:cNvPr id="317" name="Google Shape;317;p39"/>
          <p:cNvSpPr txBox="1"/>
          <p:nvPr/>
        </p:nvSpPr>
        <p:spPr>
          <a:xfrm>
            <a:off x="21450" y="4797650"/>
            <a:ext cx="7714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595959"/>
                </a:solidFill>
              </a:rPr>
              <a:t>Abo-Bakr Emara                                                                                 22/5/2022</a:t>
            </a:r>
            <a:endParaRPr sz="1000">
              <a:solidFill>
                <a:srgbClr val="595959"/>
              </a:solidFill>
            </a:endParaRPr>
          </a:p>
        </p:txBody>
      </p:sp>
      <p:pic>
        <p:nvPicPr>
          <p:cNvPr id="318" name="Google Shape;318;p39"/>
          <p:cNvPicPr preferRelativeResize="0"/>
          <p:nvPr/>
        </p:nvPicPr>
        <p:blipFill>
          <a:blip r:embed="rId5">
            <a:alphaModFix/>
          </a:blip>
          <a:stretch>
            <a:fillRect/>
          </a:stretch>
        </p:blipFill>
        <p:spPr>
          <a:xfrm>
            <a:off x="3177600" y="3759375"/>
            <a:ext cx="2873100" cy="6156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7"/>
          <p:cNvSpPr txBox="1"/>
          <p:nvPr>
            <p:ph type="title"/>
          </p:nvPr>
        </p:nvSpPr>
        <p:spPr>
          <a:xfrm>
            <a:off x="317325" y="778575"/>
            <a:ext cx="2363400" cy="4995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en"/>
              <a:t>Motivation</a:t>
            </a:r>
            <a:endParaRPr/>
          </a:p>
        </p:txBody>
      </p:sp>
      <p:sp>
        <p:nvSpPr>
          <p:cNvPr id="182" name="Google Shape;182;p27"/>
          <p:cNvSpPr txBox="1"/>
          <p:nvPr>
            <p:ph idx="1" type="body"/>
          </p:nvPr>
        </p:nvSpPr>
        <p:spPr>
          <a:xfrm>
            <a:off x="183575" y="1395825"/>
            <a:ext cx="4576800" cy="897600"/>
          </a:xfrm>
          <a:prstGeom prst="rect">
            <a:avLst/>
          </a:prstGeom>
        </p:spPr>
        <p:txBody>
          <a:bodyPr anchorCtr="0" anchor="t" bIns="0" lIns="0" spcFirstLastPara="1" rIns="0" wrap="square" tIns="0">
            <a:noAutofit/>
          </a:bodyPr>
          <a:lstStyle/>
          <a:p>
            <a:pPr indent="-311150" lvl="0" marL="457200" rtl="0" algn="just">
              <a:lnSpc>
                <a:spcPct val="115000"/>
              </a:lnSpc>
              <a:spcBef>
                <a:spcPts val="0"/>
              </a:spcBef>
              <a:spcAft>
                <a:spcPts val="0"/>
              </a:spcAft>
              <a:buClr>
                <a:schemeClr val="dk1"/>
              </a:buClr>
              <a:buSzPts val="1300"/>
              <a:buFont typeface="Lato"/>
              <a:buChar char="●"/>
            </a:pPr>
            <a:r>
              <a:rPr lang="en" sz="1300">
                <a:latin typeface="Lato"/>
                <a:ea typeface="Lato"/>
                <a:cs typeface="Lato"/>
                <a:sym typeface="Lato"/>
              </a:rPr>
              <a:t>Double beta decay process has been observed  in several isotopes.</a:t>
            </a:r>
            <a:endParaRPr sz="1300">
              <a:latin typeface="Lato"/>
              <a:ea typeface="Lato"/>
              <a:cs typeface="Lato"/>
              <a:sym typeface="Lato"/>
            </a:endParaRPr>
          </a:p>
          <a:p>
            <a:pPr indent="-311150" lvl="0" marL="457200" rtl="0" algn="just">
              <a:lnSpc>
                <a:spcPct val="115000"/>
              </a:lnSpc>
              <a:spcBef>
                <a:spcPts val="0"/>
              </a:spcBef>
              <a:spcAft>
                <a:spcPts val="0"/>
              </a:spcAft>
              <a:buClr>
                <a:schemeClr val="dk1"/>
              </a:buClr>
              <a:buSzPts val="1300"/>
              <a:buFont typeface="Lato"/>
              <a:buChar char="●"/>
            </a:pPr>
            <a:r>
              <a:rPr lang="en" sz="1300">
                <a:latin typeface="Lato"/>
                <a:ea typeface="Lato"/>
                <a:cs typeface="Lato"/>
                <a:sym typeface="Lato"/>
              </a:rPr>
              <a:t>The search for neutrinoless double beta (0νββ ) decay (which is hypothetical process) is one of the most pressing problems in particle physics today. If observed, it could help explain the dominance of matter over antimatter in the Universe.</a:t>
            </a:r>
            <a:endParaRPr sz="1300">
              <a:latin typeface="Lato"/>
              <a:ea typeface="Lato"/>
              <a:cs typeface="Lato"/>
              <a:sym typeface="Lato"/>
            </a:endParaRPr>
          </a:p>
          <a:p>
            <a:pPr indent="-311150" lvl="0" marL="457200" rtl="0" algn="just">
              <a:lnSpc>
                <a:spcPct val="115000"/>
              </a:lnSpc>
              <a:spcBef>
                <a:spcPts val="0"/>
              </a:spcBef>
              <a:spcAft>
                <a:spcPts val="0"/>
              </a:spcAft>
              <a:buClr>
                <a:schemeClr val="dk1"/>
              </a:buClr>
              <a:buSzPts val="1300"/>
              <a:buFont typeface="Lato"/>
              <a:buChar char="●"/>
            </a:pPr>
            <a:r>
              <a:rPr lang="en" sz="1300">
                <a:latin typeface="Lato"/>
                <a:ea typeface="Lato"/>
                <a:cs typeface="Lato"/>
                <a:sym typeface="Lato"/>
              </a:rPr>
              <a:t>136Xe is an attractive nuclide to search for 0νββ </a:t>
            </a:r>
            <a:endParaRPr sz="1300">
              <a:latin typeface="Lato"/>
              <a:ea typeface="Lato"/>
              <a:cs typeface="Lato"/>
              <a:sym typeface="Lato"/>
            </a:endParaRPr>
          </a:p>
          <a:p>
            <a:pPr indent="-311150" lvl="0" marL="457200" rtl="0" algn="just">
              <a:lnSpc>
                <a:spcPct val="115000"/>
              </a:lnSpc>
              <a:spcBef>
                <a:spcPts val="0"/>
              </a:spcBef>
              <a:spcAft>
                <a:spcPts val="0"/>
              </a:spcAft>
              <a:buClr>
                <a:schemeClr val="dk1"/>
              </a:buClr>
              <a:buSzPts val="1300"/>
              <a:buFont typeface="Lato"/>
              <a:buChar char="●"/>
            </a:pPr>
            <a:r>
              <a:rPr lang="en" sz="1300">
                <a:latin typeface="Lato"/>
                <a:ea typeface="Lato"/>
                <a:cs typeface="Lato"/>
                <a:sym typeface="Lato"/>
              </a:rPr>
              <a:t>136Xe only around 9% of natural composition of Xenon. </a:t>
            </a:r>
            <a:endParaRPr sz="1300">
              <a:latin typeface="Lato"/>
              <a:ea typeface="Lato"/>
              <a:cs typeface="Lato"/>
              <a:sym typeface="Lato"/>
            </a:endParaRPr>
          </a:p>
          <a:p>
            <a:pPr indent="-311150" lvl="0" marL="457200" rtl="0" algn="just">
              <a:lnSpc>
                <a:spcPct val="115000"/>
              </a:lnSpc>
              <a:spcBef>
                <a:spcPts val="0"/>
              </a:spcBef>
              <a:spcAft>
                <a:spcPts val="0"/>
              </a:spcAft>
              <a:buClr>
                <a:schemeClr val="dk1"/>
              </a:buClr>
              <a:buSzPts val="1300"/>
              <a:buFont typeface="Lato"/>
              <a:buChar char="●"/>
            </a:pPr>
            <a:r>
              <a:rPr lang="en" sz="1300">
                <a:latin typeface="Lato"/>
                <a:ea typeface="Lato"/>
                <a:cs typeface="Lato"/>
                <a:sym typeface="Lato"/>
              </a:rPr>
              <a:t>Future experiments will need a detector at the ~50 tonnes scale to probe the so called </a:t>
            </a:r>
            <a:r>
              <a:rPr lang="en" sz="1300">
                <a:highlight>
                  <a:schemeClr val="lt1"/>
                </a:highlight>
                <a:latin typeface="Lato"/>
                <a:ea typeface="Lato"/>
                <a:cs typeface="Lato"/>
                <a:sym typeface="Lato"/>
              </a:rPr>
              <a:t>normal ordering of neutrino masses.</a:t>
            </a:r>
            <a:endParaRPr sz="1300">
              <a:highlight>
                <a:schemeClr val="lt1"/>
              </a:highlight>
            </a:endParaRPr>
          </a:p>
        </p:txBody>
      </p:sp>
      <p:pic>
        <p:nvPicPr>
          <p:cNvPr id="183" name="Google Shape;183;p27"/>
          <p:cNvPicPr preferRelativeResize="0"/>
          <p:nvPr/>
        </p:nvPicPr>
        <p:blipFill>
          <a:blip r:embed="rId3">
            <a:alphaModFix/>
          </a:blip>
          <a:stretch>
            <a:fillRect/>
          </a:stretch>
        </p:blipFill>
        <p:spPr>
          <a:xfrm>
            <a:off x="4991250" y="1111825"/>
            <a:ext cx="4057200" cy="3193475"/>
          </a:xfrm>
          <a:prstGeom prst="rect">
            <a:avLst/>
          </a:prstGeom>
          <a:noFill/>
          <a:ln>
            <a:noFill/>
          </a:ln>
        </p:spPr>
      </p:pic>
      <p:sp>
        <p:nvSpPr>
          <p:cNvPr id="184" name="Google Shape;184;p2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sz="1200"/>
              <a:t>‹#›</a:t>
            </a:fld>
            <a:endParaRPr sz="1200"/>
          </a:p>
        </p:txBody>
      </p:sp>
      <p:sp>
        <p:nvSpPr>
          <p:cNvPr id="185" name="Google Shape;185;p27"/>
          <p:cNvSpPr txBox="1"/>
          <p:nvPr/>
        </p:nvSpPr>
        <p:spPr>
          <a:xfrm>
            <a:off x="21450" y="4797650"/>
            <a:ext cx="7714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595959"/>
                </a:solidFill>
              </a:rPr>
              <a:t>Abo-Bakr Emara                                                                                 08/06/2022</a:t>
            </a:r>
            <a:endParaRPr sz="1000">
              <a:solidFill>
                <a:srgbClr val="595959"/>
              </a:solidFill>
            </a:endParaRPr>
          </a:p>
        </p:txBody>
      </p:sp>
      <p:sp>
        <p:nvSpPr>
          <p:cNvPr id="186" name="Google Shape;186;p27"/>
          <p:cNvSpPr txBox="1"/>
          <p:nvPr/>
        </p:nvSpPr>
        <p:spPr>
          <a:xfrm>
            <a:off x="5193425" y="4305300"/>
            <a:ext cx="4057200" cy="343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lang="en" sz="700">
                <a:solidFill>
                  <a:schemeClr val="dk1"/>
                </a:solidFill>
                <a:highlight>
                  <a:srgbClr val="F9F9F9"/>
                </a:highlight>
                <a:latin typeface="Roboto"/>
                <a:ea typeface="Roboto"/>
                <a:cs typeface="Roboto"/>
                <a:sym typeface="Roboto"/>
              </a:rPr>
              <a:t>"Look, I found my missing neutrino." The Big Bang Theory quote S02E04 Sheldon Cooper</a:t>
            </a:r>
            <a:endParaRPr sz="700">
              <a:solidFill>
                <a:schemeClr val="dk1"/>
              </a:solidFill>
              <a:highlight>
                <a:srgbClr val="F9F9F9"/>
              </a:highlight>
              <a:latin typeface="Roboto"/>
              <a:ea typeface="Roboto"/>
              <a:cs typeface="Roboto"/>
              <a:sym typeface="Roboto"/>
            </a:endParaRPr>
          </a:p>
          <a:p>
            <a:pPr indent="0" lvl="0" marL="0" rtl="0" algn="l">
              <a:spcBef>
                <a:spcPts val="0"/>
              </a:spcBef>
              <a:spcAft>
                <a:spcPts val="0"/>
              </a:spcAft>
              <a:buNone/>
            </a:pPr>
            <a:r>
              <a:t/>
            </a:r>
            <a:endParaRPr sz="1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8"/>
          <p:cNvSpPr txBox="1"/>
          <p:nvPr>
            <p:ph type="title"/>
          </p:nvPr>
        </p:nvSpPr>
        <p:spPr>
          <a:xfrm>
            <a:off x="317325" y="681575"/>
            <a:ext cx="2072700" cy="4164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en"/>
              <a:t>Introduction</a:t>
            </a:r>
            <a:endParaRPr/>
          </a:p>
        </p:txBody>
      </p:sp>
      <p:sp>
        <p:nvSpPr>
          <p:cNvPr id="192" name="Google Shape;192;p28"/>
          <p:cNvSpPr txBox="1"/>
          <p:nvPr>
            <p:ph idx="2" type="body"/>
          </p:nvPr>
        </p:nvSpPr>
        <p:spPr>
          <a:xfrm>
            <a:off x="275750" y="1312812"/>
            <a:ext cx="8509200" cy="2399100"/>
          </a:xfrm>
          <a:prstGeom prst="rect">
            <a:avLst/>
          </a:prstGeom>
        </p:spPr>
        <p:txBody>
          <a:bodyPr anchorCtr="0" anchor="t" bIns="0" lIns="0" spcFirstLastPara="1" rIns="0" wrap="square" tIns="0">
            <a:noAutofit/>
          </a:bodyPr>
          <a:lstStyle/>
          <a:p>
            <a:pPr indent="-310356" lvl="0" marL="457200" rtl="0" algn="just">
              <a:lnSpc>
                <a:spcPct val="140000"/>
              </a:lnSpc>
              <a:spcBef>
                <a:spcPts val="0"/>
              </a:spcBef>
              <a:spcAft>
                <a:spcPts val="0"/>
              </a:spcAft>
              <a:buClr>
                <a:schemeClr val="dk1"/>
              </a:buClr>
              <a:buSzPts val="1288"/>
              <a:buFont typeface="Lato"/>
              <a:buChar char="●"/>
            </a:pPr>
            <a:r>
              <a:rPr lang="en" sz="1300">
                <a:latin typeface="Lato"/>
                <a:ea typeface="Lato"/>
                <a:cs typeface="Lato"/>
                <a:sym typeface="Lato"/>
              </a:rPr>
              <a:t>There are several known methods for isotopic enrichment (Centrifugal, Diffusion, Electromagnetic).</a:t>
            </a:r>
            <a:endParaRPr sz="1300">
              <a:latin typeface="Lato"/>
              <a:ea typeface="Lato"/>
              <a:cs typeface="Lato"/>
              <a:sym typeface="Lato"/>
            </a:endParaRPr>
          </a:p>
          <a:p>
            <a:pPr indent="-311150" lvl="0" marL="457200" rtl="0" algn="just">
              <a:lnSpc>
                <a:spcPct val="140000"/>
              </a:lnSpc>
              <a:spcBef>
                <a:spcPts val="0"/>
              </a:spcBef>
              <a:spcAft>
                <a:spcPts val="0"/>
              </a:spcAft>
              <a:buClr>
                <a:schemeClr val="dk1"/>
              </a:buClr>
              <a:buSzPts val="1300"/>
              <a:buFont typeface="Lato"/>
              <a:buChar char="●"/>
            </a:pPr>
            <a:r>
              <a:rPr lang="en" sz="1300">
                <a:latin typeface="Lato"/>
                <a:ea typeface="Lato"/>
                <a:cs typeface="Lato"/>
                <a:sym typeface="Lato"/>
              </a:rPr>
              <a:t>The only method used for xenon enrichment is centrifugal.</a:t>
            </a:r>
            <a:endParaRPr sz="1300">
              <a:highlight>
                <a:schemeClr val="lt2"/>
              </a:highlight>
              <a:latin typeface="Lato"/>
              <a:ea typeface="Lato"/>
              <a:cs typeface="Lato"/>
              <a:sym typeface="Lato"/>
            </a:endParaRPr>
          </a:p>
          <a:p>
            <a:pPr indent="-310356" lvl="0" marL="457200" rtl="0" algn="just">
              <a:lnSpc>
                <a:spcPct val="140000"/>
              </a:lnSpc>
              <a:spcBef>
                <a:spcPts val="0"/>
              </a:spcBef>
              <a:spcAft>
                <a:spcPts val="0"/>
              </a:spcAft>
              <a:buClr>
                <a:schemeClr val="dk1"/>
              </a:buClr>
              <a:buSzPts val="1288"/>
              <a:buFont typeface="Lato"/>
              <a:buChar char="●"/>
            </a:pPr>
            <a:r>
              <a:rPr lang="en" sz="1300">
                <a:latin typeface="Lato"/>
                <a:ea typeface="Lato"/>
                <a:cs typeface="Lato"/>
                <a:sym typeface="Lato"/>
              </a:rPr>
              <a:t>One of the promising process for isotopic separation is distillation.</a:t>
            </a:r>
            <a:endParaRPr sz="1300">
              <a:latin typeface="Lato"/>
              <a:ea typeface="Lato"/>
              <a:cs typeface="Lato"/>
              <a:sym typeface="Lato"/>
            </a:endParaRPr>
          </a:p>
          <a:p>
            <a:pPr indent="-310356" lvl="0" marL="457200" rtl="0" algn="just">
              <a:lnSpc>
                <a:spcPct val="140000"/>
              </a:lnSpc>
              <a:spcBef>
                <a:spcPts val="0"/>
              </a:spcBef>
              <a:spcAft>
                <a:spcPts val="0"/>
              </a:spcAft>
              <a:buClr>
                <a:schemeClr val="dk1"/>
              </a:buClr>
              <a:buSzPts val="1288"/>
              <a:buFont typeface="Lato"/>
              <a:buChar char="●"/>
            </a:pPr>
            <a:r>
              <a:rPr lang="en" sz="1300">
                <a:latin typeface="Lato"/>
                <a:ea typeface="Lato"/>
                <a:cs typeface="Lato"/>
                <a:sym typeface="Lato"/>
              </a:rPr>
              <a:t>Distillation separation relies on the small difference in vapour pressure of different isotopes.</a:t>
            </a:r>
            <a:endParaRPr sz="1300">
              <a:latin typeface="Lato"/>
              <a:ea typeface="Lato"/>
              <a:cs typeface="Lato"/>
              <a:sym typeface="Lato"/>
            </a:endParaRPr>
          </a:p>
          <a:p>
            <a:pPr indent="-310356" lvl="0" marL="457200" rtl="0" algn="just">
              <a:lnSpc>
                <a:spcPct val="140000"/>
              </a:lnSpc>
              <a:spcBef>
                <a:spcPts val="0"/>
              </a:spcBef>
              <a:spcAft>
                <a:spcPts val="0"/>
              </a:spcAft>
              <a:buClr>
                <a:schemeClr val="dk1"/>
              </a:buClr>
              <a:buSzPts val="1288"/>
              <a:buFont typeface="Lato"/>
              <a:buChar char="●"/>
            </a:pPr>
            <a:r>
              <a:rPr lang="en" sz="1300">
                <a:latin typeface="Lato"/>
                <a:ea typeface="Lato"/>
                <a:cs typeface="Lato"/>
                <a:sym typeface="Lato"/>
              </a:rPr>
              <a:t>These vapour pressures are known for the lighter noble gases (Kr, Ar) but no credible experimental data existed for xenon.</a:t>
            </a:r>
            <a:endParaRPr sz="1300">
              <a:latin typeface="Lato"/>
              <a:ea typeface="Lato"/>
              <a:cs typeface="Lato"/>
              <a:sym typeface="Lato"/>
            </a:endParaRPr>
          </a:p>
          <a:p>
            <a:pPr indent="-310356" lvl="0" marL="457200" rtl="0" algn="just">
              <a:lnSpc>
                <a:spcPct val="140000"/>
              </a:lnSpc>
              <a:spcBef>
                <a:spcPts val="0"/>
              </a:spcBef>
              <a:spcAft>
                <a:spcPts val="0"/>
              </a:spcAft>
              <a:buClr>
                <a:schemeClr val="dk1"/>
              </a:buClr>
              <a:buSzPts val="1288"/>
              <a:buFont typeface="Lato"/>
              <a:buChar char="●"/>
            </a:pPr>
            <a:r>
              <a:rPr lang="en" sz="1300">
                <a:latin typeface="Lato"/>
                <a:ea typeface="Lato"/>
                <a:cs typeface="Lato"/>
                <a:sym typeface="Lato"/>
              </a:rPr>
              <a:t>Small still (2m high) was installed at Carleton university and data has been obtained and first credible measurement for xenon vapour pressure published.</a:t>
            </a:r>
            <a:endParaRPr sz="1300">
              <a:latin typeface="Lato"/>
              <a:ea typeface="Lato"/>
              <a:cs typeface="Lato"/>
              <a:sym typeface="Lato"/>
            </a:endParaRPr>
          </a:p>
          <a:p>
            <a:pPr indent="-298608" lvl="0" marL="457200" rtl="0" algn="just">
              <a:lnSpc>
                <a:spcPct val="140000"/>
              </a:lnSpc>
              <a:spcBef>
                <a:spcPts val="0"/>
              </a:spcBef>
              <a:spcAft>
                <a:spcPts val="0"/>
              </a:spcAft>
              <a:buClr>
                <a:srgbClr val="595959"/>
              </a:buClr>
              <a:buSzPts val="1103"/>
              <a:buFont typeface="Lato"/>
              <a:buChar char="●"/>
            </a:pPr>
            <a:r>
              <a:rPr lang="en" sz="1300">
                <a:latin typeface="Lato"/>
                <a:ea typeface="Lato"/>
                <a:cs typeface="Lato"/>
                <a:sym typeface="Lato"/>
              </a:rPr>
              <a:t>A theoretical calculation of 1000m height column is needed to reach the required enrichment, but data from Carleton’s still has 15% precision so a higher column is required for more accurate measurements.</a:t>
            </a:r>
            <a:endParaRPr sz="1300">
              <a:latin typeface="Lato"/>
              <a:ea typeface="Lato"/>
              <a:cs typeface="Lato"/>
              <a:sym typeface="Lato"/>
            </a:endParaRPr>
          </a:p>
          <a:p>
            <a:pPr indent="-310356" lvl="0" marL="457200" rtl="0" algn="just">
              <a:lnSpc>
                <a:spcPct val="140000"/>
              </a:lnSpc>
              <a:spcBef>
                <a:spcPts val="0"/>
              </a:spcBef>
              <a:spcAft>
                <a:spcPts val="0"/>
              </a:spcAft>
              <a:buClr>
                <a:schemeClr val="dk1"/>
              </a:buClr>
              <a:buSzPts val="1288"/>
              <a:buFont typeface="Lato"/>
              <a:buChar char="●"/>
            </a:pPr>
            <a:r>
              <a:rPr lang="en" sz="1300">
                <a:latin typeface="Lato"/>
                <a:ea typeface="Lato"/>
                <a:cs typeface="Lato"/>
                <a:sym typeface="Lato"/>
              </a:rPr>
              <a:t>A higher column 16m high is at SNOLAB and data is being obtained and analysis is ongoing (this work).</a:t>
            </a:r>
            <a:endParaRPr sz="1300">
              <a:latin typeface="Lato"/>
              <a:ea typeface="Lato"/>
              <a:cs typeface="Lato"/>
              <a:sym typeface="Lato"/>
            </a:endParaRPr>
          </a:p>
        </p:txBody>
      </p:sp>
      <p:sp>
        <p:nvSpPr>
          <p:cNvPr id="193" name="Google Shape;193;p2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94" name="Google Shape;194;p28"/>
          <p:cNvSpPr txBox="1"/>
          <p:nvPr/>
        </p:nvSpPr>
        <p:spPr>
          <a:xfrm>
            <a:off x="21450" y="4797650"/>
            <a:ext cx="7714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595959"/>
                </a:solidFill>
              </a:rPr>
              <a:t>Abo-Bakr Emara                                                                                 08/06/2022</a:t>
            </a:r>
            <a:endParaRPr sz="1000">
              <a:solidFill>
                <a:srgbClr val="595959"/>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29"/>
          <p:cNvSpPr txBox="1"/>
          <p:nvPr>
            <p:ph type="title"/>
          </p:nvPr>
        </p:nvSpPr>
        <p:spPr>
          <a:xfrm>
            <a:off x="317325" y="833975"/>
            <a:ext cx="3049200" cy="4371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en"/>
              <a:t>Distillation Process </a:t>
            </a:r>
            <a:endParaRPr/>
          </a:p>
        </p:txBody>
      </p:sp>
      <p:pic>
        <p:nvPicPr>
          <p:cNvPr id="200" name="Google Shape;200;p29"/>
          <p:cNvPicPr preferRelativeResize="0"/>
          <p:nvPr/>
        </p:nvPicPr>
        <p:blipFill rotWithShape="1">
          <a:blip r:embed="rId3">
            <a:alphaModFix/>
          </a:blip>
          <a:srcRect b="0" l="0" r="0" t="0"/>
          <a:stretch/>
        </p:blipFill>
        <p:spPr>
          <a:xfrm>
            <a:off x="4710561" y="892850"/>
            <a:ext cx="2928341" cy="4082577"/>
          </a:xfrm>
          <a:prstGeom prst="rect">
            <a:avLst/>
          </a:prstGeom>
          <a:noFill/>
          <a:ln>
            <a:noFill/>
          </a:ln>
        </p:spPr>
      </p:pic>
      <p:sp>
        <p:nvSpPr>
          <p:cNvPr id="201" name="Google Shape;201;p29"/>
          <p:cNvSpPr txBox="1"/>
          <p:nvPr/>
        </p:nvSpPr>
        <p:spPr>
          <a:xfrm>
            <a:off x="7491850" y="3642000"/>
            <a:ext cx="1485900" cy="867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Lato"/>
                <a:ea typeface="Lato"/>
                <a:cs typeface="Lato"/>
                <a:sym typeface="Lato"/>
              </a:rPr>
              <a:t>J. R. Fair, Distillation, Kirk-Othmer Encyclopedia of Chemical Technology, 2018.</a:t>
            </a:r>
            <a:endParaRPr b="0" i="0" sz="1000" u="none" cap="none" strike="noStrike">
              <a:solidFill>
                <a:srgbClr val="000000"/>
              </a:solidFill>
              <a:latin typeface="Lato"/>
              <a:ea typeface="Lato"/>
              <a:cs typeface="Lato"/>
              <a:sym typeface="Lato"/>
            </a:endParaRPr>
          </a:p>
        </p:txBody>
      </p:sp>
      <p:sp>
        <p:nvSpPr>
          <p:cNvPr id="202" name="Google Shape;202;p29"/>
          <p:cNvSpPr txBox="1"/>
          <p:nvPr/>
        </p:nvSpPr>
        <p:spPr>
          <a:xfrm>
            <a:off x="154475" y="1438925"/>
            <a:ext cx="4216500" cy="3357000"/>
          </a:xfrm>
          <a:prstGeom prst="rect">
            <a:avLst/>
          </a:prstGeom>
          <a:noFill/>
          <a:ln>
            <a:noFill/>
          </a:ln>
        </p:spPr>
        <p:txBody>
          <a:bodyPr anchorCtr="0" anchor="t" bIns="91425" lIns="91425" spcFirstLastPara="1" rIns="91425" wrap="square" tIns="91425">
            <a:noAutofit/>
          </a:bodyPr>
          <a:lstStyle/>
          <a:p>
            <a:pPr indent="-336550" lvl="0" marL="457200" rtl="0" algn="just">
              <a:lnSpc>
                <a:spcPct val="115000"/>
              </a:lnSpc>
              <a:spcBef>
                <a:spcPts val="0"/>
              </a:spcBef>
              <a:spcAft>
                <a:spcPts val="0"/>
              </a:spcAft>
              <a:buClr>
                <a:schemeClr val="dk1"/>
              </a:buClr>
              <a:buSzPts val="1700"/>
              <a:buFont typeface="Lato"/>
              <a:buChar char="●"/>
            </a:pPr>
            <a:r>
              <a:rPr lang="en" sz="1500">
                <a:solidFill>
                  <a:schemeClr val="dk1"/>
                </a:solidFill>
                <a:latin typeface="Lato"/>
                <a:ea typeface="Lato"/>
                <a:cs typeface="Lato"/>
                <a:sym typeface="Lato"/>
              </a:rPr>
              <a:t>Distillation separates products from a liquid mixture based on their boiling point differences.</a:t>
            </a:r>
            <a:endParaRPr sz="1500">
              <a:solidFill>
                <a:schemeClr val="dk1"/>
              </a:solidFill>
              <a:latin typeface="Lato"/>
              <a:ea typeface="Lato"/>
              <a:cs typeface="Lato"/>
              <a:sym typeface="Lato"/>
            </a:endParaRPr>
          </a:p>
          <a:p>
            <a:pPr indent="-336550" lvl="0" marL="457200" rtl="0" algn="just">
              <a:lnSpc>
                <a:spcPct val="115000"/>
              </a:lnSpc>
              <a:spcBef>
                <a:spcPts val="0"/>
              </a:spcBef>
              <a:spcAft>
                <a:spcPts val="0"/>
              </a:spcAft>
              <a:buClr>
                <a:schemeClr val="dk1"/>
              </a:buClr>
              <a:buSzPts val="1700"/>
              <a:buFont typeface="Lato"/>
              <a:buChar char="●"/>
            </a:pPr>
            <a:r>
              <a:rPr lang="en" sz="1500">
                <a:solidFill>
                  <a:schemeClr val="dk1"/>
                </a:solidFill>
                <a:latin typeface="Lato"/>
                <a:ea typeface="Lato"/>
                <a:cs typeface="Lato"/>
                <a:sym typeface="Lato"/>
              </a:rPr>
              <a:t>The overall separation achieved between the components primarily arises from the dissimilar effective vapor pressures, or volatilities.</a:t>
            </a:r>
            <a:endParaRPr sz="1500">
              <a:solidFill>
                <a:schemeClr val="dk1"/>
              </a:solidFill>
              <a:latin typeface="Lato"/>
              <a:ea typeface="Lato"/>
              <a:cs typeface="Lato"/>
              <a:sym typeface="Lato"/>
            </a:endParaRPr>
          </a:p>
          <a:p>
            <a:pPr indent="-323850" lvl="0" marL="457200" rtl="0" algn="just">
              <a:lnSpc>
                <a:spcPct val="115000"/>
              </a:lnSpc>
              <a:spcBef>
                <a:spcPts val="0"/>
              </a:spcBef>
              <a:spcAft>
                <a:spcPts val="0"/>
              </a:spcAft>
              <a:buClr>
                <a:schemeClr val="dk1"/>
              </a:buClr>
              <a:buSzPts val="1500"/>
              <a:buFont typeface="Lato"/>
              <a:buChar char="●"/>
            </a:pPr>
            <a:r>
              <a:rPr lang="en" sz="1500">
                <a:solidFill>
                  <a:schemeClr val="dk1"/>
                </a:solidFill>
                <a:latin typeface="Lato"/>
                <a:ea typeface="Lato"/>
                <a:cs typeface="Lato"/>
                <a:sym typeface="Lato"/>
              </a:rPr>
              <a:t>Cryogenic distillation is process of cooling a gas mixture to induce a phase change for effective separation.</a:t>
            </a:r>
            <a:endParaRPr sz="1500">
              <a:solidFill>
                <a:schemeClr val="dk1"/>
              </a:solidFill>
              <a:latin typeface="Lato"/>
              <a:ea typeface="Lato"/>
              <a:cs typeface="Lato"/>
              <a:sym typeface="Lato"/>
            </a:endParaRPr>
          </a:p>
        </p:txBody>
      </p:sp>
      <p:sp>
        <p:nvSpPr>
          <p:cNvPr id="203" name="Google Shape;203;p2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04" name="Google Shape;204;p29"/>
          <p:cNvSpPr txBox="1"/>
          <p:nvPr/>
        </p:nvSpPr>
        <p:spPr>
          <a:xfrm>
            <a:off x="21450" y="4797650"/>
            <a:ext cx="7714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595959"/>
                </a:solidFill>
              </a:rPr>
              <a:t>Abo-Bakr Emara                                                                                 08/06/2022</a:t>
            </a:r>
            <a:endParaRPr sz="1000">
              <a:solidFill>
                <a:srgbClr val="595959"/>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0"/>
          <p:cNvSpPr txBox="1"/>
          <p:nvPr>
            <p:ph type="title"/>
          </p:nvPr>
        </p:nvSpPr>
        <p:spPr>
          <a:xfrm>
            <a:off x="317325" y="833975"/>
            <a:ext cx="2770500" cy="4617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en"/>
              <a:t>Experiment Setup</a:t>
            </a:r>
            <a:endParaRPr/>
          </a:p>
        </p:txBody>
      </p:sp>
      <p:sp>
        <p:nvSpPr>
          <p:cNvPr id="210" name="Google Shape;210;p30"/>
          <p:cNvSpPr txBox="1"/>
          <p:nvPr>
            <p:ph idx="2" type="body"/>
          </p:nvPr>
        </p:nvSpPr>
        <p:spPr>
          <a:xfrm>
            <a:off x="280800" y="1870175"/>
            <a:ext cx="4493100" cy="2559300"/>
          </a:xfrm>
          <a:prstGeom prst="rect">
            <a:avLst/>
          </a:prstGeom>
        </p:spPr>
        <p:txBody>
          <a:bodyPr anchorCtr="0" anchor="t" bIns="0" lIns="0" spcFirstLastPara="1" rIns="0" wrap="square" tIns="0">
            <a:normAutofit/>
          </a:bodyPr>
          <a:lstStyle/>
          <a:p>
            <a:pPr indent="-336550" lvl="0" marL="457200" rtl="0" algn="just">
              <a:lnSpc>
                <a:spcPct val="115000"/>
              </a:lnSpc>
              <a:spcBef>
                <a:spcPts val="0"/>
              </a:spcBef>
              <a:spcAft>
                <a:spcPts val="0"/>
              </a:spcAft>
              <a:buClr>
                <a:schemeClr val="dk1"/>
              </a:buClr>
              <a:buSzPts val="1700"/>
              <a:buFont typeface="Lato"/>
              <a:buChar char="●"/>
            </a:pPr>
            <a:r>
              <a:rPr lang="en" sz="1500">
                <a:latin typeface="Lato"/>
                <a:ea typeface="Lato"/>
                <a:cs typeface="Lato"/>
                <a:sym typeface="Lato"/>
              </a:rPr>
              <a:t>Instead of plates we have packing.</a:t>
            </a:r>
            <a:endParaRPr sz="1500">
              <a:latin typeface="Lato"/>
              <a:ea typeface="Lato"/>
              <a:cs typeface="Lato"/>
              <a:sym typeface="Lato"/>
            </a:endParaRPr>
          </a:p>
          <a:p>
            <a:pPr indent="-336550" lvl="0" marL="457200" rtl="0" algn="just">
              <a:lnSpc>
                <a:spcPct val="115000"/>
              </a:lnSpc>
              <a:spcBef>
                <a:spcPts val="0"/>
              </a:spcBef>
              <a:spcAft>
                <a:spcPts val="0"/>
              </a:spcAft>
              <a:buClr>
                <a:schemeClr val="dk1"/>
              </a:buClr>
              <a:buSzPts val="1700"/>
              <a:buFont typeface="Lato"/>
              <a:buChar char="●"/>
            </a:pPr>
            <a:r>
              <a:rPr lang="en" sz="1500">
                <a:latin typeface="Lato"/>
                <a:ea typeface="Lato"/>
                <a:cs typeface="Lato"/>
                <a:sym typeface="Lato"/>
              </a:rPr>
              <a:t>Every few centimeters (2-3 cm) consider as theoretical plate.  </a:t>
            </a:r>
            <a:endParaRPr sz="1500">
              <a:latin typeface="Lato"/>
              <a:ea typeface="Lato"/>
              <a:cs typeface="Lato"/>
              <a:sym typeface="Lato"/>
            </a:endParaRPr>
          </a:p>
          <a:p>
            <a:pPr indent="-336550" lvl="0" marL="457200" rtl="0" algn="just">
              <a:lnSpc>
                <a:spcPct val="115000"/>
              </a:lnSpc>
              <a:spcBef>
                <a:spcPts val="0"/>
              </a:spcBef>
              <a:spcAft>
                <a:spcPts val="0"/>
              </a:spcAft>
              <a:buClr>
                <a:schemeClr val="dk1"/>
              </a:buClr>
              <a:buSzPts val="1700"/>
              <a:buFont typeface="Lato"/>
              <a:buChar char="●"/>
            </a:pPr>
            <a:r>
              <a:rPr lang="en" sz="1500">
                <a:latin typeface="Lato"/>
                <a:ea typeface="Lato"/>
                <a:cs typeface="Lato"/>
                <a:sym typeface="Lato"/>
              </a:rPr>
              <a:t>Random packing filling the whole still.</a:t>
            </a:r>
            <a:endParaRPr sz="1500">
              <a:latin typeface="Lato"/>
              <a:ea typeface="Lato"/>
              <a:cs typeface="Lato"/>
              <a:sym typeface="Lato"/>
            </a:endParaRPr>
          </a:p>
          <a:p>
            <a:pPr indent="-336550" lvl="0" marL="457200" rtl="0" algn="just">
              <a:lnSpc>
                <a:spcPct val="115000"/>
              </a:lnSpc>
              <a:spcBef>
                <a:spcPts val="0"/>
              </a:spcBef>
              <a:spcAft>
                <a:spcPts val="0"/>
              </a:spcAft>
              <a:buClr>
                <a:schemeClr val="dk1"/>
              </a:buClr>
              <a:buSzPts val="1700"/>
              <a:buFont typeface="Lato"/>
              <a:buChar char="●"/>
            </a:pPr>
            <a:r>
              <a:rPr lang="en" sz="1500">
                <a:latin typeface="Lato"/>
                <a:ea typeface="Lato"/>
                <a:cs typeface="Lato"/>
                <a:sym typeface="Lato"/>
              </a:rPr>
              <a:t>A mass spectrometer is connected to the still with capillary tubes to get the spectrum of different isotopes.</a:t>
            </a:r>
            <a:endParaRPr/>
          </a:p>
          <a:p>
            <a:pPr indent="0" lvl="0" marL="0" rtl="0" algn="l">
              <a:spcBef>
                <a:spcPts val="750"/>
              </a:spcBef>
              <a:spcAft>
                <a:spcPts val="0"/>
              </a:spcAft>
              <a:buNone/>
            </a:pPr>
            <a:r>
              <a:t/>
            </a:r>
            <a:endParaRPr/>
          </a:p>
        </p:txBody>
      </p:sp>
      <p:pic>
        <p:nvPicPr>
          <p:cNvPr id="211" name="Google Shape;211;p30"/>
          <p:cNvPicPr preferRelativeResize="0"/>
          <p:nvPr/>
        </p:nvPicPr>
        <p:blipFill rotWithShape="1">
          <a:blip r:embed="rId3">
            <a:alphaModFix/>
          </a:blip>
          <a:srcRect b="0" l="0" r="0" t="17593"/>
          <a:stretch/>
        </p:blipFill>
        <p:spPr>
          <a:xfrm>
            <a:off x="4773900" y="1048675"/>
            <a:ext cx="4207399" cy="3380800"/>
          </a:xfrm>
          <a:prstGeom prst="rect">
            <a:avLst/>
          </a:prstGeom>
          <a:noFill/>
          <a:ln>
            <a:noFill/>
          </a:ln>
        </p:spPr>
      </p:pic>
      <p:sp>
        <p:nvSpPr>
          <p:cNvPr id="212" name="Google Shape;212;p3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13" name="Google Shape;213;p30"/>
          <p:cNvSpPr txBox="1"/>
          <p:nvPr/>
        </p:nvSpPr>
        <p:spPr>
          <a:xfrm>
            <a:off x="21450" y="4797650"/>
            <a:ext cx="7714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595959"/>
                </a:solidFill>
              </a:rPr>
              <a:t>Abo-Bakr Emara                                                                                 08/06/2022</a:t>
            </a:r>
            <a:endParaRPr sz="1000">
              <a:solidFill>
                <a:srgbClr val="595959"/>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31"/>
          <p:cNvSpPr txBox="1"/>
          <p:nvPr>
            <p:ph type="title"/>
          </p:nvPr>
        </p:nvSpPr>
        <p:spPr>
          <a:xfrm>
            <a:off x="317325" y="605375"/>
            <a:ext cx="3103200" cy="3951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en"/>
              <a:t>Height Comparison </a:t>
            </a:r>
            <a:endParaRPr/>
          </a:p>
        </p:txBody>
      </p:sp>
      <p:pic>
        <p:nvPicPr>
          <p:cNvPr id="219" name="Google Shape;219;p31"/>
          <p:cNvPicPr preferRelativeResize="0"/>
          <p:nvPr/>
        </p:nvPicPr>
        <p:blipFill>
          <a:blip r:embed="rId3">
            <a:alphaModFix/>
          </a:blip>
          <a:stretch>
            <a:fillRect/>
          </a:stretch>
        </p:blipFill>
        <p:spPr>
          <a:xfrm>
            <a:off x="314975" y="1434811"/>
            <a:ext cx="2455494" cy="3409485"/>
          </a:xfrm>
          <a:prstGeom prst="rect">
            <a:avLst/>
          </a:prstGeom>
          <a:noFill/>
          <a:ln>
            <a:noFill/>
          </a:ln>
        </p:spPr>
      </p:pic>
      <p:pic>
        <p:nvPicPr>
          <p:cNvPr id="220" name="Google Shape;220;p31"/>
          <p:cNvPicPr preferRelativeResize="0"/>
          <p:nvPr/>
        </p:nvPicPr>
        <p:blipFill>
          <a:blip r:embed="rId4">
            <a:alphaModFix/>
          </a:blip>
          <a:stretch>
            <a:fillRect/>
          </a:stretch>
        </p:blipFill>
        <p:spPr>
          <a:xfrm>
            <a:off x="2859125" y="1421924"/>
            <a:ext cx="2820676" cy="3478999"/>
          </a:xfrm>
          <a:prstGeom prst="rect">
            <a:avLst/>
          </a:prstGeom>
          <a:noFill/>
          <a:ln>
            <a:noFill/>
          </a:ln>
        </p:spPr>
      </p:pic>
      <p:pic>
        <p:nvPicPr>
          <p:cNvPr id="221" name="Google Shape;221;p31"/>
          <p:cNvPicPr preferRelativeResize="0"/>
          <p:nvPr/>
        </p:nvPicPr>
        <p:blipFill>
          <a:blip r:embed="rId5">
            <a:alphaModFix/>
          </a:blip>
          <a:stretch>
            <a:fillRect/>
          </a:stretch>
        </p:blipFill>
        <p:spPr>
          <a:xfrm>
            <a:off x="5750277" y="1421946"/>
            <a:ext cx="2820672" cy="3478953"/>
          </a:xfrm>
          <a:prstGeom prst="rect">
            <a:avLst/>
          </a:prstGeom>
          <a:noFill/>
          <a:ln>
            <a:noFill/>
          </a:ln>
        </p:spPr>
      </p:pic>
      <p:sp>
        <p:nvSpPr>
          <p:cNvPr id="222" name="Google Shape;222;p31"/>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23" name="Google Shape;223;p31"/>
          <p:cNvSpPr txBox="1"/>
          <p:nvPr/>
        </p:nvSpPr>
        <p:spPr>
          <a:xfrm>
            <a:off x="707425" y="1097325"/>
            <a:ext cx="2088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Carleton’s still </a:t>
            </a:r>
            <a:endParaRPr/>
          </a:p>
        </p:txBody>
      </p:sp>
      <p:sp>
        <p:nvSpPr>
          <p:cNvPr id="224" name="Google Shape;224;p31"/>
          <p:cNvSpPr txBox="1"/>
          <p:nvPr/>
        </p:nvSpPr>
        <p:spPr>
          <a:xfrm>
            <a:off x="3612100" y="1034600"/>
            <a:ext cx="1989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SNOLAB still</a:t>
            </a:r>
            <a:endParaRPr/>
          </a:p>
        </p:txBody>
      </p:sp>
      <p:sp>
        <p:nvSpPr>
          <p:cNvPr id="225" name="Google Shape;225;p31"/>
          <p:cNvSpPr txBox="1"/>
          <p:nvPr/>
        </p:nvSpPr>
        <p:spPr>
          <a:xfrm>
            <a:off x="21450" y="4873850"/>
            <a:ext cx="7714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595959"/>
                </a:solidFill>
              </a:rPr>
              <a:t>Abo-Bakr Emara                                                                                 08/06/2022</a:t>
            </a:r>
            <a:endParaRPr sz="1000">
              <a:solidFill>
                <a:srgbClr val="595959"/>
              </a:solidFill>
            </a:endParaRPr>
          </a:p>
        </p:txBody>
      </p:sp>
      <p:sp>
        <p:nvSpPr>
          <p:cNvPr id="226" name="Google Shape;226;p31"/>
          <p:cNvSpPr txBox="1"/>
          <p:nvPr/>
        </p:nvSpPr>
        <p:spPr>
          <a:xfrm>
            <a:off x="6431500" y="1034600"/>
            <a:ext cx="1989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SNOLAB still</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32"/>
          <p:cNvSpPr txBox="1"/>
          <p:nvPr>
            <p:ph type="title"/>
          </p:nvPr>
        </p:nvSpPr>
        <p:spPr>
          <a:xfrm>
            <a:off x="317324" y="833968"/>
            <a:ext cx="2454300" cy="4203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en"/>
              <a:t>Data Analysis </a:t>
            </a:r>
            <a:endParaRPr/>
          </a:p>
        </p:txBody>
      </p:sp>
      <p:sp>
        <p:nvSpPr>
          <p:cNvPr id="232" name="Google Shape;232;p32"/>
          <p:cNvSpPr txBox="1"/>
          <p:nvPr>
            <p:ph idx="2" type="body"/>
          </p:nvPr>
        </p:nvSpPr>
        <p:spPr>
          <a:xfrm>
            <a:off x="200800" y="1578895"/>
            <a:ext cx="4018800" cy="3306600"/>
          </a:xfrm>
          <a:prstGeom prst="rect">
            <a:avLst/>
          </a:prstGeom>
        </p:spPr>
        <p:txBody>
          <a:bodyPr anchorCtr="0" anchor="t" bIns="0" lIns="0" spcFirstLastPara="1" rIns="0" wrap="square" tIns="0">
            <a:normAutofit/>
          </a:bodyPr>
          <a:lstStyle/>
          <a:p>
            <a:pPr indent="-311150" lvl="0" marL="457200" rtl="0" algn="just">
              <a:lnSpc>
                <a:spcPct val="115000"/>
              </a:lnSpc>
              <a:spcBef>
                <a:spcPts val="0"/>
              </a:spcBef>
              <a:spcAft>
                <a:spcPts val="0"/>
              </a:spcAft>
              <a:buClr>
                <a:schemeClr val="dk1"/>
              </a:buClr>
              <a:buSzPts val="1300"/>
              <a:buFont typeface="Lato"/>
              <a:buChar char="●"/>
            </a:pPr>
            <a:r>
              <a:rPr lang="en" sz="1500">
                <a:latin typeface="Lato"/>
                <a:ea typeface="Lato"/>
                <a:cs typeface="Lato"/>
                <a:sym typeface="Lato"/>
              </a:rPr>
              <a:t>Spectrum from  quadrupole mass spectrometer.</a:t>
            </a:r>
            <a:endParaRPr sz="1500">
              <a:latin typeface="Lato"/>
              <a:ea typeface="Lato"/>
              <a:cs typeface="Lato"/>
              <a:sym typeface="Lato"/>
            </a:endParaRPr>
          </a:p>
          <a:p>
            <a:pPr indent="-323850" lvl="0" marL="457200" rtl="0" algn="just">
              <a:lnSpc>
                <a:spcPct val="115000"/>
              </a:lnSpc>
              <a:spcBef>
                <a:spcPts val="0"/>
              </a:spcBef>
              <a:spcAft>
                <a:spcPts val="0"/>
              </a:spcAft>
              <a:buClr>
                <a:schemeClr val="dk1"/>
              </a:buClr>
              <a:buSzPts val="1500"/>
              <a:buFont typeface="Georgia"/>
              <a:buChar char="●"/>
            </a:pPr>
            <a:r>
              <a:rPr lang="en" sz="1500">
                <a:latin typeface="Lato"/>
                <a:ea typeface="Lato"/>
                <a:cs typeface="Lato"/>
                <a:sym typeface="Lato"/>
              </a:rPr>
              <a:t>Samples are taken from top and bottom through capillary tubes. </a:t>
            </a:r>
            <a:endParaRPr sz="1500">
              <a:latin typeface="Lato"/>
              <a:ea typeface="Lato"/>
              <a:cs typeface="Lato"/>
              <a:sym typeface="Lato"/>
            </a:endParaRPr>
          </a:p>
          <a:p>
            <a:pPr indent="-323850" lvl="0" marL="457200" rtl="0" algn="just">
              <a:lnSpc>
                <a:spcPct val="115000"/>
              </a:lnSpc>
              <a:spcBef>
                <a:spcPts val="0"/>
              </a:spcBef>
              <a:spcAft>
                <a:spcPts val="0"/>
              </a:spcAft>
              <a:buClr>
                <a:schemeClr val="dk1"/>
              </a:buClr>
              <a:buSzPts val="1500"/>
              <a:buFont typeface="Lato"/>
              <a:buChar char="●"/>
            </a:pPr>
            <a:r>
              <a:rPr lang="en" sz="1500">
                <a:latin typeface="Lato"/>
                <a:ea typeface="Lato"/>
                <a:cs typeface="Lato"/>
                <a:sym typeface="Lato"/>
              </a:rPr>
              <a:t>Quantitatively compare the spectrum from the top and the bottom of the still and measure the change of enrichment for each isotope over time.</a:t>
            </a:r>
            <a:endParaRPr sz="1500">
              <a:latin typeface="Lato"/>
              <a:ea typeface="Lato"/>
              <a:cs typeface="Lato"/>
              <a:sym typeface="Lato"/>
            </a:endParaRPr>
          </a:p>
          <a:p>
            <a:pPr indent="0" lvl="0" marL="457200" rtl="0" algn="just">
              <a:lnSpc>
                <a:spcPct val="115000"/>
              </a:lnSpc>
              <a:spcBef>
                <a:spcPts val="0"/>
              </a:spcBef>
              <a:spcAft>
                <a:spcPts val="0"/>
              </a:spcAft>
              <a:buNone/>
            </a:pPr>
            <a:r>
              <a:t/>
            </a:r>
            <a:endParaRPr sz="1500">
              <a:latin typeface="Lato"/>
              <a:ea typeface="Lato"/>
              <a:cs typeface="Lato"/>
              <a:sym typeface="Lato"/>
            </a:endParaRPr>
          </a:p>
        </p:txBody>
      </p:sp>
      <p:sp>
        <p:nvSpPr>
          <p:cNvPr id="233" name="Google Shape;233;p32"/>
          <p:cNvSpPr txBox="1"/>
          <p:nvPr/>
        </p:nvSpPr>
        <p:spPr>
          <a:xfrm>
            <a:off x="5709476" y="916150"/>
            <a:ext cx="29958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50">
                <a:solidFill>
                  <a:srgbClr val="212121"/>
                </a:solidFill>
                <a:highlight>
                  <a:srgbClr val="FFFFFF"/>
                </a:highlight>
                <a:latin typeface="Courier New"/>
                <a:ea typeface="Courier New"/>
                <a:cs typeface="Courier New"/>
                <a:sym typeface="Courier New"/>
              </a:rPr>
              <a:t>Spectrum at beginning of the run(</a:t>
            </a:r>
            <a:r>
              <a:rPr lang="en" sz="850">
                <a:solidFill>
                  <a:srgbClr val="0000FF"/>
                </a:solidFill>
                <a:highlight>
                  <a:srgbClr val="FFFFFF"/>
                </a:highlight>
                <a:latin typeface="Courier New"/>
                <a:ea typeface="Courier New"/>
                <a:cs typeface="Courier New"/>
                <a:sym typeface="Courier New"/>
              </a:rPr>
              <a:t>Blue</a:t>
            </a:r>
            <a:r>
              <a:rPr lang="en" sz="850">
                <a:solidFill>
                  <a:srgbClr val="212121"/>
                </a:solidFill>
                <a:highlight>
                  <a:srgbClr val="FFFFFF"/>
                </a:highlight>
                <a:latin typeface="Courier New"/>
                <a:ea typeface="Courier New"/>
                <a:cs typeface="Courier New"/>
                <a:sym typeface="Courier New"/>
              </a:rPr>
              <a:t>)</a:t>
            </a:r>
            <a:endParaRPr sz="850">
              <a:solidFill>
                <a:srgbClr val="212121"/>
              </a:solidFill>
              <a:highlight>
                <a:srgbClr val="FFFFFF"/>
              </a:highlight>
              <a:latin typeface="Courier New"/>
              <a:ea typeface="Courier New"/>
              <a:cs typeface="Courier New"/>
              <a:sym typeface="Courier New"/>
            </a:endParaRPr>
          </a:p>
          <a:p>
            <a:pPr indent="0" lvl="0" marL="0" rtl="0" algn="l">
              <a:spcBef>
                <a:spcPts val="0"/>
              </a:spcBef>
              <a:spcAft>
                <a:spcPts val="0"/>
              </a:spcAft>
              <a:buNone/>
            </a:pPr>
            <a:r>
              <a:rPr lang="en" sz="850">
                <a:solidFill>
                  <a:srgbClr val="212121"/>
                </a:solidFill>
                <a:highlight>
                  <a:schemeClr val="lt1"/>
                </a:highlight>
                <a:latin typeface="Courier New"/>
                <a:ea typeface="Courier New"/>
                <a:cs typeface="Courier New"/>
                <a:sym typeface="Courier New"/>
              </a:rPr>
              <a:t>Spectrum at end of the run</a:t>
            </a:r>
            <a:r>
              <a:rPr lang="en" sz="850">
                <a:solidFill>
                  <a:srgbClr val="212121"/>
                </a:solidFill>
                <a:highlight>
                  <a:srgbClr val="FFFFFF"/>
                </a:highlight>
                <a:latin typeface="Courier New"/>
                <a:ea typeface="Courier New"/>
                <a:cs typeface="Courier New"/>
                <a:sym typeface="Courier New"/>
              </a:rPr>
              <a:t> (</a:t>
            </a:r>
            <a:r>
              <a:rPr lang="en" sz="850">
                <a:solidFill>
                  <a:srgbClr val="FF0000"/>
                </a:solidFill>
                <a:highlight>
                  <a:srgbClr val="FFFFFF"/>
                </a:highlight>
                <a:latin typeface="Courier New"/>
                <a:ea typeface="Courier New"/>
                <a:cs typeface="Courier New"/>
                <a:sym typeface="Courier New"/>
              </a:rPr>
              <a:t>Red</a:t>
            </a:r>
            <a:r>
              <a:rPr lang="en" sz="850">
                <a:solidFill>
                  <a:srgbClr val="212121"/>
                </a:solidFill>
                <a:highlight>
                  <a:srgbClr val="FFFFFF"/>
                </a:highlight>
                <a:latin typeface="Courier New"/>
                <a:ea typeface="Courier New"/>
                <a:cs typeface="Courier New"/>
                <a:sym typeface="Courier New"/>
              </a:rPr>
              <a:t>)</a:t>
            </a:r>
            <a:endParaRPr sz="850">
              <a:solidFill>
                <a:srgbClr val="212121"/>
              </a:solidFill>
              <a:highlight>
                <a:srgbClr val="FFFFFF"/>
              </a:highlight>
              <a:latin typeface="Courier New"/>
              <a:ea typeface="Courier New"/>
              <a:cs typeface="Courier New"/>
              <a:sym typeface="Courier New"/>
            </a:endParaRPr>
          </a:p>
        </p:txBody>
      </p:sp>
      <p:pic>
        <p:nvPicPr>
          <p:cNvPr id="234" name="Google Shape;234;p32"/>
          <p:cNvPicPr preferRelativeResize="0"/>
          <p:nvPr/>
        </p:nvPicPr>
        <p:blipFill>
          <a:blip r:embed="rId3">
            <a:alphaModFix/>
          </a:blip>
          <a:stretch>
            <a:fillRect/>
          </a:stretch>
        </p:blipFill>
        <p:spPr>
          <a:xfrm>
            <a:off x="4935650" y="1416300"/>
            <a:ext cx="4018800" cy="2742613"/>
          </a:xfrm>
          <a:prstGeom prst="rect">
            <a:avLst/>
          </a:prstGeom>
          <a:noFill/>
          <a:ln>
            <a:noFill/>
          </a:ln>
        </p:spPr>
      </p:pic>
      <p:pic>
        <p:nvPicPr>
          <p:cNvPr id="235" name="Google Shape;235;p32"/>
          <p:cNvPicPr preferRelativeResize="0"/>
          <p:nvPr/>
        </p:nvPicPr>
        <p:blipFill rotWithShape="1">
          <a:blip r:embed="rId4">
            <a:alphaModFix/>
          </a:blip>
          <a:srcRect b="5979" l="5141" r="0" t="0"/>
          <a:stretch/>
        </p:blipFill>
        <p:spPr>
          <a:xfrm>
            <a:off x="5626250" y="1644039"/>
            <a:ext cx="1130625" cy="744812"/>
          </a:xfrm>
          <a:prstGeom prst="rect">
            <a:avLst/>
          </a:prstGeom>
          <a:noFill/>
          <a:ln>
            <a:noFill/>
          </a:ln>
          <a:effectLst>
            <a:outerShdw blurRad="57150" rotWithShape="0" algn="bl" dir="5400000" dist="19050">
              <a:srgbClr val="000000">
                <a:alpha val="50000"/>
              </a:srgbClr>
            </a:outerShdw>
          </a:effectLst>
        </p:spPr>
      </p:pic>
      <p:sp>
        <p:nvSpPr>
          <p:cNvPr id="236" name="Google Shape;236;p3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37" name="Google Shape;237;p32"/>
          <p:cNvSpPr txBox="1"/>
          <p:nvPr/>
        </p:nvSpPr>
        <p:spPr>
          <a:xfrm>
            <a:off x="6500125" y="4212675"/>
            <a:ext cx="15396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800"/>
              <a:t>Spectrum of Argon gas </a:t>
            </a:r>
            <a:endParaRPr b="1" sz="800"/>
          </a:p>
        </p:txBody>
      </p:sp>
      <p:sp>
        <p:nvSpPr>
          <p:cNvPr id="238" name="Google Shape;238;p32"/>
          <p:cNvSpPr/>
          <p:nvPr/>
        </p:nvSpPr>
        <p:spPr>
          <a:xfrm flipH="1">
            <a:off x="6557075" y="2473950"/>
            <a:ext cx="199800" cy="195600"/>
          </a:xfrm>
          <a:prstGeom prst="bentUpArrow">
            <a:avLst>
              <a:gd fmla="val 25000" name="adj1"/>
              <a:gd fmla="val 25000" name="adj2"/>
              <a:gd fmla="val 25000" name="adj3"/>
            </a:avLst>
          </a:prstGeom>
          <a:solidFill>
            <a:srgbClr val="66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32"/>
          <p:cNvSpPr/>
          <p:nvPr/>
        </p:nvSpPr>
        <p:spPr>
          <a:xfrm>
            <a:off x="5874625" y="2954600"/>
            <a:ext cx="116400" cy="91500"/>
          </a:xfrm>
          <a:prstGeom prst="rightArrow">
            <a:avLst>
              <a:gd fmla="val 50000" name="adj1"/>
              <a:gd fmla="val 50000" name="adj2"/>
            </a:avLst>
          </a:prstGeom>
          <a:solidFill>
            <a:srgbClr val="59595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32"/>
          <p:cNvSpPr txBox="1"/>
          <p:nvPr/>
        </p:nvSpPr>
        <p:spPr>
          <a:xfrm>
            <a:off x="5442325" y="2854100"/>
            <a:ext cx="4917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t>Oxygen</a:t>
            </a:r>
            <a:endParaRPr sz="700"/>
          </a:p>
        </p:txBody>
      </p:sp>
      <p:sp>
        <p:nvSpPr>
          <p:cNvPr id="241" name="Google Shape;241;p32"/>
          <p:cNvSpPr txBox="1"/>
          <p:nvPr/>
        </p:nvSpPr>
        <p:spPr>
          <a:xfrm>
            <a:off x="21450" y="4797650"/>
            <a:ext cx="7714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595959"/>
                </a:solidFill>
              </a:rPr>
              <a:t>Abo-Bakr Emara                                                                                 08/06/2022</a:t>
            </a:r>
            <a:endParaRPr sz="1000">
              <a:solidFill>
                <a:srgbClr val="595959"/>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33"/>
          <p:cNvSpPr txBox="1"/>
          <p:nvPr>
            <p:ph idx="2" type="body"/>
          </p:nvPr>
        </p:nvSpPr>
        <p:spPr>
          <a:xfrm>
            <a:off x="164925" y="1283725"/>
            <a:ext cx="4653900" cy="2857200"/>
          </a:xfrm>
          <a:prstGeom prst="rect">
            <a:avLst/>
          </a:prstGeom>
        </p:spPr>
        <p:txBody>
          <a:bodyPr anchorCtr="0" anchor="t" bIns="0" lIns="0" spcFirstLastPara="1" rIns="0" wrap="square" tIns="0">
            <a:normAutofit/>
          </a:bodyPr>
          <a:lstStyle/>
          <a:p>
            <a:pPr indent="-298450" lvl="0" marL="457200" marR="0" rtl="0" algn="just">
              <a:lnSpc>
                <a:spcPct val="115000"/>
              </a:lnSpc>
              <a:spcBef>
                <a:spcPts val="0"/>
              </a:spcBef>
              <a:spcAft>
                <a:spcPts val="0"/>
              </a:spcAft>
              <a:buClr>
                <a:schemeClr val="dk1"/>
              </a:buClr>
              <a:buSzPts val="1100"/>
              <a:buFont typeface="Lato"/>
              <a:buChar char="●"/>
            </a:pPr>
            <a:r>
              <a:rPr lang="en" sz="1300">
                <a:latin typeface="Lato"/>
                <a:ea typeface="Lato"/>
                <a:cs typeface="Lato"/>
                <a:sym typeface="Lato"/>
              </a:rPr>
              <a:t>We start with Argon gas to calibrate our still, vapour pressure for Ar-40 and Ar-36 well known from the literature.</a:t>
            </a:r>
            <a:endParaRPr sz="1300">
              <a:latin typeface="Lato"/>
              <a:ea typeface="Lato"/>
              <a:cs typeface="Lato"/>
              <a:sym typeface="Lato"/>
            </a:endParaRPr>
          </a:p>
          <a:p>
            <a:pPr indent="-298450" lvl="0" marL="457200" marR="0" rtl="0" algn="just">
              <a:lnSpc>
                <a:spcPct val="115000"/>
              </a:lnSpc>
              <a:spcBef>
                <a:spcPts val="0"/>
              </a:spcBef>
              <a:spcAft>
                <a:spcPts val="0"/>
              </a:spcAft>
              <a:buClr>
                <a:schemeClr val="dk1"/>
              </a:buClr>
              <a:buSzPts val="1100"/>
              <a:buFont typeface="Lato"/>
              <a:buChar char="●"/>
            </a:pPr>
            <a:r>
              <a:rPr lang="en" sz="1300">
                <a:latin typeface="Lato"/>
                <a:ea typeface="Lato"/>
                <a:cs typeface="Lato"/>
                <a:sym typeface="Lato"/>
              </a:rPr>
              <a:t>After Argon gas we run with Krypton gas to validate our calibration, the vapour pressure difference between Kr-80 and Kr-84 is compared to the published data. </a:t>
            </a:r>
            <a:endParaRPr sz="1300">
              <a:latin typeface="Lato"/>
              <a:ea typeface="Lato"/>
              <a:cs typeface="Lato"/>
              <a:sym typeface="Lato"/>
            </a:endParaRPr>
          </a:p>
          <a:p>
            <a:pPr indent="-298450" lvl="0" marL="457200" marR="0" rtl="0" algn="just">
              <a:lnSpc>
                <a:spcPct val="115000"/>
              </a:lnSpc>
              <a:spcBef>
                <a:spcPts val="0"/>
              </a:spcBef>
              <a:spcAft>
                <a:spcPts val="0"/>
              </a:spcAft>
              <a:buClr>
                <a:schemeClr val="dk1"/>
              </a:buClr>
              <a:buSzPts val="1100"/>
              <a:buFont typeface="Lato"/>
              <a:buChar char="●"/>
            </a:pPr>
            <a:r>
              <a:rPr lang="en" sz="1300">
                <a:latin typeface="Lato"/>
                <a:ea typeface="Lato"/>
                <a:cs typeface="Lato"/>
                <a:sym typeface="Lato"/>
              </a:rPr>
              <a:t>Same procedure is applied to Xenon gas to get the vapour pressure of xenon.</a:t>
            </a:r>
            <a:endParaRPr sz="1300">
              <a:latin typeface="Lato"/>
              <a:ea typeface="Lato"/>
              <a:cs typeface="Lato"/>
              <a:sym typeface="Lato"/>
            </a:endParaRPr>
          </a:p>
          <a:p>
            <a:pPr indent="-311150" lvl="0" marL="457200" marR="0" rtl="0" algn="just">
              <a:lnSpc>
                <a:spcPct val="115000"/>
              </a:lnSpc>
              <a:spcBef>
                <a:spcPts val="0"/>
              </a:spcBef>
              <a:spcAft>
                <a:spcPts val="0"/>
              </a:spcAft>
              <a:buClr>
                <a:schemeClr val="dk1"/>
              </a:buClr>
              <a:buSzPts val="1300"/>
              <a:buFont typeface="Lato"/>
              <a:buChar char="●"/>
            </a:pPr>
            <a:r>
              <a:rPr lang="en" sz="1300">
                <a:latin typeface="Lato"/>
                <a:ea typeface="Lato"/>
                <a:cs typeface="Lato"/>
                <a:sym typeface="Lato"/>
              </a:rPr>
              <a:t>The experimental results from the literature is only between two isotopes, our data (from Carleton’s still) compare all the isotopes and it matched the theoretical expectation (color bands)</a:t>
            </a:r>
            <a:r>
              <a:rPr lang="en"/>
              <a:t> </a:t>
            </a:r>
            <a:endParaRPr/>
          </a:p>
        </p:txBody>
      </p:sp>
      <p:sp>
        <p:nvSpPr>
          <p:cNvPr id="247" name="Google Shape;247;p3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48" name="Google Shape;248;p33"/>
          <p:cNvSpPr txBox="1"/>
          <p:nvPr>
            <p:ph type="title"/>
          </p:nvPr>
        </p:nvSpPr>
        <p:spPr>
          <a:xfrm>
            <a:off x="164925" y="681570"/>
            <a:ext cx="6291000" cy="545100"/>
          </a:xfrm>
          <a:prstGeom prst="rect">
            <a:avLst/>
          </a:prstGeom>
        </p:spPr>
        <p:txBody>
          <a:bodyPr anchorCtr="0" anchor="t" bIns="0" lIns="0" spcFirstLastPara="1" rIns="0" wrap="square" tIns="0">
            <a:normAutofit/>
          </a:bodyPr>
          <a:lstStyle/>
          <a:p>
            <a:pPr indent="0" lvl="0" marL="0" rtl="0" algn="l">
              <a:spcBef>
                <a:spcPts val="0"/>
              </a:spcBef>
              <a:spcAft>
                <a:spcPts val="0"/>
              </a:spcAft>
              <a:buSzPts val="990"/>
              <a:buNone/>
            </a:pPr>
            <a:r>
              <a:rPr lang="en" sz="1860"/>
              <a:t>Procedure to get the vapour pressure of Xenon</a:t>
            </a:r>
            <a:endParaRPr sz="1860"/>
          </a:p>
        </p:txBody>
      </p:sp>
      <p:pic>
        <p:nvPicPr>
          <p:cNvPr id="249" name="Google Shape;249;p33"/>
          <p:cNvPicPr preferRelativeResize="0"/>
          <p:nvPr/>
        </p:nvPicPr>
        <p:blipFill>
          <a:blip r:embed="rId3">
            <a:alphaModFix/>
          </a:blip>
          <a:stretch>
            <a:fillRect/>
          </a:stretch>
        </p:blipFill>
        <p:spPr>
          <a:xfrm>
            <a:off x="5103112" y="2550775"/>
            <a:ext cx="3800750" cy="1641900"/>
          </a:xfrm>
          <a:prstGeom prst="rect">
            <a:avLst/>
          </a:prstGeom>
          <a:noFill/>
          <a:ln>
            <a:noFill/>
          </a:ln>
        </p:spPr>
      </p:pic>
      <p:pic>
        <p:nvPicPr>
          <p:cNvPr id="250" name="Google Shape;250;p33"/>
          <p:cNvPicPr preferRelativeResize="0"/>
          <p:nvPr/>
        </p:nvPicPr>
        <p:blipFill rotWithShape="1">
          <a:blip r:embed="rId4">
            <a:alphaModFix/>
          </a:blip>
          <a:srcRect b="0" l="0" r="0" t="0"/>
          <a:stretch/>
        </p:blipFill>
        <p:spPr>
          <a:xfrm>
            <a:off x="5008479" y="876875"/>
            <a:ext cx="4059169" cy="1641899"/>
          </a:xfrm>
          <a:prstGeom prst="rect">
            <a:avLst/>
          </a:prstGeom>
          <a:noFill/>
          <a:ln>
            <a:noFill/>
          </a:ln>
        </p:spPr>
      </p:pic>
      <p:sp>
        <p:nvSpPr>
          <p:cNvPr id="251" name="Google Shape;251;p33"/>
          <p:cNvSpPr txBox="1"/>
          <p:nvPr/>
        </p:nvSpPr>
        <p:spPr>
          <a:xfrm>
            <a:off x="5959875" y="4243325"/>
            <a:ext cx="2929500" cy="48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1200"/>
              </a:spcAft>
              <a:buNone/>
            </a:pPr>
            <a:r>
              <a:rPr b="1" lang="en" sz="600">
                <a:solidFill>
                  <a:schemeClr val="dk1"/>
                </a:solidFill>
                <a:highlight>
                  <a:srgbClr val="FFFFFF"/>
                </a:highlight>
                <a:latin typeface="Roboto"/>
                <a:ea typeface="Roboto"/>
                <a:cs typeface="Roboto"/>
                <a:sym typeface="Roboto"/>
              </a:rPr>
              <a:t>Isotopic Dependence of Vapor Pressure in Xenon</a:t>
            </a:r>
            <a:br>
              <a:rPr b="1" lang="en" sz="600">
                <a:solidFill>
                  <a:schemeClr val="dk1"/>
                </a:solidFill>
                <a:highlight>
                  <a:srgbClr val="FFFFFF"/>
                </a:highlight>
                <a:latin typeface="Roboto"/>
                <a:ea typeface="Roboto"/>
                <a:cs typeface="Roboto"/>
                <a:sym typeface="Roboto"/>
              </a:rPr>
            </a:br>
            <a:r>
              <a:rPr lang="en" sz="600">
                <a:solidFill>
                  <a:schemeClr val="dk1"/>
                </a:solidFill>
                <a:highlight>
                  <a:srgbClr val="FFFFFF"/>
                </a:highlight>
                <a:latin typeface="Roboto"/>
                <a:ea typeface="Roboto"/>
                <a:cs typeface="Roboto"/>
                <a:sym typeface="Roboto"/>
              </a:rPr>
              <a:t>Amal Alamre, Ibtesam Badhrees, Brandon Death, Caio Licciardi, and David Sinclair, ACS Omega 2020 </a:t>
            </a:r>
            <a:r>
              <a:rPr i="1" lang="en" sz="600">
                <a:solidFill>
                  <a:schemeClr val="dk1"/>
                </a:solidFill>
                <a:highlight>
                  <a:srgbClr val="FFFFFF"/>
                </a:highlight>
                <a:latin typeface="Roboto"/>
                <a:ea typeface="Roboto"/>
                <a:cs typeface="Roboto"/>
                <a:sym typeface="Roboto"/>
              </a:rPr>
              <a:t>5</a:t>
            </a:r>
            <a:r>
              <a:rPr lang="en" sz="600">
                <a:solidFill>
                  <a:schemeClr val="dk1"/>
                </a:solidFill>
                <a:highlight>
                  <a:srgbClr val="FFFFFF"/>
                </a:highlight>
                <a:latin typeface="Roboto"/>
                <a:ea typeface="Roboto"/>
                <a:cs typeface="Roboto"/>
                <a:sym typeface="Roboto"/>
              </a:rPr>
              <a:t> (45), 28977-28983</a:t>
            </a:r>
            <a:endParaRPr sz="600"/>
          </a:p>
        </p:txBody>
      </p:sp>
      <p:sp>
        <p:nvSpPr>
          <p:cNvPr id="252" name="Google Shape;252;p33"/>
          <p:cNvSpPr txBox="1"/>
          <p:nvPr/>
        </p:nvSpPr>
        <p:spPr>
          <a:xfrm>
            <a:off x="21450" y="4797650"/>
            <a:ext cx="7714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595959"/>
                </a:solidFill>
              </a:rPr>
              <a:t>Abo-Bakr Emara                                                                                 08/06/2022</a:t>
            </a:r>
            <a:endParaRPr sz="1000">
              <a:solidFill>
                <a:srgbClr val="595959"/>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34"/>
          <p:cNvSpPr txBox="1"/>
          <p:nvPr>
            <p:ph idx="2" type="body"/>
          </p:nvPr>
        </p:nvSpPr>
        <p:spPr>
          <a:xfrm>
            <a:off x="317325" y="1386525"/>
            <a:ext cx="4643100" cy="2487900"/>
          </a:xfrm>
          <a:prstGeom prst="rect">
            <a:avLst/>
          </a:prstGeom>
        </p:spPr>
        <p:txBody>
          <a:bodyPr anchorCtr="0" anchor="t" bIns="0" lIns="0" spcFirstLastPara="1" rIns="0" wrap="square" tIns="0">
            <a:normAutofit/>
          </a:bodyPr>
          <a:lstStyle/>
          <a:p>
            <a:pPr indent="-320675" lvl="0" marL="457200" marR="0" rtl="0" algn="just">
              <a:lnSpc>
                <a:spcPct val="95000"/>
              </a:lnSpc>
              <a:spcBef>
                <a:spcPts val="0"/>
              </a:spcBef>
              <a:spcAft>
                <a:spcPts val="0"/>
              </a:spcAft>
              <a:buClr>
                <a:schemeClr val="dk1"/>
              </a:buClr>
              <a:buSzPts val="1450"/>
              <a:buFont typeface="Georgia"/>
              <a:buChar char="●"/>
            </a:pPr>
            <a:r>
              <a:rPr lang="en" sz="1450">
                <a:latin typeface="Lato"/>
                <a:ea typeface="Lato"/>
                <a:cs typeface="Lato"/>
                <a:sym typeface="Lato"/>
              </a:rPr>
              <a:t>It take some time for the still to be stable and get to the maximum enrichment.</a:t>
            </a:r>
            <a:endParaRPr sz="1450">
              <a:latin typeface="Lato"/>
              <a:ea typeface="Lato"/>
              <a:cs typeface="Lato"/>
              <a:sym typeface="Lato"/>
            </a:endParaRPr>
          </a:p>
          <a:p>
            <a:pPr indent="-320675" lvl="0" marL="457200" marR="0" rtl="0" algn="just">
              <a:lnSpc>
                <a:spcPct val="95000"/>
              </a:lnSpc>
              <a:spcBef>
                <a:spcPts val="0"/>
              </a:spcBef>
              <a:spcAft>
                <a:spcPts val="0"/>
              </a:spcAft>
              <a:buClr>
                <a:schemeClr val="dk1"/>
              </a:buClr>
              <a:buSzPts val="1450"/>
              <a:buFont typeface="Georgia"/>
              <a:buChar char="●"/>
            </a:pPr>
            <a:r>
              <a:rPr lang="en" sz="1450">
                <a:latin typeface="Lato"/>
                <a:ea typeface="Lato"/>
                <a:cs typeface="Lato"/>
                <a:sym typeface="Lato"/>
              </a:rPr>
              <a:t>Kown the stabilization time we allow us to have more data in the stable period and be able to extrapolate this to a higher still. </a:t>
            </a:r>
            <a:endParaRPr sz="1450">
              <a:latin typeface="Lato"/>
              <a:ea typeface="Lato"/>
              <a:cs typeface="Lato"/>
              <a:sym typeface="Lato"/>
            </a:endParaRPr>
          </a:p>
          <a:p>
            <a:pPr indent="-320675" lvl="0" marL="457200" marR="0" rtl="0" algn="just">
              <a:lnSpc>
                <a:spcPct val="95000"/>
              </a:lnSpc>
              <a:spcBef>
                <a:spcPts val="0"/>
              </a:spcBef>
              <a:spcAft>
                <a:spcPts val="0"/>
              </a:spcAft>
              <a:buClr>
                <a:schemeClr val="dk1"/>
              </a:buClr>
              <a:buSzPts val="1450"/>
              <a:buFont typeface="Georgia"/>
              <a:buChar char="●"/>
            </a:pPr>
            <a:r>
              <a:rPr lang="en" sz="1450">
                <a:latin typeface="Lato"/>
                <a:ea typeface="Lato"/>
                <a:cs typeface="Lato"/>
                <a:sym typeface="Lato"/>
              </a:rPr>
              <a:t>Comparing enrichment of A-38 and stabilization time from Carleton’s with SNOLAB, enrichment increase from 10.8% to 86.8% , and time increased from 4.6 h to 115 h </a:t>
            </a:r>
            <a:endParaRPr sz="1450">
              <a:latin typeface="Lato"/>
              <a:ea typeface="Lato"/>
              <a:cs typeface="Lato"/>
              <a:sym typeface="Lato"/>
            </a:endParaRPr>
          </a:p>
          <a:p>
            <a:pPr indent="-320675" lvl="0" marL="457200" marR="0" rtl="0" algn="just">
              <a:lnSpc>
                <a:spcPct val="95000"/>
              </a:lnSpc>
              <a:spcBef>
                <a:spcPts val="0"/>
              </a:spcBef>
              <a:spcAft>
                <a:spcPts val="0"/>
              </a:spcAft>
              <a:buClr>
                <a:schemeClr val="dk1"/>
              </a:buClr>
              <a:buSzPts val="1450"/>
              <a:buFont typeface="Georgia"/>
              <a:buChar char="●"/>
            </a:pPr>
            <a:r>
              <a:rPr lang="en" sz="1450">
                <a:latin typeface="Lato"/>
                <a:ea typeface="Lato"/>
                <a:cs typeface="Lato"/>
                <a:sym typeface="Lato"/>
              </a:rPr>
              <a:t>In order to calculate the vapor pressure for different isotopes we need to get the maximum enrichment.</a:t>
            </a:r>
            <a:r>
              <a:rPr lang="en" sz="1450"/>
              <a:t> </a:t>
            </a:r>
            <a:endParaRPr sz="1450"/>
          </a:p>
        </p:txBody>
      </p:sp>
      <p:sp>
        <p:nvSpPr>
          <p:cNvPr id="258" name="Google Shape;258;p34"/>
          <p:cNvSpPr txBox="1"/>
          <p:nvPr>
            <p:ph type="title"/>
          </p:nvPr>
        </p:nvSpPr>
        <p:spPr>
          <a:xfrm>
            <a:off x="164925" y="605369"/>
            <a:ext cx="4568100" cy="5073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en"/>
              <a:t>Stabilization Time Of The Still</a:t>
            </a:r>
            <a:endParaRPr/>
          </a:p>
        </p:txBody>
      </p:sp>
      <p:pic>
        <p:nvPicPr>
          <p:cNvPr id="259" name="Google Shape;259;p34"/>
          <p:cNvPicPr preferRelativeResize="0"/>
          <p:nvPr/>
        </p:nvPicPr>
        <p:blipFill>
          <a:blip r:embed="rId3">
            <a:alphaModFix/>
          </a:blip>
          <a:stretch>
            <a:fillRect/>
          </a:stretch>
        </p:blipFill>
        <p:spPr>
          <a:xfrm>
            <a:off x="5282225" y="1265075"/>
            <a:ext cx="3560975" cy="2410225"/>
          </a:xfrm>
          <a:prstGeom prst="rect">
            <a:avLst/>
          </a:prstGeom>
          <a:noFill/>
          <a:ln>
            <a:noFill/>
          </a:ln>
        </p:spPr>
      </p:pic>
      <p:sp>
        <p:nvSpPr>
          <p:cNvPr id="260" name="Google Shape;260;p34"/>
          <p:cNvSpPr txBox="1"/>
          <p:nvPr/>
        </p:nvSpPr>
        <p:spPr>
          <a:xfrm>
            <a:off x="6505850" y="3753050"/>
            <a:ext cx="1639500" cy="61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rgbClr val="000000"/>
              </a:buClr>
              <a:buSzPts val="1100"/>
              <a:buFont typeface="Arial"/>
              <a:buNone/>
            </a:pPr>
            <a:r>
              <a:rPr lang="en" sz="850">
                <a:solidFill>
                  <a:srgbClr val="242424"/>
                </a:solidFill>
                <a:highlight>
                  <a:srgbClr val="FFFFFF"/>
                </a:highlight>
              </a:rPr>
              <a:t>Initial enrichment 15.6 %</a:t>
            </a:r>
            <a:endParaRPr sz="850">
              <a:solidFill>
                <a:srgbClr val="242424"/>
              </a:solidFill>
              <a:highlight>
                <a:srgbClr val="FFFFFF"/>
              </a:highlight>
            </a:endParaRPr>
          </a:p>
          <a:p>
            <a:pPr indent="0" lvl="0" marL="0" rtl="0" algn="l">
              <a:lnSpc>
                <a:spcPct val="115000"/>
              </a:lnSpc>
              <a:spcBef>
                <a:spcPts val="0"/>
              </a:spcBef>
              <a:spcAft>
                <a:spcPts val="0"/>
              </a:spcAft>
              <a:buClr>
                <a:srgbClr val="000000"/>
              </a:buClr>
              <a:buSzPts val="1100"/>
              <a:buFont typeface="Arial"/>
              <a:buNone/>
            </a:pPr>
            <a:r>
              <a:rPr lang="en" sz="850">
                <a:solidFill>
                  <a:srgbClr val="242424"/>
                </a:solidFill>
                <a:highlight>
                  <a:srgbClr val="FFFFFF"/>
                </a:highlight>
              </a:rPr>
              <a:t>final enrichment 86.8 %</a:t>
            </a:r>
            <a:endParaRPr sz="850">
              <a:solidFill>
                <a:srgbClr val="242424"/>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sz="850">
                <a:solidFill>
                  <a:srgbClr val="242424"/>
                </a:solidFill>
                <a:highlight>
                  <a:srgbClr val="FFFFFF"/>
                </a:highlight>
              </a:rPr>
              <a:t>Stabilization time 115 h</a:t>
            </a:r>
            <a:endParaRPr sz="850">
              <a:solidFill>
                <a:srgbClr val="242424"/>
              </a:solidFill>
              <a:highlight>
                <a:srgbClr val="FFFFFF"/>
              </a:highlight>
            </a:endParaRPr>
          </a:p>
        </p:txBody>
      </p:sp>
      <p:pic>
        <p:nvPicPr>
          <p:cNvPr id="261" name="Google Shape;261;p34"/>
          <p:cNvPicPr preferRelativeResize="0"/>
          <p:nvPr/>
        </p:nvPicPr>
        <p:blipFill rotWithShape="1">
          <a:blip r:embed="rId4">
            <a:alphaModFix/>
          </a:blip>
          <a:srcRect b="0" l="0" r="0" t="0"/>
          <a:stretch/>
        </p:blipFill>
        <p:spPr>
          <a:xfrm>
            <a:off x="1646138" y="3874434"/>
            <a:ext cx="2925861" cy="790438"/>
          </a:xfrm>
          <a:prstGeom prst="rect">
            <a:avLst/>
          </a:prstGeom>
          <a:noFill/>
          <a:ln>
            <a:noFill/>
          </a:ln>
        </p:spPr>
      </p:pic>
      <p:sp>
        <p:nvSpPr>
          <p:cNvPr id="262" name="Google Shape;262;p3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63" name="Google Shape;263;p34"/>
          <p:cNvSpPr txBox="1"/>
          <p:nvPr/>
        </p:nvSpPr>
        <p:spPr>
          <a:xfrm>
            <a:off x="21450" y="4797650"/>
            <a:ext cx="7714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595959"/>
                </a:solidFill>
              </a:rPr>
              <a:t>Abo-Bakr Emara                                                                                 08/06/2022</a:t>
            </a:r>
            <a:endParaRPr sz="10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arleton">
      <a:dk1>
        <a:srgbClr val="000000"/>
      </a:dk1>
      <a:lt1>
        <a:srgbClr val="FFFFFF"/>
      </a:lt1>
      <a:dk2>
        <a:srgbClr val="44546A"/>
      </a:dk2>
      <a:lt2>
        <a:srgbClr val="E7E6E6"/>
      </a:lt2>
      <a:accent1>
        <a:srgbClr val="E91C00"/>
      </a:accent1>
      <a:accent2>
        <a:srgbClr val="782BDB"/>
      </a:accent2>
      <a:accent3>
        <a:srgbClr val="FFE600"/>
      </a:accent3>
      <a:accent4>
        <a:srgbClr val="F36F14"/>
      </a:accent4>
      <a:accent5>
        <a:srgbClr val="038044"/>
      </a:accent5>
      <a:accent6>
        <a:srgbClr val="1166AA"/>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