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135" r:id="rId1"/>
  </p:sldMasterIdLst>
  <p:notesMasterIdLst>
    <p:notesMasterId r:id="rId13"/>
  </p:notesMasterIdLst>
  <p:sldIdLst>
    <p:sldId id="256" r:id="rId2"/>
    <p:sldId id="258" r:id="rId3"/>
    <p:sldId id="266" r:id="rId4"/>
    <p:sldId id="259" r:id="rId5"/>
    <p:sldId id="261" r:id="rId6"/>
    <p:sldId id="262" r:id="rId7"/>
    <p:sldId id="264" r:id="rId8"/>
    <p:sldId id="263" r:id="rId9"/>
    <p:sldId id="265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7AB9B5-6CC9-4E7B-A750-21284CE5486A}" v="239" dt="2021-06-09T14:28:09.1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9"/>
    <p:restoredTop sz="96327"/>
  </p:normalViewPr>
  <p:slideViewPr>
    <p:cSldViewPr snapToGrid="0" snapToObjects="1">
      <p:cViewPr varScale="1">
        <p:scale>
          <a:sx n="106" d="100"/>
          <a:sy n="106" d="100"/>
        </p:scale>
        <p:origin x="11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m Hapitas" userId="f8cd0ac8d4a479b0" providerId="LiveId" clId="{99AC5B8E-0005-BE4B-8858-02FAD7EFAE42}"/>
    <pc:docChg chg="undo custSel addSld delSld modSld">
      <pc:chgData name="Tim Hapitas" userId="f8cd0ac8d4a479b0" providerId="LiveId" clId="{99AC5B8E-0005-BE4B-8858-02FAD7EFAE42}" dt="2021-06-01T18:01:00.148" v="5881" actId="14100"/>
      <pc:docMkLst>
        <pc:docMk/>
      </pc:docMkLst>
      <pc:sldChg chg="addSp delSp modSp mod setBg setClrOvrMap delDesignElem">
        <pc:chgData name="Tim Hapitas" userId="f8cd0ac8d4a479b0" providerId="LiveId" clId="{99AC5B8E-0005-BE4B-8858-02FAD7EFAE42}" dt="2021-05-30T16:01:05.914" v="682" actId="1076"/>
        <pc:sldMkLst>
          <pc:docMk/>
          <pc:sldMk cId="3206246279" sldId="256"/>
        </pc:sldMkLst>
        <pc:spChg chg="mod">
          <ac:chgData name="Tim Hapitas" userId="f8cd0ac8d4a479b0" providerId="LiveId" clId="{99AC5B8E-0005-BE4B-8858-02FAD7EFAE42}" dt="2021-05-30T14:29:00.023" v="473" actId="113"/>
          <ac:spMkLst>
            <pc:docMk/>
            <pc:sldMk cId="3206246279" sldId="256"/>
            <ac:spMk id="2" creationId="{DC963F24-38BD-7346-BD7A-7265329E16DE}"/>
          </ac:spMkLst>
        </pc:spChg>
        <pc:spChg chg="mod">
          <ac:chgData name="Tim Hapitas" userId="f8cd0ac8d4a479b0" providerId="LiveId" clId="{99AC5B8E-0005-BE4B-8858-02FAD7EFAE42}" dt="2021-05-30T14:35:46.304" v="593" actId="20577"/>
          <ac:spMkLst>
            <pc:docMk/>
            <pc:sldMk cId="3206246279" sldId="256"/>
            <ac:spMk id="3" creationId="{D835B28C-6D65-7944-BF1B-4B4671236D30}"/>
          </ac:spMkLst>
        </pc:spChg>
        <pc:spChg chg="add del">
          <ac:chgData name="Tim Hapitas" userId="f8cd0ac8d4a479b0" providerId="LiveId" clId="{99AC5B8E-0005-BE4B-8858-02FAD7EFAE42}" dt="2021-05-30T14:05:42.015" v="41" actId="26606"/>
          <ac:spMkLst>
            <pc:docMk/>
            <pc:sldMk cId="3206246279" sldId="256"/>
            <ac:spMk id="8" creationId="{3677BAFB-3BD3-41BB-9107-FAE224AE21C4}"/>
          </ac:spMkLst>
        </pc:spChg>
        <pc:spChg chg="add del">
          <ac:chgData name="Tim Hapitas" userId="f8cd0ac8d4a479b0" providerId="LiveId" clId="{99AC5B8E-0005-BE4B-8858-02FAD7EFAE42}" dt="2021-05-30T14:05:42.015" v="41" actId="26606"/>
          <ac:spMkLst>
            <pc:docMk/>
            <pc:sldMk cId="3206246279" sldId="256"/>
            <ac:spMk id="10" creationId="{E6823A9B-C188-42D4-847C-3AD928DB145C}"/>
          </ac:spMkLst>
        </pc:spChg>
        <pc:spChg chg="add del">
          <ac:chgData name="Tim Hapitas" userId="f8cd0ac8d4a479b0" providerId="LiveId" clId="{99AC5B8E-0005-BE4B-8858-02FAD7EFAE42}" dt="2021-05-30T14:05:42.015" v="41" actId="26606"/>
          <ac:spMkLst>
            <pc:docMk/>
            <pc:sldMk cId="3206246279" sldId="256"/>
            <ac:spMk id="12" creationId="{34B557F3-1A0C-4749-A6DB-EAC082DF390B}"/>
          </ac:spMkLst>
        </pc:spChg>
        <pc:spChg chg="add del">
          <ac:chgData name="Tim Hapitas" userId="f8cd0ac8d4a479b0" providerId="LiveId" clId="{99AC5B8E-0005-BE4B-8858-02FAD7EFAE42}" dt="2021-05-30T14:05:42.015" v="41" actId="26606"/>
          <ac:spMkLst>
            <pc:docMk/>
            <pc:sldMk cId="3206246279" sldId="256"/>
            <ac:spMk id="14" creationId="{55D55AA6-3751-494F-868A-DCEDC5CE82BF}"/>
          </ac:spMkLst>
        </pc:spChg>
        <pc:spChg chg="add del">
          <ac:chgData name="Tim Hapitas" userId="f8cd0ac8d4a479b0" providerId="LiveId" clId="{99AC5B8E-0005-BE4B-8858-02FAD7EFAE42}" dt="2021-05-30T14:05:42.015" v="41" actId="26606"/>
          <ac:spMkLst>
            <pc:docMk/>
            <pc:sldMk cId="3206246279" sldId="256"/>
            <ac:spMk id="16" creationId="{4D4C00DC-4DC6-4CD2-9E31-F17E6CEBC5A6}"/>
          </ac:spMkLst>
        </pc:spChg>
        <pc:spChg chg="add del">
          <ac:chgData name="Tim Hapitas" userId="f8cd0ac8d4a479b0" providerId="LiveId" clId="{99AC5B8E-0005-BE4B-8858-02FAD7EFAE42}" dt="2021-05-30T14:05:42.015" v="41" actId="26606"/>
          <ac:spMkLst>
            <pc:docMk/>
            <pc:sldMk cId="3206246279" sldId="256"/>
            <ac:spMk id="18" creationId="{D82AB1B2-7970-42CF-8BF5-567C69E9FFFB}"/>
          </ac:spMkLst>
        </pc:spChg>
        <pc:spChg chg="add del">
          <ac:chgData name="Tim Hapitas" userId="f8cd0ac8d4a479b0" providerId="LiveId" clId="{99AC5B8E-0005-BE4B-8858-02FAD7EFAE42}" dt="2021-05-30T14:05:42.015" v="41" actId="26606"/>
          <ac:spMkLst>
            <pc:docMk/>
            <pc:sldMk cId="3206246279" sldId="256"/>
            <ac:spMk id="24" creationId="{C10FB9CA-E7FA-462C-B537-F1224ED1ACF4}"/>
          </ac:spMkLst>
        </pc:spChg>
        <pc:spChg chg="add del">
          <ac:chgData name="Tim Hapitas" userId="f8cd0ac8d4a479b0" providerId="LiveId" clId="{99AC5B8E-0005-BE4B-8858-02FAD7EFAE42}" dt="2021-05-30T14:05:42.015" v="41" actId="26606"/>
          <ac:spMkLst>
            <pc:docMk/>
            <pc:sldMk cId="3206246279" sldId="256"/>
            <ac:spMk id="26" creationId="{D8469AE7-A75B-4F37-850B-EF5974ABED2C}"/>
          </ac:spMkLst>
        </pc:spChg>
        <pc:spChg chg="add del">
          <ac:chgData name="Tim Hapitas" userId="f8cd0ac8d4a479b0" providerId="LiveId" clId="{99AC5B8E-0005-BE4B-8858-02FAD7EFAE42}" dt="2021-05-30T14:23:55.904" v="379" actId="26606"/>
          <ac:spMkLst>
            <pc:docMk/>
            <pc:sldMk cId="3206246279" sldId="256"/>
            <ac:spMk id="75" creationId="{275D6C10-B5A7-4715-803E-0501C9C2CC21}"/>
          </ac:spMkLst>
        </pc:spChg>
        <pc:spChg chg="add del">
          <ac:chgData name="Tim Hapitas" userId="f8cd0ac8d4a479b0" providerId="LiveId" clId="{99AC5B8E-0005-BE4B-8858-02FAD7EFAE42}" dt="2021-05-30T14:23:57.341" v="381" actId="26606"/>
          <ac:spMkLst>
            <pc:docMk/>
            <pc:sldMk cId="3206246279" sldId="256"/>
            <ac:spMk id="77" creationId="{1DE7243B-5109-444B-8FAF-7437C66BC0E9}"/>
          </ac:spMkLst>
        </pc:spChg>
        <pc:spChg chg="add del">
          <ac:chgData name="Tim Hapitas" userId="f8cd0ac8d4a479b0" providerId="LiveId" clId="{99AC5B8E-0005-BE4B-8858-02FAD7EFAE42}" dt="2021-05-30T14:25:33.168" v="412" actId="26606"/>
          <ac:spMkLst>
            <pc:docMk/>
            <pc:sldMk cId="3206246279" sldId="256"/>
            <ac:spMk id="78" creationId="{C7D023E4-8DE1-436E-9847-ED6A4B4B04FD}"/>
          </ac:spMkLst>
        </pc:spChg>
        <pc:spChg chg="add del">
          <ac:chgData name="Tim Hapitas" userId="f8cd0ac8d4a479b0" providerId="LiveId" clId="{99AC5B8E-0005-BE4B-8858-02FAD7EFAE42}" dt="2021-05-30T14:14:23.833" v="145" actId="26606"/>
          <ac:spMkLst>
            <pc:docMk/>
            <pc:sldMk cId="3206246279" sldId="256"/>
            <ac:spMk id="79" creationId="{0AB225BA-7412-4605-8E8D-5AED2BF56A11}"/>
          </ac:spMkLst>
        </pc:spChg>
        <pc:spChg chg="add del">
          <ac:chgData name="Tim Hapitas" userId="f8cd0ac8d4a479b0" providerId="LiveId" clId="{99AC5B8E-0005-BE4B-8858-02FAD7EFAE42}" dt="2021-05-30T14:25:33.168" v="412" actId="26606"/>
          <ac:spMkLst>
            <pc:docMk/>
            <pc:sldMk cId="3206246279" sldId="256"/>
            <ac:spMk id="80" creationId="{6BE11944-ED05-4FE9-9927-06C110BB3A36}"/>
          </ac:spMkLst>
        </pc:spChg>
        <pc:spChg chg="add del">
          <ac:chgData name="Tim Hapitas" userId="f8cd0ac8d4a479b0" providerId="LiveId" clId="{99AC5B8E-0005-BE4B-8858-02FAD7EFAE42}" dt="2021-05-30T14:14:23.833" v="145" actId="26606"/>
          <ac:spMkLst>
            <pc:docMk/>
            <pc:sldMk cId="3206246279" sldId="256"/>
            <ac:spMk id="81" creationId="{604BB9CD-970D-4FE5-B4E3-D651735BF4FE}"/>
          </ac:spMkLst>
        </pc:spChg>
        <pc:spChg chg="add del">
          <ac:chgData name="Tim Hapitas" userId="f8cd0ac8d4a479b0" providerId="LiveId" clId="{99AC5B8E-0005-BE4B-8858-02FAD7EFAE42}" dt="2021-05-30T14:14:23.833" v="145" actId="26606"/>
          <ac:spMkLst>
            <pc:docMk/>
            <pc:sldMk cId="3206246279" sldId="256"/>
            <ac:spMk id="83" creationId="{5E0D6276-8D53-4DDA-A15A-90E0831F6D61}"/>
          </ac:spMkLst>
        </pc:spChg>
        <pc:spChg chg="add del">
          <ac:chgData name="Tim Hapitas" userId="f8cd0ac8d4a479b0" providerId="LiveId" clId="{99AC5B8E-0005-BE4B-8858-02FAD7EFAE42}" dt="2021-05-30T14:14:23.833" v="145" actId="26606"/>
          <ac:spMkLst>
            <pc:docMk/>
            <pc:sldMk cId="3206246279" sldId="256"/>
            <ac:spMk id="85" creationId="{00C150C7-96FB-4EB9-BDF9-212535A6089F}"/>
          </ac:spMkLst>
        </pc:spChg>
        <pc:spChg chg="add del">
          <ac:chgData name="Tim Hapitas" userId="f8cd0ac8d4a479b0" providerId="LiveId" clId="{99AC5B8E-0005-BE4B-8858-02FAD7EFAE42}" dt="2021-05-30T14:25:30.390" v="409" actId="26606"/>
          <ac:spMkLst>
            <pc:docMk/>
            <pc:sldMk cId="3206246279" sldId="256"/>
            <ac:spMk id="146" creationId="{19C052EA-05E2-403D-965E-52D1BFFA24DF}"/>
          </ac:spMkLst>
        </pc:spChg>
        <pc:spChg chg="add del">
          <ac:chgData name="Tim Hapitas" userId="f8cd0ac8d4a479b0" providerId="LiveId" clId="{99AC5B8E-0005-BE4B-8858-02FAD7EFAE42}" dt="2021-05-30T14:25:30.390" v="409" actId="26606"/>
          <ac:spMkLst>
            <pc:docMk/>
            <pc:sldMk cId="3206246279" sldId="256"/>
            <ac:spMk id="148" creationId="{4C1936B8-2FFB-4F78-8388-B8C282B8A5BC}"/>
          </ac:spMkLst>
        </pc:spChg>
        <pc:spChg chg="add del">
          <ac:chgData name="Tim Hapitas" userId="f8cd0ac8d4a479b0" providerId="LiveId" clId="{99AC5B8E-0005-BE4B-8858-02FAD7EFAE42}" dt="2021-05-30T14:25:33.149" v="411" actId="26606"/>
          <ac:spMkLst>
            <pc:docMk/>
            <pc:sldMk cId="3206246279" sldId="256"/>
            <ac:spMk id="150" creationId="{4C5D6221-DA7B-4611-AA26-7D8E349FDE96}"/>
          </ac:spMkLst>
        </pc:spChg>
        <pc:spChg chg="add mod ord">
          <ac:chgData name="Tim Hapitas" userId="f8cd0ac8d4a479b0" providerId="LiveId" clId="{99AC5B8E-0005-BE4B-8858-02FAD7EFAE42}" dt="2021-05-30T14:35:43.737" v="591" actId="1036"/>
          <ac:spMkLst>
            <pc:docMk/>
            <pc:sldMk cId="3206246279" sldId="256"/>
            <ac:spMk id="198" creationId="{7B051352-918C-A747-9A7C-9040B70D1F27}"/>
          </ac:spMkLst>
        </pc:spChg>
        <pc:spChg chg="add del">
          <ac:chgData name="Tim Hapitas" userId="f8cd0ac8d4a479b0" providerId="LiveId" clId="{99AC5B8E-0005-BE4B-8858-02FAD7EFAE42}" dt="2021-05-30T14:14:23.951" v="146" actId="26606"/>
          <ac:spMkLst>
            <pc:docMk/>
            <pc:sldMk cId="3206246279" sldId="256"/>
            <ac:spMk id="199" creationId="{C27D7A02-907B-496F-BA7E-AA3780733CA7}"/>
          </ac:spMkLst>
        </pc:spChg>
        <pc:spChg chg="add del">
          <ac:chgData name="Tim Hapitas" userId="f8cd0ac8d4a479b0" providerId="LiveId" clId="{99AC5B8E-0005-BE4B-8858-02FAD7EFAE42}" dt="2021-05-30T14:14:23.951" v="146" actId="26606"/>
          <ac:spMkLst>
            <pc:docMk/>
            <pc:sldMk cId="3206246279" sldId="256"/>
            <ac:spMk id="200" creationId="{0FBA5268-0AE7-4CAD-9537-D0EB09E76406}"/>
          </ac:spMkLst>
        </pc:spChg>
        <pc:spChg chg="add del">
          <ac:chgData name="Tim Hapitas" userId="f8cd0ac8d4a479b0" providerId="LiveId" clId="{99AC5B8E-0005-BE4B-8858-02FAD7EFAE42}" dt="2021-05-30T14:14:23.951" v="146" actId="26606"/>
          <ac:spMkLst>
            <pc:docMk/>
            <pc:sldMk cId="3206246279" sldId="256"/>
            <ac:spMk id="201" creationId="{088D065B-39DA-4077-B9CF-E489CE4C0169}"/>
          </ac:spMkLst>
        </pc:spChg>
        <pc:spChg chg="add del">
          <ac:chgData name="Tim Hapitas" userId="f8cd0ac8d4a479b0" providerId="LiveId" clId="{99AC5B8E-0005-BE4B-8858-02FAD7EFAE42}" dt="2021-05-30T14:23:57.341" v="381" actId="26606"/>
          <ac:spMkLst>
            <pc:docMk/>
            <pc:sldMk cId="3206246279" sldId="256"/>
            <ac:spMk id="202" creationId="{E35A04CF-97D4-4FF7-B359-C546B1F62E54}"/>
          </ac:spMkLst>
        </pc:spChg>
        <pc:spChg chg="add del">
          <ac:chgData name="Tim Hapitas" userId="f8cd0ac8d4a479b0" providerId="LiveId" clId="{99AC5B8E-0005-BE4B-8858-02FAD7EFAE42}" dt="2021-05-30T14:23:57.341" v="381" actId="26606"/>
          <ac:spMkLst>
            <pc:docMk/>
            <pc:sldMk cId="3206246279" sldId="256"/>
            <ac:spMk id="204" creationId="{4C5D6221-DA7B-4611-AA26-7D8E349FDE96}"/>
          </ac:spMkLst>
        </pc:spChg>
        <pc:spChg chg="add del">
          <ac:chgData name="Tim Hapitas" userId="f8cd0ac8d4a479b0" providerId="LiveId" clId="{99AC5B8E-0005-BE4B-8858-02FAD7EFAE42}" dt="2021-05-30T14:23:57.890" v="383" actId="26606"/>
          <ac:spMkLst>
            <pc:docMk/>
            <pc:sldMk cId="3206246279" sldId="256"/>
            <ac:spMk id="206" creationId="{4C608BEB-860E-4094-8511-78603564A75E}"/>
          </ac:spMkLst>
        </pc:spChg>
        <pc:spChg chg="add del">
          <ac:chgData name="Tim Hapitas" userId="f8cd0ac8d4a479b0" providerId="LiveId" clId="{99AC5B8E-0005-BE4B-8858-02FAD7EFAE42}" dt="2021-05-30T14:25:33.149" v="411" actId="26606"/>
          <ac:spMkLst>
            <pc:docMk/>
            <pc:sldMk cId="3206246279" sldId="256"/>
            <ac:spMk id="208" creationId="{E35A04CF-97D4-4FF7-B359-C546B1F62E54}"/>
          </ac:spMkLst>
        </pc:spChg>
        <pc:spChg chg="add del">
          <ac:chgData name="Tim Hapitas" userId="f8cd0ac8d4a479b0" providerId="LiveId" clId="{99AC5B8E-0005-BE4B-8858-02FAD7EFAE42}" dt="2021-05-30T14:24:52.755" v="392" actId="26606"/>
          <ac:spMkLst>
            <pc:docMk/>
            <pc:sldMk cId="3206246279" sldId="256"/>
            <ac:spMk id="209" creationId="{9F7D788E-2C1B-4EF4-8719-12613771FF98}"/>
          </ac:spMkLst>
        </pc:spChg>
        <pc:spChg chg="add del">
          <ac:chgData name="Tim Hapitas" userId="f8cd0ac8d4a479b0" providerId="LiveId" clId="{99AC5B8E-0005-BE4B-8858-02FAD7EFAE42}" dt="2021-05-30T14:24:52.755" v="392" actId="26606"/>
          <ac:spMkLst>
            <pc:docMk/>
            <pc:sldMk cId="3206246279" sldId="256"/>
            <ac:spMk id="210" creationId="{7C54E824-C0F4-480B-BC88-689F50C45FBD}"/>
          </ac:spMkLst>
        </pc:spChg>
        <pc:spChg chg="add del">
          <ac:chgData name="Tim Hapitas" userId="f8cd0ac8d4a479b0" providerId="LiveId" clId="{99AC5B8E-0005-BE4B-8858-02FAD7EFAE42}" dt="2021-05-30T14:24:52.755" v="392" actId="26606"/>
          <ac:spMkLst>
            <pc:docMk/>
            <pc:sldMk cId="3206246279" sldId="256"/>
            <ac:spMk id="211" creationId="{58DEA6A1-FC5C-4E6E-BBBF-7E472949B394}"/>
          </ac:spMkLst>
        </pc:spChg>
        <pc:spChg chg="add del">
          <ac:chgData name="Tim Hapitas" userId="f8cd0ac8d4a479b0" providerId="LiveId" clId="{99AC5B8E-0005-BE4B-8858-02FAD7EFAE42}" dt="2021-05-30T14:24:52.755" v="392" actId="26606"/>
          <ac:spMkLst>
            <pc:docMk/>
            <pc:sldMk cId="3206246279" sldId="256"/>
            <ac:spMk id="212" creationId="{96AAAC3B-1954-46B7-BBAC-27DFF5B5295F}"/>
          </ac:spMkLst>
        </pc:spChg>
        <pc:spChg chg="add del">
          <ac:chgData name="Tim Hapitas" userId="f8cd0ac8d4a479b0" providerId="LiveId" clId="{99AC5B8E-0005-BE4B-8858-02FAD7EFAE42}" dt="2021-05-30T14:24:52.755" v="392" actId="26606"/>
          <ac:spMkLst>
            <pc:docMk/>
            <pc:sldMk cId="3206246279" sldId="256"/>
            <ac:spMk id="213" creationId="{A5AD6500-BB62-4AAC-9D2F-C10DDC90CBB1}"/>
          </ac:spMkLst>
        </pc:spChg>
        <pc:spChg chg="add del">
          <ac:chgData name="Tim Hapitas" userId="f8cd0ac8d4a479b0" providerId="LiveId" clId="{99AC5B8E-0005-BE4B-8858-02FAD7EFAE42}" dt="2021-05-30T14:25:33.149" v="411" actId="26606"/>
          <ac:spMkLst>
            <pc:docMk/>
            <pc:sldMk cId="3206246279" sldId="256"/>
            <ac:spMk id="214" creationId="{1DE7243B-5109-444B-8FAF-7437C66BC0E9}"/>
          </ac:spMkLst>
        </pc:spChg>
        <pc:spChg chg="add">
          <ac:chgData name="Tim Hapitas" userId="f8cd0ac8d4a479b0" providerId="LiveId" clId="{99AC5B8E-0005-BE4B-8858-02FAD7EFAE42}" dt="2021-05-30T14:25:33.168" v="412" actId="26606"/>
          <ac:spMkLst>
            <pc:docMk/>
            <pc:sldMk cId="3206246279" sldId="256"/>
            <ac:spMk id="216" creationId="{605494DE-B078-4D87-BB01-C84320618DAD}"/>
          </ac:spMkLst>
        </pc:spChg>
        <pc:spChg chg="add">
          <ac:chgData name="Tim Hapitas" userId="f8cd0ac8d4a479b0" providerId="LiveId" clId="{99AC5B8E-0005-BE4B-8858-02FAD7EFAE42}" dt="2021-05-30T14:25:33.168" v="412" actId="26606"/>
          <ac:spMkLst>
            <pc:docMk/>
            <pc:sldMk cId="3206246279" sldId="256"/>
            <ac:spMk id="217" creationId="{9A0576B0-CD8C-4661-95C8-A9F2CE7CDDB0}"/>
          </ac:spMkLst>
        </pc:spChg>
        <pc:spChg chg="add">
          <ac:chgData name="Tim Hapitas" userId="f8cd0ac8d4a479b0" providerId="LiveId" clId="{99AC5B8E-0005-BE4B-8858-02FAD7EFAE42}" dt="2021-05-30T14:25:33.168" v="412" actId="26606"/>
          <ac:spMkLst>
            <pc:docMk/>
            <pc:sldMk cId="3206246279" sldId="256"/>
            <ac:spMk id="218" creationId="{3FF60E2B-3919-423C-B1FF-56CDE6681165}"/>
          </ac:spMkLst>
        </pc:spChg>
        <pc:grpChg chg="add del">
          <ac:chgData name="Tim Hapitas" userId="f8cd0ac8d4a479b0" providerId="LiveId" clId="{99AC5B8E-0005-BE4B-8858-02FAD7EFAE42}" dt="2021-05-30T14:05:42.015" v="41" actId="26606"/>
          <ac:grpSpMkLst>
            <pc:docMk/>
            <pc:sldMk cId="3206246279" sldId="256"/>
            <ac:grpSpMk id="20" creationId="{66FB5A75-BDE2-4F12-A95B-C48788A7685C}"/>
          </ac:grpSpMkLst>
        </pc:grpChg>
        <pc:grpChg chg="add del">
          <ac:chgData name="Tim Hapitas" userId="f8cd0ac8d4a479b0" providerId="LiveId" clId="{99AC5B8E-0005-BE4B-8858-02FAD7EFAE42}" dt="2021-05-30T14:05:42.015" v="41" actId="26606"/>
          <ac:grpSpMkLst>
            <pc:docMk/>
            <pc:sldMk cId="3206246279" sldId="256"/>
            <ac:grpSpMk id="28" creationId="{63301095-70B2-49AA-8DA9-A35629AD621C}"/>
          </ac:grpSpMkLst>
        </pc:grpChg>
        <pc:grpChg chg="add del">
          <ac:chgData name="Tim Hapitas" userId="f8cd0ac8d4a479b0" providerId="LiveId" clId="{99AC5B8E-0005-BE4B-8858-02FAD7EFAE42}" dt="2021-05-30T14:25:33.168" v="412" actId="26606"/>
          <ac:grpSpMkLst>
            <pc:docMk/>
            <pc:sldMk cId="3206246279" sldId="256"/>
            <ac:grpSpMk id="82" creationId="{A2812508-238C-4BCD-BDD3-25C99C5CA233}"/>
          </ac:grpSpMkLst>
        </pc:grpChg>
        <pc:grpChg chg="add del">
          <ac:chgData name="Tim Hapitas" userId="f8cd0ac8d4a479b0" providerId="LiveId" clId="{99AC5B8E-0005-BE4B-8858-02FAD7EFAE42}" dt="2021-05-30T14:25:33.168" v="412" actId="26606"/>
          <ac:grpSpMkLst>
            <pc:docMk/>
            <pc:sldMk cId="3206246279" sldId="256"/>
            <ac:grpSpMk id="86" creationId="{43F5E015-E085-4624-B431-B42414448684}"/>
          </ac:grpSpMkLst>
        </pc:grpChg>
        <pc:picChg chg="add del">
          <ac:chgData name="Tim Hapitas" userId="f8cd0ac8d4a479b0" providerId="LiveId" clId="{99AC5B8E-0005-BE4B-8858-02FAD7EFAE42}" dt="2021-05-30T14:14:23.833" v="145" actId="26606"/>
          <ac:picMkLst>
            <pc:docMk/>
            <pc:sldMk cId="3206246279" sldId="256"/>
            <ac:picMk id="203" creationId="{B4C5113C-FBBC-4EF1-96D3-5A64139DB335}"/>
          </ac:picMkLst>
        </pc:picChg>
        <pc:picChg chg="add mod">
          <ac:chgData name="Tim Hapitas" userId="f8cd0ac8d4a479b0" providerId="LiveId" clId="{99AC5B8E-0005-BE4B-8858-02FAD7EFAE42}" dt="2021-05-30T14:32:11.432" v="517" actId="14100"/>
          <ac:picMkLst>
            <pc:docMk/>
            <pc:sldMk cId="3206246279" sldId="256"/>
            <ac:picMk id="1026" creationId="{242F2AC0-1DE8-3244-AABF-DE16117E0CF4}"/>
          </ac:picMkLst>
        </pc:picChg>
        <pc:picChg chg="add mod">
          <ac:chgData name="Tim Hapitas" userId="f8cd0ac8d4a479b0" providerId="LiveId" clId="{99AC5B8E-0005-BE4B-8858-02FAD7EFAE42}" dt="2021-05-30T16:01:05.914" v="682" actId="1076"/>
          <ac:picMkLst>
            <pc:docMk/>
            <pc:sldMk cId="3206246279" sldId="256"/>
            <ac:picMk id="1028" creationId="{813255BC-5CA9-F548-A125-9CC34CB5A604}"/>
          </ac:picMkLst>
        </pc:picChg>
        <pc:cxnChg chg="add del">
          <ac:chgData name="Tim Hapitas" userId="f8cd0ac8d4a479b0" providerId="LiveId" clId="{99AC5B8E-0005-BE4B-8858-02FAD7EFAE42}" dt="2021-05-30T14:23:57.890" v="383" actId="26606"/>
          <ac:cxnSpMkLst>
            <pc:docMk/>
            <pc:sldMk cId="3206246279" sldId="256"/>
            <ac:cxnSpMk id="207" creationId="{1F16A8D4-FE87-4604-88B2-394B5D1EB437}"/>
          </ac:cxnSpMkLst>
        </pc:cxnChg>
      </pc:sldChg>
      <pc:sldChg chg="addSp delSp modSp del mod">
        <pc:chgData name="Tim Hapitas" userId="f8cd0ac8d4a479b0" providerId="LiveId" clId="{99AC5B8E-0005-BE4B-8858-02FAD7EFAE42}" dt="2021-05-30T15:59:59.717" v="652" actId="2696"/>
        <pc:sldMkLst>
          <pc:docMk/>
          <pc:sldMk cId="822374875" sldId="257"/>
        </pc:sldMkLst>
        <pc:spChg chg="mod">
          <ac:chgData name="Tim Hapitas" userId="f8cd0ac8d4a479b0" providerId="LiveId" clId="{99AC5B8E-0005-BE4B-8858-02FAD7EFAE42}" dt="2021-05-30T14:37:10.624" v="611" actId="20577"/>
          <ac:spMkLst>
            <pc:docMk/>
            <pc:sldMk cId="822374875" sldId="257"/>
            <ac:spMk id="2" creationId="{BC60D60A-F5DA-6C4F-B23F-087FBA8B5A10}"/>
          </ac:spMkLst>
        </pc:spChg>
        <pc:spChg chg="mod">
          <ac:chgData name="Tim Hapitas" userId="f8cd0ac8d4a479b0" providerId="LiveId" clId="{99AC5B8E-0005-BE4B-8858-02FAD7EFAE42}" dt="2021-05-30T14:24:53.525" v="404"/>
          <ac:spMkLst>
            <pc:docMk/>
            <pc:sldMk cId="822374875" sldId="257"/>
            <ac:spMk id="3" creationId="{65DB9317-FD39-7742-A8DE-573784F10987}"/>
          </ac:spMkLst>
        </pc:spChg>
        <pc:picChg chg="add del">
          <ac:chgData name="Tim Hapitas" userId="f8cd0ac8d4a479b0" providerId="LiveId" clId="{99AC5B8E-0005-BE4B-8858-02FAD7EFAE42}" dt="2021-05-30T15:52:24.503" v="613" actId="478"/>
          <ac:picMkLst>
            <pc:docMk/>
            <pc:sldMk cId="822374875" sldId="257"/>
            <ac:picMk id="2050" creationId="{A48463F3-2ED2-294D-89C0-1272B814DB2A}"/>
          </ac:picMkLst>
        </pc:picChg>
      </pc:sldChg>
      <pc:sldChg chg="addSp delSp modSp mod setBg setClrOvrMap">
        <pc:chgData name="Tim Hapitas" userId="f8cd0ac8d4a479b0" providerId="LiveId" clId="{99AC5B8E-0005-BE4B-8858-02FAD7EFAE42}" dt="2021-05-30T16:16:18.913" v="1109" actId="20577"/>
        <pc:sldMkLst>
          <pc:docMk/>
          <pc:sldMk cId="3112872216" sldId="258"/>
        </pc:sldMkLst>
        <pc:spChg chg="mod">
          <ac:chgData name="Tim Hapitas" userId="f8cd0ac8d4a479b0" providerId="LiveId" clId="{99AC5B8E-0005-BE4B-8858-02FAD7EFAE42}" dt="2021-05-30T16:02:22.952" v="690" actId="26606"/>
          <ac:spMkLst>
            <pc:docMk/>
            <pc:sldMk cId="3112872216" sldId="258"/>
            <ac:spMk id="2" creationId="{22580B58-7B3E-C24C-9619-6F1F94DC8DF3}"/>
          </ac:spMkLst>
        </pc:spChg>
        <pc:spChg chg="add del mod">
          <ac:chgData name="Tim Hapitas" userId="f8cd0ac8d4a479b0" providerId="LiveId" clId="{99AC5B8E-0005-BE4B-8858-02FAD7EFAE42}" dt="2021-05-30T15:59:52.532" v="651" actId="26606"/>
          <ac:spMkLst>
            <pc:docMk/>
            <pc:sldMk cId="3112872216" sldId="258"/>
            <ac:spMk id="3" creationId="{062803BE-4A63-4940-84F5-D6FC5D8AB06E}"/>
          </ac:spMkLst>
        </pc:spChg>
        <pc:spChg chg="add del">
          <ac:chgData name="Tim Hapitas" userId="f8cd0ac8d4a479b0" providerId="LiveId" clId="{99AC5B8E-0005-BE4B-8858-02FAD7EFAE42}" dt="2021-05-30T15:59:46.011" v="646" actId="26606"/>
          <ac:spMkLst>
            <pc:docMk/>
            <pc:sldMk cId="3112872216" sldId="258"/>
            <ac:spMk id="71" creationId="{8FC9BE17-9A7B-462D-AE50-3D8777387304}"/>
          </ac:spMkLst>
        </pc:spChg>
        <pc:spChg chg="add del">
          <ac:chgData name="Tim Hapitas" userId="f8cd0ac8d4a479b0" providerId="LiveId" clId="{99AC5B8E-0005-BE4B-8858-02FAD7EFAE42}" dt="2021-05-30T15:59:46.011" v="646" actId="26606"/>
          <ac:spMkLst>
            <pc:docMk/>
            <pc:sldMk cId="3112872216" sldId="258"/>
            <ac:spMk id="73" creationId="{3EBE8569-6AEC-4B8C-8D53-2DE337CDBA65}"/>
          </ac:spMkLst>
        </pc:spChg>
        <pc:spChg chg="add del">
          <ac:chgData name="Tim Hapitas" userId="f8cd0ac8d4a479b0" providerId="LiveId" clId="{99AC5B8E-0005-BE4B-8858-02FAD7EFAE42}" dt="2021-05-30T15:59:46.011" v="646" actId="26606"/>
          <ac:spMkLst>
            <pc:docMk/>
            <pc:sldMk cId="3112872216" sldId="258"/>
            <ac:spMk id="75" creationId="{55D4142C-5077-457F-A6AD-3FECFDB39685}"/>
          </ac:spMkLst>
        </pc:spChg>
        <pc:spChg chg="add del">
          <ac:chgData name="Tim Hapitas" userId="f8cd0ac8d4a479b0" providerId="LiveId" clId="{99AC5B8E-0005-BE4B-8858-02FAD7EFAE42}" dt="2021-05-30T15:59:46.011" v="646" actId="26606"/>
          <ac:spMkLst>
            <pc:docMk/>
            <pc:sldMk cId="3112872216" sldId="258"/>
            <ac:spMk id="77" creationId="{7A5F0580-5EE9-419F-96EE-B6529EF6E7D0}"/>
          </ac:spMkLst>
        </pc:spChg>
        <pc:spChg chg="add del">
          <ac:chgData name="Tim Hapitas" userId="f8cd0ac8d4a479b0" providerId="LiveId" clId="{99AC5B8E-0005-BE4B-8858-02FAD7EFAE42}" dt="2021-05-30T16:02:22.952" v="690" actId="26606"/>
          <ac:spMkLst>
            <pc:docMk/>
            <pc:sldMk cId="3112872216" sldId="258"/>
            <ac:spMk id="84" creationId="{9AA72BD9-2C5A-4EDC-931F-5AA08EACA0F3}"/>
          </ac:spMkLst>
        </pc:spChg>
        <pc:spChg chg="add del">
          <ac:chgData name="Tim Hapitas" userId="f8cd0ac8d4a479b0" providerId="LiveId" clId="{99AC5B8E-0005-BE4B-8858-02FAD7EFAE42}" dt="2021-05-30T16:02:22.952" v="690" actId="26606"/>
          <ac:spMkLst>
            <pc:docMk/>
            <pc:sldMk cId="3112872216" sldId="258"/>
            <ac:spMk id="86" creationId="{DD3981AC-7B61-4947-BCF3-F7AA7FA385B9}"/>
          </ac:spMkLst>
        </pc:spChg>
        <pc:spChg chg="add del">
          <ac:chgData name="Tim Hapitas" userId="f8cd0ac8d4a479b0" providerId="LiveId" clId="{99AC5B8E-0005-BE4B-8858-02FAD7EFAE42}" dt="2021-05-30T16:02:22.952" v="690" actId="26606"/>
          <ac:spMkLst>
            <pc:docMk/>
            <pc:sldMk cId="3112872216" sldId="258"/>
            <ac:spMk id="88" creationId="{55D4142C-5077-457F-A6AD-3FECFDB39685}"/>
          </ac:spMkLst>
        </pc:spChg>
        <pc:spChg chg="add del">
          <ac:chgData name="Tim Hapitas" userId="f8cd0ac8d4a479b0" providerId="LiveId" clId="{99AC5B8E-0005-BE4B-8858-02FAD7EFAE42}" dt="2021-05-30T16:02:22.952" v="690" actId="26606"/>
          <ac:spMkLst>
            <pc:docMk/>
            <pc:sldMk cId="3112872216" sldId="258"/>
            <ac:spMk id="90" creationId="{7A5F0580-5EE9-419F-96EE-B6529EF6E7D0}"/>
          </ac:spMkLst>
        </pc:spChg>
        <pc:spChg chg="add del">
          <ac:chgData name="Tim Hapitas" userId="f8cd0ac8d4a479b0" providerId="LiveId" clId="{99AC5B8E-0005-BE4B-8858-02FAD7EFAE42}" dt="2021-05-30T16:02:10.836" v="685" actId="26606"/>
          <ac:spMkLst>
            <pc:docMk/>
            <pc:sldMk cId="3112872216" sldId="258"/>
            <ac:spMk id="148" creationId="{7C432AFE-B3D2-4BFF-BF8F-96C27AFF1AC7}"/>
          </ac:spMkLst>
        </pc:spChg>
        <pc:spChg chg="add del">
          <ac:chgData name="Tim Hapitas" userId="f8cd0ac8d4a479b0" providerId="LiveId" clId="{99AC5B8E-0005-BE4B-8858-02FAD7EFAE42}" dt="2021-05-30T16:02:10.836" v="685" actId="26606"/>
          <ac:spMkLst>
            <pc:docMk/>
            <pc:sldMk cId="3112872216" sldId="258"/>
            <ac:spMk id="150" creationId="{AF2F604E-43BE-4DC3-B983-E071523364F8}"/>
          </ac:spMkLst>
        </pc:spChg>
        <pc:spChg chg="add del">
          <ac:chgData name="Tim Hapitas" userId="f8cd0ac8d4a479b0" providerId="LiveId" clId="{99AC5B8E-0005-BE4B-8858-02FAD7EFAE42}" dt="2021-05-30T16:02:10.836" v="685" actId="26606"/>
          <ac:spMkLst>
            <pc:docMk/>
            <pc:sldMk cId="3112872216" sldId="258"/>
            <ac:spMk id="152" creationId="{08C9B587-E65E-4B52-B37C-ABEBB6E87928}"/>
          </ac:spMkLst>
        </pc:spChg>
        <pc:spChg chg="add del">
          <ac:chgData name="Tim Hapitas" userId="f8cd0ac8d4a479b0" providerId="LiveId" clId="{99AC5B8E-0005-BE4B-8858-02FAD7EFAE42}" dt="2021-05-30T16:02:20.586" v="687" actId="26606"/>
          <ac:spMkLst>
            <pc:docMk/>
            <pc:sldMk cId="3112872216" sldId="258"/>
            <ac:spMk id="154" creationId="{08C9B587-E65E-4B52-B37C-ABEBB6E87928}"/>
          </ac:spMkLst>
        </pc:spChg>
        <pc:spChg chg="add del">
          <ac:chgData name="Tim Hapitas" userId="f8cd0ac8d4a479b0" providerId="LiveId" clId="{99AC5B8E-0005-BE4B-8858-02FAD7EFAE42}" dt="2021-05-30T15:59:49.204" v="648" actId="26606"/>
          <ac:spMkLst>
            <pc:docMk/>
            <pc:sldMk cId="3112872216" sldId="258"/>
            <ac:spMk id="3076" creationId="{37C89E4B-3C9F-44B9-8B86-D9E3D112D8EC}"/>
          </ac:spMkLst>
        </pc:spChg>
        <pc:spChg chg="add del">
          <ac:chgData name="Tim Hapitas" userId="f8cd0ac8d4a479b0" providerId="LiveId" clId="{99AC5B8E-0005-BE4B-8858-02FAD7EFAE42}" dt="2021-05-30T15:59:52.524" v="650" actId="26606"/>
          <ac:spMkLst>
            <pc:docMk/>
            <pc:sldMk cId="3112872216" sldId="258"/>
            <ac:spMk id="3080" creationId="{EE1FC7B4-E4A7-4452-B413-1A623E3A7230}"/>
          </ac:spMkLst>
        </pc:spChg>
        <pc:spChg chg="add del">
          <ac:chgData name="Tim Hapitas" userId="f8cd0ac8d4a479b0" providerId="LiveId" clId="{99AC5B8E-0005-BE4B-8858-02FAD7EFAE42}" dt="2021-05-30T15:59:52.524" v="650" actId="26606"/>
          <ac:spMkLst>
            <pc:docMk/>
            <pc:sldMk cId="3112872216" sldId="258"/>
            <ac:spMk id="3081" creationId="{E0709AF0-24F0-4486-B189-BE6386BDB198}"/>
          </ac:spMkLst>
        </pc:spChg>
        <pc:spChg chg="add del">
          <ac:chgData name="Tim Hapitas" userId="f8cd0ac8d4a479b0" providerId="LiveId" clId="{99AC5B8E-0005-BE4B-8858-02FAD7EFAE42}" dt="2021-05-30T15:59:52.524" v="650" actId="26606"/>
          <ac:spMkLst>
            <pc:docMk/>
            <pc:sldMk cId="3112872216" sldId="258"/>
            <ac:spMk id="3082" creationId="{FBE3B62F-5853-4A3C-B050-6186351A7176}"/>
          </ac:spMkLst>
        </pc:spChg>
        <pc:spChg chg="add del">
          <ac:chgData name="Tim Hapitas" userId="f8cd0ac8d4a479b0" providerId="LiveId" clId="{99AC5B8E-0005-BE4B-8858-02FAD7EFAE42}" dt="2021-05-30T15:59:52.524" v="650" actId="26606"/>
          <ac:spMkLst>
            <pc:docMk/>
            <pc:sldMk cId="3112872216" sldId="258"/>
            <ac:spMk id="3083" creationId="{062803BE-4A63-4940-84F5-D6FC5D8AB06E}"/>
          </ac:spMkLst>
        </pc:spChg>
        <pc:spChg chg="add del">
          <ac:chgData name="Tim Hapitas" userId="f8cd0ac8d4a479b0" providerId="LiveId" clId="{99AC5B8E-0005-BE4B-8858-02FAD7EFAE42}" dt="2021-05-30T16:00:35.839" v="669" actId="26606"/>
          <ac:spMkLst>
            <pc:docMk/>
            <pc:sldMk cId="3112872216" sldId="258"/>
            <ac:spMk id="3085" creationId="{F13C74B1-5B17-4795-BED0-7140497B445A}"/>
          </ac:spMkLst>
        </pc:spChg>
        <pc:spChg chg="add del">
          <ac:chgData name="Tim Hapitas" userId="f8cd0ac8d4a479b0" providerId="LiveId" clId="{99AC5B8E-0005-BE4B-8858-02FAD7EFAE42}" dt="2021-05-30T16:00:35.839" v="669" actId="26606"/>
          <ac:spMkLst>
            <pc:docMk/>
            <pc:sldMk cId="3112872216" sldId="258"/>
            <ac:spMk id="3086" creationId="{D4974D33-8DC5-464E-8C6D-BE58F0669C17}"/>
          </ac:spMkLst>
        </pc:spChg>
        <pc:spChg chg="add del mod">
          <ac:chgData name="Tim Hapitas" userId="f8cd0ac8d4a479b0" providerId="LiveId" clId="{99AC5B8E-0005-BE4B-8858-02FAD7EFAE42}" dt="2021-05-30T16:02:22.952" v="690" actId="26606"/>
          <ac:spMkLst>
            <pc:docMk/>
            <pc:sldMk cId="3112872216" sldId="258"/>
            <ac:spMk id="3087" creationId="{062803BE-4A63-4940-84F5-D6FC5D8AB06E}"/>
          </ac:spMkLst>
        </pc:spChg>
        <pc:spChg chg="add del">
          <ac:chgData name="Tim Hapitas" userId="f8cd0ac8d4a479b0" providerId="LiveId" clId="{99AC5B8E-0005-BE4B-8858-02FAD7EFAE42}" dt="2021-05-30T16:02:20.586" v="687" actId="26606"/>
          <ac:spMkLst>
            <pc:docMk/>
            <pc:sldMk cId="3112872216" sldId="258"/>
            <ac:spMk id="3089" creationId="{E91DC736-0EF8-4F87-9146-EBF1D2EE4D3D}"/>
          </ac:spMkLst>
        </pc:spChg>
        <pc:spChg chg="add del">
          <ac:chgData name="Tim Hapitas" userId="f8cd0ac8d4a479b0" providerId="LiveId" clId="{99AC5B8E-0005-BE4B-8858-02FAD7EFAE42}" dt="2021-05-30T16:02:20.586" v="687" actId="26606"/>
          <ac:spMkLst>
            <pc:docMk/>
            <pc:sldMk cId="3112872216" sldId="258"/>
            <ac:spMk id="3090" creationId="{097CD68E-23E3-4007-8847-CD0944C4F7BE}"/>
          </ac:spMkLst>
        </pc:spChg>
        <pc:spChg chg="add del">
          <ac:chgData name="Tim Hapitas" userId="f8cd0ac8d4a479b0" providerId="LiveId" clId="{99AC5B8E-0005-BE4B-8858-02FAD7EFAE42}" dt="2021-05-30T16:02:20.586" v="687" actId="26606"/>
          <ac:spMkLst>
            <pc:docMk/>
            <pc:sldMk cId="3112872216" sldId="258"/>
            <ac:spMk id="3091" creationId="{AF2F604E-43BE-4DC3-B983-E071523364F8}"/>
          </ac:spMkLst>
        </pc:spChg>
        <pc:spChg chg="add del">
          <ac:chgData name="Tim Hapitas" userId="f8cd0ac8d4a479b0" providerId="LiveId" clId="{99AC5B8E-0005-BE4B-8858-02FAD7EFAE42}" dt="2021-05-30T16:02:22.944" v="689" actId="26606"/>
          <ac:spMkLst>
            <pc:docMk/>
            <pc:sldMk cId="3112872216" sldId="258"/>
            <ac:spMk id="3093" creationId="{E8A8EAB8-D2FF-444D-B34B-7D32F106AD0E}"/>
          </ac:spMkLst>
        </pc:spChg>
        <pc:spChg chg="add del">
          <ac:chgData name="Tim Hapitas" userId="f8cd0ac8d4a479b0" providerId="LiveId" clId="{99AC5B8E-0005-BE4B-8858-02FAD7EFAE42}" dt="2021-05-30T16:02:22.944" v="689" actId="26606"/>
          <ac:spMkLst>
            <pc:docMk/>
            <pc:sldMk cId="3112872216" sldId="258"/>
            <ac:spMk id="3095" creationId="{062803BE-4A63-4940-84F5-D6FC5D8AB06E}"/>
          </ac:spMkLst>
        </pc:spChg>
        <pc:spChg chg="add">
          <ac:chgData name="Tim Hapitas" userId="f8cd0ac8d4a479b0" providerId="LiveId" clId="{99AC5B8E-0005-BE4B-8858-02FAD7EFAE42}" dt="2021-05-30T16:02:22.952" v="690" actId="26606"/>
          <ac:spMkLst>
            <pc:docMk/>
            <pc:sldMk cId="3112872216" sldId="258"/>
            <ac:spMk id="3098" creationId="{8F23F8A3-8FD7-4779-8323-FDC26BE99889}"/>
          </ac:spMkLst>
        </pc:spChg>
        <pc:spChg chg="add">
          <ac:chgData name="Tim Hapitas" userId="f8cd0ac8d4a479b0" providerId="LiveId" clId="{99AC5B8E-0005-BE4B-8858-02FAD7EFAE42}" dt="2021-05-30T16:02:22.952" v="690" actId="26606"/>
          <ac:spMkLst>
            <pc:docMk/>
            <pc:sldMk cId="3112872216" sldId="258"/>
            <ac:spMk id="3099" creationId="{F605C4CC-A25C-416F-8333-7CB7DC97D870}"/>
          </ac:spMkLst>
        </pc:spChg>
        <pc:spChg chg="add mod">
          <ac:chgData name="Tim Hapitas" userId="f8cd0ac8d4a479b0" providerId="LiveId" clId="{99AC5B8E-0005-BE4B-8858-02FAD7EFAE42}" dt="2021-05-30T16:16:18.913" v="1109" actId="20577"/>
          <ac:spMkLst>
            <pc:docMk/>
            <pc:sldMk cId="3112872216" sldId="258"/>
            <ac:spMk id="3100" creationId="{062803BE-4A63-4940-84F5-D6FC5D8AB06E}"/>
          </ac:spMkLst>
        </pc:spChg>
        <pc:picChg chg="add del mod ord">
          <ac:chgData name="Tim Hapitas" userId="f8cd0ac8d4a479b0" providerId="LiveId" clId="{99AC5B8E-0005-BE4B-8858-02FAD7EFAE42}" dt="2021-05-30T16:02:22.952" v="690" actId="26606"/>
          <ac:picMkLst>
            <pc:docMk/>
            <pc:sldMk cId="3112872216" sldId="258"/>
            <ac:picMk id="3074" creationId="{F3ADB659-0A2A-904B-AB55-6425CE4BA8FB}"/>
          </ac:picMkLst>
        </pc:picChg>
        <pc:cxnChg chg="add del">
          <ac:chgData name="Tim Hapitas" userId="f8cd0ac8d4a479b0" providerId="LiveId" clId="{99AC5B8E-0005-BE4B-8858-02FAD7EFAE42}" dt="2021-05-30T15:59:49.204" v="648" actId="26606"/>
          <ac:cxnSpMkLst>
            <pc:docMk/>
            <pc:sldMk cId="3112872216" sldId="258"/>
            <ac:cxnSpMk id="3077" creationId="{AA2EAA10-076F-46BD-8F0F-B9A2FB77A85C}"/>
          </ac:cxnSpMkLst>
        </pc:cxnChg>
        <pc:cxnChg chg="add del">
          <ac:chgData name="Tim Hapitas" userId="f8cd0ac8d4a479b0" providerId="LiveId" clId="{99AC5B8E-0005-BE4B-8858-02FAD7EFAE42}" dt="2021-05-30T15:59:49.204" v="648" actId="26606"/>
          <ac:cxnSpMkLst>
            <pc:docMk/>
            <pc:sldMk cId="3112872216" sldId="258"/>
            <ac:cxnSpMk id="3078" creationId="{D891E407-403B-4764-86C9-33A56D3BCAA3}"/>
          </ac:cxnSpMkLst>
        </pc:cxnChg>
        <pc:cxnChg chg="add del">
          <ac:chgData name="Tim Hapitas" userId="f8cd0ac8d4a479b0" providerId="LiveId" clId="{99AC5B8E-0005-BE4B-8858-02FAD7EFAE42}" dt="2021-05-30T16:02:22.944" v="689" actId="26606"/>
          <ac:cxnSpMkLst>
            <pc:docMk/>
            <pc:sldMk cId="3112872216" sldId="258"/>
            <ac:cxnSpMk id="3094" creationId="{EEA38897-7BA3-4408-8083-3235339C4A60}"/>
          </ac:cxnSpMkLst>
        </pc:cxnChg>
        <pc:cxnChg chg="add del">
          <ac:chgData name="Tim Hapitas" userId="f8cd0ac8d4a479b0" providerId="LiveId" clId="{99AC5B8E-0005-BE4B-8858-02FAD7EFAE42}" dt="2021-05-30T16:02:22.944" v="689" actId="26606"/>
          <ac:cxnSpMkLst>
            <pc:docMk/>
            <pc:sldMk cId="3112872216" sldId="258"/>
            <ac:cxnSpMk id="3096" creationId="{F11AD06B-AB20-4097-8606-5DA00DBACE88}"/>
          </ac:cxnSpMkLst>
        </pc:cxnChg>
      </pc:sldChg>
      <pc:sldChg chg="addSp delSp modSp mod setBg">
        <pc:chgData name="Tim Hapitas" userId="f8cd0ac8d4a479b0" providerId="LiveId" clId="{99AC5B8E-0005-BE4B-8858-02FAD7EFAE42}" dt="2021-05-30T21:13:52.376" v="2587" actId="20577"/>
        <pc:sldMkLst>
          <pc:docMk/>
          <pc:sldMk cId="87330529" sldId="259"/>
        </pc:sldMkLst>
        <pc:spChg chg="mod">
          <ac:chgData name="Tim Hapitas" userId="f8cd0ac8d4a479b0" providerId="LiveId" clId="{99AC5B8E-0005-BE4B-8858-02FAD7EFAE42}" dt="2021-05-30T21:13:52.376" v="2587" actId="20577"/>
          <ac:spMkLst>
            <pc:docMk/>
            <pc:sldMk cId="87330529" sldId="259"/>
            <ac:spMk id="2" creationId="{4464BFFD-56F7-3447-855E-92A09897AF15}"/>
          </ac:spMkLst>
        </pc:spChg>
        <pc:spChg chg="del mod">
          <ac:chgData name="Tim Hapitas" userId="f8cd0ac8d4a479b0" providerId="LiveId" clId="{99AC5B8E-0005-BE4B-8858-02FAD7EFAE42}" dt="2021-05-30T17:17:17.563" v="1731"/>
          <ac:spMkLst>
            <pc:docMk/>
            <pc:sldMk cId="87330529" sldId="259"/>
            <ac:spMk id="3" creationId="{9412DA56-F822-A24D-9C0A-A172B25AC502}"/>
          </ac:spMkLst>
        </pc:spChg>
        <pc:spChg chg="add mod">
          <ac:chgData name="Tim Hapitas" userId="f8cd0ac8d4a479b0" providerId="LiveId" clId="{99AC5B8E-0005-BE4B-8858-02FAD7EFAE42}" dt="2021-05-30T17:28:28.492" v="2480" actId="255"/>
          <ac:spMkLst>
            <pc:docMk/>
            <pc:sldMk cId="87330529" sldId="259"/>
            <ac:spMk id="5" creationId="{9FD6E377-198B-4148-9215-1A242D0C62A8}"/>
          </ac:spMkLst>
        </pc:spChg>
        <pc:spChg chg="add del mod">
          <ac:chgData name="Tim Hapitas" userId="f8cd0ac8d4a479b0" providerId="LiveId" clId="{99AC5B8E-0005-BE4B-8858-02FAD7EFAE42}" dt="2021-05-30T17:23:15.685" v="2041"/>
          <ac:spMkLst>
            <pc:docMk/>
            <pc:sldMk cId="87330529" sldId="259"/>
            <ac:spMk id="6" creationId="{09155113-5A3E-5E44-9A1D-5F12DD1A6269}"/>
          </ac:spMkLst>
        </pc:spChg>
        <pc:spChg chg="add mod ord">
          <ac:chgData name="Tim Hapitas" userId="f8cd0ac8d4a479b0" providerId="LiveId" clId="{99AC5B8E-0005-BE4B-8858-02FAD7EFAE42}" dt="2021-05-30T17:26:09.225" v="2292" actId="26606"/>
          <ac:spMkLst>
            <pc:docMk/>
            <pc:sldMk cId="87330529" sldId="259"/>
            <ac:spMk id="7" creationId="{EBFAAC31-597A-E542-B949-54E3F9FF9740}"/>
          </ac:spMkLst>
        </pc:spChg>
        <pc:spChg chg="add del">
          <ac:chgData name="Tim Hapitas" userId="f8cd0ac8d4a479b0" providerId="LiveId" clId="{99AC5B8E-0005-BE4B-8858-02FAD7EFAE42}" dt="2021-05-30T17:27:31.558" v="2381" actId="26606"/>
          <ac:spMkLst>
            <pc:docMk/>
            <pc:sldMk cId="87330529" sldId="259"/>
            <ac:spMk id="12" creationId="{5E39A796-BE83-48B1-B33F-35C4A32AAB57}"/>
          </ac:spMkLst>
        </pc:spChg>
        <pc:spChg chg="add del">
          <ac:chgData name="Tim Hapitas" userId="f8cd0ac8d4a479b0" providerId="LiveId" clId="{99AC5B8E-0005-BE4B-8858-02FAD7EFAE42}" dt="2021-05-30T17:27:31.558" v="2381" actId="26606"/>
          <ac:spMkLst>
            <pc:docMk/>
            <pc:sldMk cId="87330529" sldId="259"/>
            <ac:spMk id="14" creationId="{72F84B47-E267-4194-8194-831DB7B5547F}"/>
          </ac:spMkLst>
        </pc:spChg>
        <pc:spChg chg="add">
          <ac:chgData name="Tim Hapitas" userId="f8cd0ac8d4a479b0" providerId="LiveId" clId="{99AC5B8E-0005-BE4B-8858-02FAD7EFAE42}" dt="2021-05-30T17:27:31.558" v="2381" actId="26606"/>
          <ac:spMkLst>
            <pc:docMk/>
            <pc:sldMk cId="87330529" sldId="259"/>
            <ac:spMk id="19" creationId="{5E39A796-BE83-48B1-B33F-35C4A32AAB57}"/>
          </ac:spMkLst>
        </pc:spChg>
        <pc:spChg chg="add">
          <ac:chgData name="Tim Hapitas" userId="f8cd0ac8d4a479b0" providerId="LiveId" clId="{99AC5B8E-0005-BE4B-8858-02FAD7EFAE42}" dt="2021-05-30T17:27:31.558" v="2381" actId="26606"/>
          <ac:spMkLst>
            <pc:docMk/>
            <pc:sldMk cId="87330529" sldId="259"/>
            <ac:spMk id="21" creationId="{72F84B47-E267-4194-8194-831DB7B5547F}"/>
          </ac:spMkLst>
        </pc:spChg>
        <pc:picChg chg="add mod">
          <ac:chgData name="Tim Hapitas" userId="f8cd0ac8d4a479b0" providerId="LiveId" clId="{99AC5B8E-0005-BE4B-8858-02FAD7EFAE42}" dt="2021-05-30T17:28:35.255" v="2482" actId="14100"/>
          <ac:picMkLst>
            <pc:docMk/>
            <pc:sldMk cId="87330529" sldId="259"/>
            <ac:picMk id="4" creationId="{FAAF18BF-35C4-E54F-95A4-CDEF879A435D}"/>
          </ac:picMkLst>
        </pc:picChg>
      </pc:sldChg>
      <pc:sldChg chg="modSp del mod">
        <pc:chgData name="Tim Hapitas" userId="f8cd0ac8d4a479b0" providerId="LiveId" clId="{99AC5B8E-0005-BE4B-8858-02FAD7EFAE42}" dt="2021-05-30T17:29:37.995" v="2483" actId="2696"/>
        <pc:sldMkLst>
          <pc:docMk/>
          <pc:sldMk cId="4178561147" sldId="260"/>
        </pc:sldMkLst>
        <pc:spChg chg="mod">
          <ac:chgData name="Tim Hapitas" userId="f8cd0ac8d4a479b0" providerId="LiveId" clId="{99AC5B8E-0005-BE4B-8858-02FAD7EFAE42}" dt="2021-05-30T14:24:53.525" v="404"/>
          <ac:spMkLst>
            <pc:docMk/>
            <pc:sldMk cId="4178561147" sldId="260"/>
            <ac:spMk id="2" creationId="{ECEDDB3E-0846-9544-8327-08A695565F1D}"/>
          </ac:spMkLst>
        </pc:spChg>
        <pc:spChg chg="mod">
          <ac:chgData name="Tim Hapitas" userId="f8cd0ac8d4a479b0" providerId="LiveId" clId="{99AC5B8E-0005-BE4B-8858-02FAD7EFAE42}" dt="2021-05-30T14:24:53.525" v="404"/>
          <ac:spMkLst>
            <pc:docMk/>
            <pc:sldMk cId="4178561147" sldId="260"/>
            <ac:spMk id="3" creationId="{718339A8-616D-5E4B-BB74-10B60C125293}"/>
          </ac:spMkLst>
        </pc:spChg>
      </pc:sldChg>
      <pc:sldChg chg="addSp delSp modSp mod">
        <pc:chgData name="Tim Hapitas" userId="f8cd0ac8d4a479b0" providerId="LiveId" clId="{99AC5B8E-0005-BE4B-8858-02FAD7EFAE42}" dt="2021-06-01T16:33:46.512" v="5830" actId="20577"/>
        <pc:sldMkLst>
          <pc:docMk/>
          <pc:sldMk cId="3341809575" sldId="261"/>
        </pc:sldMkLst>
        <pc:spChg chg="mod">
          <ac:chgData name="Tim Hapitas" userId="f8cd0ac8d4a479b0" providerId="LiveId" clId="{99AC5B8E-0005-BE4B-8858-02FAD7EFAE42}" dt="2021-06-01T16:33:46.512" v="5830" actId="20577"/>
          <ac:spMkLst>
            <pc:docMk/>
            <pc:sldMk cId="3341809575" sldId="261"/>
            <ac:spMk id="2" creationId="{60CD5378-24AF-4843-B0D3-E5178632FDEB}"/>
          </ac:spMkLst>
        </pc:spChg>
        <pc:spChg chg="mod">
          <ac:chgData name="Tim Hapitas" userId="f8cd0ac8d4a479b0" providerId="LiveId" clId="{99AC5B8E-0005-BE4B-8858-02FAD7EFAE42}" dt="2021-05-31T15:58:17.682" v="3898" actId="14100"/>
          <ac:spMkLst>
            <pc:docMk/>
            <pc:sldMk cId="3341809575" sldId="261"/>
            <ac:spMk id="3" creationId="{9AF6C7F6-4D9D-744A-8543-2EF114F1E029}"/>
          </ac:spMkLst>
        </pc:spChg>
        <pc:spChg chg="add del mod">
          <ac:chgData name="Tim Hapitas" userId="f8cd0ac8d4a479b0" providerId="LiveId" clId="{99AC5B8E-0005-BE4B-8858-02FAD7EFAE42}" dt="2021-05-31T15:51:02.355" v="3414"/>
          <ac:spMkLst>
            <pc:docMk/>
            <pc:sldMk cId="3341809575" sldId="261"/>
            <ac:spMk id="29" creationId="{9560BDF6-707C-364D-8E18-F9B24468F981}"/>
          </ac:spMkLst>
        </pc:spChg>
        <pc:spChg chg="add mod">
          <ac:chgData name="Tim Hapitas" userId="f8cd0ac8d4a479b0" providerId="LiveId" clId="{99AC5B8E-0005-BE4B-8858-02FAD7EFAE42}" dt="2021-05-31T16:00:08.064" v="3962" actId="1035"/>
          <ac:spMkLst>
            <pc:docMk/>
            <pc:sldMk cId="3341809575" sldId="261"/>
            <ac:spMk id="30" creationId="{AA7EB95A-A05E-184C-BFA5-468FD3E9E611}"/>
          </ac:spMkLst>
        </pc:spChg>
        <pc:picChg chg="add mod">
          <ac:chgData name="Tim Hapitas" userId="f8cd0ac8d4a479b0" providerId="LiveId" clId="{99AC5B8E-0005-BE4B-8858-02FAD7EFAE42}" dt="2021-05-31T15:58:24.890" v="3910" actId="1037"/>
          <ac:picMkLst>
            <pc:docMk/>
            <pc:sldMk cId="3341809575" sldId="261"/>
            <ac:picMk id="5" creationId="{37B987A3-B014-4141-9104-B84EE1FA6C7D}"/>
          </ac:picMkLst>
        </pc:picChg>
        <pc:picChg chg="add del mod">
          <ac:chgData name="Tim Hapitas" userId="f8cd0ac8d4a479b0" providerId="LiveId" clId="{99AC5B8E-0005-BE4B-8858-02FAD7EFAE42}" dt="2021-05-31T15:12:04.046" v="3052" actId="478"/>
          <ac:picMkLst>
            <pc:docMk/>
            <pc:sldMk cId="3341809575" sldId="261"/>
            <ac:picMk id="6" creationId="{1796D818-4398-3E4D-B3C8-9E6CC73FEB88}"/>
          </ac:picMkLst>
        </pc:picChg>
        <pc:picChg chg="add mod">
          <ac:chgData name="Tim Hapitas" userId="f8cd0ac8d4a479b0" providerId="LiveId" clId="{99AC5B8E-0005-BE4B-8858-02FAD7EFAE42}" dt="2021-05-31T15:58:34.808" v="3919" actId="1037"/>
          <ac:picMkLst>
            <pc:docMk/>
            <pc:sldMk cId="3341809575" sldId="261"/>
            <ac:picMk id="7" creationId="{CAA40746-F3D3-6E46-9BA7-A2F498546ACB}"/>
          </ac:picMkLst>
        </pc:picChg>
        <pc:picChg chg="add mod">
          <ac:chgData name="Tim Hapitas" userId="f8cd0ac8d4a479b0" providerId="LiveId" clId="{99AC5B8E-0005-BE4B-8858-02FAD7EFAE42}" dt="2021-05-31T15:58:24.890" v="3910" actId="1037"/>
          <ac:picMkLst>
            <pc:docMk/>
            <pc:sldMk cId="3341809575" sldId="261"/>
            <ac:picMk id="8" creationId="{1BD449EF-9349-2143-A1D5-AAF0FEC78DBB}"/>
          </ac:picMkLst>
        </pc:picChg>
        <pc:picChg chg="add del mod">
          <ac:chgData name="Tim Hapitas" userId="f8cd0ac8d4a479b0" providerId="LiveId" clId="{99AC5B8E-0005-BE4B-8858-02FAD7EFAE42}" dt="2021-05-31T15:14:45.590" v="3120" actId="478"/>
          <ac:picMkLst>
            <pc:docMk/>
            <pc:sldMk cId="3341809575" sldId="261"/>
            <ac:picMk id="9" creationId="{4E446D74-4F3D-6C42-9839-06326177DBB2}"/>
          </ac:picMkLst>
        </pc:picChg>
        <pc:picChg chg="add del mod">
          <ac:chgData name="Tim Hapitas" userId="f8cd0ac8d4a479b0" providerId="LiveId" clId="{99AC5B8E-0005-BE4B-8858-02FAD7EFAE42}" dt="2021-05-31T15:53:34.689" v="3565" actId="478"/>
          <ac:picMkLst>
            <pc:docMk/>
            <pc:sldMk cId="3341809575" sldId="261"/>
            <ac:picMk id="10" creationId="{8CC248F5-0491-4840-8BEC-2AF3A8147361}"/>
          </ac:picMkLst>
        </pc:picChg>
        <pc:picChg chg="add del mod">
          <ac:chgData name="Tim Hapitas" userId="f8cd0ac8d4a479b0" providerId="LiveId" clId="{99AC5B8E-0005-BE4B-8858-02FAD7EFAE42}" dt="2021-05-31T15:14:30.835" v="3116" actId="478"/>
          <ac:picMkLst>
            <pc:docMk/>
            <pc:sldMk cId="3341809575" sldId="261"/>
            <ac:picMk id="11" creationId="{1D184E6D-4B5F-8D40-88D0-EE72E7D62B7A}"/>
          </ac:picMkLst>
        </pc:picChg>
        <pc:picChg chg="add del mod">
          <ac:chgData name="Tim Hapitas" userId="f8cd0ac8d4a479b0" providerId="LiveId" clId="{99AC5B8E-0005-BE4B-8858-02FAD7EFAE42}" dt="2021-05-31T15:15:30.253" v="3160" actId="478"/>
          <ac:picMkLst>
            <pc:docMk/>
            <pc:sldMk cId="3341809575" sldId="261"/>
            <ac:picMk id="12" creationId="{57775441-14EC-EF4D-A03B-80D53A3B2684}"/>
          </ac:picMkLst>
        </pc:picChg>
        <pc:picChg chg="add del mod">
          <ac:chgData name="Tim Hapitas" userId="f8cd0ac8d4a479b0" providerId="LiveId" clId="{99AC5B8E-0005-BE4B-8858-02FAD7EFAE42}" dt="2021-05-31T15:15:31.827" v="3161" actId="478"/>
          <ac:picMkLst>
            <pc:docMk/>
            <pc:sldMk cId="3341809575" sldId="261"/>
            <ac:picMk id="13" creationId="{3E3CE8DA-FF9F-6F4E-8290-4A1025995FB8}"/>
          </ac:picMkLst>
        </pc:picChg>
        <pc:picChg chg="add del mod">
          <ac:chgData name="Tim Hapitas" userId="f8cd0ac8d4a479b0" providerId="LiveId" clId="{99AC5B8E-0005-BE4B-8858-02FAD7EFAE42}" dt="2021-05-31T15:15:33.099" v="3162" actId="478"/>
          <ac:picMkLst>
            <pc:docMk/>
            <pc:sldMk cId="3341809575" sldId="261"/>
            <ac:picMk id="14" creationId="{A2ADC296-B3F5-D04B-A5BE-E5AB423124D2}"/>
          </ac:picMkLst>
        </pc:picChg>
        <pc:picChg chg="add mod">
          <ac:chgData name="Tim Hapitas" userId="f8cd0ac8d4a479b0" providerId="LiveId" clId="{99AC5B8E-0005-BE4B-8858-02FAD7EFAE42}" dt="2021-05-31T15:58:34.808" v="3919" actId="1037"/>
          <ac:picMkLst>
            <pc:docMk/>
            <pc:sldMk cId="3341809575" sldId="261"/>
            <ac:picMk id="15" creationId="{4A3D1904-1A56-074E-BE3E-F8D544313D03}"/>
          </ac:picMkLst>
        </pc:picChg>
        <pc:picChg chg="add mod">
          <ac:chgData name="Tim Hapitas" userId="f8cd0ac8d4a479b0" providerId="LiveId" clId="{99AC5B8E-0005-BE4B-8858-02FAD7EFAE42}" dt="2021-05-31T15:58:34.808" v="3919" actId="1037"/>
          <ac:picMkLst>
            <pc:docMk/>
            <pc:sldMk cId="3341809575" sldId="261"/>
            <ac:picMk id="16" creationId="{F6360883-9879-A04A-A27B-8509EE6F2CB4}"/>
          </ac:picMkLst>
        </pc:picChg>
        <pc:picChg chg="add del mod">
          <ac:chgData name="Tim Hapitas" userId="f8cd0ac8d4a479b0" providerId="LiveId" clId="{99AC5B8E-0005-BE4B-8858-02FAD7EFAE42}" dt="2021-05-31T15:12:05.108" v="3053" actId="478"/>
          <ac:picMkLst>
            <pc:docMk/>
            <pc:sldMk cId="3341809575" sldId="261"/>
            <ac:picMk id="18" creationId="{4823A7EE-B1D7-7C4C-B439-199F73F1D876}"/>
          </ac:picMkLst>
        </pc:picChg>
        <pc:picChg chg="add mod">
          <ac:chgData name="Tim Hapitas" userId="f8cd0ac8d4a479b0" providerId="LiveId" clId="{99AC5B8E-0005-BE4B-8858-02FAD7EFAE42}" dt="2021-05-31T16:00:08.064" v="3962" actId="1035"/>
          <ac:picMkLst>
            <pc:docMk/>
            <pc:sldMk cId="3341809575" sldId="261"/>
            <ac:picMk id="20" creationId="{6994795C-70BC-EF49-B79F-242292010657}"/>
          </ac:picMkLst>
        </pc:picChg>
        <pc:picChg chg="add mod">
          <ac:chgData name="Tim Hapitas" userId="f8cd0ac8d4a479b0" providerId="LiveId" clId="{99AC5B8E-0005-BE4B-8858-02FAD7EFAE42}" dt="2021-05-31T16:00:08.064" v="3962" actId="1035"/>
          <ac:picMkLst>
            <pc:docMk/>
            <pc:sldMk cId="3341809575" sldId="261"/>
            <ac:picMk id="22" creationId="{A901B5C9-E40A-1B4B-ADFE-77556125F57B}"/>
          </ac:picMkLst>
        </pc:picChg>
        <pc:picChg chg="add mod">
          <ac:chgData name="Tim Hapitas" userId="f8cd0ac8d4a479b0" providerId="LiveId" clId="{99AC5B8E-0005-BE4B-8858-02FAD7EFAE42}" dt="2021-05-31T15:58:24.890" v="3910" actId="1037"/>
          <ac:picMkLst>
            <pc:docMk/>
            <pc:sldMk cId="3341809575" sldId="261"/>
            <ac:picMk id="23" creationId="{AC921F93-931B-3C4A-B615-9271D846ED99}"/>
          </ac:picMkLst>
        </pc:picChg>
        <pc:picChg chg="add del mod">
          <ac:chgData name="Tim Hapitas" userId="f8cd0ac8d4a479b0" providerId="LiveId" clId="{99AC5B8E-0005-BE4B-8858-02FAD7EFAE42}" dt="2021-05-31T15:53:42.054" v="3568" actId="478"/>
          <ac:picMkLst>
            <pc:docMk/>
            <pc:sldMk cId="3341809575" sldId="261"/>
            <ac:picMk id="24" creationId="{FC55C095-6B5F-CE4E-AC56-91AE56D06D0E}"/>
          </ac:picMkLst>
        </pc:picChg>
        <pc:picChg chg="add del mod">
          <ac:chgData name="Tim Hapitas" userId="f8cd0ac8d4a479b0" providerId="LiveId" clId="{99AC5B8E-0005-BE4B-8858-02FAD7EFAE42}" dt="2021-05-31T15:54:12.855" v="3578" actId="478"/>
          <ac:picMkLst>
            <pc:docMk/>
            <pc:sldMk cId="3341809575" sldId="261"/>
            <ac:picMk id="25" creationId="{003B639F-74D3-1249-B54A-7D4A134A0B1E}"/>
          </ac:picMkLst>
        </pc:picChg>
        <pc:picChg chg="add del mod">
          <ac:chgData name="Tim Hapitas" userId="f8cd0ac8d4a479b0" providerId="LiveId" clId="{99AC5B8E-0005-BE4B-8858-02FAD7EFAE42}" dt="2021-05-31T15:54:10.191" v="3576" actId="478"/>
          <ac:picMkLst>
            <pc:docMk/>
            <pc:sldMk cId="3341809575" sldId="261"/>
            <ac:picMk id="26" creationId="{2B8BE25C-889C-214B-93A9-2E225946D5A2}"/>
          </ac:picMkLst>
        </pc:picChg>
        <pc:picChg chg="add del mod">
          <ac:chgData name="Tim Hapitas" userId="f8cd0ac8d4a479b0" providerId="LiveId" clId="{99AC5B8E-0005-BE4B-8858-02FAD7EFAE42}" dt="2021-05-31T15:54:11.364" v="3577" actId="478"/>
          <ac:picMkLst>
            <pc:docMk/>
            <pc:sldMk cId="3341809575" sldId="261"/>
            <ac:picMk id="27" creationId="{D1828F2C-2A71-7349-A2B8-813FB434788B}"/>
          </ac:picMkLst>
        </pc:picChg>
        <pc:picChg chg="add mod">
          <ac:chgData name="Tim Hapitas" userId="f8cd0ac8d4a479b0" providerId="LiveId" clId="{99AC5B8E-0005-BE4B-8858-02FAD7EFAE42}" dt="2021-05-31T16:00:13.442" v="3964" actId="1035"/>
          <ac:picMkLst>
            <pc:docMk/>
            <pc:sldMk cId="3341809575" sldId="261"/>
            <ac:picMk id="28" creationId="{5BBF683F-E14C-C247-B9A5-091DEDDC1D9C}"/>
          </ac:picMkLst>
        </pc:picChg>
        <pc:picChg chg="add mod">
          <ac:chgData name="Tim Hapitas" userId="f8cd0ac8d4a479b0" providerId="LiveId" clId="{99AC5B8E-0005-BE4B-8858-02FAD7EFAE42}" dt="2021-05-31T15:58:24.890" v="3910" actId="1037"/>
          <ac:picMkLst>
            <pc:docMk/>
            <pc:sldMk cId="3341809575" sldId="261"/>
            <ac:picMk id="31" creationId="{108EA849-DE2A-7A4F-A1FA-F35E4AC1DCF4}"/>
          </ac:picMkLst>
        </pc:picChg>
        <pc:picChg chg="add mod">
          <ac:chgData name="Tim Hapitas" userId="f8cd0ac8d4a479b0" providerId="LiveId" clId="{99AC5B8E-0005-BE4B-8858-02FAD7EFAE42}" dt="2021-05-31T15:58:24.890" v="3910" actId="1037"/>
          <ac:picMkLst>
            <pc:docMk/>
            <pc:sldMk cId="3341809575" sldId="261"/>
            <ac:picMk id="32" creationId="{9691F945-10DD-914F-AE6F-0E3CC84C5C84}"/>
          </ac:picMkLst>
        </pc:picChg>
        <pc:picChg chg="add mod">
          <ac:chgData name="Tim Hapitas" userId="f8cd0ac8d4a479b0" providerId="LiveId" clId="{99AC5B8E-0005-BE4B-8858-02FAD7EFAE42}" dt="2021-05-31T15:58:34.808" v="3919" actId="1037"/>
          <ac:picMkLst>
            <pc:docMk/>
            <pc:sldMk cId="3341809575" sldId="261"/>
            <ac:picMk id="33" creationId="{9DD2B5E8-5682-744D-B1A3-5D12098BD71D}"/>
          </ac:picMkLst>
        </pc:picChg>
        <pc:picChg chg="add mod">
          <ac:chgData name="Tim Hapitas" userId="f8cd0ac8d4a479b0" providerId="LiveId" clId="{99AC5B8E-0005-BE4B-8858-02FAD7EFAE42}" dt="2021-05-31T15:58:34.808" v="3919" actId="1037"/>
          <ac:picMkLst>
            <pc:docMk/>
            <pc:sldMk cId="3341809575" sldId="261"/>
            <ac:picMk id="34" creationId="{4BE17301-2266-A64B-81CB-74486C4F8090}"/>
          </ac:picMkLst>
        </pc:picChg>
        <pc:picChg chg="add mod">
          <ac:chgData name="Tim Hapitas" userId="f8cd0ac8d4a479b0" providerId="LiveId" clId="{99AC5B8E-0005-BE4B-8858-02FAD7EFAE42}" dt="2021-05-31T15:58:34.808" v="3919" actId="1037"/>
          <ac:picMkLst>
            <pc:docMk/>
            <pc:sldMk cId="3341809575" sldId="261"/>
            <ac:picMk id="35" creationId="{064B0A04-2F18-FD4A-BA22-3D5DFB77A73E}"/>
          </ac:picMkLst>
        </pc:picChg>
        <pc:picChg chg="add mod">
          <ac:chgData name="Tim Hapitas" userId="f8cd0ac8d4a479b0" providerId="LiveId" clId="{99AC5B8E-0005-BE4B-8858-02FAD7EFAE42}" dt="2021-05-31T16:00:15.256" v="3966" actId="1035"/>
          <ac:picMkLst>
            <pc:docMk/>
            <pc:sldMk cId="3341809575" sldId="261"/>
            <ac:picMk id="36" creationId="{E76CD289-63E1-A249-B958-57A08CE68FE7}"/>
          </ac:picMkLst>
        </pc:picChg>
      </pc:sldChg>
      <pc:sldChg chg="addSp delSp modSp mod setBg">
        <pc:chgData name="Tim Hapitas" userId="f8cd0ac8d4a479b0" providerId="LiveId" clId="{99AC5B8E-0005-BE4B-8858-02FAD7EFAE42}" dt="2021-06-01T16:34:06.867" v="5869" actId="20577"/>
        <pc:sldMkLst>
          <pc:docMk/>
          <pc:sldMk cId="3833060403" sldId="262"/>
        </pc:sldMkLst>
        <pc:spChg chg="mod">
          <ac:chgData name="Tim Hapitas" userId="f8cd0ac8d4a479b0" providerId="LiveId" clId="{99AC5B8E-0005-BE4B-8858-02FAD7EFAE42}" dt="2021-06-01T16:34:06.867" v="5869" actId="20577"/>
          <ac:spMkLst>
            <pc:docMk/>
            <pc:sldMk cId="3833060403" sldId="262"/>
            <ac:spMk id="2" creationId="{258E1842-93C6-C94A-8436-EE2489667E07}"/>
          </ac:spMkLst>
        </pc:spChg>
        <pc:spChg chg="mod">
          <ac:chgData name="Tim Hapitas" userId="f8cd0ac8d4a479b0" providerId="LiveId" clId="{99AC5B8E-0005-BE4B-8858-02FAD7EFAE42}" dt="2021-05-31T19:38:01.715" v="5586" actId="20577"/>
          <ac:spMkLst>
            <pc:docMk/>
            <pc:sldMk cId="3833060403" sldId="262"/>
            <ac:spMk id="3" creationId="{B135AE80-44D0-3C46-AA55-677A5D8C3D52}"/>
          </ac:spMkLst>
        </pc:spChg>
        <pc:spChg chg="add mod">
          <ac:chgData name="Tim Hapitas" userId="f8cd0ac8d4a479b0" providerId="LiveId" clId="{99AC5B8E-0005-BE4B-8858-02FAD7EFAE42}" dt="2021-05-31T19:22:12.354" v="5297" actId="207"/>
          <ac:spMkLst>
            <pc:docMk/>
            <pc:sldMk cId="3833060403" sldId="262"/>
            <ac:spMk id="6" creationId="{BB2C6B7A-1291-6E4A-B65D-9EE224DF689E}"/>
          </ac:spMkLst>
        </pc:spChg>
        <pc:spChg chg="add del mod topLvl">
          <ac:chgData name="Tim Hapitas" userId="f8cd0ac8d4a479b0" providerId="LiveId" clId="{99AC5B8E-0005-BE4B-8858-02FAD7EFAE42}" dt="2021-05-31T19:22:12.354" v="5297" actId="207"/>
          <ac:spMkLst>
            <pc:docMk/>
            <pc:sldMk cId="3833060403" sldId="262"/>
            <ac:spMk id="9" creationId="{C138A154-E364-C942-A403-DD2F7BA28296}"/>
          </ac:spMkLst>
        </pc:spChg>
        <pc:spChg chg="add del mod">
          <ac:chgData name="Tim Hapitas" userId="f8cd0ac8d4a479b0" providerId="LiveId" clId="{99AC5B8E-0005-BE4B-8858-02FAD7EFAE42}" dt="2021-05-31T19:04:06.984" v="4922" actId="478"/>
          <ac:spMkLst>
            <pc:docMk/>
            <pc:sldMk cId="3833060403" sldId="262"/>
            <ac:spMk id="39" creationId="{C472E6E3-D1FC-4841-A338-221F5E774E50}"/>
          </ac:spMkLst>
        </pc:spChg>
        <pc:spChg chg="add mod topLvl">
          <ac:chgData name="Tim Hapitas" userId="f8cd0ac8d4a479b0" providerId="LiveId" clId="{99AC5B8E-0005-BE4B-8858-02FAD7EFAE42}" dt="2021-05-31T19:22:12.354" v="5297" actId="207"/>
          <ac:spMkLst>
            <pc:docMk/>
            <pc:sldMk cId="3833060403" sldId="262"/>
            <ac:spMk id="40" creationId="{561D4E05-6671-A641-875D-30DE5E19890E}"/>
          </ac:spMkLst>
        </pc:spChg>
        <pc:spChg chg="add mod">
          <ac:chgData name="Tim Hapitas" userId="f8cd0ac8d4a479b0" providerId="LiveId" clId="{99AC5B8E-0005-BE4B-8858-02FAD7EFAE42}" dt="2021-05-31T19:22:12.354" v="5297" actId="207"/>
          <ac:spMkLst>
            <pc:docMk/>
            <pc:sldMk cId="3833060403" sldId="262"/>
            <ac:spMk id="44" creationId="{87F0A9B0-7F31-A44F-8D6A-DD8AFDE7BB73}"/>
          </ac:spMkLst>
        </pc:spChg>
        <pc:spChg chg="add mod">
          <ac:chgData name="Tim Hapitas" userId="f8cd0ac8d4a479b0" providerId="LiveId" clId="{99AC5B8E-0005-BE4B-8858-02FAD7EFAE42}" dt="2021-05-31T19:22:12.354" v="5297" actId="207"/>
          <ac:spMkLst>
            <pc:docMk/>
            <pc:sldMk cId="3833060403" sldId="262"/>
            <ac:spMk id="45" creationId="{541AD5FF-A7A3-8344-921E-8CD6DFC09654}"/>
          </ac:spMkLst>
        </pc:spChg>
        <pc:spChg chg="add mod">
          <ac:chgData name="Tim Hapitas" userId="f8cd0ac8d4a479b0" providerId="LiveId" clId="{99AC5B8E-0005-BE4B-8858-02FAD7EFAE42}" dt="2021-05-31T19:22:12.354" v="5297" actId="207"/>
          <ac:spMkLst>
            <pc:docMk/>
            <pc:sldMk cId="3833060403" sldId="262"/>
            <ac:spMk id="46" creationId="{AE4079EC-AE9B-3A45-BD43-D0876DC0AEDA}"/>
          </ac:spMkLst>
        </pc:spChg>
        <pc:spChg chg="add del mod">
          <ac:chgData name="Tim Hapitas" userId="f8cd0ac8d4a479b0" providerId="LiveId" clId="{99AC5B8E-0005-BE4B-8858-02FAD7EFAE42}" dt="2021-05-31T19:13:25.816" v="5226" actId="478"/>
          <ac:spMkLst>
            <pc:docMk/>
            <pc:sldMk cId="3833060403" sldId="262"/>
            <ac:spMk id="50" creationId="{6AF418B3-B637-AE4F-974F-83CA85C99D38}"/>
          </ac:spMkLst>
        </pc:spChg>
        <pc:spChg chg="add mod">
          <ac:chgData name="Tim Hapitas" userId="f8cd0ac8d4a479b0" providerId="LiveId" clId="{99AC5B8E-0005-BE4B-8858-02FAD7EFAE42}" dt="2021-05-31T19:22:12.354" v="5297" actId="207"/>
          <ac:spMkLst>
            <pc:docMk/>
            <pc:sldMk cId="3833060403" sldId="262"/>
            <ac:spMk id="53" creationId="{BA5BC2D2-8DCA-F349-B31A-EAB4CCEA2A7B}"/>
          </ac:spMkLst>
        </pc:spChg>
        <pc:grpChg chg="add del mod">
          <ac:chgData name="Tim Hapitas" userId="f8cd0ac8d4a479b0" providerId="LiveId" clId="{99AC5B8E-0005-BE4B-8858-02FAD7EFAE42}" dt="2021-05-31T19:22:12.354" v="5297" actId="207"/>
          <ac:grpSpMkLst>
            <pc:docMk/>
            <pc:sldMk cId="3833060403" sldId="262"/>
            <ac:grpSpMk id="12" creationId="{65FFD67A-D180-3547-8FE7-60C782D13673}"/>
          </ac:grpSpMkLst>
        </pc:grpChg>
        <pc:grpChg chg="add mod topLvl">
          <ac:chgData name="Tim Hapitas" userId="f8cd0ac8d4a479b0" providerId="LiveId" clId="{99AC5B8E-0005-BE4B-8858-02FAD7EFAE42}" dt="2021-05-31T19:22:12.354" v="5297" actId="207"/>
          <ac:grpSpMkLst>
            <pc:docMk/>
            <pc:sldMk cId="3833060403" sldId="262"/>
            <ac:grpSpMk id="30" creationId="{1C0D174B-68CF-6946-932F-E0BB0791B7E4}"/>
          </ac:grpSpMkLst>
        </pc:grpChg>
        <pc:grpChg chg="add del">
          <ac:chgData name="Tim Hapitas" userId="f8cd0ac8d4a479b0" providerId="LiveId" clId="{99AC5B8E-0005-BE4B-8858-02FAD7EFAE42}" dt="2021-05-31T19:05:54.315" v="5006" actId="164"/>
          <ac:grpSpMkLst>
            <pc:docMk/>
            <pc:sldMk cId="3833060403" sldId="262"/>
            <ac:grpSpMk id="42" creationId="{8E0F77A5-6419-A94C-AA13-E336B07710D2}"/>
          </ac:grpSpMkLst>
        </pc:grpChg>
        <pc:grpChg chg="add mod">
          <ac:chgData name="Tim Hapitas" userId="f8cd0ac8d4a479b0" providerId="LiveId" clId="{99AC5B8E-0005-BE4B-8858-02FAD7EFAE42}" dt="2021-05-31T19:22:12.354" v="5297" actId="207"/>
          <ac:grpSpMkLst>
            <pc:docMk/>
            <pc:sldMk cId="3833060403" sldId="262"/>
            <ac:grpSpMk id="43" creationId="{A26FC3E8-648F-6B41-9E12-AFCA87F06FB4}"/>
          </ac:grpSpMkLst>
        </pc:grpChg>
        <pc:grpChg chg="add mod">
          <ac:chgData name="Tim Hapitas" userId="f8cd0ac8d4a479b0" providerId="LiveId" clId="{99AC5B8E-0005-BE4B-8858-02FAD7EFAE42}" dt="2021-05-31T19:37:07.783" v="5479" actId="1038"/>
          <ac:grpSpMkLst>
            <pc:docMk/>
            <pc:sldMk cId="3833060403" sldId="262"/>
            <ac:grpSpMk id="54" creationId="{F9A4933F-2033-BE4D-B13F-E8A4DDE1455D}"/>
          </ac:grpSpMkLst>
        </pc:grpChg>
        <pc:graphicFrameChg chg="add del modGraphic">
          <ac:chgData name="Tim Hapitas" userId="f8cd0ac8d4a479b0" providerId="LiveId" clId="{99AC5B8E-0005-BE4B-8858-02FAD7EFAE42}" dt="2021-05-31T19:12:19.488" v="5213" actId="478"/>
          <ac:graphicFrameMkLst>
            <pc:docMk/>
            <pc:sldMk cId="3833060403" sldId="262"/>
            <ac:graphicFrameMk id="49" creationId="{5F88C48A-7569-E74F-B811-C1A5695945C1}"/>
          </ac:graphicFrameMkLst>
        </pc:graphicFrameChg>
        <pc:picChg chg="add mod">
          <ac:chgData name="Tim Hapitas" userId="f8cd0ac8d4a479b0" providerId="LiveId" clId="{99AC5B8E-0005-BE4B-8858-02FAD7EFAE42}" dt="2021-05-31T19:22:12.354" v="5297" actId="207"/>
          <ac:picMkLst>
            <pc:docMk/>
            <pc:sldMk cId="3833060403" sldId="262"/>
            <ac:picMk id="5" creationId="{FEB595A9-EE7E-084A-8112-B51AD8D28939}"/>
          </ac:picMkLst>
        </pc:picChg>
        <pc:picChg chg="add mod topLvl">
          <ac:chgData name="Tim Hapitas" userId="f8cd0ac8d4a479b0" providerId="LiveId" clId="{99AC5B8E-0005-BE4B-8858-02FAD7EFAE42}" dt="2021-05-31T19:22:12.354" v="5297" actId="207"/>
          <ac:picMkLst>
            <pc:docMk/>
            <pc:sldMk cId="3833060403" sldId="262"/>
            <ac:picMk id="18" creationId="{2B3213F1-B1EF-3841-AC5F-628489160DB7}"/>
          </ac:picMkLst>
        </pc:picChg>
        <pc:picChg chg="add mod topLvl">
          <ac:chgData name="Tim Hapitas" userId="f8cd0ac8d4a479b0" providerId="LiveId" clId="{99AC5B8E-0005-BE4B-8858-02FAD7EFAE42}" dt="2021-05-31T19:22:12.354" v="5297" actId="207"/>
          <ac:picMkLst>
            <pc:docMk/>
            <pc:sldMk cId="3833060403" sldId="262"/>
            <ac:picMk id="20" creationId="{C993AB34-C470-EC41-99A1-E7FB5DE49799}"/>
          </ac:picMkLst>
        </pc:picChg>
        <pc:picChg chg="add mod">
          <ac:chgData name="Tim Hapitas" userId="f8cd0ac8d4a479b0" providerId="LiveId" clId="{99AC5B8E-0005-BE4B-8858-02FAD7EFAE42}" dt="2021-05-31T19:22:12.354" v="5297" actId="207"/>
          <ac:picMkLst>
            <pc:docMk/>
            <pc:sldMk cId="3833060403" sldId="262"/>
            <ac:picMk id="31" creationId="{16993CFC-488D-4D42-A924-C4E439BCF6F5}"/>
          </ac:picMkLst>
        </pc:picChg>
        <pc:picChg chg="add mod">
          <ac:chgData name="Tim Hapitas" userId="f8cd0ac8d4a479b0" providerId="LiveId" clId="{99AC5B8E-0005-BE4B-8858-02FAD7EFAE42}" dt="2021-05-31T19:22:12.354" v="5297" actId="207"/>
          <ac:picMkLst>
            <pc:docMk/>
            <pc:sldMk cId="3833060403" sldId="262"/>
            <ac:picMk id="32" creationId="{C4D77F43-EC37-1246-9178-651294EE19CF}"/>
          </ac:picMkLst>
        </pc:picChg>
        <pc:picChg chg="add mod">
          <ac:chgData name="Tim Hapitas" userId="f8cd0ac8d4a479b0" providerId="LiveId" clId="{99AC5B8E-0005-BE4B-8858-02FAD7EFAE42}" dt="2021-05-31T19:22:12.354" v="5297" actId="207"/>
          <ac:picMkLst>
            <pc:docMk/>
            <pc:sldMk cId="3833060403" sldId="262"/>
            <ac:picMk id="33" creationId="{D3672A8B-4993-204D-B5EC-57FD35018CDF}"/>
          </ac:picMkLst>
        </pc:picChg>
        <pc:picChg chg="add mod">
          <ac:chgData name="Tim Hapitas" userId="f8cd0ac8d4a479b0" providerId="LiveId" clId="{99AC5B8E-0005-BE4B-8858-02FAD7EFAE42}" dt="2021-05-31T19:22:12.354" v="5297" actId="207"/>
          <ac:picMkLst>
            <pc:docMk/>
            <pc:sldMk cId="3833060403" sldId="262"/>
            <ac:picMk id="34" creationId="{CC701989-E711-EE45-AA4E-484071843B6E}"/>
          </ac:picMkLst>
        </pc:picChg>
        <pc:picChg chg="add mod">
          <ac:chgData name="Tim Hapitas" userId="f8cd0ac8d4a479b0" providerId="LiveId" clId="{99AC5B8E-0005-BE4B-8858-02FAD7EFAE42}" dt="2021-05-31T19:22:12.354" v="5297" actId="207"/>
          <ac:picMkLst>
            <pc:docMk/>
            <pc:sldMk cId="3833060403" sldId="262"/>
            <ac:picMk id="35" creationId="{D8A091D6-98D5-4B4C-847B-6FC93BF7CF93}"/>
          </ac:picMkLst>
        </pc:picChg>
        <pc:picChg chg="add mod topLvl">
          <ac:chgData name="Tim Hapitas" userId="f8cd0ac8d4a479b0" providerId="LiveId" clId="{99AC5B8E-0005-BE4B-8858-02FAD7EFAE42}" dt="2021-05-31T19:22:12.354" v="5297" actId="207"/>
          <ac:picMkLst>
            <pc:docMk/>
            <pc:sldMk cId="3833060403" sldId="262"/>
            <ac:picMk id="36" creationId="{F489321A-D0D0-204C-AF09-05298836A567}"/>
          </ac:picMkLst>
        </pc:picChg>
        <pc:picChg chg="add mod topLvl">
          <ac:chgData name="Tim Hapitas" userId="f8cd0ac8d4a479b0" providerId="LiveId" clId="{99AC5B8E-0005-BE4B-8858-02FAD7EFAE42}" dt="2021-05-31T19:22:12.354" v="5297" actId="207"/>
          <ac:picMkLst>
            <pc:docMk/>
            <pc:sldMk cId="3833060403" sldId="262"/>
            <ac:picMk id="37" creationId="{66292D8F-D8A1-CD4E-A5D4-B3DEA20DF87A}"/>
          </ac:picMkLst>
        </pc:picChg>
        <pc:picChg chg="add mod topLvl">
          <ac:chgData name="Tim Hapitas" userId="f8cd0ac8d4a479b0" providerId="LiveId" clId="{99AC5B8E-0005-BE4B-8858-02FAD7EFAE42}" dt="2021-05-31T19:22:12.354" v="5297" actId="207"/>
          <ac:picMkLst>
            <pc:docMk/>
            <pc:sldMk cId="3833060403" sldId="262"/>
            <ac:picMk id="38" creationId="{9C955D99-5612-A141-B1B8-8507CA49A09D}"/>
          </ac:picMkLst>
        </pc:picChg>
        <pc:picChg chg="add mod">
          <ac:chgData name="Tim Hapitas" userId="f8cd0ac8d4a479b0" providerId="LiveId" clId="{99AC5B8E-0005-BE4B-8858-02FAD7EFAE42}" dt="2021-05-31T19:22:12.354" v="5297" actId="207"/>
          <ac:picMkLst>
            <pc:docMk/>
            <pc:sldMk cId="3833060403" sldId="262"/>
            <ac:picMk id="41" creationId="{40A29034-E8BA-1440-AC63-A1AB01AE1913}"/>
          </ac:picMkLst>
        </pc:picChg>
        <pc:picChg chg="add mod">
          <ac:chgData name="Tim Hapitas" userId="f8cd0ac8d4a479b0" providerId="LiveId" clId="{99AC5B8E-0005-BE4B-8858-02FAD7EFAE42}" dt="2021-05-31T19:22:12.354" v="5297" actId="207"/>
          <ac:picMkLst>
            <pc:docMk/>
            <pc:sldMk cId="3833060403" sldId="262"/>
            <ac:picMk id="47" creationId="{9FBD3C16-0CDE-FB43-9A71-11F8CE6DFB5C}"/>
          </ac:picMkLst>
        </pc:picChg>
        <pc:picChg chg="add mod">
          <ac:chgData name="Tim Hapitas" userId="f8cd0ac8d4a479b0" providerId="LiveId" clId="{99AC5B8E-0005-BE4B-8858-02FAD7EFAE42}" dt="2021-05-31T19:22:12.354" v="5297" actId="207"/>
          <ac:picMkLst>
            <pc:docMk/>
            <pc:sldMk cId="3833060403" sldId="262"/>
            <ac:picMk id="48" creationId="{2918A75C-9E3B-6A43-9FD0-2B0452650681}"/>
          </ac:picMkLst>
        </pc:picChg>
        <pc:picChg chg="add mod">
          <ac:chgData name="Tim Hapitas" userId="f8cd0ac8d4a479b0" providerId="LiveId" clId="{99AC5B8E-0005-BE4B-8858-02FAD7EFAE42}" dt="2021-05-31T19:22:12.354" v="5297" actId="207"/>
          <ac:picMkLst>
            <pc:docMk/>
            <pc:sldMk cId="3833060403" sldId="262"/>
            <ac:picMk id="51" creationId="{ABDFB094-0AB4-0C44-9EDD-C99EB9709FD3}"/>
          </ac:picMkLst>
        </pc:picChg>
        <pc:picChg chg="add mod">
          <ac:chgData name="Tim Hapitas" userId="f8cd0ac8d4a479b0" providerId="LiveId" clId="{99AC5B8E-0005-BE4B-8858-02FAD7EFAE42}" dt="2021-05-31T19:22:12.354" v="5297" actId="207"/>
          <ac:picMkLst>
            <pc:docMk/>
            <pc:sldMk cId="3833060403" sldId="262"/>
            <ac:picMk id="52" creationId="{9007A747-DA2A-8F45-B9A7-CAD9D8EED00C}"/>
          </ac:picMkLst>
        </pc:picChg>
        <pc:picChg chg="add mod">
          <ac:chgData name="Tim Hapitas" userId="f8cd0ac8d4a479b0" providerId="LiveId" clId="{99AC5B8E-0005-BE4B-8858-02FAD7EFAE42}" dt="2021-05-31T19:37:04.580" v="5477" actId="1038"/>
          <ac:picMkLst>
            <pc:docMk/>
            <pc:sldMk cId="3833060403" sldId="262"/>
            <ac:picMk id="55" creationId="{39DBFF83-D51A-9F4B-9DC5-C9E76F280481}"/>
          </ac:picMkLst>
        </pc:picChg>
        <pc:picChg chg="add del mod">
          <ac:chgData name="Tim Hapitas" userId="f8cd0ac8d4a479b0" providerId="LiveId" clId="{99AC5B8E-0005-BE4B-8858-02FAD7EFAE42}" dt="2021-05-31T19:30:10.905" v="5393" actId="478"/>
          <ac:picMkLst>
            <pc:docMk/>
            <pc:sldMk cId="3833060403" sldId="262"/>
            <ac:picMk id="56" creationId="{2FAA2BF6-32DC-A341-80E9-37D53C704FA1}"/>
          </ac:picMkLst>
        </pc:picChg>
        <pc:picChg chg="add mod">
          <ac:chgData name="Tim Hapitas" userId="f8cd0ac8d4a479b0" providerId="LiveId" clId="{99AC5B8E-0005-BE4B-8858-02FAD7EFAE42}" dt="2021-05-31T19:37:00.780" v="5461" actId="1038"/>
          <ac:picMkLst>
            <pc:docMk/>
            <pc:sldMk cId="3833060403" sldId="262"/>
            <ac:picMk id="57" creationId="{4A6E3C88-89AD-4D49-AF9C-439B19E4BB00}"/>
          </ac:picMkLst>
        </pc:picChg>
        <pc:cxnChg chg="add mod">
          <ac:chgData name="Tim Hapitas" userId="f8cd0ac8d4a479b0" providerId="LiveId" clId="{99AC5B8E-0005-BE4B-8858-02FAD7EFAE42}" dt="2021-05-31T19:22:12.354" v="5297" actId="207"/>
          <ac:cxnSpMkLst>
            <pc:docMk/>
            <pc:sldMk cId="3833060403" sldId="262"/>
            <ac:cxnSpMk id="7" creationId="{3389D3FF-5701-604B-9525-2F7FB6D81FB3}"/>
          </ac:cxnSpMkLst>
        </pc:cxnChg>
        <pc:cxnChg chg="add mod">
          <ac:chgData name="Tim Hapitas" userId="f8cd0ac8d4a479b0" providerId="LiveId" clId="{99AC5B8E-0005-BE4B-8858-02FAD7EFAE42}" dt="2021-05-31T19:22:12.354" v="5297" actId="207"/>
          <ac:cxnSpMkLst>
            <pc:docMk/>
            <pc:sldMk cId="3833060403" sldId="262"/>
            <ac:cxnSpMk id="8" creationId="{DE9C93B1-7E25-6345-8AFA-BBD0A270D3F3}"/>
          </ac:cxnSpMkLst>
        </pc:cxnChg>
        <pc:cxnChg chg="add mod topLvl">
          <ac:chgData name="Tim Hapitas" userId="f8cd0ac8d4a479b0" providerId="LiveId" clId="{99AC5B8E-0005-BE4B-8858-02FAD7EFAE42}" dt="2021-05-31T19:22:12.354" v="5297" actId="207"/>
          <ac:cxnSpMkLst>
            <pc:docMk/>
            <pc:sldMk cId="3833060403" sldId="262"/>
            <ac:cxnSpMk id="11" creationId="{238EE228-7FC8-CF45-8CAF-C2547F899DFA}"/>
          </ac:cxnSpMkLst>
        </pc:cxnChg>
        <pc:cxnChg chg="add mod">
          <ac:chgData name="Tim Hapitas" userId="f8cd0ac8d4a479b0" providerId="LiveId" clId="{99AC5B8E-0005-BE4B-8858-02FAD7EFAE42}" dt="2021-05-31T19:22:12.354" v="5297" actId="207"/>
          <ac:cxnSpMkLst>
            <pc:docMk/>
            <pc:sldMk cId="3833060403" sldId="262"/>
            <ac:cxnSpMk id="14" creationId="{1B454D0C-BA18-7941-A1E7-CDB07731FFA9}"/>
          </ac:cxnSpMkLst>
        </pc:cxnChg>
        <pc:cxnChg chg="add mod">
          <ac:chgData name="Tim Hapitas" userId="f8cd0ac8d4a479b0" providerId="LiveId" clId="{99AC5B8E-0005-BE4B-8858-02FAD7EFAE42}" dt="2021-05-31T19:22:12.354" v="5297" actId="207"/>
          <ac:cxnSpMkLst>
            <pc:docMk/>
            <pc:sldMk cId="3833060403" sldId="262"/>
            <ac:cxnSpMk id="16" creationId="{7A2F096F-8357-CF40-8EE1-B2CDE470F18D}"/>
          </ac:cxnSpMkLst>
        </pc:cxnChg>
        <pc:cxnChg chg="add del mod">
          <ac:chgData name="Tim Hapitas" userId="f8cd0ac8d4a479b0" providerId="LiveId" clId="{99AC5B8E-0005-BE4B-8858-02FAD7EFAE42}" dt="2021-05-31T18:46:00.273" v="4674" actId="478"/>
          <ac:cxnSpMkLst>
            <pc:docMk/>
            <pc:sldMk cId="3833060403" sldId="262"/>
            <ac:cxnSpMk id="22" creationId="{4F019123-C246-2043-B16B-190B8D03C6E9}"/>
          </ac:cxnSpMkLst>
        </pc:cxnChg>
        <pc:cxnChg chg="add del mod">
          <ac:chgData name="Tim Hapitas" userId="f8cd0ac8d4a479b0" providerId="LiveId" clId="{99AC5B8E-0005-BE4B-8858-02FAD7EFAE42}" dt="2021-05-31T18:45:55.427" v="4673" actId="478"/>
          <ac:cxnSpMkLst>
            <pc:docMk/>
            <pc:sldMk cId="3833060403" sldId="262"/>
            <ac:cxnSpMk id="24" creationId="{0A3064A9-499C-BE44-BC6D-A87A82322A63}"/>
          </ac:cxnSpMkLst>
        </pc:cxnChg>
        <pc:cxnChg chg="add mod">
          <ac:chgData name="Tim Hapitas" userId="f8cd0ac8d4a479b0" providerId="LiveId" clId="{99AC5B8E-0005-BE4B-8858-02FAD7EFAE42}" dt="2021-05-31T19:22:12.354" v="5297" actId="207"/>
          <ac:cxnSpMkLst>
            <pc:docMk/>
            <pc:sldMk cId="3833060403" sldId="262"/>
            <ac:cxnSpMk id="28" creationId="{3F8A5A32-5C81-C04D-8408-CC2DCF70DF05}"/>
          </ac:cxnSpMkLst>
        </pc:cxnChg>
        <pc:cxnChg chg="add mod">
          <ac:chgData name="Tim Hapitas" userId="f8cd0ac8d4a479b0" providerId="LiveId" clId="{99AC5B8E-0005-BE4B-8858-02FAD7EFAE42}" dt="2021-05-31T19:22:12.354" v="5297" actId="207"/>
          <ac:cxnSpMkLst>
            <pc:docMk/>
            <pc:sldMk cId="3833060403" sldId="262"/>
            <ac:cxnSpMk id="29" creationId="{04E1AD92-41E5-0148-B2D2-9B4E5598D5A4}"/>
          </ac:cxnSpMkLst>
        </pc:cxnChg>
      </pc:sldChg>
      <pc:sldChg chg="addSp delSp modSp mod setBg">
        <pc:chgData name="Tim Hapitas" userId="f8cd0ac8d4a479b0" providerId="LiveId" clId="{99AC5B8E-0005-BE4B-8858-02FAD7EFAE42}" dt="2021-06-01T16:33:23.724" v="5774" actId="20577"/>
        <pc:sldMkLst>
          <pc:docMk/>
          <pc:sldMk cId="2396801492" sldId="263"/>
        </pc:sldMkLst>
        <pc:spChg chg="mod">
          <ac:chgData name="Tim Hapitas" userId="f8cd0ac8d4a479b0" providerId="LiveId" clId="{99AC5B8E-0005-BE4B-8858-02FAD7EFAE42}" dt="2021-06-01T16:33:23.724" v="5774" actId="20577"/>
          <ac:spMkLst>
            <pc:docMk/>
            <pc:sldMk cId="2396801492" sldId="263"/>
            <ac:spMk id="2" creationId="{22AEA835-491F-0544-B132-669007933C96}"/>
          </ac:spMkLst>
        </pc:spChg>
        <pc:spChg chg="del mod">
          <ac:chgData name="Tim Hapitas" userId="f8cd0ac8d4a479b0" providerId="LiveId" clId="{99AC5B8E-0005-BE4B-8858-02FAD7EFAE42}" dt="2021-06-01T16:30:37.487" v="5686"/>
          <ac:spMkLst>
            <pc:docMk/>
            <pc:sldMk cId="2396801492" sldId="263"/>
            <ac:spMk id="3" creationId="{8F511EDF-B04D-4941-87AF-CC660AEF88CB}"/>
          </ac:spMkLst>
        </pc:spChg>
        <pc:spChg chg="add del mod">
          <ac:chgData name="Tim Hapitas" userId="f8cd0ac8d4a479b0" providerId="LiveId" clId="{99AC5B8E-0005-BE4B-8858-02FAD7EFAE42}" dt="2021-05-31T19:05:57.334" v="5007"/>
          <ac:spMkLst>
            <pc:docMk/>
            <pc:sldMk cId="2396801492" sldId="263"/>
            <ac:spMk id="14" creationId="{66D5E7F2-0C5C-1844-9B13-79AF651F7A03}"/>
          </ac:spMkLst>
        </pc:spChg>
        <pc:spChg chg="add del mod">
          <ac:chgData name="Tim Hapitas" userId="f8cd0ac8d4a479b0" providerId="LiveId" clId="{99AC5B8E-0005-BE4B-8858-02FAD7EFAE42}" dt="2021-05-31T19:13:56.437" v="5232" actId="478"/>
          <ac:spMkLst>
            <pc:docMk/>
            <pc:sldMk cId="2396801492" sldId="263"/>
            <ac:spMk id="26" creationId="{36CF0E44-C532-C84E-BB2F-D766E9B6D7EB}"/>
          </ac:spMkLst>
        </pc:spChg>
        <pc:spChg chg="add del">
          <ac:chgData name="Tim Hapitas" userId="f8cd0ac8d4a479b0" providerId="LiveId" clId="{99AC5B8E-0005-BE4B-8858-02FAD7EFAE42}" dt="2021-06-01T16:31:47.338" v="5732" actId="26606"/>
          <ac:spMkLst>
            <pc:docMk/>
            <pc:sldMk cId="2396801492" sldId="263"/>
            <ac:spMk id="28" creationId="{70BDD0CE-06A4-404B-8A13-580229C1C923}"/>
          </ac:spMkLst>
        </pc:spChg>
        <pc:spChg chg="add del">
          <ac:chgData name="Tim Hapitas" userId="f8cd0ac8d4a479b0" providerId="LiveId" clId="{99AC5B8E-0005-BE4B-8858-02FAD7EFAE42}" dt="2021-06-01T16:31:47.338" v="5732" actId="26606"/>
          <ac:spMkLst>
            <pc:docMk/>
            <pc:sldMk cId="2396801492" sldId="263"/>
            <ac:spMk id="29" creationId="{EE9899FA-8881-472C-AA59-D08A89CA8AEF}"/>
          </ac:spMkLst>
        </pc:spChg>
        <pc:spChg chg="add del">
          <ac:chgData name="Tim Hapitas" userId="f8cd0ac8d4a479b0" providerId="LiveId" clId="{99AC5B8E-0005-BE4B-8858-02FAD7EFAE42}" dt="2021-06-01T16:31:47.338" v="5732" actId="26606"/>
          <ac:spMkLst>
            <pc:docMk/>
            <pc:sldMk cId="2396801492" sldId="263"/>
            <ac:spMk id="30" creationId="{080B7D90-3DF1-4514-B26D-616BE35553C9}"/>
          </ac:spMkLst>
        </pc:spChg>
        <pc:spChg chg="add del">
          <ac:chgData name="Tim Hapitas" userId="f8cd0ac8d4a479b0" providerId="LiveId" clId="{99AC5B8E-0005-BE4B-8858-02FAD7EFAE42}" dt="2021-06-01T16:32:02.401" v="5734" actId="26606"/>
          <ac:spMkLst>
            <pc:docMk/>
            <pc:sldMk cId="2396801492" sldId="263"/>
            <ac:spMk id="32" creationId="{5E52985E-2553-471E-82AA-5ED7A329890A}"/>
          </ac:spMkLst>
        </pc:spChg>
        <pc:spChg chg="add del">
          <ac:chgData name="Tim Hapitas" userId="f8cd0ac8d4a479b0" providerId="LiveId" clId="{99AC5B8E-0005-BE4B-8858-02FAD7EFAE42}" dt="2021-06-01T16:32:02.401" v="5734" actId="26606"/>
          <ac:spMkLst>
            <pc:docMk/>
            <pc:sldMk cId="2396801492" sldId="263"/>
            <ac:spMk id="34" creationId="{DA45D060-7431-4FCE-8A55-9E015C3D6AA2}"/>
          </ac:spMkLst>
        </pc:spChg>
        <pc:spChg chg="add">
          <ac:chgData name="Tim Hapitas" userId="f8cd0ac8d4a479b0" providerId="LiveId" clId="{99AC5B8E-0005-BE4B-8858-02FAD7EFAE42}" dt="2021-06-01T16:32:02.407" v="5735" actId="26606"/>
          <ac:spMkLst>
            <pc:docMk/>
            <pc:sldMk cId="2396801492" sldId="263"/>
            <ac:spMk id="36" creationId="{69D47016-023F-44BD-981C-50E7A10A6609}"/>
          </ac:spMkLst>
        </pc:spChg>
        <pc:spChg chg="add">
          <ac:chgData name="Tim Hapitas" userId="f8cd0ac8d4a479b0" providerId="LiveId" clId="{99AC5B8E-0005-BE4B-8858-02FAD7EFAE42}" dt="2021-06-01T16:32:02.407" v="5735" actId="26606"/>
          <ac:spMkLst>
            <pc:docMk/>
            <pc:sldMk cId="2396801492" sldId="263"/>
            <ac:spMk id="37" creationId="{6D8B37B0-0682-433E-BC8D-498C04ABD9A7}"/>
          </ac:spMkLst>
        </pc:spChg>
        <pc:spChg chg="add">
          <ac:chgData name="Tim Hapitas" userId="f8cd0ac8d4a479b0" providerId="LiveId" clId="{99AC5B8E-0005-BE4B-8858-02FAD7EFAE42}" dt="2021-06-01T16:32:02.407" v="5735" actId="26606"/>
          <ac:spMkLst>
            <pc:docMk/>
            <pc:sldMk cId="2396801492" sldId="263"/>
            <ac:spMk id="38" creationId="{110E7CE8-B3C4-45E1-9152-A93BA7DBEB98}"/>
          </ac:spMkLst>
        </pc:spChg>
        <pc:grpChg chg="add del mod">
          <ac:chgData name="Tim Hapitas" userId="f8cd0ac8d4a479b0" providerId="LiveId" clId="{99AC5B8E-0005-BE4B-8858-02FAD7EFAE42}" dt="2021-05-31T19:05:57.334" v="5007"/>
          <ac:grpSpMkLst>
            <pc:docMk/>
            <pc:sldMk cId="2396801492" sldId="263"/>
            <ac:grpSpMk id="6" creationId="{09F9E1A0-7682-F54E-B287-456A826122C4}"/>
          </ac:grpSpMkLst>
        </pc:grpChg>
        <pc:grpChg chg="add del mod">
          <ac:chgData name="Tim Hapitas" userId="f8cd0ac8d4a479b0" providerId="LiveId" clId="{99AC5B8E-0005-BE4B-8858-02FAD7EFAE42}" dt="2021-05-31T19:13:56.437" v="5232" actId="478"/>
          <ac:grpSpMkLst>
            <pc:docMk/>
            <pc:sldMk cId="2396801492" sldId="263"/>
            <ac:grpSpMk id="18" creationId="{A3626A5E-1005-6A4A-9BF6-100FBE6A1F2A}"/>
          </ac:grpSpMkLst>
        </pc:grpChg>
        <pc:picChg chg="add del mod">
          <ac:chgData name="Tim Hapitas" userId="f8cd0ac8d4a479b0" providerId="LiveId" clId="{99AC5B8E-0005-BE4B-8858-02FAD7EFAE42}" dt="2021-05-31T19:05:57.334" v="5007"/>
          <ac:picMkLst>
            <pc:docMk/>
            <pc:sldMk cId="2396801492" sldId="263"/>
            <ac:picMk id="4" creationId="{592E604B-6A82-C342-8385-F226B5BC2BF4}"/>
          </ac:picMkLst>
        </pc:picChg>
        <pc:picChg chg="add del mod">
          <ac:chgData name="Tim Hapitas" userId="f8cd0ac8d4a479b0" providerId="LiveId" clId="{99AC5B8E-0005-BE4B-8858-02FAD7EFAE42}" dt="2021-05-31T19:05:57.334" v="5007"/>
          <ac:picMkLst>
            <pc:docMk/>
            <pc:sldMk cId="2396801492" sldId="263"/>
            <ac:picMk id="5" creationId="{30214143-F834-D14B-BA3F-CDC3931E506D}"/>
          </ac:picMkLst>
        </pc:picChg>
        <pc:picChg chg="add mod ord">
          <ac:chgData name="Tim Hapitas" userId="f8cd0ac8d4a479b0" providerId="LiveId" clId="{99AC5B8E-0005-BE4B-8858-02FAD7EFAE42}" dt="2021-06-01T16:32:19.210" v="5771" actId="1037"/>
          <ac:picMkLst>
            <pc:docMk/>
            <pc:sldMk cId="2396801492" sldId="263"/>
            <ac:picMk id="5" creationId="{B3A3BFFC-D171-D34D-9E9E-BB22CD90F4EC}"/>
          </ac:picMkLst>
        </pc:picChg>
        <pc:picChg chg="add mod">
          <ac:chgData name="Tim Hapitas" userId="f8cd0ac8d4a479b0" providerId="LiveId" clId="{99AC5B8E-0005-BE4B-8858-02FAD7EFAE42}" dt="2021-06-01T16:32:02.407" v="5735" actId="26606"/>
          <ac:picMkLst>
            <pc:docMk/>
            <pc:sldMk cId="2396801492" sldId="263"/>
            <ac:picMk id="7" creationId="{11C60F76-96CE-5C45-B2B4-D0957921C149}"/>
          </ac:picMkLst>
        </pc:picChg>
        <pc:picChg chg="add del mod">
          <ac:chgData name="Tim Hapitas" userId="f8cd0ac8d4a479b0" providerId="LiveId" clId="{99AC5B8E-0005-BE4B-8858-02FAD7EFAE42}" dt="2021-05-31T19:05:57.334" v="5007"/>
          <ac:picMkLst>
            <pc:docMk/>
            <pc:sldMk cId="2396801492" sldId="263"/>
            <ac:picMk id="9" creationId="{A4BBBA12-64BD-394D-A9F4-6836D7B80625}"/>
          </ac:picMkLst>
        </pc:picChg>
        <pc:picChg chg="add del mod">
          <ac:chgData name="Tim Hapitas" userId="f8cd0ac8d4a479b0" providerId="LiveId" clId="{99AC5B8E-0005-BE4B-8858-02FAD7EFAE42}" dt="2021-05-31T19:05:57.334" v="5007"/>
          <ac:picMkLst>
            <pc:docMk/>
            <pc:sldMk cId="2396801492" sldId="263"/>
            <ac:picMk id="10" creationId="{1E9A0E64-F0A1-6D48-AC26-5CA0858A026E}"/>
          </ac:picMkLst>
        </pc:picChg>
        <pc:picChg chg="add del mod">
          <ac:chgData name="Tim Hapitas" userId="f8cd0ac8d4a479b0" providerId="LiveId" clId="{99AC5B8E-0005-BE4B-8858-02FAD7EFAE42}" dt="2021-05-31T19:05:57.334" v="5007"/>
          <ac:picMkLst>
            <pc:docMk/>
            <pc:sldMk cId="2396801492" sldId="263"/>
            <ac:picMk id="11" creationId="{14E4DB84-AE22-B54D-A268-104DECCA6F89}"/>
          </ac:picMkLst>
        </pc:picChg>
        <pc:picChg chg="add del mod">
          <ac:chgData name="Tim Hapitas" userId="f8cd0ac8d4a479b0" providerId="LiveId" clId="{99AC5B8E-0005-BE4B-8858-02FAD7EFAE42}" dt="2021-05-31T19:05:57.334" v="5007"/>
          <ac:picMkLst>
            <pc:docMk/>
            <pc:sldMk cId="2396801492" sldId="263"/>
            <ac:picMk id="12" creationId="{4DD23931-456A-474A-BC62-A5F1CE8E0E81}"/>
          </ac:picMkLst>
        </pc:picChg>
        <pc:picChg chg="add del mod">
          <ac:chgData name="Tim Hapitas" userId="f8cd0ac8d4a479b0" providerId="LiveId" clId="{99AC5B8E-0005-BE4B-8858-02FAD7EFAE42}" dt="2021-05-31T19:05:57.334" v="5007"/>
          <ac:picMkLst>
            <pc:docMk/>
            <pc:sldMk cId="2396801492" sldId="263"/>
            <ac:picMk id="13" creationId="{E0A703E4-5EF7-6943-8CBF-67F1A5B23516}"/>
          </ac:picMkLst>
        </pc:picChg>
        <pc:picChg chg="add del mod">
          <ac:chgData name="Tim Hapitas" userId="f8cd0ac8d4a479b0" providerId="LiveId" clId="{99AC5B8E-0005-BE4B-8858-02FAD7EFAE42}" dt="2021-05-31T19:05:57.334" v="5007"/>
          <ac:picMkLst>
            <pc:docMk/>
            <pc:sldMk cId="2396801492" sldId="263"/>
            <ac:picMk id="15" creationId="{A7367F64-7715-0C41-B31D-1901202FCA6E}"/>
          </ac:picMkLst>
        </pc:picChg>
        <pc:picChg chg="add del mod">
          <ac:chgData name="Tim Hapitas" userId="f8cd0ac8d4a479b0" providerId="LiveId" clId="{99AC5B8E-0005-BE4B-8858-02FAD7EFAE42}" dt="2021-05-31T19:13:56.437" v="5232" actId="478"/>
          <ac:picMkLst>
            <pc:docMk/>
            <pc:sldMk cId="2396801492" sldId="263"/>
            <ac:picMk id="16" creationId="{DF509DCC-1282-C448-89C6-0327D972BF92}"/>
          </ac:picMkLst>
        </pc:picChg>
        <pc:picChg chg="add del mod">
          <ac:chgData name="Tim Hapitas" userId="f8cd0ac8d4a479b0" providerId="LiveId" clId="{99AC5B8E-0005-BE4B-8858-02FAD7EFAE42}" dt="2021-05-31T19:13:52.674" v="5231" actId="478"/>
          <ac:picMkLst>
            <pc:docMk/>
            <pc:sldMk cId="2396801492" sldId="263"/>
            <ac:picMk id="17" creationId="{4EF6C4C4-2E39-8448-9619-D3DF5EEED5E9}"/>
          </ac:picMkLst>
        </pc:picChg>
        <pc:picChg chg="add del mod">
          <ac:chgData name="Tim Hapitas" userId="f8cd0ac8d4a479b0" providerId="LiveId" clId="{99AC5B8E-0005-BE4B-8858-02FAD7EFAE42}" dt="2021-05-31T19:13:56.437" v="5232" actId="478"/>
          <ac:picMkLst>
            <pc:docMk/>
            <pc:sldMk cId="2396801492" sldId="263"/>
            <ac:picMk id="21" creationId="{6FA37C61-5FDD-B044-A125-4C8D3E24F986}"/>
          </ac:picMkLst>
        </pc:picChg>
        <pc:picChg chg="add del mod">
          <ac:chgData name="Tim Hapitas" userId="f8cd0ac8d4a479b0" providerId="LiveId" clId="{99AC5B8E-0005-BE4B-8858-02FAD7EFAE42}" dt="2021-05-31T19:13:56.437" v="5232" actId="478"/>
          <ac:picMkLst>
            <pc:docMk/>
            <pc:sldMk cId="2396801492" sldId="263"/>
            <ac:picMk id="22" creationId="{C10A5C37-0E9F-394B-A194-CFB3BF963504}"/>
          </ac:picMkLst>
        </pc:picChg>
        <pc:picChg chg="add del mod">
          <ac:chgData name="Tim Hapitas" userId="f8cd0ac8d4a479b0" providerId="LiveId" clId="{99AC5B8E-0005-BE4B-8858-02FAD7EFAE42}" dt="2021-05-31T19:13:56.437" v="5232" actId="478"/>
          <ac:picMkLst>
            <pc:docMk/>
            <pc:sldMk cId="2396801492" sldId="263"/>
            <ac:picMk id="23" creationId="{B9949C26-22EF-EA47-A039-1714C71603DA}"/>
          </ac:picMkLst>
        </pc:picChg>
        <pc:picChg chg="add del mod">
          <ac:chgData name="Tim Hapitas" userId="f8cd0ac8d4a479b0" providerId="LiveId" clId="{99AC5B8E-0005-BE4B-8858-02FAD7EFAE42}" dt="2021-05-31T19:13:56.437" v="5232" actId="478"/>
          <ac:picMkLst>
            <pc:docMk/>
            <pc:sldMk cId="2396801492" sldId="263"/>
            <ac:picMk id="24" creationId="{E677B8DD-218C-084A-9506-3AD04C1802A5}"/>
          </ac:picMkLst>
        </pc:picChg>
        <pc:picChg chg="add del mod">
          <ac:chgData name="Tim Hapitas" userId="f8cd0ac8d4a479b0" providerId="LiveId" clId="{99AC5B8E-0005-BE4B-8858-02FAD7EFAE42}" dt="2021-05-31T19:13:56.437" v="5232" actId="478"/>
          <ac:picMkLst>
            <pc:docMk/>
            <pc:sldMk cId="2396801492" sldId="263"/>
            <ac:picMk id="25" creationId="{35A59FD0-0E44-8446-B599-F5A8A2DE7DC1}"/>
          </ac:picMkLst>
        </pc:picChg>
        <pc:picChg chg="add del mod">
          <ac:chgData name="Tim Hapitas" userId="f8cd0ac8d4a479b0" providerId="LiveId" clId="{99AC5B8E-0005-BE4B-8858-02FAD7EFAE42}" dt="2021-05-31T19:13:56.437" v="5232" actId="478"/>
          <ac:picMkLst>
            <pc:docMk/>
            <pc:sldMk cId="2396801492" sldId="263"/>
            <ac:picMk id="27" creationId="{7BBDDF6A-25A2-834E-83B0-E3498860045B}"/>
          </ac:picMkLst>
        </pc:picChg>
        <pc:cxnChg chg="mod">
          <ac:chgData name="Tim Hapitas" userId="f8cd0ac8d4a479b0" providerId="LiveId" clId="{99AC5B8E-0005-BE4B-8858-02FAD7EFAE42}" dt="2021-05-31T19:05:26.621" v="4993"/>
          <ac:cxnSpMkLst>
            <pc:docMk/>
            <pc:sldMk cId="2396801492" sldId="263"/>
            <ac:cxnSpMk id="7" creationId="{B72F00BC-7B89-D446-BD14-BE372207DBC8}"/>
          </ac:cxnSpMkLst>
        </pc:cxnChg>
        <pc:cxnChg chg="mod">
          <ac:chgData name="Tim Hapitas" userId="f8cd0ac8d4a479b0" providerId="LiveId" clId="{99AC5B8E-0005-BE4B-8858-02FAD7EFAE42}" dt="2021-05-31T19:05:26.621" v="4993"/>
          <ac:cxnSpMkLst>
            <pc:docMk/>
            <pc:sldMk cId="2396801492" sldId="263"/>
            <ac:cxnSpMk id="8" creationId="{139691F8-2026-4345-966F-43A1A4F3B898}"/>
          </ac:cxnSpMkLst>
        </pc:cxnChg>
        <pc:cxnChg chg="mod">
          <ac:chgData name="Tim Hapitas" userId="f8cd0ac8d4a479b0" providerId="LiveId" clId="{99AC5B8E-0005-BE4B-8858-02FAD7EFAE42}" dt="2021-05-31T19:06:00.442" v="5008"/>
          <ac:cxnSpMkLst>
            <pc:docMk/>
            <pc:sldMk cId="2396801492" sldId="263"/>
            <ac:cxnSpMk id="19" creationId="{31588FD9-11BF-0C47-8235-399C385AC7C2}"/>
          </ac:cxnSpMkLst>
        </pc:cxnChg>
        <pc:cxnChg chg="mod">
          <ac:chgData name="Tim Hapitas" userId="f8cd0ac8d4a479b0" providerId="LiveId" clId="{99AC5B8E-0005-BE4B-8858-02FAD7EFAE42}" dt="2021-05-31T19:06:00.442" v="5008"/>
          <ac:cxnSpMkLst>
            <pc:docMk/>
            <pc:sldMk cId="2396801492" sldId="263"/>
            <ac:cxnSpMk id="20" creationId="{A13ADDC6-5040-C84B-BF89-ABCACD9E76F9}"/>
          </ac:cxnSpMkLst>
        </pc:cxnChg>
        <pc:cxnChg chg="add del">
          <ac:chgData name="Tim Hapitas" userId="f8cd0ac8d4a479b0" providerId="LiveId" clId="{99AC5B8E-0005-BE4B-8858-02FAD7EFAE42}" dt="2021-06-01T16:32:02.401" v="5734" actId="26606"/>
          <ac:cxnSpMkLst>
            <pc:docMk/>
            <pc:sldMk cId="2396801492" sldId="263"/>
            <ac:cxnSpMk id="33" creationId="{DAE3ABC6-4042-4293-A7DF-F01181363B7E}"/>
          </ac:cxnSpMkLst>
        </pc:cxnChg>
      </pc:sldChg>
      <pc:sldChg chg="addSp delSp modSp mod">
        <pc:chgData name="Tim Hapitas" userId="f8cd0ac8d4a479b0" providerId="LiveId" clId="{99AC5B8E-0005-BE4B-8858-02FAD7EFAE42}" dt="2021-06-01T18:01:00.148" v="5881" actId="14100"/>
        <pc:sldMkLst>
          <pc:docMk/>
          <pc:sldMk cId="1953883515" sldId="264"/>
        </pc:sldMkLst>
        <pc:spChg chg="mod">
          <ac:chgData name="Tim Hapitas" userId="f8cd0ac8d4a479b0" providerId="LiveId" clId="{99AC5B8E-0005-BE4B-8858-02FAD7EFAE42}" dt="2021-06-01T13:31:57.626" v="5655" actId="20577"/>
          <ac:spMkLst>
            <pc:docMk/>
            <pc:sldMk cId="1953883515" sldId="264"/>
            <ac:spMk id="2" creationId="{1FA62F4F-B39A-4B49-88E2-BC46D8C334DF}"/>
          </ac:spMkLst>
        </pc:spChg>
        <pc:spChg chg="del mod">
          <ac:chgData name="Tim Hapitas" userId="f8cd0ac8d4a479b0" providerId="LiveId" clId="{99AC5B8E-0005-BE4B-8858-02FAD7EFAE42}" dt="2021-06-01T18:00:33.939" v="5870"/>
          <ac:spMkLst>
            <pc:docMk/>
            <pc:sldMk cId="1953883515" sldId="264"/>
            <ac:spMk id="3" creationId="{424E04DE-BEC1-034C-B243-FD4500D3768F}"/>
          </ac:spMkLst>
        </pc:spChg>
        <pc:picChg chg="add mod">
          <ac:chgData name="Tim Hapitas" userId="f8cd0ac8d4a479b0" providerId="LiveId" clId="{99AC5B8E-0005-BE4B-8858-02FAD7EFAE42}" dt="2021-06-01T18:00:56.312" v="5880" actId="1076"/>
          <ac:picMkLst>
            <pc:docMk/>
            <pc:sldMk cId="1953883515" sldId="264"/>
            <ac:picMk id="5" creationId="{A8768FB4-8DCE-E249-8BA6-16209A13DA76}"/>
          </ac:picMkLst>
        </pc:picChg>
        <pc:picChg chg="add mod">
          <ac:chgData name="Tim Hapitas" userId="f8cd0ac8d4a479b0" providerId="LiveId" clId="{99AC5B8E-0005-BE4B-8858-02FAD7EFAE42}" dt="2021-06-01T18:01:00.148" v="5881" actId="14100"/>
          <ac:picMkLst>
            <pc:docMk/>
            <pc:sldMk cId="1953883515" sldId="264"/>
            <ac:picMk id="7" creationId="{B1ED134D-74C7-2249-9DF4-E18CC94468D1}"/>
          </ac:picMkLst>
        </pc:picChg>
      </pc:sldChg>
      <pc:sldChg chg="modSp mod">
        <pc:chgData name="Tim Hapitas" userId="f8cd0ac8d4a479b0" providerId="LiveId" clId="{99AC5B8E-0005-BE4B-8858-02FAD7EFAE42}" dt="2021-06-01T13:32:18.049" v="5663" actId="20577"/>
        <pc:sldMkLst>
          <pc:docMk/>
          <pc:sldMk cId="779316283" sldId="265"/>
        </pc:sldMkLst>
        <pc:spChg chg="mod">
          <ac:chgData name="Tim Hapitas" userId="f8cd0ac8d4a479b0" providerId="LiveId" clId="{99AC5B8E-0005-BE4B-8858-02FAD7EFAE42}" dt="2021-06-01T13:32:18.049" v="5663" actId="20577"/>
          <ac:spMkLst>
            <pc:docMk/>
            <pc:sldMk cId="779316283" sldId="265"/>
            <ac:spMk id="2" creationId="{9DAE6D2B-34B8-6142-ACA2-13CD586802CC}"/>
          </ac:spMkLst>
        </pc:spChg>
        <pc:spChg chg="mod">
          <ac:chgData name="Tim Hapitas" userId="f8cd0ac8d4a479b0" providerId="LiveId" clId="{99AC5B8E-0005-BE4B-8858-02FAD7EFAE42}" dt="2021-05-30T14:24:53.525" v="404"/>
          <ac:spMkLst>
            <pc:docMk/>
            <pc:sldMk cId="779316283" sldId="265"/>
            <ac:spMk id="3" creationId="{4E110459-5A01-F54B-9333-ABBB63C4D062}"/>
          </ac:spMkLst>
        </pc:spChg>
      </pc:sldChg>
      <pc:sldChg chg="addSp delSp modSp new mod">
        <pc:chgData name="Tim Hapitas" userId="f8cd0ac8d4a479b0" providerId="LiveId" clId="{99AC5B8E-0005-BE4B-8858-02FAD7EFAE42}" dt="2021-05-30T17:11:49.116" v="1730" actId="1035"/>
        <pc:sldMkLst>
          <pc:docMk/>
          <pc:sldMk cId="1956928070" sldId="266"/>
        </pc:sldMkLst>
        <pc:spChg chg="mod">
          <ac:chgData name="Tim Hapitas" userId="f8cd0ac8d4a479b0" providerId="LiveId" clId="{99AC5B8E-0005-BE4B-8858-02FAD7EFAE42}" dt="2021-05-30T16:16:39.727" v="1110" actId="122"/>
          <ac:spMkLst>
            <pc:docMk/>
            <pc:sldMk cId="1956928070" sldId="266"/>
            <ac:spMk id="2" creationId="{7A78B3C0-071D-0B44-B9C3-026311D417AB}"/>
          </ac:spMkLst>
        </pc:spChg>
        <pc:spChg chg="del">
          <ac:chgData name="Tim Hapitas" userId="f8cd0ac8d4a479b0" providerId="LiveId" clId="{99AC5B8E-0005-BE4B-8858-02FAD7EFAE42}" dt="2021-05-30T16:19:19.690" v="1111"/>
          <ac:spMkLst>
            <pc:docMk/>
            <pc:sldMk cId="1956928070" sldId="266"/>
            <ac:spMk id="3" creationId="{8EC62F59-9CB5-C446-BD25-7468C42C973E}"/>
          </ac:spMkLst>
        </pc:spChg>
        <pc:spChg chg="add del mod">
          <ac:chgData name="Tim Hapitas" userId="f8cd0ac8d4a479b0" providerId="LiveId" clId="{99AC5B8E-0005-BE4B-8858-02FAD7EFAE42}" dt="2021-05-30T16:20:30.906" v="1115"/>
          <ac:spMkLst>
            <pc:docMk/>
            <pc:sldMk cId="1956928070" sldId="266"/>
            <ac:spMk id="6" creationId="{26E60B78-F2E2-0946-A6D4-0C360C64644F}"/>
          </ac:spMkLst>
        </pc:spChg>
        <pc:spChg chg="add del mod">
          <ac:chgData name="Tim Hapitas" userId="f8cd0ac8d4a479b0" providerId="LiveId" clId="{99AC5B8E-0005-BE4B-8858-02FAD7EFAE42}" dt="2021-05-30T16:23:56.261" v="1121" actId="478"/>
          <ac:spMkLst>
            <pc:docMk/>
            <pc:sldMk cId="1956928070" sldId="266"/>
            <ac:spMk id="9" creationId="{B5C29EF5-006E-7943-A342-C3ACE9926D2B}"/>
          </ac:spMkLst>
        </pc:spChg>
        <pc:spChg chg="add del">
          <ac:chgData name="Tim Hapitas" userId="f8cd0ac8d4a479b0" providerId="LiveId" clId="{99AC5B8E-0005-BE4B-8858-02FAD7EFAE42}" dt="2021-05-30T16:42:40.415" v="1212" actId="478"/>
          <ac:spMkLst>
            <pc:docMk/>
            <pc:sldMk cId="1956928070" sldId="266"/>
            <ac:spMk id="17" creationId="{A7734803-F5C7-324F-9A7D-87258F1F95BB}"/>
          </ac:spMkLst>
        </pc:spChg>
        <pc:spChg chg="add del mod">
          <ac:chgData name="Tim Hapitas" userId="f8cd0ac8d4a479b0" providerId="LiveId" clId="{99AC5B8E-0005-BE4B-8858-02FAD7EFAE42}" dt="2021-05-30T16:53:18.472" v="1532" actId="478"/>
          <ac:spMkLst>
            <pc:docMk/>
            <pc:sldMk cId="1956928070" sldId="266"/>
            <ac:spMk id="38" creationId="{8394B08D-9051-CC43-B5E8-40C8222ECDA8}"/>
          </ac:spMkLst>
        </pc:spChg>
        <pc:spChg chg="add mod">
          <ac:chgData name="Tim Hapitas" userId="f8cd0ac8d4a479b0" providerId="LiveId" clId="{99AC5B8E-0005-BE4B-8858-02FAD7EFAE42}" dt="2021-05-30T17:11:49.116" v="1730" actId="1035"/>
          <ac:spMkLst>
            <pc:docMk/>
            <pc:sldMk cId="1956928070" sldId="266"/>
            <ac:spMk id="39" creationId="{C0B73C8F-3D43-B243-A058-E716D13F68CB}"/>
          </ac:spMkLst>
        </pc:spChg>
        <pc:picChg chg="add del mod">
          <ac:chgData name="Tim Hapitas" userId="f8cd0ac8d4a479b0" providerId="LiveId" clId="{99AC5B8E-0005-BE4B-8858-02FAD7EFAE42}" dt="2021-05-30T16:19:31.900" v="1114" actId="478"/>
          <ac:picMkLst>
            <pc:docMk/>
            <pc:sldMk cId="1956928070" sldId="266"/>
            <ac:picMk id="4" creationId="{5CEB2E7E-693F-8840-A493-2E10FF641EC8}"/>
          </ac:picMkLst>
        </pc:picChg>
        <pc:picChg chg="add del mod">
          <ac:chgData name="Tim Hapitas" userId="f8cd0ac8d4a479b0" providerId="LiveId" clId="{99AC5B8E-0005-BE4B-8858-02FAD7EFAE42}" dt="2021-05-30T16:23:48.838" v="1118" actId="478"/>
          <ac:picMkLst>
            <pc:docMk/>
            <pc:sldMk cId="1956928070" sldId="266"/>
            <ac:picMk id="7" creationId="{08760C79-D338-6747-B625-2B5F48A840F3}"/>
          </ac:picMkLst>
        </pc:picChg>
        <pc:picChg chg="add mod">
          <ac:chgData name="Tim Hapitas" userId="f8cd0ac8d4a479b0" providerId="LiveId" clId="{99AC5B8E-0005-BE4B-8858-02FAD7EFAE42}" dt="2021-05-30T16:52:12.390" v="1465" actId="1037"/>
          <ac:picMkLst>
            <pc:docMk/>
            <pc:sldMk cId="1956928070" sldId="266"/>
            <ac:picMk id="10" creationId="{DA7737DC-04F2-3742-BF06-7A09DF9924B4}"/>
          </ac:picMkLst>
        </pc:picChg>
        <pc:picChg chg="add del mod">
          <ac:chgData name="Tim Hapitas" userId="f8cd0ac8d4a479b0" providerId="LiveId" clId="{99AC5B8E-0005-BE4B-8858-02FAD7EFAE42}" dt="2021-05-30T16:34:06.200" v="1157" actId="478"/>
          <ac:picMkLst>
            <pc:docMk/>
            <pc:sldMk cId="1956928070" sldId="266"/>
            <ac:picMk id="12" creationId="{E55707AA-3CDB-2A4E-8E23-971310EB5AB2}"/>
          </ac:picMkLst>
        </pc:picChg>
        <pc:picChg chg="add mod">
          <ac:chgData name="Tim Hapitas" userId="f8cd0ac8d4a479b0" providerId="LiveId" clId="{99AC5B8E-0005-BE4B-8858-02FAD7EFAE42}" dt="2021-05-30T17:11:49.116" v="1730" actId="1035"/>
          <ac:picMkLst>
            <pc:docMk/>
            <pc:sldMk cId="1956928070" sldId="266"/>
            <ac:picMk id="14" creationId="{A7F59A0B-2A3A-CE4A-A1A0-EE1857E6CBB8}"/>
          </ac:picMkLst>
        </pc:picChg>
        <pc:picChg chg="add mod">
          <ac:chgData name="Tim Hapitas" userId="f8cd0ac8d4a479b0" providerId="LiveId" clId="{99AC5B8E-0005-BE4B-8858-02FAD7EFAE42}" dt="2021-05-30T17:11:49.116" v="1730" actId="1035"/>
          <ac:picMkLst>
            <pc:docMk/>
            <pc:sldMk cId="1956928070" sldId="266"/>
            <ac:picMk id="15" creationId="{C4BC4848-19FB-AF46-9BE9-5A7B62D5CCDC}"/>
          </ac:picMkLst>
        </pc:picChg>
        <pc:picChg chg="add mod">
          <ac:chgData name="Tim Hapitas" userId="f8cd0ac8d4a479b0" providerId="LiveId" clId="{99AC5B8E-0005-BE4B-8858-02FAD7EFAE42}" dt="2021-05-30T17:11:49.116" v="1730" actId="1035"/>
          <ac:picMkLst>
            <pc:docMk/>
            <pc:sldMk cId="1956928070" sldId="266"/>
            <ac:picMk id="16" creationId="{F7190A5D-E866-A942-BD56-89EE023AB52A}"/>
          </ac:picMkLst>
        </pc:picChg>
        <pc:picChg chg="add mod">
          <ac:chgData name="Tim Hapitas" userId="f8cd0ac8d4a479b0" providerId="LiveId" clId="{99AC5B8E-0005-BE4B-8858-02FAD7EFAE42}" dt="2021-05-30T17:11:49.116" v="1730" actId="1035"/>
          <ac:picMkLst>
            <pc:docMk/>
            <pc:sldMk cId="1956928070" sldId="266"/>
            <ac:picMk id="47" creationId="{A945218A-97F5-5D44-9683-B4A93AE97578}"/>
          </ac:picMkLst>
        </pc:picChg>
        <pc:picChg chg="add mod">
          <ac:chgData name="Tim Hapitas" userId="f8cd0ac8d4a479b0" providerId="LiveId" clId="{99AC5B8E-0005-BE4B-8858-02FAD7EFAE42}" dt="2021-05-30T17:11:49.116" v="1730" actId="1035"/>
          <ac:picMkLst>
            <pc:docMk/>
            <pc:sldMk cId="1956928070" sldId="266"/>
            <ac:picMk id="48" creationId="{2E3223DA-EF1C-BB44-8630-2F35E1A1E9EB}"/>
          </ac:picMkLst>
        </pc:picChg>
        <pc:picChg chg="add mod">
          <ac:chgData name="Tim Hapitas" userId="f8cd0ac8d4a479b0" providerId="LiveId" clId="{99AC5B8E-0005-BE4B-8858-02FAD7EFAE42}" dt="2021-05-30T17:11:49.116" v="1730" actId="1035"/>
          <ac:picMkLst>
            <pc:docMk/>
            <pc:sldMk cId="1956928070" sldId="266"/>
            <ac:picMk id="49" creationId="{469D335B-4EAF-9F46-8BBC-2E633A039535}"/>
          </ac:picMkLst>
        </pc:picChg>
        <pc:picChg chg="add mod">
          <ac:chgData name="Tim Hapitas" userId="f8cd0ac8d4a479b0" providerId="LiveId" clId="{99AC5B8E-0005-BE4B-8858-02FAD7EFAE42}" dt="2021-05-30T17:11:49.116" v="1730" actId="1035"/>
          <ac:picMkLst>
            <pc:docMk/>
            <pc:sldMk cId="1956928070" sldId="266"/>
            <ac:picMk id="50" creationId="{67265128-403F-C746-BEA5-CD23785089A5}"/>
          </ac:picMkLst>
        </pc:picChg>
        <pc:picChg chg="add mod">
          <ac:chgData name="Tim Hapitas" userId="f8cd0ac8d4a479b0" providerId="LiveId" clId="{99AC5B8E-0005-BE4B-8858-02FAD7EFAE42}" dt="2021-05-30T17:11:49.116" v="1730" actId="1035"/>
          <ac:picMkLst>
            <pc:docMk/>
            <pc:sldMk cId="1956928070" sldId="266"/>
            <ac:picMk id="51" creationId="{D2E699BF-C76E-C24E-B8F6-D64DF005FE1D}"/>
          </ac:picMkLst>
        </pc:picChg>
        <pc:picChg chg="add mod">
          <ac:chgData name="Tim Hapitas" userId="f8cd0ac8d4a479b0" providerId="LiveId" clId="{99AC5B8E-0005-BE4B-8858-02FAD7EFAE42}" dt="2021-05-30T17:11:49.116" v="1730" actId="1035"/>
          <ac:picMkLst>
            <pc:docMk/>
            <pc:sldMk cId="1956928070" sldId="266"/>
            <ac:picMk id="52" creationId="{73BA22D0-0894-D542-ADD6-E5846D9AEAAB}"/>
          </ac:picMkLst>
        </pc:picChg>
        <pc:picChg chg="add mod">
          <ac:chgData name="Tim Hapitas" userId="f8cd0ac8d4a479b0" providerId="LiveId" clId="{99AC5B8E-0005-BE4B-8858-02FAD7EFAE42}" dt="2021-05-30T17:11:49.116" v="1730" actId="1035"/>
          <ac:picMkLst>
            <pc:docMk/>
            <pc:sldMk cId="1956928070" sldId="266"/>
            <ac:picMk id="53" creationId="{3A3374AA-8F0C-4240-9352-41E69F26091B}"/>
          </ac:picMkLst>
        </pc:picChg>
        <pc:picChg chg="add mod">
          <ac:chgData name="Tim Hapitas" userId="f8cd0ac8d4a479b0" providerId="LiveId" clId="{99AC5B8E-0005-BE4B-8858-02FAD7EFAE42}" dt="2021-05-30T17:11:49.116" v="1730" actId="1035"/>
          <ac:picMkLst>
            <pc:docMk/>
            <pc:sldMk cId="1956928070" sldId="266"/>
            <ac:picMk id="54" creationId="{B0EC3D79-55B3-C046-9FE8-698B4313CDB7}"/>
          </ac:picMkLst>
        </pc:picChg>
        <pc:inkChg chg="add del">
          <ac:chgData name="Tim Hapitas" userId="f8cd0ac8d4a479b0" providerId="LiveId" clId="{99AC5B8E-0005-BE4B-8858-02FAD7EFAE42}" dt="2021-05-30T16:43:08.867" v="1216" actId="9405"/>
          <ac:inkMkLst>
            <pc:docMk/>
            <pc:sldMk cId="1956928070" sldId="266"/>
            <ac:inkMk id="18" creationId="{75475B2A-64BE-7D44-816E-510A3C533ACC}"/>
          </ac:inkMkLst>
        </pc:inkChg>
        <pc:cxnChg chg="add mod">
          <ac:chgData name="Tim Hapitas" userId="f8cd0ac8d4a479b0" providerId="LiveId" clId="{99AC5B8E-0005-BE4B-8858-02FAD7EFAE42}" dt="2021-05-30T16:52:38.669" v="1505" actId="1037"/>
          <ac:cxnSpMkLst>
            <pc:docMk/>
            <pc:sldMk cId="1956928070" sldId="266"/>
            <ac:cxnSpMk id="20" creationId="{DAFD763E-11E0-2043-AC9B-DFCDBCE69F2A}"/>
          </ac:cxnSpMkLst>
        </pc:cxnChg>
        <pc:cxnChg chg="add del">
          <ac:chgData name="Tim Hapitas" userId="f8cd0ac8d4a479b0" providerId="LiveId" clId="{99AC5B8E-0005-BE4B-8858-02FAD7EFAE42}" dt="2021-05-30T16:44:29.194" v="1239" actId="11529"/>
          <ac:cxnSpMkLst>
            <pc:docMk/>
            <pc:sldMk cId="1956928070" sldId="266"/>
            <ac:cxnSpMk id="22" creationId="{6D4C21B1-B5ED-EB4A-A821-57A4F0D4EA15}"/>
          </ac:cxnSpMkLst>
        </pc:cxnChg>
        <pc:cxnChg chg="add mod">
          <ac:chgData name="Tim Hapitas" userId="f8cd0ac8d4a479b0" providerId="LiveId" clId="{99AC5B8E-0005-BE4B-8858-02FAD7EFAE42}" dt="2021-05-30T16:52:35.887" v="1501" actId="1038"/>
          <ac:cxnSpMkLst>
            <pc:docMk/>
            <pc:sldMk cId="1956928070" sldId="266"/>
            <ac:cxnSpMk id="24" creationId="{D397D9B3-350C-8F4F-B9BF-301C7EEE3339}"/>
          </ac:cxnSpMkLst>
        </pc:cxnChg>
        <pc:cxnChg chg="add mod">
          <ac:chgData name="Tim Hapitas" userId="f8cd0ac8d4a479b0" providerId="LiveId" clId="{99AC5B8E-0005-BE4B-8858-02FAD7EFAE42}" dt="2021-05-30T16:52:25.861" v="1491" actId="1037"/>
          <ac:cxnSpMkLst>
            <pc:docMk/>
            <pc:sldMk cId="1956928070" sldId="266"/>
            <ac:cxnSpMk id="26" creationId="{423145F0-5E6A-9747-890B-F60D329FBE5A}"/>
          </ac:cxnSpMkLst>
        </pc:cxnChg>
        <pc:cxnChg chg="add del mod">
          <ac:chgData name="Tim Hapitas" userId="f8cd0ac8d4a479b0" providerId="LiveId" clId="{99AC5B8E-0005-BE4B-8858-02FAD7EFAE42}" dt="2021-05-30T16:52:42.185" v="1511" actId="1037"/>
          <ac:cxnSpMkLst>
            <pc:docMk/>
            <pc:sldMk cId="1956928070" sldId="266"/>
            <ac:cxnSpMk id="28" creationId="{101CFF67-BB71-584F-9AFD-DB5DAB513A6D}"/>
          </ac:cxnSpMkLst>
        </pc:cxnChg>
        <pc:cxnChg chg="add mod">
          <ac:chgData name="Tim Hapitas" userId="f8cd0ac8d4a479b0" providerId="LiveId" clId="{99AC5B8E-0005-BE4B-8858-02FAD7EFAE42}" dt="2021-05-30T16:52:49.206" v="1525" actId="1038"/>
          <ac:cxnSpMkLst>
            <pc:docMk/>
            <pc:sldMk cId="1956928070" sldId="266"/>
            <ac:cxnSpMk id="30" creationId="{C252B4CB-7D97-3143-B222-56386996E1AC}"/>
          </ac:cxnSpMkLst>
        </pc:cxnChg>
        <pc:cxnChg chg="add mod">
          <ac:chgData name="Tim Hapitas" userId="f8cd0ac8d4a479b0" providerId="LiveId" clId="{99AC5B8E-0005-BE4B-8858-02FAD7EFAE42}" dt="2021-05-30T16:52:57.296" v="1527" actId="14100"/>
          <ac:cxnSpMkLst>
            <pc:docMk/>
            <pc:sldMk cId="1956928070" sldId="266"/>
            <ac:cxnSpMk id="35" creationId="{208097DC-D545-E045-8058-6B4D1586DA10}"/>
          </ac:cxnSpMkLst>
        </pc:cxnChg>
        <pc:cxnChg chg="add mod">
          <ac:chgData name="Tim Hapitas" userId="f8cd0ac8d4a479b0" providerId="LiveId" clId="{99AC5B8E-0005-BE4B-8858-02FAD7EFAE42}" dt="2021-05-30T17:11:49.116" v="1730" actId="1035"/>
          <ac:cxnSpMkLst>
            <pc:docMk/>
            <pc:sldMk cId="1956928070" sldId="266"/>
            <ac:cxnSpMk id="41" creationId="{4FE72602-3C55-954E-9CCB-1FADE27DDA65}"/>
          </ac:cxnSpMkLst>
        </pc:cxnChg>
        <pc:cxnChg chg="add mod">
          <ac:chgData name="Tim Hapitas" userId="f8cd0ac8d4a479b0" providerId="LiveId" clId="{99AC5B8E-0005-BE4B-8858-02FAD7EFAE42}" dt="2021-05-30T17:11:49.116" v="1730" actId="1035"/>
          <ac:cxnSpMkLst>
            <pc:docMk/>
            <pc:sldMk cId="1956928070" sldId="266"/>
            <ac:cxnSpMk id="43" creationId="{DC2CE55F-284A-2E46-A5B8-205682024661}"/>
          </ac:cxnSpMkLst>
        </pc:cxnChg>
      </pc:sldChg>
      <pc:sldChg chg="addSp delSp modSp new mod">
        <pc:chgData name="Tim Hapitas" userId="f8cd0ac8d4a479b0" providerId="LiveId" clId="{99AC5B8E-0005-BE4B-8858-02FAD7EFAE42}" dt="2021-05-31T19:13:47.259" v="5230"/>
        <pc:sldMkLst>
          <pc:docMk/>
          <pc:sldMk cId="2254914759" sldId="267"/>
        </pc:sldMkLst>
        <pc:spChg chg="del">
          <ac:chgData name="Tim Hapitas" userId="f8cd0ac8d4a479b0" providerId="LiveId" clId="{99AC5B8E-0005-BE4B-8858-02FAD7EFAE42}" dt="2021-05-31T19:13:44.461" v="5228" actId="478"/>
          <ac:spMkLst>
            <pc:docMk/>
            <pc:sldMk cId="2254914759" sldId="267"/>
            <ac:spMk id="2" creationId="{4E9671AA-07F4-BA47-BFD8-7FF050565B67}"/>
          </ac:spMkLst>
        </pc:spChg>
        <pc:spChg chg="del">
          <ac:chgData name="Tim Hapitas" userId="f8cd0ac8d4a479b0" providerId="LiveId" clId="{99AC5B8E-0005-BE4B-8858-02FAD7EFAE42}" dt="2021-05-31T19:13:46.327" v="5229" actId="478"/>
          <ac:spMkLst>
            <pc:docMk/>
            <pc:sldMk cId="2254914759" sldId="267"/>
            <ac:spMk id="3" creationId="{4D5BD26B-904A-E748-BAAF-C2CF801E937C}"/>
          </ac:spMkLst>
        </pc:spChg>
        <pc:spChg chg="add mod">
          <ac:chgData name="Tim Hapitas" userId="f8cd0ac8d4a479b0" providerId="LiveId" clId="{99AC5B8E-0005-BE4B-8858-02FAD7EFAE42}" dt="2021-05-31T19:13:47.259" v="5230"/>
          <ac:spMkLst>
            <pc:docMk/>
            <pc:sldMk cId="2254914759" sldId="267"/>
            <ac:spMk id="5" creationId="{0C2CBCA8-4C70-ED4D-A843-6D9E1641DA31}"/>
          </ac:spMkLst>
        </pc:spChg>
        <pc:spChg chg="mod">
          <ac:chgData name="Tim Hapitas" userId="f8cd0ac8d4a479b0" providerId="LiveId" clId="{99AC5B8E-0005-BE4B-8858-02FAD7EFAE42}" dt="2021-05-31T19:13:47.259" v="5230"/>
          <ac:spMkLst>
            <pc:docMk/>
            <pc:sldMk cId="2254914759" sldId="267"/>
            <ac:spMk id="12" creationId="{408C28C7-913C-F343-9901-4BBAB5CD126C}"/>
          </ac:spMkLst>
        </pc:spChg>
        <pc:spChg chg="mod">
          <ac:chgData name="Tim Hapitas" userId="f8cd0ac8d4a479b0" providerId="LiveId" clId="{99AC5B8E-0005-BE4B-8858-02FAD7EFAE42}" dt="2021-05-31T19:13:47.259" v="5230"/>
          <ac:spMkLst>
            <pc:docMk/>
            <pc:sldMk cId="2254914759" sldId="267"/>
            <ac:spMk id="23" creationId="{DF7DA76E-B212-1A46-A8F6-0024607A74B3}"/>
          </ac:spMkLst>
        </pc:spChg>
        <pc:spChg chg="add mod">
          <ac:chgData name="Tim Hapitas" userId="f8cd0ac8d4a479b0" providerId="LiveId" clId="{99AC5B8E-0005-BE4B-8858-02FAD7EFAE42}" dt="2021-05-31T19:13:47.259" v="5230"/>
          <ac:spMkLst>
            <pc:docMk/>
            <pc:sldMk cId="2254914759" sldId="267"/>
            <ac:spMk id="29" creationId="{92258EEC-EDFC-DA49-A766-5D212B94E2B6}"/>
          </ac:spMkLst>
        </pc:spChg>
        <pc:spChg chg="add mod">
          <ac:chgData name="Tim Hapitas" userId="f8cd0ac8d4a479b0" providerId="LiveId" clId="{99AC5B8E-0005-BE4B-8858-02FAD7EFAE42}" dt="2021-05-31T19:13:47.259" v="5230"/>
          <ac:spMkLst>
            <pc:docMk/>
            <pc:sldMk cId="2254914759" sldId="267"/>
            <ac:spMk id="30" creationId="{21A5EC40-80DC-934F-850A-C17399E89C27}"/>
          </ac:spMkLst>
        </pc:spChg>
        <pc:spChg chg="add mod">
          <ac:chgData name="Tim Hapitas" userId="f8cd0ac8d4a479b0" providerId="LiveId" clId="{99AC5B8E-0005-BE4B-8858-02FAD7EFAE42}" dt="2021-05-31T19:13:47.259" v="5230"/>
          <ac:spMkLst>
            <pc:docMk/>
            <pc:sldMk cId="2254914759" sldId="267"/>
            <ac:spMk id="31" creationId="{B34C7791-1C7F-884B-A5E0-9B360E48FA09}"/>
          </ac:spMkLst>
        </pc:spChg>
        <pc:grpChg chg="add mod">
          <ac:chgData name="Tim Hapitas" userId="f8cd0ac8d4a479b0" providerId="LiveId" clId="{99AC5B8E-0005-BE4B-8858-02FAD7EFAE42}" dt="2021-05-31T19:13:47.259" v="5230"/>
          <ac:grpSpMkLst>
            <pc:docMk/>
            <pc:sldMk cId="2254914759" sldId="267"/>
            <ac:grpSpMk id="10" creationId="{71CDE9DF-9479-424D-B1EC-967BBD88DEA2}"/>
          </ac:grpSpMkLst>
        </pc:grpChg>
        <pc:grpChg chg="add mod">
          <ac:chgData name="Tim Hapitas" userId="f8cd0ac8d4a479b0" providerId="LiveId" clId="{99AC5B8E-0005-BE4B-8858-02FAD7EFAE42}" dt="2021-05-31T19:13:47.259" v="5230"/>
          <ac:grpSpMkLst>
            <pc:docMk/>
            <pc:sldMk cId="2254914759" sldId="267"/>
            <ac:grpSpMk id="16" creationId="{C28C85DD-F6C2-8642-BE33-47EE8ED95E75}"/>
          </ac:grpSpMkLst>
        </pc:grpChg>
        <pc:grpChg chg="mod">
          <ac:chgData name="Tim Hapitas" userId="f8cd0ac8d4a479b0" providerId="LiveId" clId="{99AC5B8E-0005-BE4B-8858-02FAD7EFAE42}" dt="2021-05-31T19:13:47.259" v="5230"/>
          <ac:grpSpMkLst>
            <pc:docMk/>
            <pc:sldMk cId="2254914759" sldId="267"/>
            <ac:grpSpMk id="19" creationId="{7C2DC66D-C8A3-3146-B6F5-5E5E195E678F}"/>
          </ac:grpSpMkLst>
        </pc:grpChg>
        <pc:picChg chg="add mod">
          <ac:chgData name="Tim Hapitas" userId="f8cd0ac8d4a479b0" providerId="LiveId" clId="{99AC5B8E-0005-BE4B-8858-02FAD7EFAE42}" dt="2021-05-31T19:13:47.259" v="5230"/>
          <ac:picMkLst>
            <pc:docMk/>
            <pc:sldMk cId="2254914759" sldId="267"/>
            <ac:picMk id="4" creationId="{4CD8D066-3C00-D94E-9F01-B6F22E0512E6}"/>
          </ac:picMkLst>
        </pc:picChg>
        <pc:picChg chg="add mod">
          <ac:chgData name="Tim Hapitas" userId="f8cd0ac8d4a479b0" providerId="LiveId" clId="{99AC5B8E-0005-BE4B-8858-02FAD7EFAE42}" dt="2021-05-31T19:13:47.259" v="5230"/>
          <ac:picMkLst>
            <pc:docMk/>
            <pc:sldMk cId="2254914759" sldId="267"/>
            <ac:picMk id="13" creationId="{1BBB1C36-5F11-0B43-818C-8BE845B72D0E}"/>
          </ac:picMkLst>
        </pc:picChg>
        <pc:picChg chg="add mod">
          <ac:chgData name="Tim Hapitas" userId="f8cd0ac8d4a479b0" providerId="LiveId" clId="{99AC5B8E-0005-BE4B-8858-02FAD7EFAE42}" dt="2021-05-31T19:13:47.259" v="5230"/>
          <ac:picMkLst>
            <pc:docMk/>
            <pc:sldMk cId="2254914759" sldId="267"/>
            <ac:picMk id="14" creationId="{E4C28DD7-E343-994D-995D-3B435FB0A01E}"/>
          </ac:picMkLst>
        </pc:picChg>
        <pc:picChg chg="add mod">
          <ac:chgData name="Tim Hapitas" userId="f8cd0ac8d4a479b0" providerId="LiveId" clId="{99AC5B8E-0005-BE4B-8858-02FAD7EFAE42}" dt="2021-05-31T19:13:47.259" v="5230"/>
          <ac:picMkLst>
            <pc:docMk/>
            <pc:sldMk cId="2254914759" sldId="267"/>
            <ac:picMk id="15" creationId="{A661F60A-054B-F44D-B000-FC5450565B60}"/>
          </ac:picMkLst>
        </pc:picChg>
        <pc:picChg chg="mod">
          <ac:chgData name="Tim Hapitas" userId="f8cd0ac8d4a479b0" providerId="LiveId" clId="{99AC5B8E-0005-BE4B-8858-02FAD7EFAE42}" dt="2021-05-31T19:13:47.259" v="5230"/>
          <ac:picMkLst>
            <pc:docMk/>
            <pc:sldMk cId="2254914759" sldId="267"/>
            <ac:picMk id="17" creationId="{45074BC6-E72D-6F48-98BB-EC08C1633069}"/>
          </ac:picMkLst>
        </pc:picChg>
        <pc:picChg chg="mod">
          <ac:chgData name="Tim Hapitas" userId="f8cd0ac8d4a479b0" providerId="LiveId" clId="{99AC5B8E-0005-BE4B-8858-02FAD7EFAE42}" dt="2021-05-31T19:13:47.259" v="5230"/>
          <ac:picMkLst>
            <pc:docMk/>
            <pc:sldMk cId="2254914759" sldId="267"/>
            <ac:picMk id="18" creationId="{1FAB6E54-3EDB-5A41-94FD-0F77A8FDA713}"/>
          </ac:picMkLst>
        </pc:picChg>
        <pc:picChg chg="mod">
          <ac:chgData name="Tim Hapitas" userId="f8cd0ac8d4a479b0" providerId="LiveId" clId="{99AC5B8E-0005-BE4B-8858-02FAD7EFAE42}" dt="2021-05-31T19:13:47.259" v="5230"/>
          <ac:picMkLst>
            <pc:docMk/>
            <pc:sldMk cId="2254914759" sldId="267"/>
            <ac:picMk id="20" creationId="{F6751213-BC8F-C447-ACBE-41AF4012A31D}"/>
          </ac:picMkLst>
        </pc:picChg>
        <pc:picChg chg="mod">
          <ac:chgData name="Tim Hapitas" userId="f8cd0ac8d4a479b0" providerId="LiveId" clId="{99AC5B8E-0005-BE4B-8858-02FAD7EFAE42}" dt="2021-05-31T19:13:47.259" v="5230"/>
          <ac:picMkLst>
            <pc:docMk/>
            <pc:sldMk cId="2254914759" sldId="267"/>
            <ac:picMk id="21" creationId="{27BB7BC1-A2D6-E040-9B6C-4E24AD3598A2}"/>
          </ac:picMkLst>
        </pc:picChg>
        <pc:picChg chg="mod">
          <ac:chgData name="Tim Hapitas" userId="f8cd0ac8d4a479b0" providerId="LiveId" clId="{99AC5B8E-0005-BE4B-8858-02FAD7EFAE42}" dt="2021-05-31T19:13:47.259" v="5230"/>
          <ac:picMkLst>
            <pc:docMk/>
            <pc:sldMk cId="2254914759" sldId="267"/>
            <ac:picMk id="22" creationId="{64B2CBD7-6B0C-184F-8616-106620308778}"/>
          </ac:picMkLst>
        </pc:picChg>
        <pc:picChg chg="mod">
          <ac:chgData name="Tim Hapitas" userId="f8cd0ac8d4a479b0" providerId="LiveId" clId="{99AC5B8E-0005-BE4B-8858-02FAD7EFAE42}" dt="2021-05-31T19:13:47.259" v="5230"/>
          <ac:picMkLst>
            <pc:docMk/>
            <pc:sldMk cId="2254914759" sldId="267"/>
            <ac:picMk id="24" creationId="{0C922F31-8660-064E-BB2D-5A20E74A30BB}"/>
          </ac:picMkLst>
        </pc:picChg>
        <pc:picChg chg="mod">
          <ac:chgData name="Tim Hapitas" userId="f8cd0ac8d4a479b0" providerId="LiveId" clId="{99AC5B8E-0005-BE4B-8858-02FAD7EFAE42}" dt="2021-05-31T19:13:47.259" v="5230"/>
          <ac:picMkLst>
            <pc:docMk/>
            <pc:sldMk cId="2254914759" sldId="267"/>
            <ac:picMk id="25" creationId="{2750DD30-234C-0E47-B213-4AE51584D859}"/>
          </ac:picMkLst>
        </pc:picChg>
        <pc:picChg chg="mod">
          <ac:chgData name="Tim Hapitas" userId="f8cd0ac8d4a479b0" providerId="LiveId" clId="{99AC5B8E-0005-BE4B-8858-02FAD7EFAE42}" dt="2021-05-31T19:13:47.259" v="5230"/>
          <ac:picMkLst>
            <pc:docMk/>
            <pc:sldMk cId="2254914759" sldId="267"/>
            <ac:picMk id="26" creationId="{F6530012-6C23-EE40-AE91-BE8911513F00}"/>
          </ac:picMkLst>
        </pc:picChg>
        <pc:picChg chg="add mod">
          <ac:chgData name="Tim Hapitas" userId="f8cd0ac8d4a479b0" providerId="LiveId" clId="{99AC5B8E-0005-BE4B-8858-02FAD7EFAE42}" dt="2021-05-31T19:13:47.259" v="5230"/>
          <ac:picMkLst>
            <pc:docMk/>
            <pc:sldMk cId="2254914759" sldId="267"/>
            <ac:picMk id="32" creationId="{7BEE4BEA-4B20-3241-91A1-B53782DCF9F2}"/>
          </ac:picMkLst>
        </pc:picChg>
        <pc:picChg chg="add mod">
          <ac:chgData name="Tim Hapitas" userId="f8cd0ac8d4a479b0" providerId="LiveId" clId="{99AC5B8E-0005-BE4B-8858-02FAD7EFAE42}" dt="2021-05-31T19:13:47.259" v="5230"/>
          <ac:picMkLst>
            <pc:docMk/>
            <pc:sldMk cId="2254914759" sldId="267"/>
            <ac:picMk id="33" creationId="{1168017C-6C24-7944-B52C-CCB50F2A4307}"/>
          </ac:picMkLst>
        </pc:picChg>
        <pc:cxnChg chg="add mod">
          <ac:chgData name="Tim Hapitas" userId="f8cd0ac8d4a479b0" providerId="LiveId" clId="{99AC5B8E-0005-BE4B-8858-02FAD7EFAE42}" dt="2021-05-31T19:13:47.259" v="5230"/>
          <ac:cxnSpMkLst>
            <pc:docMk/>
            <pc:sldMk cId="2254914759" sldId="267"/>
            <ac:cxnSpMk id="6" creationId="{DF69E75F-D778-E446-A2CC-48EFA1EAA41C}"/>
          </ac:cxnSpMkLst>
        </pc:cxnChg>
        <pc:cxnChg chg="add mod">
          <ac:chgData name="Tim Hapitas" userId="f8cd0ac8d4a479b0" providerId="LiveId" clId="{99AC5B8E-0005-BE4B-8858-02FAD7EFAE42}" dt="2021-05-31T19:13:47.259" v="5230"/>
          <ac:cxnSpMkLst>
            <pc:docMk/>
            <pc:sldMk cId="2254914759" sldId="267"/>
            <ac:cxnSpMk id="7" creationId="{B73699F6-8181-154F-9864-9D7700FBAFEF}"/>
          </ac:cxnSpMkLst>
        </pc:cxnChg>
        <pc:cxnChg chg="add mod">
          <ac:chgData name="Tim Hapitas" userId="f8cd0ac8d4a479b0" providerId="LiveId" clId="{99AC5B8E-0005-BE4B-8858-02FAD7EFAE42}" dt="2021-05-31T19:13:47.259" v="5230"/>
          <ac:cxnSpMkLst>
            <pc:docMk/>
            <pc:sldMk cId="2254914759" sldId="267"/>
            <ac:cxnSpMk id="8" creationId="{453C7D25-0F4A-8B41-938F-579D0A459F21}"/>
          </ac:cxnSpMkLst>
        </pc:cxnChg>
        <pc:cxnChg chg="add mod">
          <ac:chgData name="Tim Hapitas" userId="f8cd0ac8d4a479b0" providerId="LiveId" clId="{99AC5B8E-0005-BE4B-8858-02FAD7EFAE42}" dt="2021-05-31T19:13:47.259" v="5230"/>
          <ac:cxnSpMkLst>
            <pc:docMk/>
            <pc:sldMk cId="2254914759" sldId="267"/>
            <ac:cxnSpMk id="9" creationId="{FF71523D-324D-A84B-BF3B-FA6DAB03F287}"/>
          </ac:cxnSpMkLst>
        </pc:cxnChg>
        <pc:cxnChg chg="mod">
          <ac:chgData name="Tim Hapitas" userId="f8cd0ac8d4a479b0" providerId="LiveId" clId="{99AC5B8E-0005-BE4B-8858-02FAD7EFAE42}" dt="2021-05-31T19:13:47.259" v="5230"/>
          <ac:cxnSpMkLst>
            <pc:docMk/>
            <pc:sldMk cId="2254914759" sldId="267"/>
            <ac:cxnSpMk id="11" creationId="{4A94CAD6-7209-6347-8998-0D65EE39BC6C}"/>
          </ac:cxnSpMkLst>
        </pc:cxnChg>
        <pc:cxnChg chg="mod">
          <ac:chgData name="Tim Hapitas" userId="f8cd0ac8d4a479b0" providerId="LiveId" clId="{99AC5B8E-0005-BE4B-8858-02FAD7EFAE42}" dt="2021-05-31T19:13:47.259" v="5230"/>
          <ac:cxnSpMkLst>
            <pc:docMk/>
            <pc:sldMk cId="2254914759" sldId="267"/>
            <ac:cxnSpMk id="27" creationId="{5BECC8D1-8A84-014E-B993-FA66877A32F4}"/>
          </ac:cxnSpMkLst>
        </pc:cxnChg>
        <pc:cxnChg chg="mod">
          <ac:chgData name="Tim Hapitas" userId="f8cd0ac8d4a479b0" providerId="LiveId" clId="{99AC5B8E-0005-BE4B-8858-02FAD7EFAE42}" dt="2021-05-31T19:13:47.259" v="5230"/>
          <ac:cxnSpMkLst>
            <pc:docMk/>
            <pc:sldMk cId="2254914759" sldId="267"/>
            <ac:cxnSpMk id="28" creationId="{218C194D-456A-754B-8AE9-05A4EEA71CB9}"/>
          </ac:cxnSpMkLst>
        </pc:cxnChg>
      </pc:sldChg>
      <pc:sldChg chg="modSp new mod">
        <pc:chgData name="Tim Hapitas" userId="f8cd0ac8d4a479b0" providerId="LiveId" clId="{99AC5B8E-0005-BE4B-8858-02FAD7EFAE42}" dt="2021-06-01T13:32:22.276" v="5674" actId="20577"/>
        <pc:sldMkLst>
          <pc:docMk/>
          <pc:sldMk cId="679802236" sldId="268"/>
        </pc:sldMkLst>
        <pc:spChg chg="mod">
          <ac:chgData name="Tim Hapitas" userId="f8cd0ac8d4a479b0" providerId="LiveId" clId="{99AC5B8E-0005-BE4B-8858-02FAD7EFAE42}" dt="2021-06-01T13:32:22.276" v="5674" actId="20577"/>
          <ac:spMkLst>
            <pc:docMk/>
            <pc:sldMk cId="679802236" sldId="268"/>
            <ac:spMk id="2" creationId="{FFC16A4C-E66D-E44B-AAE2-E1207BD85D9F}"/>
          </ac:spMkLst>
        </pc:spChg>
      </pc:sldChg>
      <pc:sldChg chg="modSp new mod">
        <pc:chgData name="Tim Hapitas" userId="f8cd0ac8d4a479b0" providerId="LiveId" clId="{99AC5B8E-0005-BE4B-8858-02FAD7EFAE42}" dt="2021-06-01T13:32:30.048" v="5685" actId="20577"/>
        <pc:sldMkLst>
          <pc:docMk/>
          <pc:sldMk cId="3941683243" sldId="269"/>
        </pc:sldMkLst>
        <pc:spChg chg="mod">
          <ac:chgData name="Tim Hapitas" userId="f8cd0ac8d4a479b0" providerId="LiveId" clId="{99AC5B8E-0005-BE4B-8858-02FAD7EFAE42}" dt="2021-06-01T13:32:30.048" v="5685" actId="20577"/>
          <ac:spMkLst>
            <pc:docMk/>
            <pc:sldMk cId="3941683243" sldId="269"/>
            <ac:spMk id="2" creationId="{5D9E29B6-6F81-4C4B-A68A-B8F03628FDC1}"/>
          </ac:spMkLst>
        </pc:spChg>
      </pc:sldChg>
    </pc:docChg>
  </pc:docChgLst>
  <pc:docChgLst>
    <pc:chgData name="Tim Hapitas" userId="f8cd0ac8d4a479b0" providerId="LiveId" clId="{AF7AB9B5-6CC9-4E7B-A750-21284CE5486A}"/>
    <pc:docChg chg="undo custSel addSld delSld modSld sldOrd">
      <pc:chgData name="Tim Hapitas" userId="f8cd0ac8d4a479b0" providerId="LiveId" clId="{AF7AB9B5-6CC9-4E7B-A750-21284CE5486A}" dt="2021-06-09T14:29:45.526" v="6171" actId="1036"/>
      <pc:docMkLst>
        <pc:docMk/>
      </pc:docMkLst>
      <pc:sldChg chg="addSp delSp modSp mod">
        <pc:chgData name="Tim Hapitas" userId="f8cd0ac8d4a479b0" providerId="LiveId" clId="{AF7AB9B5-6CC9-4E7B-A750-21284CE5486A}" dt="2021-06-05T16:46:21.909" v="1110" actId="1076"/>
        <pc:sldMkLst>
          <pc:docMk/>
          <pc:sldMk cId="3206246279" sldId="256"/>
        </pc:sldMkLst>
        <pc:spChg chg="del mod">
          <ac:chgData name="Tim Hapitas" userId="f8cd0ac8d4a479b0" providerId="LiveId" clId="{AF7AB9B5-6CC9-4E7B-A750-21284CE5486A}" dt="2021-06-05T16:38:14.458" v="1000" actId="478"/>
          <ac:spMkLst>
            <pc:docMk/>
            <pc:sldMk cId="3206246279" sldId="256"/>
            <ac:spMk id="2" creationId="{DC963F24-38BD-7346-BD7A-7265329E16DE}"/>
          </ac:spMkLst>
        </pc:spChg>
        <pc:spChg chg="mod">
          <ac:chgData name="Tim Hapitas" userId="f8cd0ac8d4a479b0" providerId="LiveId" clId="{AF7AB9B5-6CC9-4E7B-A750-21284CE5486A}" dt="2021-06-05T16:46:21.909" v="1110" actId="1076"/>
          <ac:spMkLst>
            <pc:docMk/>
            <pc:sldMk cId="3206246279" sldId="256"/>
            <ac:spMk id="3" creationId="{D835B28C-6D65-7944-BF1B-4B4671236D30}"/>
          </ac:spMkLst>
        </pc:spChg>
        <pc:spChg chg="add mod">
          <ac:chgData name="Tim Hapitas" userId="f8cd0ac8d4a479b0" providerId="LiveId" clId="{AF7AB9B5-6CC9-4E7B-A750-21284CE5486A}" dt="2021-06-05T16:43:12.922" v="1109" actId="20577"/>
          <ac:spMkLst>
            <pc:docMk/>
            <pc:sldMk cId="3206246279" sldId="256"/>
            <ac:spMk id="5" creationId="{FBAFBA82-3249-4231-9703-67C41BBF9403}"/>
          </ac:spMkLst>
        </pc:spChg>
        <pc:picChg chg="add mod">
          <ac:chgData name="Tim Hapitas" userId="f8cd0ac8d4a479b0" providerId="LiveId" clId="{AF7AB9B5-6CC9-4E7B-A750-21284CE5486A}" dt="2021-06-05T16:42:11.273" v="1096" actId="571"/>
          <ac:picMkLst>
            <pc:docMk/>
            <pc:sldMk cId="3206246279" sldId="256"/>
            <ac:picMk id="12" creationId="{CCF58C64-ED65-41CD-B972-5516373667A2}"/>
          </ac:picMkLst>
        </pc:picChg>
      </pc:sldChg>
      <pc:sldChg chg="modSp mod">
        <pc:chgData name="Tim Hapitas" userId="f8cd0ac8d4a479b0" providerId="LiveId" clId="{AF7AB9B5-6CC9-4E7B-A750-21284CE5486A}" dt="2021-06-06T14:30:25.810" v="5041" actId="20577"/>
        <pc:sldMkLst>
          <pc:docMk/>
          <pc:sldMk cId="3112872216" sldId="258"/>
        </pc:sldMkLst>
        <pc:spChg chg="mod">
          <ac:chgData name="Tim Hapitas" userId="f8cd0ac8d4a479b0" providerId="LiveId" clId="{AF7AB9B5-6CC9-4E7B-A750-21284CE5486A}" dt="2021-06-06T14:29:39.868" v="4920" actId="1076"/>
          <ac:spMkLst>
            <pc:docMk/>
            <pc:sldMk cId="3112872216" sldId="258"/>
            <ac:spMk id="2" creationId="{22580B58-7B3E-C24C-9619-6F1F94DC8DF3}"/>
          </ac:spMkLst>
        </pc:spChg>
        <pc:spChg chg="mod">
          <ac:chgData name="Tim Hapitas" userId="f8cd0ac8d4a479b0" providerId="LiveId" clId="{AF7AB9B5-6CC9-4E7B-A750-21284CE5486A}" dt="2021-06-06T14:30:25.810" v="5041" actId="20577"/>
          <ac:spMkLst>
            <pc:docMk/>
            <pc:sldMk cId="3112872216" sldId="258"/>
            <ac:spMk id="3100" creationId="{062803BE-4A63-4940-84F5-D6FC5D8AB06E}"/>
          </ac:spMkLst>
        </pc:spChg>
      </pc:sldChg>
      <pc:sldChg chg="addSp delSp modSp mod">
        <pc:chgData name="Tim Hapitas" userId="f8cd0ac8d4a479b0" providerId="LiveId" clId="{AF7AB9B5-6CC9-4E7B-A750-21284CE5486A}" dt="2021-06-06T14:31:41.961" v="5060" actId="20577"/>
        <pc:sldMkLst>
          <pc:docMk/>
          <pc:sldMk cId="87330529" sldId="259"/>
        </pc:sldMkLst>
        <pc:spChg chg="mod">
          <ac:chgData name="Tim Hapitas" userId="f8cd0ac8d4a479b0" providerId="LiveId" clId="{AF7AB9B5-6CC9-4E7B-A750-21284CE5486A}" dt="2021-06-06T13:04:00.908" v="1241" actId="1076"/>
          <ac:spMkLst>
            <pc:docMk/>
            <pc:sldMk cId="87330529" sldId="259"/>
            <ac:spMk id="2" creationId="{4464BFFD-56F7-3447-855E-92A09897AF15}"/>
          </ac:spMkLst>
        </pc:spChg>
        <pc:spChg chg="mod">
          <ac:chgData name="Tim Hapitas" userId="f8cd0ac8d4a479b0" providerId="LiveId" clId="{AF7AB9B5-6CC9-4E7B-A750-21284CE5486A}" dt="2021-06-06T14:31:41.961" v="5060" actId="20577"/>
          <ac:spMkLst>
            <pc:docMk/>
            <pc:sldMk cId="87330529" sldId="259"/>
            <ac:spMk id="5" creationId="{9FD6E377-198B-4148-9215-1A242D0C62A8}"/>
          </ac:spMkLst>
        </pc:spChg>
        <pc:spChg chg="add del mod">
          <ac:chgData name="Tim Hapitas" userId="f8cd0ac8d4a479b0" providerId="LiveId" clId="{AF7AB9B5-6CC9-4E7B-A750-21284CE5486A}" dt="2021-06-06T12:48:19.803" v="1122" actId="22"/>
          <ac:spMkLst>
            <pc:docMk/>
            <pc:sldMk cId="87330529" sldId="259"/>
            <ac:spMk id="6" creationId="{17A1960A-A767-4561-8A8B-604AD3CCA49D}"/>
          </ac:spMkLst>
        </pc:spChg>
        <pc:spChg chg="mod">
          <ac:chgData name="Tim Hapitas" userId="f8cd0ac8d4a479b0" providerId="LiveId" clId="{AF7AB9B5-6CC9-4E7B-A750-21284CE5486A}" dt="2021-06-06T14:31:08.274" v="5057" actId="20577"/>
          <ac:spMkLst>
            <pc:docMk/>
            <pc:sldMk cId="87330529" sldId="259"/>
            <ac:spMk id="7" creationId="{EBFAAC31-597A-E542-B949-54E3F9FF9740}"/>
          </ac:spMkLst>
        </pc:spChg>
        <pc:spChg chg="add del mod">
          <ac:chgData name="Tim Hapitas" userId="f8cd0ac8d4a479b0" providerId="LiveId" clId="{AF7AB9B5-6CC9-4E7B-A750-21284CE5486A}" dt="2021-06-06T12:48:54.577" v="1129" actId="22"/>
          <ac:spMkLst>
            <pc:docMk/>
            <pc:sldMk cId="87330529" sldId="259"/>
            <ac:spMk id="11" creationId="{A999017D-26E2-4431-98B0-42E6ACD33950}"/>
          </ac:spMkLst>
        </pc:spChg>
        <pc:grpChg chg="add del mod">
          <ac:chgData name="Tim Hapitas" userId="f8cd0ac8d4a479b0" providerId="LiveId" clId="{AF7AB9B5-6CC9-4E7B-A750-21284CE5486A}" dt="2021-06-06T13:05:25.906" v="1269" actId="165"/>
          <ac:grpSpMkLst>
            <pc:docMk/>
            <pc:sldMk cId="87330529" sldId="259"/>
            <ac:grpSpMk id="28" creationId="{69361813-70D7-440E-BDE6-21B612C8D5AF}"/>
          </ac:grpSpMkLst>
        </pc:grpChg>
        <pc:grpChg chg="add mod">
          <ac:chgData name="Tim Hapitas" userId="f8cd0ac8d4a479b0" providerId="LiveId" clId="{AF7AB9B5-6CC9-4E7B-A750-21284CE5486A}" dt="2021-06-06T14:31:32.714" v="5059" actId="1076"/>
          <ac:grpSpMkLst>
            <pc:docMk/>
            <pc:sldMk cId="87330529" sldId="259"/>
            <ac:grpSpMk id="29" creationId="{1916A468-7516-45DC-94E5-BFD8918893FD}"/>
          </ac:grpSpMkLst>
        </pc:grpChg>
        <pc:picChg chg="del">
          <ac:chgData name="Tim Hapitas" userId="f8cd0ac8d4a479b0" providerId="LiveId" clId="{AF7AB9B5-6CC9-4E7B-A750-21284CE5486A}" dt="2021-06-06T12:48:18.106" v="1121" actId="478"/>
          <ac:picMkLst>
            <pc:docMk/>
            <pc:sldMk cId="87330529" sldId="259"/>
            <ac:picMk id="4" creationId="{FAAF18BF-35C4-E54F-95A4-CDEF879A435D}"/>
          </ac:picMkLst>
        </pc:picChg>
        <pc:picChg chg="add del mod ord">
          <ac:chgData name="Tim Hapitas" userId="f8cd0ac8d4a479b0" providerId="LiveId" clId="{AF7AB9B5-6CC9-4E7B-A750-21284CE5486A}" dt="2021-06-06T12:48:37.001" v="1128" actId="478"/>
          <ac:picMkLst>
            <pc:docMk/>
            <pc:sldMk cId="87330529" sldId="259"/>
            <ac:picMk id="9" creationId="{3685F86E-1EA3-4270-AC99-903578A7EB32}"/>
          </ac:picMkLst>
        </pc:picChg>
        <pc:picChg chg="add mod ord">
          <ac:chgData name="Tim Hapitas" userId="f8cd0ac8d4a479b0" providerId="LiveId" clId="{AF7AB9B5-6CC9-4E7B-A750-21284CE5486A}" dt="2021-06-06T12:49:05.591" v="1137" actId="1038"/>
          <ac:picMkLst>
            <pc:docMk/>
            <pc:sldMk cId="87330529" sldId="259"/>
            <ac:picMk id="13" creationId="{2EFABA86-03D0-4F0C-AA4E-092686519EB6}"/>
          </ac:picMkLst>
        </pc:picChg>
        <pc:picChg chg="add mod topLvl">
          <ac:chgData name="Tim Hapitas" userId="f8cd0ac8d4a479b0" providerId="LiveId" clId="{AF7AB9B5-6CC9-4E7B-A750-21284CE5486A}" dt="2021-06-06T13:05:33.505" v="1272" actId="164"/>
          <ac:picMkLst>
            <pc:docMk/>
            <pc:sldMk cId="87330529" sldId="259"/>
            <ac:picMk id="15" creationId="{BD818807-B773-4C0D-AD6E-CEF3B863CADF}"/>
          </ac:picMkLst>
        </pc:picChg>
        <pc:picChg chg="add mod topLvl">
          <ac:chgData name="Tim Hapitas" userId="f8cd0ac8d4a479b0" providerId="LiveId" clId="{AF7AB9B5-6CC9-4E7B-A750-21284CE5486A}" dt="2021-06-06T13:05:33.505" v="1272" actId="164"/>
          <ac:picMkLst>
            <pc:docMk/>
            <pc:sldMk cId="87330529" sldId="259"/>
            <ac:picMk id="17" creationId="{728F1EC2-0CC4-4F7B-8513-212CCBAB7D8E}"/>
          </ac:picMkLst>
        </pc:picChg>
        <pc:picChg chg="add mod topLvl">
          <ac:chgData name="Tim Hapitas" userId="f8cd0ac8d4a479b0" providerId="LiveId" clId="{AF7AB9B5-6CC9-4E7B-A750-21284CE5486A}" dt="2021-06-06T13:05:33.505" v="1272" actId="164"/>
          <ac:picMkLst>
            <pc:docMk/>
            <pc:sldMk cId="87330529" sldId="259"/>
            <ac:picMk id="18" creationId="{D794AFFE-F8AB-42D6-A0E9-F8E66123DF2F}"/>
          </ac:picMkLst>
        </pc:picChg>
        <pc:picChg chg="add mod topLvl">
          <ac:chgData name="Tim Hapitas" userId="f8cd0ac8d4a479b0" providerId="LiveId" clId="{AF7AB9B5-6CC9-4E7B-A750-21284CE5486A}" dt="2021-06-06T13:05:33.505" v="1272" actId="164"/>
          <ac:picMkLst>
            <pc:docMk/>
            <pc:sldMk cId="87330529" sldId="259"/>
            <ac:picMk id="22" creationId="{D538D03B-DDD5-4C96-804E-19D690BA7340}"/>
          </ac:picMkLst>
        </pc:picChg>
        <pc:picChg chg="add mod topLvl">
          <ac:chgData name="Tim Hapitas" userId="f8cd0ac8d4a479b0" providerId="LiveId" clId="{AF7AB9B5-6CC9-4E7B-A750-21284CE5486A}" dt="2021-06-06T13:05:33.505" v="1272" actId="164"/>
          <ac:picMkLst>
            <pc:docMk/>
            <pc:sldMk cId="87330529" sldId="259"/>
            <ac:picMk id="23" creationId="{D718691D-0278-4CE7-9465-6A867A9F288D}"/>
          </ac:picMkLst>
        </pc:picChg>
        <pc:picChg chg="add mod topLvl">
          <ac:chgData name="Tim Hapitas" userId="f8cd0ac8d4a479b0" providerId="LiveId" clId="{AF7AB9B5-6CC9-4E7B-A750-21284CE5486A}" dt="2021-06-06T13:05:33.505" v="1272" actId="164"/>
          <ac:picMkLst>
            <pc:docMk/>
            <pc:sldMk cId="87330529" sldId="259"/>
            <ac:picMk id="24" creationId="{942704D5-C9C3-4A57-8F7A-FB878EC1BC31}"/>
          </ac:picMkLst>
        </pc:picChg>
        <pc:picChg chg="add del mod">
          <ac:chgData name="Tim Hapitas" userId="f8cd0ac8d4a479b0" providerId="LiveId" clId="{AF7AB9B5-6CC9-4E7B-A750-21284CE5486A}" dt="2021-06-06T13:04:26.987" v="1247" actId="478"/>
          <ac:picMkLst>
            <pc:docMk/>
            <pc:sldMk cId="87330529" sldId="259"/>
            <ac:picMk id="25" creationId="{E30E340E-07EA-462C-A6C2-7284A1FA9E04}"/>
          </ac:picMkLst>
        </pc:picChg>
        <pc:picChg chg="add mod topLvl">
          <ac:chgData name="Tim Hapitas" userId="f8cd0ac8d4a479b0" providerId="LiveId" clId="{AF7AB9B5-6CC9-4E7B-A750-21284CE5486A}" dt="2021-06-06T13:05:33.505" v="1272" actId="164"/>
          <ac:picMkLst>
            <pc:docMk/>
            <pc:sldMk cId="87330529" sldId="259"/>
            <ac:picMk id="27" creationId="{C7DCE032-5223-44C6-806A-2F79F01905EF}"/>
          </ac:picMkLst>
        </pc:picChg>
      </pc:sldChg>
      <pc:sldChg chg="addSp delSp modSp mod">
        <pc:chgData name="Tim Hapitas" userId="f8cd0ac8d4a479b0" providerId="LiveId" clId="{AF7AB9B5-6CC9-4E7B-A750-21284CE5486A}" dt="2021-06-09T14:28:14.760" v="6147" actId="1038"/>
        <pc:sldMkLst>
          <pc:docMk/>
          <pc:sldMk cId="3341809575" sldId="261"/>
        </pc:sldMkLst>
        <pc:spChg chg="mod">
          <ac:chgData name="Tim Hapitas" userId="f8cd0ac8d4a479b0" providerId="LiveId" clId="{AF7AB9B5-6CC9-4E7B-A750-21284CE5486A}" dt="2021-06-06T13:28:53.443" v="1795" actId="113"/>
          <ac:spMkLst>
            <pc:docMk/>
            <pc:sldMk cId="3341809575" sldId="261"/>
            <ac:spMk id="3" creationId="{9AF6C7F6-4D9D-744A-8543-2EF114F1E029}"/>
          </ac:spMkLst>
        </pc:spChg>
        <pc:spChg chg="add mod">
          <ac:chgData name="Tim Hapitas" userId="f8cd0ac8d4a479b0" providerId="LiveId" clId="{AF7AB9B5-6CC9-4E7B-A750-21284CE5486A}" dt="2021-06-06T14:25:27.214" v="4492" actId="27636"/>
          <ac:spMkLst>
            <pc:docMk/>
            <pc:sldMk cId="3341809575" sldId="261"/>
            <ac:spMk id="24" creationId="{4BFF0547-5C0B-4D90-9795-ECEC5F3165FD}"/>
          </ac:spMkLst>
        </pc:spChg>
        <pc:spChg chg="mod topLvl">
          <ac:chgData name="Tim Hapitas" userId="f8cd0ac8d4a479b0" providerId="LiveId" clId="{AF7AB9B5-6CC9-4E7B-A750-21284CE5486A}" dt="2021-06-08T15:28:04.086" v="5369" actId="478"/>
          <ac:spMkLst>
            <pc:docMk/>
            <pc:sldMk cId="3341809575" sldId="261"/>
            <ac:spMk id="30" creationId="{AA7EB95A-A05E-184C-BFA5-468FD3E9E611}"/>
          </ac:spMkLst>
        </pc:spChg>
        <pc:spChg chg="add mod">
          <ac:chgData name="Tim Hapitas" userId="f8cd0ac8d4a479b0" providerId="LiveId" clId="{AF7AB9B5-6CC9-4E7B-A750-21284CE5486A}" dt="2021-06-06T14:14:11.916" v="3789" actId="113"/>
          <ac:spMkLst>
            <pc:docMk/>
            <pc:sldMk cId="3341809575" sldId="261"/>
            <ac:spMk id="37" creationId="{B67D6C5F-ECB2-4004-9F69-1FE2A9B8E4CE}"/>
          </ac:spMkLst>
        </pc:spChg>
        <pc:spChg chg="add mod">
          <ac:chgData name="Tim Hapitas" userId="f8cd0ac8d4a479b0" providerId="LiveId" clId="{AF7AB9B5-6CC9-4E7B-A750-21284CE5486A}" dt="2021-06-06T14:17:14.110" v="3913" actId="1076"/>
          <ac:spMkLst>
            <pc:docMk/>
            <pc:sldMk cId="3341809575" sldId="261"/>
            <ac:spMk id="38" creationId="{12F923FE-6B7F-43D5-A4A1-C963F039EA68}"/>
          </ac:spMkLst>
        </pc:spChg>
        <pc:grpChg chg="add del mod">
          <ac:chgData name="Tim Hapitas" userId="f8cd0ac8d4a479b0" providerId="LiveId" clId="{AF7AB9B5-6CC9-4E7B-A750-21284CE5486A}" dt="2021-06-08T15:28:04.086" v="5369" actId="478"/>
          <ac:grpSpMkLst>
            <pc:docMk/>
            <pc:sldMk cId="3341809575" sldId="261"/>
            <ac:grpSpMk id="4" creationId="{92D58FBD-90A1-494C-88C2-102868F702FC}"/>
          </ac:grpSpMkLst>
        </pc:grpChg>
        <pc:grpChg chg="add mod">
          <ac:chgData name="Tim Hapitas" userId="f8cd0ac8d4a479b0" providerId="LiveId" clId="{AF7AB9B5-6CC9-4E7B-A750-21284CE5486A}" dt="2021-06-06T14:25:40.428" v="4495" actId="1076"/>
          <ac:grpSpMkLst>
            <pc:docMk/>
            <pc:sldMk cId="3341809575" sldId="261"/>
            <ac:grpSpMk id="6" creationId="{8BF8A6E2-CF87-450B-9581-8011F698D4D0}"/>
          </ac:grpSpMkLst>
        </pc:grpChg>
        <pc:grpChg chg="add del mod">
          <ac:chgData name="Tim Hapitas" userId="f8cd0ac8d4a479b0" providerId="LiveId" clId="{AF7AB9B5-6CC9-4E7B-A750-21284CE5486A}" dt="2021-06-06T13:27:24.377" v="1706" actId="165"/>
          <ac:grpSpMkLst>
            <pc:docMk/>
            <pc:sldMk cId="3341809575" sldId="261"/>
            <ac:grpSpMk id="9" creationId="{4545F81D-96B0-49D8-B176-8A690CEF202F}"/>
          </ac:grpSpMkLst>
        </pc:grpChg>
        <pc:grpChg chg="add mod">
          <ac:chgData name="Tim Hapitas" userId="f8cd0ac8d4a479b0" providerId="LiveId" clId="{AF7AB9B5-6CC9-4E7B-A750-21284CE5486A}" dt="2021-06-09T14:28:00.707" v="6138" actId="1076"/>
          <ac:grpSpMkLst>
            <pc:docMk/>
            <pc:sldMk cId="3341809575" sldId="261"/>
            <ac:grpSpMk id="13" creationId="{79E87499-AA20-4C54-BDEF-623BA1052FFA}"/>
          </ac:grpSpMkLst>
        </pc:grpChg>
        <pc:grpChg chg="add del mod">
          <ac:chgData name="Tim Hapitas" userId="f8cd0ac8d4a479b0" providerId="LiveId" clId="{AF7AB9B5-6CC9-4E7B-A750-21284CE5486A}" dt="2021-06-06T13:27:21.574" v="1705"/>
          <ac:grpSpMkLst>
            <pc:docMk/>
            <pc:sldMk cId="3341809575" sldId="261"/>
            <ac:grpSpMk id="25" creationId="{24B77734-598A-483A-AB1E-7E1BD2D5688F}"/>
          </ac:grpSpMkLst>
        </pc:grpChg>
        <pc:picChg chg="mod topLvl">
          <ac:chgData name="Tim Hapitas" userId="f8cd0ac8d4a479b0" providerId="LiveId" clId="{AF7AB9B5-6CC9-4E7B-A750-21284CE5486A}" dt="2021-06-06T13:30:00.990" v="1841" actId="164"/>
          <ac:picMkLst>
            <pc:docMk/>
            <pc:sldMk cId="3341809575" sldId="261"/>
            <ac:picMk id="5" creationId="{37B987A3-B014-4141-9104-B84EE1FA6C7D}"/>
          </ac:picMkLst>
        </pc:picChg>
        <pc:picChg chg="mod">
          <ac:chgData name="Tim Hapitas" userId="f8cd0ac8d4a479b0" providerId="LiveId" clId="{AF7AB9B5-6CC9-4E7B-A750-21284CE5486A}" dt="2021-06-06T13:23:41.294" v="1381" actId="164"/>
          <ac:picMkLst>
            <pc:docMk/>
            <pc:sldMk cId="3341809575" sldId="261"/>
            <ac:picMk id="7" creationId="{CAA40746-F3D3-6E46-9BA7-A2F498546ACB}"/>
          </ac:picMkLst>
        </pc:picChg>
        <pc:picChg chg="mod topLvl">
          <ac:chgData name="Tim Hapitas" userId="f8cd0ac8d4a479b0" providerId="LiveId" clId="{AF7AB9B5-6CC9-4E7B-A750-21284CE5486A}" dt="2021-06-06T13:30:00.990" v="1841" actId="164"/>
          <ac:picMkLst>
            <pc:docMk/>
            <pc:sldMk cId="3341809575" sldId="261"/>
            <ac:picMk id="8" creationId="{1BD449EF-9349-2143-A1D5-AAF0FEC78DBB}"/>
          </ac:picMkLst>
        </pc:picChg>
        <pc:picChg chg="add del mod">
          <ac:chgData name="Tim Hapitas" userId="f8cd0ac8d4a479b0" providerId="LiveId" clId="{AF7AB9B5-6CC9-4E7B-A750-21284CE5486A}" dt="2021-06-06T13:24:42.752" v="1392" actId="478"/>
          <ac:picMkLst>
            <pc:docMk/>
            <pc:sldMk cId="3341809575" sldId="261"/>
            <ac:picMk id="10" creationId="{869F7335-06B5-48CD-B191-83054175DE67}"/>
          </ac:picMkLst>
        </pc:picChg>
        <pc:picChg chg="add mod">
          <ac:chgData name="Tim Hapitas" userId="f8cd0ac8d4a479b0" providerId="LiveId" clId="{AF7AB9B5-6CC9-4E7B-A750-21284CE5486A}" dt="2021-06-08T15:28:52.637" v="5375" actId="1076"/>
          <ac:picMkLst>
            <pc:docMk/>
            <pc:sldMk cId="3341809575" sldId="261"/>
            <ac:picMk id="10" creationId="{D025E222-2CDD-4CF8-862B-4C638E6CEA09}"/>
          </ac:picMkLst>
        </pc:picChg>
        <pc:picChg chg="add del">
          <ac:chgData name="Tim Hapitas" userId="f8cd0ac8d4a479b0" providerId="LiveId" clId="{AF7AB9B5-6CC9-4E7B-A750-21284CE5486A}" dt="2021-06-06T13:27:29.281" v="1708" actId="478"/>
          <ac:picMkLst>
            <pc:docMk/>
            <pc:sldMk cId="3341809575" sldId="261"/>
            <ac:picMk id="11" creationId="{106CD5CF-4C5D-4BD7-B881-3B107B3FD967}"/>
          </ac:picMkLst>
        </pc:picChg>
        <pc:picChg chg="add mod">
          <ac:chgData name="Tim Hapitas" userId="f8cd0ac8d4a479b0" providerId="LiveId" clId="{AF7AB9B5-6CC9-4E7B-A750-21284CE5486A}" dt="2021-06-06T14:25:30.001" v="4493" actId="1076"/>
          <ac:picMkLst>
            <pc:docMk/>
            <pc:sldMk cId="3341809575" sldId="261"/>
            <ac:picMk id="12" creationId="{B2F9EE79-5BF5-47A2-9001-94170ED05523}"/>
          </ac:picMkLst>
        </pc:picChg>
        <pc:picChg chg="add del mod">
          <ac:chgData name="Tim Hapitas" userId="f8cd0ac8d4a479b0" providerId="LiveId" clId="{AF7AB9B5-6CC9-4E7B-A750-21284CE5486A}" dt="2021-06-06T13:30:45.379" v="1851" actId="478"/>
          <ac:picMkLst>
            <pc:docMk/>
            <pc:sldMk cId="3341809575" sldId="261"/>
            <ac:picMk id="14" creationId="{0BAB9088-21CE-4C31-93F2-F3D7480D639D}"/>
          </ac:picMkLst>
        </pc:picChg>
        <pc:picChg chg="mod">
          <ac:chgData name="Tim Hapitas" userId="f8cd0ac8d4a479b0" providerId="LiveId" clId="{AF7AB9B5-6CC9-4E7B-A750-21284CE5486A}" dt="2021-06-06T13:23:41.294" v="1381" actId="164"/>
          <ac:picMkLst>
            <pc:docMk/>
            <pc:sldMk cId="3341809575" sldId="261"/>
            <ac:picMk id="15" creationId="{4A3D1904-1A56-074E-BE3E-F8D544313D03}"/>
          </ac:picMkLst>
        </pc:picChg>
        <pc:picChg chg="mod">
          <ac:chgData name="Tim Hapitas" userId="f8cd0ac8d4a479b0" providerId="LiveId" clId="{AF7AB9B5-6CC9-4E7B-A750-21284CE5486A}" dt="2021-06-06T13:23:41.294" v="1381" actId="164"/>
          <ac:picMkLst>
            <pc:docMk/>
            <pc:sldMk cId="3341809575" sldId="261"/>
            <ac:picMk id="16" creationId="{F6360883-9879-A04A-A27B-8509EE6F2CB4}"/>
          </ac:picMkLst>
        </pc:picChg>
        <pc:picChg chg="add del mod">
          <ac:chgData name="Tim Hapitas" userId="f8cd0ac8d4a479b0" providerId="LiveId" clId="{AF7AB9B5-6CC9-4E7B-A750-21284CE5486A}" dt="2021-06-06T13:32:01.782" v="1951" actId="478"/>
          <ac:picMkLst>
            <pc:docMk/>
            <pc:sldMk cId="3341809575" sldId="261"/>
            <ac:picMk id="17" creationId="{BB0FE490-425E-4B79-85A1-96BE55477813}"/>
          </ac:picMkLst>
        </pc:picChg>
        <pc:picChg chg="del mod topLvl">
          <ac:chgData name="Tim Hapitas" userId="f8cd0ac8d4a479b0" providerId="LiveId" clId="{AF7AB9B5-6CC9-4E7B-A750-21284CE5486A}" dt="2021-06-08T15:28:04.086" v="5369" actId="478"/>
          <ac:picMkLst>
            <pc:docMk/>
            <pc:sldMk cId="3341809575" sldId="261"/>
            <ac:picMk id="20" creationId="{6994795C-70BC-EF49-B79F-242292010657}"/>
          </ac:picMkLst>
        </pc:picChg>
        <pc:picChg chg="del">
          <ac:chgData name="Tim Hapitas" userId="f8cd0ac8d4a479b0" providerId="LiveId" clId="{AF7AB9B5-6CC9-4E7B-A750-21284CE5486A}" dt="2021-06-06T13:02:23.854" v="1204" actId="478"/>
          <ac:picMkLst>
            <pc:docMk/>
            <pc:sldMk cId="3341809575" sldId="261"/>
            <ac:picMk id="22" creationId="{A901B5C9-E40A-1B4B-ADFE-77556125F57B}"/>
          </ac:picMkLst>
        </pc:picChg>
        <pc:picChg chg="mod topLvl">
          <ac:chgData name="Tim Hapitas" userId="f8cd0ac8d4a479b0" providerId="LiveId" clId="{AF7AB9B5-6CC9-4E7B-A750-21284CE5486A}" dt="2021-06-06T13:30:00.990" v="1841" actId="164"/>
          <ac:picMkLst>
            <pc:docMk/>
            <pc:sldMk cId="3341809575" sldId="261"/>
            <ac:picMk id="23" creationId="{AC921F93-931B-3C4A-B615-9271D846ED99}"/>
          </ac:picMkLst>
        </pc:picChg>
        <pc:picChg chg="mod">
          <ac:chgData name="Tim Hapitas" userId="f8cd0ac8d4a479b0" providerId="LiveId" clId="{AF7AB9B5-6CC9-4E7B-A750-21284CE5486A}" dt="2021-06-06T13:27:20.001" v="1704"/>
          <ac:picMkLst>
            <pc:docMk/>
            <pc:sldMk cId="3341809575" sldId="261"/>
            <ac:picMk id="26" creationId="{96DDDC40-5E0C-4933-A6F4-9A90724BC48E}"/>
          </ac:picMkLst>
        </pc:picChg>
        <pc:picChg chg="mod">
          <ac:chgData name="Tim Hapitas" userId="f8cd0ac8d4a479b0" providerId="LiveId" clId="{AF7AB9B5-6CC9-4E7B-A750-21284CE5486A}" dt="2021-06-06T13:27:20.001" v="1704"/>
          <ac:picMkLst>
            <pc:docMk/>
            <pc:sldMk cId="3341809575" sldId="261"/>
            <ac:picMk id="27" creationId="{7C315E41-3827-4801-B3B8-B2B2A4D27D33}"/>
          </ac:picMkLst>
        </pc:picChg>
        <pc:picChg chg="mod">
          <ac:chgData name="Tim Hapitas" userId="f8cd0ac8d4a479b0" providerId="LiveId" clId="{AF7AB9B5-6CC9-4E7B-A750-21284CE5486A}" dt="2021-06-06T13:27:20.001" v="1704"/>
          <ac:picMkLst>
            <pc:docMk/>
            <pc:sldMk cId="3341809575" sldId="261"/>
            <ac:picMk id="28" creationId="{0B29690E-741F-4E0D-A937-A2A1256BF453}"/>
          </ac:picMkLst>
        </pc:picChg>
        <pc:picChg chg="del">
          <ac:chgData name="Tim Hapitas" userId="f8cd0ac8d4a479b0" providerId="LiveId" clId="{AF7AB9B5-6CC9-4E7B-A750-21284CE5486A}" dt="2021-06-03T17:30:39.129" v="965" actId="478"/>
          <ac:picMkLst>
            <pc:docMk/>
            <pc:sldMk cId="3341809575" sldId="261"/>
            <ac:picMk id="28" creationId="{5BBF683F-E14C-C247-B9A5-091DEDDC1D9C}"/>
          </ac:picMkLst>
        </pc:picChg>
        <pc:picChg chg="mod">
          <ac:chgData name="Tim Hapitas" userId="f8cd0ac8d4a479b0" providerId="LiveId" clId="{AF7AB9B5-6CC9-4E7B-A750-21284CE5486A}" dt="2021-06-06T13:27:20.001" v="1704"/>
          <ac:picMkLst>
            <pc:docMk/>
            <pc:sldMk cId="3341809575" sldId="261"/>
            <ac:picMk id="29" creationId="{5C15984E-5EBC-4AF1-83BE-C618DBBDD71B}"/>
          </ac:picMkLst>
        </pc:picChg>
        <pc:picChg chg="mod topLvl">
          <ac:chgData name="Tim Hapitas" userId="f8cd0ac8d4a479b0" providerId="LiveId" clId="{AF7AB9B5-6CC9-4E7B-A750-21284CE5486A}" dt="2021-06-06T13:30:00.990" v="1841" actId="164"/>
          <ac:picMkLst>
            <pc:docMk/>
            <pc:sldMk cId="3341809575" sldId="261"/>
            <ac:picMk id="31" creationId="{108EA849-DE2A-7A4F-A1FA-F35E4AC1DCF4}"/>
          </ac:picMkLst>
        </pc:picChg>
        <pc:picChg chg="mod topLvl">
          <ac:chgData name="Tim Hapitas" userId="f8cd0ac8d4a479b0" providerId="LiveId" clId="{AF7AB9B5-6CC9-4E7B-A750-21284CE5486A}" dt="2021-06-06T13:30:00.990" v="1841" actId="164"/>
          <ac:picMkLst>
            <pc:docMk/>
            <pc:sldMk cId="3341809575" sldId="261"/>
            <ac:picMk id="32" creationId="{9691F945-10DD-914F-AE6F-0E3CC84C5C84}"/>
          </ac:picMkLst>
        </pc:picChg>
        <pc:picChg chg="mod">
          <ac:chgData name="Tim Hapitas" userId="f8cd0ac8d4a479b0" providerId="LiveId" clId="{AF7AB9B5-6CC9-4E7B-A750-21284CE5486A}" dt="2021-06-06T13:23:41.294" v="1381" actId="164"/>
          <ac:picMkLst>
            <pc:docMk/>
            <pc:sldMk cId="3341809575" sldId="261"/>
            <ac:picMk id="33" creationId="{9DD2B5E8-5682-744D-B1A3-5D12098BD71D}"/>
          </ac:picMkLst>
        </pc:picChg>
        <pc:picChg chg="mod">
          <ac:chgData name="Tim Hapitas" userId="f8cd0ac8d4a479b0" providerId="LiveId" clId="{AF7AB9B5-6CC9-4E7B-A750-21284CE5486A}" dt="2021-06-06T13:23:41.294" v="1381" actId="164"/>
          <ac:picMkLst>
            <pc:docMk/>
            <pc:sldMk cId="3341809575" sldId="261"/>
            <ac:picMk id="34" creationId="{4BE17301-2266-A64B-81CB-74486C4F8090}"/>
          </ac:picMkLst>
        </pc:picChg>
        <pc:picChg chg="mod">
          <ac:chgData name="Tim Hapitas" userId="f8cd0ac8d4a479b0" providerId="LiveId" clId="{AF7AB9B5-6CC9-4E7B-A750-21284CE5486A}" dt="2021-06-06T13:23:41.294" v="1381" actId="164"/>
          <ac:picMkLst>
            <pc:docMk/>
            <pc:sldMk cId="3341809575" sldId="261"/>
            <ac:picMk id="35" creationId="{064B0A04-2F18-FD4A-BA22-3D5DFB77A73E}"/>
          </ac:picMkLst>
        </pc:picChg>
        <pc:picChg chg="del">
          <ac:chgData name="Tim Hapitas" userId="f8cd0ac8d4a479b0" providerId="LiveId" clId="{AF7AB9B5-6CC9-4E7B-A750-21284CE5486A}" dt="2021-06-03T17:30:39.419" v="966" actId="478"/>
          <ac:picMkLst>
            <pc:docMk/>
            <pc:sldMk cId="3341809575" sldId="261"/>
            <ac:picMk id="36" creationId="{E76CD289-63E1-A249-B958-57A08CE68FE7}"/>
          </ac:picMkLst>
        </pc:picChg>
        <pc:picChg chg="mod">
          <ac:chgData name="Tim Hapitas" userId="f8cd0ac8d4a479b0" providerId="LiveId" clId="{AF7AB9B5-6CC9-4E7B-A750-21284CE5486A}" dt="2021-06-06T13:27:20.001" v="1704"/>
          <ac:picMkLst>
            <pc:docMk/>
            <pc:sldMk cId="3341809575" sldId="261"/>
            <ac:picMk id="36" creationId="{E9B2F4E0-A951-4712-A9F8-2766DCAD12B3}"/>
          </ac:picMkLst>
        </pc:picChg>
        <pc:cxnChg chg="add mod">
          <ac:chgData name="Tim Hapitas" userId="f8cd0ac8d4a479b0" providerId="LiveId" clId="{AF7AB9B5-6CC9-4E7B-A750-21284CE5486A}" dt="2021-06-09T14:28:00.707" v="6138" actId="1076"/>
          <ac:cxnSpMkLst>
            <pc:docMk/>
            <pc:sldMk cId="3341809575" sldId="261"/>
            <ac:cxnSpMk id="9" creationId="{68349FE6-FC1A-4787-811C-5DD3722EF201}"/>
          </ac:cxnSpMkLst>
        </pc:cxnChg>
        <pc:cxnChg chg="add mod">
          <ac:chgData name="Tim Hapitas" userId="f8cd0ac8d4a479b0" providerId="LiveId" clId="{AF7AB9B5-6CC9-4E7B-A750-21284CE5486A}" dt="2021-06-09T14:28:03.519" v="6142" actId="1037"/>
          <ac:cxnSpMkLst>
            <pc:docMk/>
            <pc:sldMk cId="3341809575" sldId="261"/>
            <ac:cxnSpMk id="14" creationId="{E88DBDE5-57B1-43A9-A1F4-9937A30FFC86}"/>
          </ac:cxnSpMkLst>
        </pc:cxnChg>
        <pc:cxnChg chg="add mod">
          <ac:chgData name="Tim Hapitas" userId="f8cd0ac8d4a479b0" providerId="LiveId" clId="{AF7AB9B5-6CC9-4E7B-A750-21284CE5486A}" dt="2021-06-09T14:28:14.760" v="6147" actId="1038"/>
          <ac:cxnSpMkLst>
            <pc:docMk/>
            <pc:sldMk cId="3341809575" sldId="261"/>
            <ac:cxnSpMk id="36" creationId="{785192F8-EB74-4289-9852-A667386FFD66}"/>
          </ac:cxnSpMkLst>
        </pc:cxnChg>
      </pc:sldChg>
      <pc:sldChg chg="addSp delSp modSp mod">
        <pc:chgData name="Tim Hapitas" userId="f8cd0ac8d4a479b0" providerId="LiveId" clId="{AF7AB9B5-6CC9-4E7B-A750-21284CE5486A}" dt="2021-06-08T15:47:50.177" v="6015" actId="1035"/>
        <pc:sldMkLst>
          <pc:docMk/>
          <pc:sldMk cId="3833060403" sldId="262"/>
        </pc:sldMkLst>
        <pc:spChg chg="mod">
          <ac:chgData name="Tim Hapitas" userId="f8cd0ac8d4a479b0" providerId="LiveId" clId="{AF7AB9B5-6CC9-4E7B-A750-21284CE5486A}" dt="2021-06-01T19:00:44.341" v="442" actId="207"/>
          <ac:spMkLst>
            <pc:docMk/>
            <pc:sldMk cId="3833060403" sldId="262"/>
            <ac:spMk id="2" creationId="{258E1842-93C6-C94A-8436-EE2489667E07}"/>
          </ac:spMkLst>
        </pc:spChg>
        <pc:spChg chg="mod">
          <ac:chgData name="Tim Hapitas" userId="f8cd0ac8d4a479b0" providerId="LiveId" clId="{AF7AB9B5-6CC9-4E7B-A750-21284CE5486A}" dt="2021-06-08T15:47:14.845" v="5990" actId="255"/>
          <ac:spMkLst>
            <pc:docMk/>
            <pc:sldMk cId="3833060403" sldId="262"/>
            <ac:spMk id="3" creationId="{B135AE80-44D0-3C46-AA55-677A5D8C3D52}"/>
          </ac:spMkLst>
        </pc:spChg>
        <pc:spChg chg="add mod">
          <ac:chgData name="Tim Hapitas" userId="f8cd0ac8d4a479b0" providerId="LiveId" clId="{AF7AB9B5-6CC9-4E7B-A750-21284CE5486A}" dt="2021-06-08T13:57:43.576" v="5362" actId="1076"/>
          <ac:spMkLst>
            <pc:docMk/>
            <pc:sldMk cId="3833060403" sldId="262"/>
            <ac:spMk id="56" creationId="{448F34CA-1A30-472E-B3E8-549B745E8D6D}"/>
          </ac:spMkLst>
        </pc:spChg>
        <pc:grpChg chg="mod">
          <ac:chgData name="Tim Hapitas" userId="f8cd0ac8d4a479b0" providerId="LiveId" clId="{AF7AB9B5-6CC9-4E7B-A750-21284CE5486A}" dt="2021-06-08T13:57:40.430" v="5361" actId="1076"/>
          <ac:grpSpMkLst>
            <pc:docMk/>
            <pc:sldMk cId="3833060403" sldId="262"/>
            <ac:grpSpMk id="54" creationId="{F9A4933F-2033-BE4D-B13F-E8A4DDE1455D}"/>
          </ac:grpSpMkLst>
        </pc:grpChg>
        <pc:grpChg chg="add mod">
          <ac:chgData name="Tim Hapitas" userId="f8cd0ac8d4a479b0" providerId="LiveId" clId="{AF7AB9B5-6CC9-4E7B-A750-21284CE5486A}" dt="2021-06-08T15:47:50.177" v="6015" actId="1035"/>
          <ac:grpSpMkLst>
            <pc:docMk/>
            <pc:sldMk cId="3833060403" sldId="262"/>
            <ac:grpSpMk id="58" creationId="{D47F9928-646F-4BC1-A45D-EE76C34EFDE7}"/>
          </ac:grpSpMkLst>
        </pc:grpChg>
        <pc:picChg chg="add del mod">
          <ac:chgData name="Tim Hapitas" userId="f8cd0ac8d4a479b0" providerId="LiveId" clId="{AF7AB9B5-6CC9-4E7B-A750-21284CE5486A}" dt="2021-06-06T13:40:36.614" v="2329" actId="478"/>
          <ac:picMkLst>
            <pc:docMk/>
            <pc:sldMk cId="3833060403" sldId="262"/>
            <ac:picMk id="10" creationId="{194630E0-115C-4ECC-AADD-E56950956A11}"/>
          </ac:picMkLst>
        </pc:picChg>
        <pc:picChg chg="add mod">
          <ac:chgData name="Tim Hapitas" userId="f8cd0ac8d4a479b0" providerId="LiveId" clId="{AF7AB9B5-6CC9-4E7B-A750-21284CE5486A}" dt="2021-06-08T15:47:46.188" v="6002" actId="1035"/>
          <ac:picMkLst>
            <pc:docMk/>
            <pc:sldMk cId="3833060403" sldId="262"/>
            <ac:picMk id="10" creationId="{1FE6C6FB-8D96-43B5-BD0D-5482A1BE79AB}"/>
          </ac:picMkLst>
        </pc:picChg>
        <pc:picChg chg="add del mod">
          <ac:chgData name="Tim Hapitas" userId="f8cd0ac8d4a479b0" providerId="LiveId" clId="{AF7AB9B5-6CC9-4E7B-A750-21284CE5486A}" dt="2021-06-06T13:40:56.796" v="2340" actId="478"/>
          <ac:picMkLst>
            <pc:docMk/>
            <pc:sldMk cId="3833060403" sldId="262"/>
            <ac:picMk id="15" creationId="{677961FC-FA1A-4869-839C-2F1534F01D27}"/>
          </ac:picMkLst>
        </pc:picChg>
        <pc:picChg chg="add mod">
          <ac:chgData name="Tim Hapitas" userId="f8cd0ac8d4a479b0" providerId="LiveId" clId="{AF7AB9B5-6CC9-4E7B-A750-21284CE5486A}" dt="2021-06-08T15:47:39.190" v="5999" actId="1076"/>
          <ac:picMkLst>
            <pc:docMk/>
            <pc:sldMk cId="3833060403" sldId="262"/>
            <ac:picMk id="19" creationId="{B6DA012E-2CE9-460B-8B8B-684575F5E8CB}"/>
          </ac:picMkLst>
        </pc:picChg>
        <pc:picChg chg="add del mod">
          <ac:chgData name="Tim Hapitas" userId="f8cd0ac8d4a479b0" providerId="LiveId" clId="{AF7AB9B5-6CC9-4E7B-A750-21284CE5486A}" dt="2021-06-08T13:57:26.064" v="5357" actId="478"/>
          <ac:picMkLst>
            <pc:docMk/>
            <pc:sldMk cId="3833060403" sldId="262"/>
            <ac:picMk id="22" creationId="{67496680-07AD-46EB-8816-59443B441D62}"/>
          </ac:picMkLst>
        </pc:picChg>
        <pc:picChg chg="add mod">
          <ac:chgData name="Tim Hapitas" userId="f8cd0ac8d4a479b0" providerId="LiveId" clId="{AF7AB9B5-6CC9-4E7B-A750-21284CE5486A}" dt="2021-06-08T15:47:44.878" v="6001" actId="1038"/>
          <ac:picMkLst>
            <pc:docMk/>
            <pc:sldMk cId="3833060403" sldId="262"/>
            <ac:picMk id="24" creationId="{95C9DF6F-9406-4B23-BEF9-391DEB4305DC}"/>
          </ac:picMkLst>
        </pc:picChg>
        <pc:picChg chg="add mod">
          <ac:chgData name="Tim Hapitas" userId="f8cd0ac8d4a479b0" providerId="LiveId" clId="{AF7AB9B5-6CC9-4E7B-A750-21284CE5486A}" dt="2021-06-06T13:55:00.729" v="2722" actId="164"/>
          <ac:picMkLst>
            <pc:docMk/>
            <pc:sldMk cId="3833060403" sldId="262"/>
            <ac:picMk id="26" creationId="{70E2B09C-43F4-4B6F-A3D4-B77E185DFD7A}"/>
          </ac:picMkLst>
        </pc:picChg>
        <pc:picChg chg="add mod">
          <ac:chgData name="Tim Hapitas" userId="f8cd0ac8d4a479b0" providerId="LiveId" clId="{AF7AB9B5-6CC9-4E7B-A750-21284CE5486A}" dt="2021-06-06T13:55:00.729" v="2722" actId="164"/>
          <ac:picMkLst>
            <pc:docMk/>
            <pc:sldMk cId="3833060403" sldId="262"/>
            <ac:picMk id="39" creationId="{ED850F5C-43A3-4E2A-8446-338E1015A2E4}"/>
          </ac:picMkLst>
        </pc:picChg>
        <pc:picChg chg="add del mod">
          <ac:chgData name="Tim Hapitas" userId="f8cd0ac8d4a479b0" providerId="LiveId" clId="{AF7AB9B5-6CC9-4E7B-A750-21284CE5486A}" dt="2021-06-06T13:54:10.563" v="2710" actId="478"/>
          <ac:picMkLst>
            <pc:docMk/>
            <pc:sldMk cId="3833060403" sldId="262"/>
            <ac:picMk id="50" creationId="{6FC39B49-F7D7-420B-BE5C-C41583E2F294}"/>
          </ac:picMkLst>
        </pc:picChg>
        <pc:picChg chg="mod">
          <ac:chgData name="Tim Hapitas" userId="f8cd0ac8d4a479b0" providerId="LiveId" clId="{AF7AB9B5-6CC9-4E7B-A750-21284CE5486A}" dt="2021-06-06T13:48:11.102" v="2654" actId="1076"/>
          <ac:picMkLst>
            <pc:docMk/>
            <pc:sldMk cId="3833060403" sldId="262"/>
            <ac:picMk id="55" creationId="{39DBFF83-D51A-9F4B-9DC5-C9E76F280481}"/>
          </ac:picMkLst>
        </pc:picChg>
        <pc:picChg chg="mod">
          <ac:chgData name="Tim Hapitas" userId="f8cd0ac8d4a479b0" providerId="LiveId" clId="{AF7AB9B5-6CC9-4E7B-A750-21284CE5486A}" dt="2021-06-06T13:48:12.371" v="2655" actId="1076"/>
          <ac:picMkLst>
            <pc:docMk/>
            <pc:sldMk cId="3833060403" sldId="262"/>
            <ac:picMk id="57" creationId="{4A6E3C88-89AD-4D49-AF9C-439B19E4BB00}"/>
          </ac:picMkLst>
        </pc:picChg>
        <pc:cxnChg chg="add del mod">
          <ac:chgData name="Tim Hapitas" userId="f8cd0ac8d4a479b0" providerId="LiveId" clId="{AF7AB9B5-6CC9-4E7B-A750-21284CE5486A}" dt="2021-06-06T13:54:02.273" v="2707" actId="478"/>
          <ac:cxnSpMkLst>
            <pc:docMk/>
            <pc:sldMk cId="3833060403" sldId="262"/>
            <ac:cxnSpMk id="49" creationId="{89EA3713-93C6-4481-A244-5E4098FA195B}"/>
          </ac:cxnSpMkLst>
        </pc:cxnChg>
      </pc:sldChg>
      <pc:sldChg chg="addSp delSp modSp mod">
        <pc:chgData name="Tim Hapitas" userId="f8cd0ac8d4a479b0" providerId="LiveId" clId="{AF7AB9B5-6CC9-4E7B-A750-21284CE5486A}" dt="2021-06-09T14:29:45.526" v="6171" actId="1036"/>
        <pc:sldMkLst>
          <pc:docMk/>
          <pc:sldMk cId="2396801492" sldId="263"/>
        </pc:sldMkLst>
        <pc:spChg chg="mod">
          <ac:chgData name="Tim Hapitas" userId="f8cd0ac8d4a479b0" providerId="LiveId" clId="{AF7AB9B5-6CC9-4E7B-A750-21284CE5486A}" dt="2021-06-06T13:55:38.332" v="2764" actId="20577"/>
          <ac:spMkLst>
            <pc:docMk/>
            <pc:sldMk cId="2396801492" sldId="263"/>
            <ac:spMk id="2" creationId="{22AEA835-491F-0544-B132-669007933C96}"/>
          </ac:spMkLst>
        </pc:spChg>
        <pc:spChg chg="add mod">
          <ac:chgData name="Tim Hapitas" userId="f8cd0ac8d4a479b0" providerId="LiveId" clId="{AF7AB9B5-6CC9-4E7B-A750-21284CE5486A}" dt="2021-06-06T14:14:05.738" v="3788" actId="1036"/>
          <ac:spMkLst>
            <pc:docMk/>
            <pc:sldMk cId="2396801492" sldId="263"/>
            <ac:spMk id="16" creationId="{4C978BDB-62C7-4FB5-957B-7161B223D8A0}"/>
          </ac:spMkLst>
        </pc:spChg>
        <pc:spChg chg="mod">
          <ac:chgData name="Tim Hapitas" userId="f8cd0ac8d4a479b0" providerId="LiveId" clId="{AF7AB9B5-6CC9-4E7B-A750-21284CE5486A}" dt="2021-06-08T15:45:12.433" v="5962" actId="20577"/>
          <ac:spMkLst>
            <pc:docMk/>
            <pc:sldMk cId="2396801492" sldId="263"/>
            <ac:spMk id="38" creationId="{110E7CE8-B3C4-45E1-9152-A93BA7DBEB98}"/>
          </ac:spMkLst>
        </pc:spChg>
        <pc:grpChg chg="add del mod">
          <ac:chgData name="Tim Hapitas" userId="f8cd0ac8d4a479b0" providerId="LiveId" clId="{AF7AB9B5-6CC9-4E7B-A750-21284CE5486A}" dt="2021-06-08T15:29:03.381" v="5376" actId="478"/>
          <ac:grpSpMkLst>
            <pc:docMk/>
            <pc:sldMk cId="2396801492" sldId="263"/>
            <ac:grpSpMk id="11" creationId="{C11CBD42-249B-4183-B641-33E2B4E90CC5}"/>
          </ac:grpSpMkLst>
        </pc:grpChg>
        <pc:grpChg chg="add mod">
          <ac:chgData name="Tim Hapitas" userId="f8cd0ac8d4a479b0" providerId="LiveId" clId="{AF7AB9B5-6CC9-4E7B-A750-21284CE5486A}" dt="2021-06-09T14:29:35.258" v="6159" actId="1036"/>
          <ac:grpSpMkLst>
            <pc:docMk/>
            <pc:sldMk cId="2396801492" sldId="263"/>
            <ac:grpSpMk id="12" creationId="{95A1E371-338D-48E5-A6AB-C8A0E4F916D9}"/>
          </ac:grpSpMkLst>
        </pc:grpChg>
        <pc:picChg chg="add mod">
          <ac:chgData name="Tim Hapitas" userId="f8cd0ac8d4a479b0" providerId="LiveId" clId="{AF7AB9B5-6CC9-4E7B-A750-21284CE5486A}" dt="2021-06-06T14:11:28.949" v="3609" actId="164"/>
          <ac:picMkLst>
            <pc:docMk/>
            <pc:sldMk cId="2396801492" sldId="263"/>
            <ac:picMk id="3" creationId="{C29BE82A-D6C5-4B3D-9892-36802E3F5EB0}"/>
          </ac:picMkLst>
        </pc:picChg>
        <pc:picChg chg="add mod">
          <ac:chgData name="Tim Hapitas" userId="f8cd0ac8d4a479b0" providerId="LiveId" clId="{AF7AB9B5-6CC9-4E7B-A750-21284CE5486A}" dt="2021-06-06T14:18:32.874" v="3931" actId="1035"/>
          <ac:picMkLst>
            <pc:docMk/>
            <pc:sldMk cId="2396801492" sldId="263"/>
            <ac:picMk id="4" creationId="{39F49338-6D9C-42E0-8415-823EFDF9BD48}"/>
          </ac:picMkLst>
        </pc:picChg>
        <pc:picChg chg="add mod">
          <ac:chgData name="Tim Hapitas" userId="f8cd0ac8d4a479b0" providerId="LiveId" clId="{AF7AB9B5-6CC9-4E7B-A750-21284CE5486A}" dt="2021-06-09T14:29:45.526" v="6171" actId="1036"/>
          <ac:picMkLst>
            <pc:docMk/>
            <pc:sldMk cId="2396801492" sldId="263"/>
            <ac:picMk id="5" creationId="{9D36DA99-7E49-48F0-929F-6CF559D6E03B}"/>
          </ac:picMkLst>
        </pc:picChg>
        <pc:picChg chg="del mod">
          <ac:chgData name="Tim Hapitas" userId="f8cd0ac8d4a479b0" providerId="LiveId" clId="{AF7AB9B5-6CC9-4E7B-A750-21284CE5486A}" dt="2021-06-06T13:18:55.525" v="1299" actId="478"/>
          <ac:picMkLst>
            <pc:docMk/>
            <pc:sldMk cId="2396801492" sldId="263"/>
            <ac:picMk id="5" creationId="{B3A3BFFC-D171-D34D-9E9E-BB22CD90F4EC}"/>
          </ac:picMkLst>
        </pc:picChg>
        <pc:picChg chg="add del mod">
          <ac:chgData name="Tim Hapitas" userId="f8cd0ac8d4a479b0" providerId="LiveId" clId="{AF7AB9B5-6CC9-4E7B-A750-21284CE5486A}" dt="2021-06-03T15:43:41.933" v="921" actId="21"/>
          <ac:picMkLst>
            <pc:docMk/>
            <pc:sldMk cId="2396801492" sldId="263"/>
            <ac:picMk id="6" creationId="{1F4F0939-3CE0-4EDF-9C43-AA44F4AAB208}"/>
          </ac:picMkLst>
        </pc:picChg>
        <pc:picChg chg="add mod ord">
          <ac:chgData name="Tim Hapitas" userId="f8cd0ac8d4a479b0" providerId="LiveId" clId="{AF7AB9B5-6CC9-4E7B-A750-21284CE5486A}" dt="2021-06-08T15:30:58.938" v="5469" actId="164"/>
          <ac:picMkLst>
            <pc:docMk/>
            <pc:sldMk cId="2396801492" sldId="263"/>
            <ac:picMk id="6" creationId="{F8631FCF-3129-4F69-B1B6-782041C53EE3}"/>
          </ac:picMkLst>
        </pc:picChg>
        <pc:picChg chg="del">
          <ac:chgData name="Tim Hapitas" userId="f8cd0ac8d4a479b0" providerId="LiveId" clId="{AF7AB9B5-6CC9-4E7B-A750-21284CE5486A}" dt="2021-06-06T13:06:32.222" v="1274" actId="478"/>
          <ac:picMkLst>
            <pc:docMk/>
            <pc:sldMk cId="2396801492" sldId="263"/>
            <ac:picMk id="7" creationId="{11C60F76-96CE-5C45-B2B4-D0957921C149}"/>
          </ac:picMkLst>
        </pc:picChg>
        <pc:picChg chg="add mod">
          <ac:chgData name="Tim Hapitas" userId="f8cd0ac8d4a479b0" providerId="LiveId" clId="{AF7AB9B5-6CC9-4E7B-A750-21284CE5486A}" dt="2021-06-06T14:11:28.949" v="3609" actId="164"/>
          <ac:picMkLst>
            <pc:docMk/>
            <pc:sldMk cId="2396801492" sldId="263"/>
            <ac:picMk id="8" creationId="{5AD6ABD5-A6CD-4D8C-9E13-61B1EAF25FEA}"/>
          </ac:picMkLst>
        </pc:picChg>
        <pc:picChg chg="add mod">
          <ac:chgData name="Tim Hapitas" userId="f8cd0ac8d4a479b0" providerId="LiveId" clId="{AF7AB9B5-6CC9-4E7B-A750-21284CE5486A}" dt="2021-06-08T15:30:58.938" v="5469" actId="164"/>
          <ac:picMkLst>
            <pc:docMk/>
            <pc:sldMk cId="2396801492" sldId="263"/>
            <ac:picMk id="9" creationId="{3B9ACA99-AABD-4117-BB50-AAB7E7C74E00}"/>
          </ac:picMkLst>
        </pc:picChg>
        <pc:picChg chg="add del mod">
          <ac:chgData name="Tim Hapitas" userId="f8cd0ac8d4a479b0" providerId="LiveId" clId="{AF7AB9B5-6CC9-4E7B-A750-21284CE5486A}" dt="2021-06-03T15:44:20.383" v="954" actId="21"/>
          <ac:picMkLst>
            <pc:docMk/>
            <pc:sldMk cId="2396801492" sldId="263"/>
            <ac:picMk id="9" creationId="{E5C625DC-C9BF-4095-964F-51870AE8DD32}"/>
          </ac:picMkLst>
        </pc:picChg>
        <pc:picChg chg="add mod">
          <ac:chgData name="Tim Hapitas" userId="f8cd0ac8d4a479b0" providerId="LiveId" clId="{AF7AB9B5-6CC9-4E7B-A750-21284CE5486A}" dt="2021-06-06T14:11:28.949" v="3609" actId="164"/>
          <ac:picMkLst>
            <pc:docMk/>
            <pc:sldMk cId="2396801492" sldId="263"/>
            <ac:picMk id="10" creationId="{E8FB0EDF-8F88-452B-B195-D99C9183BCD9}"/>
          </ac:picMkLst>
        </pc:picChg>
        <pc:picChg chg="add del mod">
          <ac:chgData name="Tim Hapitas" userId="f8cd0ac8d4a479b0" providerId="LiveId" clId="{AF7AB9B5-6CC9-4E7B-A750-21284CE5486A}" dt="2021-06-06T14:11:56.755" v="3615" actId="478"/>
          <ac:picMkLst>
            <pc:docMk/>
            <pc:sldMk cId="2396801492" sldId="263"/>
            <ac:picMk id="12" creationId="{184F7AFB-23AA-4C85-8E94-3FE0664F5019}"/>
          </ac:picMkLst>
        </pc:picChg>
        <pc:picChg chg="add mod ord">
          <ac:chgData name="Tim Hapitas" userId="f8cd0ac8d4a479b0" providerId="LiveId" clId="{AF7AB9B5-6CC9-4E7B-A750-21284CE5486A}" dt="2021-06-08T15:30:58.938" v="5469" actId="164"/>
          <ac:picMkLst>
            <pc:docMk/>
            <pc:sldMk cId="2396801492" sldId="263"/>
            <ac:picMk id="13" creationId="{A70D826F-2C0F-482B-AC14-1208A3CF9D74}"/>
          </ac:picMkLst>
        </pc:picChg>
        <pc:picChg chg="add mod ord">
          <ac:chgData name="Tim Hapitas" userId="f8cd0ac8d4a479b0" providerId="LiveId" clId="{AF7AB9B5-6CC9-4E7B-A750-21284CE5486A}" dt="2021-06-08T15:30:58.938" v="5469" actId="164"/>
          <ac:picMkLst>
            <pc:docMk/>
            <pc:sldMk cId="2396801492" sldId="263"/>
            <ac:picMk id="14" creationId="{983B4493-4D6C-4A51-8FA4-1667A641618B}"/>
          </ac:picMkLst>
        </pc:picChg>
        <pc:picChg chg="add mod">
          <ac:chgData name="Tim Hapitas" userId="f8cd0ac8d4a479b0" providerId="LiveId" clId="{AF7AB9B5-6CC9-4E7B-A750-21284CE5486A}" dt="2021-06-06T14:14:05.738" v="3788" actId="1036"/>
          <ac:picMkLst>
            <pc:docMk/>
            <pc:sldMk cId="2396801492" sldId="263"/>
            <ac:picMk id="17" creationId="{3ECE6330-2B20-4C78-8EA7-0114D439BF79}"/>
          </ac:picMkLst>
        </pc:picChg>
        <pc:picChg chg="add mod">
          <ac:chgData name="Tim Hapitas" userId="f8cd0ac8d4a479b0" providerId="LiveId" clId="{AF7AB9B5-6CC9-4E7B-A750-21284CE5486A}" dt="2021-06-08T15:45:17.703" v="5963" actId="1076"/>
          <ac:picMkLst>
            <pc:docMk/>
            <pc:sldMk cId="2396801492" sldId="263"/>
            <ac:picMk id="20" creationId="{C64EA9AC-7212-4734-B662-D66FE0E6F4D8}"/>
          </ac:picMkLst>
        </pc:picChg>
      </pc:sldChg>
      <pc:sldChg chg="addSp delSp modSp mod ord setBg setClrOvrMap">
        <pc:chgData name="Tim Hapitas" userId="f8cd0ac8d4a479b0" providerId="LiveId" clId="{AF7AB9B5-6CC9-4E7B-A750-21284CE5486A}" dt="2021-06-08T15:45:55.608" v="5969" actId="2711"/>
        <pc:sldMkLst>
          <pc:docMk/>
          <pc:sldMk cId="1953883515" sldId="264"/>
        </pc:sldMkLst>
        <pc:spChg chg="mod ord">
          <ac:chgData name="Tim Hapitas" userId="f8cd0ac8d4a479b0" providerId="LiveId" clId="{AF7AB9B5-6CC9-4E7B-A750-21284CE5486A}" dt="2021-06-06T14:05:47.423" v="3237" actId="20577"/>
          <ac:spMkLst>
            <pc:docMk/>
            <pc:sldMk cId="1953883515" sldId="264"/>
            <ac:spMk id="2" creationId="{1FA62F4F-B39A-4B49-88E2-BC46D8C334DF}"/>
          </ac:spMkLst>
        </pc:spChg>
        <pc:spChg chg="add mod">
          <ac:chgData name="Tim Hapitas" userId="f8cd0ac8d4a479b0" providerId="LiveId" clId="{AF7AB9B5-6CC9-4E7B-A750-21284CE5486A}" dt="2021-06-03T15:44:50.135" v="963" actId="164"/>
          <ac:spMkLst>
            <pc:docMk/>
            <pc:sldMk cId="1953883515" sldId="264"/>
            <ac:spMk id="3" creationId="{4AA12078-6634-43B4-9011-0EA36820CFEA}"/>
          </ac:spMkLst>
        </pc:spChg>
        <pc:spChg chg="add mod">
          <ac:chgData name="Tim Hapitas" userId="f8cd0ac8d4a479b0" providerId="LiveId" clId="{AF7AB9B5-6CC9-4E7B-A750-21284CE5486A}" dt="2021-06-08T15:45:46.193" v="5966" actId="1076"/>
          <ac:spMkLst>
            <pc:docMk/>
            <pc:sldMk cId="1953883515" sldId="264"/>
            <ac:spMk id="7" creationId="{B86368E0-8A2F-4369-9C7F-88BEACB7673A}"/>
          </ac:spMkLst>
        </pc:spChg>
        <pc:spChg chg="add mod">
          <ac:chgData name="Tim Hapitas" userId="f8cd0ac8d4a479b0" providerId="LiveId" clId="{AF7AB9B5-6CC9-4E7B-A750-21284CE5486A}" dt="2021-06-08T15:43:56.456" v="5937" actId="1076"/>
          <ac:spMkLst>
            <pc:docMk/>
            <pc:sldMk cId="1953883515" sldId="264"/>
            <ac:spMk id="8" creationId="{31B387BC-E463-4631-8588-5F34A79CD8B8}"/>
          </ac:spMkLst>
        </pc:spChg>
        <pc:spChg chg="add del mod">
          <ac:chgData name="Tim Hapitas" userId="f8cd0ac8d4a479b0" providerId="LiveId" clId="{AF7AB9B5-6CC9-4E7B-A750-21284CE5486A}" dt="2021-06-06T14:03:48.248" v="3080" actId="478"/>
          <ac:spMkLst>
            <pc:docMk/>
            <pc:sldMk cId="1953883515" sldId="264"/>
            <ac:spMk id="10" creationId="{271D086D-0F22-4D66-B6C4-03F83E0D296E}"/>
          </ac:spMkLst>
        </pc:spChg>
        <pc:spChg chg="add del">
          <ac:chgData name="Tim Hapitas" userId="f8cd0ac8d4a479b0" providerId="LiveId" clId="{AF7AB9B5-6CC9-4E7B-A750-21284CE5486A}" dt="2021-06-01T18:57:05.286" v="389" actId="26606"/>
          <ac:spMkLst>
            <pc:docMk/>
            <pc:sldMk cId="1953883515" sldId="264"/>
            <ac:spMk id="11" creationId="{3DE3B4EF-F802-4555-B6AB-7E9EAB9401A3}"/>
          </ac:spMkLst>
        </pc:spChg>
        <pc:spChg chg="add">
          <ac:chgData name="Tim Hapitas" userId="f8cd0ac8d4a479b0" providerId="LiveId" clId="{AF7AB9B5-6CC9-4E7B-A750-21284CE5486A}" dt="2021-06-01T18:57:10.279" v="394" actId="26606"/>
          <ac:spMkLst>
            <pc:docMk/>
            <pc:sldMk cId="1953883515" sldId="264"/>
            <ac:spMk id="12" creationId="{A4AC5506-6312-4701-8D3C-40187889A947}"/>
          </ac:spMkLst>
        </pc:spChg>
        <pc:spChg chg="add del">
          <ac:chgData name="Tim Hapitas" userId="f8cd0ac8d4a479b0" providerId="LiveId" clId="{AF7AB9B5-6CC9-4E7B-A750-21284CE5486A}" dt="2021-06-01T18:57:05.286" v="389" actId="26606"/>
          <ac:spMkLst>
            <pc:docMk/>
            <pc:sldMk cId="1953883515" sldId="264"/>
            <ac:spMk id="14" creationId="{5AAE9118-0436-4488-AC4A-C14DF6A7B6B1}"/>
          </ac:spMkLst>
        </pc:spChg>
        <pc:spChg chg="add mod">
          <ac:chgData name="Tim Hapitas" userId="f8cd0ac8d4a479b0" providerId="LiveId" clId="{AF7AB9B5-6CC9-4E7B-A750-21284CE5486A}" dt="2021-06-08T15:41:14.568" v="5861" actId="20577"/>
          <ac:spMkLst>
            <pc:docMk/>
            <pc:sldMk cId="1953883515" sldId="264"/>
            <ac:spMk id="14" creationId="{A1E2E4DC-E28F-4AEB-9B9B-04E89F66E42C}"/>
          </ac:spMkLst>
        </pc:spChg>
        <pc:spChg chg="add mod">
          <ac:chgData name="Tim Hapitas" userId="f8cd0ac8d4a479b0" providerId="LiveId" clId="{AF7AB9B5-6CC9-4E7B-A750-21284CE5486A}" dt="2021-06-08T15:45:55.608" v="5969" actId="2711"/>
          <ac:spMkLst>
            <pc:docMk/>
            <pc:sldMk cId="1953883515" sldId="264"/>
            <ac:spMk id="15" creationId="{4A9254C8-BDE0-4297-8D58-94019395FC6D}"/>
          </ac:spMkLst>
        </pc:spChg>
        <pc:spChg chg="add del">
          <ac:chgData name="Tim Hapitas" userId="f8cd0ac8d4a479b0" providerId="LiveId" clId="{AF7AB9B5-6CC9-4E7B-A750-21284CE5486A}" dt="2021-06-01T18:57:05.286" v="389" actId="26606"/>
          <ac:spMkLst>
            <pc:docMk/>
            <pc:sldMk cId="1953883515" sldId="264"/>
            <ac:spMk id="16" creationId="{1B10F861-B8F1-49C7-BD58-EAB20CEE7F93}"/>
          </ac:spMkLst>
        </pc:spChg>
        <pc:spChg chg="add del mod">
          <ac:chgData name="Tim Hapitas" userId="f8cd0ac8d4a479b0" providerId="LiveId" clId="{AF7AB9B5-6CC9-4E7B-A750-21284CE5486A}" dt="2021-06-08T15:31:57.687" v="5491" actId="478"/>
          <ac:spMkLst>
            <pc:docMk/>
            <pc:sldMk cId="1953883515" sldId="264"/>
            <ac:spMk id="17" creationId="{ACB5E709-4BAE-42F6-9283-0DAED8AE7ED2}"/>
          </ac:spMkLst>
        </pc:spChg>
        <pc:spChg chg="add del">
          <ac:chgData name="Tim Hapitas" userId="f8cd0ac8d4a479b0" providerId="LiveId" clId="{AF7AB9B5-6CC9-4E7B-A750-21284CE5486A}" dt="2021-06-01T18:57:05.286" v="389" actId="26606"/>
          <ac:spMkLst>
            <pc:docMk/>
            <pc:sldMk cId="1953883515" sldId="264"/>
            <ac:spMk id="18" creationId="{61F6E425-22AB-4DA2-8FAC-58ADB58EF6C3}"/>
          </ac:spMkLst>
        </pc:spChg>
        <pc:spChg chg="add mod">
          <ac:chgData name="Tim Hapitas" userId="f8cd0ac8d4a479b0" providerId="LiveId" clId="{AF7AB9B5-6CC9-4E7B-A750-21284CE5486A}" dt="2021-06-08T15:45:51.666" v="5968" actId="14100"/>
          <ac:spMkLst>
            <pc:docMk/>
            <pc:sldMk cId="1953883515" sldId="264"/>
            <ac:spMk id="19" creationId="{B4AFF193-60E5-4BE1-890D-22413ABF33DE}"/>
          </ac:spMkLst>
        </pc:spChg>
        <pc:spChg chg="add del">
          <ac:chgData name="Tim Hapitas" userId="f8cd0ac8d4a479b0" providerId="LiveId" clId="{AF7AB9B5-6CC9-4E7B-A750-21284CE5486A}" dt="2021-06-01T18:57:08.790" v="391" actId="26606"/>
          <ac:spMkLst>
            <pc:docMk/>
            <pc:sldMk cId="1953883515" sldId="264"/>
            <ac:spMk id="20" creationId="{2172A0AC-3DCE-4672-BCAF-28FEF91F6020}"/>
          </ac:spMkLst>
        </pc:spChg>
        <pc:spChg chg="add del">
          <ac:chgData name="Tim Hapitas" userId="f8cd0ac8d4a479b0" providerId="LiveId" clId="{AF7AB9B5-6CC9-4E7B-A750-21284CE5486A}" dt="2021-06-01T18:57:08.790" v="391" actId="26606"/>
          <ac:spMkLst>
            <pc:docMk/>
            <pc:sldMk cId="1953883515" sldId="264"/>
            <ac:spMk id="21" creationId="{AE6F1C77-EDC9-4C5F-8C1C-62DD46BDA3C3}"/>
          </ac:spMkLst>
        </pc:spChg>
        <pc:spChg chg="add del">
          <ac:chgData name="Tim Hapitas" userId="f8cd0ac8d4a479b0" providerId="LiveId" clId="{AF7AB9B5-6CC9-4E7B-A750-21284CE5486A}" dt="2021-06-01T18:57:08.790" v="391" actId="26606"/>
          <ac:spMkLst>
            <pc:docMk/>
            <pc:sldMk cId="1953883515" sldId="264"/>
            <ac:spMk id="22" creationId="{4818A1B2-6A01-45B1-A9CC-6755C6C46E1E}"/>
          </ac:spMkLst>
        </pc:spChg>
        <pc:spChg chg="add del">
          <ac:chgData name="Tim Hapitas" userId="f8cd0ac8d4a479b0" providerId="LiveId" clId="{AF7AB9B5-6CC9-4E7B-A750-21284CE5486A}" dt="2021-06-01T18:57:10.276" v="393" actId="26606"/>
          <ac:spMkLst>
            <pc:docMk/>
            <pc:sldMk cId="1953883515" sldId="264"/>
            <ac:spMk id="24" creationId="{8F23F8A3-8FD7-4779-8323-FDC26BE99889}"/>
          </ac:spMkLst>
        </pc:spChg>
        <pc:spChg chg="add del">
          <ac:chgData name="Tim Hapitas" userId="f8cd0ac8d4a479b0" providerId="LiveId" clId="{AF7AB9B5-6CC9-4E7B-A750-21284CE5486A}" dt="2021-06-01T18:57:10.276" v="393" actId="26606"/>
          <ac:spMkLst>
            <pc:docMk/>
            <pc:sldMk cId="1953883515" sldId="264"/>
            <ac:spMk id="25" creationId="{F605C4CC-A25C-416F-8333-7CB7DC97D870}"/>
          </ac:spMkLst>
        </pc:spChg>
        <pc:spChg chg="add del">
          <ac:chgData name="Tim Hapitas" userId="f8cd0ac8d4a479b0" providerId="LiveId" clId="{AF7AB9B5-6CC9-4E7B-A750-21284CE5486A}" dt="2021-06-01T18:57:10.276" v="393" actId="26606"/>
          <ac:spMkLst>
            <pc:docMk/>
            <pc:sldMk cId="1953883515" sldId="264"/>
            <ac:spMk id="26" creationId="{6FEDADA2-6969-4DD7-BA6F-09F201A05379}"/>
          </ac:spMkLst>
        </pc:spChg>
        <pc:grpChg chg="add del mod">
          <ac:chgData name="Tim Hapitas" userId="f8cd0ac8d4a479b0" providerId="LiveId" clId="{AF7AB9B5-6CC9-4E7B-A750-21284CE5486A}" dt="2021-06-06T13:19:54.624" v="1329" actId="478"/>
          <ac:grpSpMkLst>
            <pc:docMk/>
            <pc:sldMk cId="1953883515" sldId="264"/>
            <ac:grpSpMk id="9" creationId="{9461D004-BBA6-4E49-A37C-22BF0B09ECEE}"/>
          </ac:grpSpMkLst>
        </pc:grpChg>
        <pc:picChg chg="add mod">
          <ac:chgData name="Tim Hapitas" userId="f8cd0ac8d4a479b0" providerId="LiveId" clId="{AF7AB9B5-6CC9-4E7B-A750-21284CE5486A}" dt="2021-06-03T15:44:50.135" v="963" actId="164"/>
          <ac:picMkLst>
            <pc:docMk/>
            <pc:sldMk cId="1953883515" sldId="264"/>
            <ac:picMk id="4" creationId="{4048A875-4ADA-4605-88F8-0BD305394189}"/>
          </ac:picMkLst>
        </pc:picChg>
        <pc:picChg chg="add mod">
          <ac:chgData name="Tim Hapitas" userId="f8cd0ac8d4a479b0" providerId="LiveId" clId="{AF7AB9B5-6CC9-4E7B-A750-21284CE5486A}" dt="2021-06-08T15:34:00.646" v="5507" actId="1076"/>
          <ac:picMkLst>
            <pc:docMk/>
            <pc:sldMk cId="1953883515" sldId="264"/>
            <ac:picMk id="4" creationId="{7AEC1F31-E399-40CC-BCA4-9FCA611BC9EF}"/>
          </ac:picMkLst>
        </pc:picChg>
        <pc:picChg chg="del mod ord">
          <ac:chgData name="Tim Hapitas" userId="f8cd0ac8d4a479b0" providerId="LiveId" clId="{AF7AB9B5-6CC9-4E7B-A750-21284CE5486A}" dt="2021-06-06T13:06:28.660" v="1273" actId="478"/>
          <ac:picMkLst>
            <pc:docMk/>
            <pc:sldMk cId="1953883515" sldId="264"/>
            <ac:picMk id="5" creationId="{A8768FB4-8DCE-E249-8BA6-16209A13DA76}"/>
          </ac:picMkLst>
        </pc:picChg>
        <pc:picChg chg="add mod">
          <ac:chgData name="Tim Hapitas" userId="f8cd0ac8d4a479b0" providerId="LiveId" clId="{AF7AB9B5-6CC9-4E7B-A750-21284CE5486A}" dt="2021-06-08T15:44:26.763" v="5945" actId="688"/>
          <ac:picMkLst>
            <pc:docMk/>
            <pc:sldMk cId="1953883515" sldId="264"/>
            <ac:picMk id="6" creationId="{49035216-323A-4E57-8527-FF000679B1E7}"/>
          </ac:picMkLst>
        </pc:picChg>
        <pc:picChg chg="add del mod">
          <ac:chgData name="Tim Hapitas" userId="f8cd0ac8d4a479b0" providerId="LiveId" clId="{AF7AB9B5-6CC9-4E7B-A750-21284CE5486A}" dt="2021-06-03T15:43:50.951" v="924" actId="478"/>
          <ac:picMkLst>
            <pc:docMk/>
            <pc:sldMk cId="1953883515" sldId="264"/>
            <ac:picMk id="6" creationId="{7DDA6E55-8F5E-4779-B807-478101082E8B}"/>
          </ac:picMkLst>
        </pc:picChg>
        <pc:picChg chg="del mod">
          <ac:chgData name="Tim Hapitas" userId="f8cd0ac8d4a479b0" providerId="LiveId" clId="{AF7AB9B5-6CC9-4E7B-A750-21284CE5486A}" dt="2021-06-06T13:09:49.420" v="1280" actId="21"/>
          <ac:picMkLst>
            <pc:docMk/>
            <pc:sldMk cId="1953883515" sldId="264"/>
            <ac:picMk id="7" creationId="{B1ED134D-74C7-2249-9DF4-E18CC94468D1}"/>
          </ac:picMkLst>
        </pc:picChg>
        <pc:picChg chg="add mod">
          <ac:chgData name="Tim Hapitas" userId="f8cd0ac8d4a479b0" providerId="LiveId" clId="{AF7AB9B5-6CC9-4E7B-A750-21284CE5486A}" dt="2021-06-03T15:44:50.135" v="963" actId="164"/>
          <ac:picMkLst>
            <pc:docMk/>
            <pc:sldMk cId="1953883515" sldId="264"/>
            <ac:picMk id="8" creationId="{9DCDB78E-2599-47EE-A516-3604CBC9C3A3}"/>
          </ac:picMkLst>
        </pc:picChg>
        <pc:picChg chg="add del mod">
          <ac:chgData name="Tim Hapitas" userId="f8cd0ac8d4a479b0" providerId="LiveId" clId="{AF7AB9B5-6CC9-4E7B-A750-21284CE5486A}" dt="2021-06-08T15:31:51.494" v="5489" actId="478"/>
          <ac:picMkLst>
            <pc:docMk/>
            <pc:sldMk cId="1953883515" sldId="264"/>
            <ac:picMk id="13" creationId="{CF2F8B71-4A81-42B7-B169-96B284872ABC}"/>
          </ac:picMkLst>
        </pc:picChg>
        <pc:picChg chg="add mod">
          <ac:chgData name="Tim Hapitas" userId="f8cd0ac8d4a479b0" providerId="LiveId" clId="{AF7AB9B5-6CC9-4E7B-A750-21284CE5486A}" dt="2021-06-08T15:41:21.456" v="5862" actId="1076"/>
          <ac:picMkLst>
            <pc:docMk/>
            <pc:sldMk cId="1953883515" sldId="264"/>
            <ac:picMk id="16" creationId="{F1613F0A-9BF9-438B-8339-1C525E0E826C}"/>
          </ac:picMkLst>
        </pc:picChg>
        <pc:picChg chg="add del mod">
          <ac:chgData name="Tim Hapitas" userId="f8cd0ac8d4a479b0" providerId="LiveId" clId="{AF7AB9B5-6CC9-4E7B-A750-21284CE5486A}" dt="2021-06-08T15:31:53.440" v="5490" actId="478"/>
          <ac:picMkLst>
            <pc:docMk/>
            <pc:sldMk cId="1953883515" sldId="264"/>
            <ac:picMk id="18" creationId="{92F16A4A-D183-436C-99F5-E29374600F93}"/>
          </ac:picMkLst>
        </pc:picChg>
      </pc:sldChg>
      <pc:sldChg chg="addSp delSp modSp mod setBg setClrOvrMap">
        <pc:chgData name="Tim Hapitas" userId="f8cd0ac8d4a479b0" providerId="LiveId" clId="{AF7AB9B5-6CC9-4E7B-A750-21284CE5486A}" dt="2021-06-09T14:20:50.655" v="6094" actId="255"/>
        <pc:sldMkLst>
          <pc:docMk/>
          <pc:sldMk cId="779316283" sldId="265"/>
        </pc:sldMkLst>
        <pc:spChg chg="mod">
          <ac:chgData name="Tim Hapitas" userId="f8cd0ac8d4a479b0" providerId="LiveId" clId="{AF7AB9B5-6CC9-4E7B-A750-21284CE5486A}" dt="2021-06-06T14:32:43.692" v="5065" actId="26606"/>
          <ac:spMkLst>
            <pc:docMk/>
            <pc:sldMk cId="779316283" sldId="265"/>
            <ac:spMk id="2" creationId="{9DAE6D2B-34B8-6142-ACA2-13CD586802CC}"/>
          </ac:spMkLst>
        </pc:spChg>
        <pc:spChg chg="mod">
          <ac:chgData name="Tim Hapitas" userId="f8cd0ac8d4a479b0" providerId="LiveId" clId="{AF7AB9B5-6CC9-4E7B-A750-21284CE5486A}" dt="2021-06-09T14:11:59.468" v="6051" actId="20577"/>
          <ac:spMkLst>
            <pc:docMk/>
            <pc:sldMk cId="779316283" sldId="265"/>
            <ac:spMk id="3" creationId="{4E110459-5A01-F54B-9333-ABBB63C4D062}"/>
          </ac:spMkLst>
        </pc:spChg>
        <pc:spChg chg="add mod">
          <ac:chgData name="Tim Hapitas" userId="f8cd0ac8d4a479b0" providerId="LiveId" clId="{AF7AB9B5-6CC9-4E7B-A750-21284CE5486A}" dt="2021-06-09T14:20:50.655" v="6094" actId="255"/>
          <ac:spMkLst>
            <pc:docMk/>
            <pc:sldMk cId="779316283" sldId="265"/>
            <ac:spMk id="4" creationId="{F629DDB4-AA23-4CEB-9745-C139A96AB266}"/>
          </ac:spMkLst>
        </pc:spChg>
        <pc:spChg chg="add del">
          <ac:chgData name="Tim Hapitas" userId="f8cd0ac8d4a479b0" providerId="LiveId" clId="{AF7AB9B5-6CC9-4E7B-A750-21284CE5486A}" dt="2021-06-06T14:32:43.692" v="5065" actId="26606"/>
          <ac:spMkLst>
            <pc:docMk/>
            <pc:sldMk cId="779316283" sldId="265"/>
            <ac:spMk id="8" creationId="{DFF2AC85-FAA0-4844-813F-83C04D7382E2}"/>
          </ac:spMkLst>
        </pc:spChg>
        <pc:spChg chg="add del">
          <ac:chgData name="Tim Hapitas" userId="f8cd0ac8d4a479b0" providerId="LiveId" clId="{AF7AB9B5-6CC9-4E7B-A750-21284CE5486A}" dt="2021-06-06T14:32:43.692" v="5065" actId="26606"/>
          <ac:spMkLst>
            <pc:docMk/>
            <pc:sldMk cId="779316283" sldId="265"/>
            <ac:spMk id="10" creationId="{89CC0F1E-BAA2-47B1-8F83-7ECB9FD9E009}"/>
          </ac:spMkLst>
        </pc:spChg>
        <pc:spChg chg="add">
          <ac:chgData name="Tim Hapitas" userId="f8cd0ac8d4a479b0" providerId="LiveId" clId="{AF7AB9B5-6CC9-4E7B-A750-21284CE5486A}" dt="2021-06-06T14:32:43.692" v="5065" actId="26606"/>
          <ac:spMkLst>
            <pc:docMk/>
            <pc:sldMk cId="779316283" sldId="265"/>
            <ac:spMk id="15" creationId="{907EF6B7-1338-4443-8C46-6A318D952DFD}"/>
          </ac:spMkLst>
        </pc:spChg>
        <pc:spChg chg="add del">
          <ac:chgData name="Tim Hapitas" userId="f8cd0ac8d4a479b0" providerId="LiveId" clId="{AF7AB9B5-6CC9-4E7B-A750-21284CE5486A}" dt="2021-06-06T14:32:43.685" v="5064" actId="26606"/>
          <ac:spMkLst>
            <pc:docMk/>
            <pc:sldMk cId="779316283" sldId="265"/>
            <ac:spMk id="17" creationId="{59A309A7-1751-4ABE-A3C1-EEC40366AD89}"/>
          </ac:spMkLst>
        </pc:spChg>
        <pc:spChg chg="add del">
          <ac:chgData name="Tim Hapitas" userId="f8cd0ac8d4a479b0" providerId="LiveId" clId="{AF7AB9B5-6CC9-4E7B-A750-21284CE5486A}" dt="2021-06-06T14:32:43.685" v="5064" actId="26606"/>
          <ac:spMkLst>
            <pc:docMk/>
            <pc:sldMk cId="779316283" sldId="265"/>
            <ac:spMk id="19" creationId="{967D8EB6-EAE1-4F9C-B398-83321E287204}"/>
          </ac:spMkLst>
        </pc:spChg>
        <pc:spChg chg="add">
          <ac:chgData name="Tim Hapitas" userId="f8cd0ac8d4a479b0" providerId="LiveId" clId="{AF7AB9B5-6CC9-4E7B-A750-21284CE5486A}" dt="2021-06-06T14:32:43.692" v="5065" actId="26606"/>
          <ac:spMkLst>
            <pc:docMk/>
            <pc:sldMk cId="779316283" sldId="265"/>
            <ac:spMk id="21" creationId="{DAAE4CDD-124C-4DCF-9584-B6033B545DD5}"/>
          </ac:spMkLst>
        </pc:spChg>
        <pc:spChg chg="add">
          <ac:chgData name="Tim Hapitas" userId="f8cd0ac8d4a479b0" providerId="LiveId" clId="{AF7AB9B5-6CC9-4E7B-A750-21284CE5486A}" dt="2021-06-06T14:32:43.692" v="5065" actId="26606"/>
          <ac:spMkLst>
            <pc:docMk/>
            <pc:sldMk cId="779316283" sldId="265"/>
            <ac:spMk id="22" creationId="{081E4A58-353D-44AE-B2FC-2A74E2E400F7}"/>
          </ac:spMkLst>
        </pc:spChg>
        <pc:picChg chg="add del">
          <ac:chgData name="Tim Hapitas" userId="f8cd0ac8d4a479b0" providerId="LiveId" clId="{AF7AB9B5-6CC9-4E7B-A750-21284CE5486A}" dt="2021-06-06T14:32:43.685" v="5064" actId="26606"/>
          <ac:picMkLst>
            <pc:docMk/>
            <pc:sldMk cId="779316283" sldId="265"/>
            <ac:picMk id="14" creationId="{F24B0249-D68B-4583-80CB-70EB22824D76}"/>
          </ac:picMkLst>
        </pc:picChg>
      </pc:sldChg>
      <pc:sldChg chg="addSp modSp mod">
        <pc:chgData name="Tim Hapitas" userId="f8cd0ac8d4a479b0" providerId="LiveId" clId="{AF7AB9B5-6CC9-4E7B-A750-21284CE5486A}" dt="2021-06-06T13:19:46.737" v="1328" actId="20577"/>
        <pc:sldMkLst>
          <pc:docMk/>
          <pc:sldMk cId="1956928070" sldId="266"/>
        </pc:sldMkLst>
        <pc:spChg chg="add mod">
          <ac:chgData name="Tim Hapitas" userId="f8cd0ac8d4a479b0" providerId="LiveId" clId="{AF7AB9B5-6CC9-4E7B-A750-21284CE5486A}" dt="2021-06-01T18:54:28.446" v="366" actId="208"/>
          <ac:spMkLst>
            <pc:docMk/>
            <pc:sldMk cId="1956928070" sldId="266"/>
            <ac:spMk id="8" creationId="{C74FBCD5-6B77-44A7-BA85-51C5E620FBEB}"/>
          </ac:spMkLst>
        </pc:spChg>
        <pc:spChg chg="add mod">
          <ac:chgData name="Tim Hapitas" userId="f8cd0ac8d4a479b0" providerId="LiveId" clId="{AF7AB9B5-6CC9-4E7B-A750-21284CE5486A}" dt="2021-06-01T18:54:34.907" v="368" actId="208"/>
          <ac:spMkLst>
            <pc:docMk/>
            <pc:sldMk cId="1956928070" sldId="266"/>
            <ac:spMk id="31" creationId="{34BD4267-37D4-4C75-8C05-4E51F120424C}"/>
          </ac:spMkLst>
        </pc:spChg>
        <pc:spChg chg="add mod">
          <ac:chgData name="Tim Hapitas" userId="f8cd0ac8d4a479b0" providerId="LiveId" clId="{AF7AB9B5-6CC9-4E7B-A750-21284CE5486A}" dt="2021-06-06T13:19:46.737" v="1328" actId="20577"/>
          <ac:spMkLst>
            <pc:docMk/>
            <pc:sldMk cId="1956928070" sldId="266"/>
            <ac:spMk id="32" creationId="{001A77C9-19C4-46FC-8B6E-8B47408CAE2A}"/>
          </ac:spMkLst>
        </pc:spChg>
        <pc:spChg chg="mod">
          <ac:chgData name="Tim Hapitas" userId="f8cd0ac8d4a479b0" providerId="LiveId" clId="{AF7AB9B5-6CC9-4E7B-A750-21284CE5486A}" dt="2021-06-01T18:52:01.876" v="203" actId="164"/>
          <ac:spMkLst>
            <pc:docMk/>
            <pc:sldMk cId="1956928070" sldId="266"/>
            <ac:spMk id="39" creationId="{C0B73C8F-3D43-B243-A058-E716D13F68CB}"/>
          </ac:spMkLst>
        </pc:spChg>
        <pc:grpChg chg="add mod">
          <ac:chgData name="Tim Hapitas" userId="f8cd0ac8d4a479b0" providerId="LiveId" clId="{AF7AB9B5-6CC9-4E7B-A750-21284CE5486A}" dt="2021-06-01T18:52:16.633" v="232" actId="1076"/>
          <ac:grpSpMkLst>
            <pc:docMk/>
            <pc:sldMk cId="1956928070" sldId="266"/>
            <ac:grpSpMk id="3" creationId="{7B2225F8-308F-4260-9C07-44CB1BB12347}"/>
          </ac:grpSpMkLst>
        </pc:grpChg>
        <pc:grpChg chg="add mod">
          <ac:chgData name="Tim Hapitas" userId="f8cd0ac8d4a479b0" providerId="LiveId" clId="{AF7AB9B5-6CC9-4E7B-A750-21284CE5486A}" dt="2021-06-01T18:52:21.492" v="233" actId="1076"/>
          <ac:grpSpMkLst>
            <pc:docMk/>
            <pc:sldMk cId="1956928070" sldId="266"/>
            <ac:grpSpMk id="4" creationId="{755048B0-BC4A-419B-A5D5-4E8258DDE807}"/>
          </ac:grpSpMkLst>
        </pc:grpChg>
        <pc:grpChg chg="add mod">
          <ac:chgData name="Tim Hapitas" userId="f8cd0ac8d4a479b0" providerId="LiveId" clId="{AF7AB9B5-6CC9-4E7B-A750-21284CE5486A}" dt="2021-06-01T18:52:24.412" v="234" actId="1076"/>
          <ac:grpSpMkLst>
            <pc:docMk/>
            <pc:sldMk cId="1956928070" sldId="266"/>
            <ac:grpSpMk id="5" creationId="{1AFBFDB5-D36D-4AA9-97D2-A8CC2C19BB11}"/>
          </ac:grpSpMkLst>
        </pc:grpChg>
        <pc:picChg chg="add mod">
          <ac:chgData name="Tim Hapitas" userId="f8cd0ac8d4a479b0" providerId="LiveId" clId="{AF7AB9B5-6CC9-4E7B-A750-21284CE5486A}" dt="2021-06-01T18:52:49.649" v="238" actId="1076"/>
          <ac:picMkLst>
            <pc:docMk/>
            <pc:sldMk cId="1956928070" sldId="266"/>
            <ac:picMk id="7" creationId="{0F349666-0909-47BA-87B8-0D16261E2C8D}"/>
          </ac:picMkLst>
        </pc:picChg>
        <pc:picChg chg="mod">
          <ac:chgData name="Tim Hapitas" userId="f8cd0ac8d4a479b0" providerId="LiveId" clId="{AF7AB9B5-6CC9-4E7B-A750-21284CE5486A}" dt="2021-06-01T18:52:01.876" v="203" actId="164"/>
          <ac:picMkLst>
            <pc:docMk/>
            <pc:sldMk cId="1956928070" sldId="266"/>
            <ac:picMk id="14" creationId="{A7F59A0B-2A3A-CE4A-A1A0-EE1857E6CBB8}"/>
          </ac:picMkLst>
        </pc:picChg>
        <pc:picChg chg="mod">
          <ac:chgData name="Tim Hapitas" userId="f8cd0ac8d4a479b0" providerId="LiveId" clId="{AF7AB9B5-6CC9-4E7B-A750-21284CE5486A}" dt="2021-06-01T18:51:58.761" v="202" actId="164"/>
          <ac:picMkLst>
            <pc:docMk/>
            <pc:sldMk cId="1956928070" sldId="266"/>
            <ac:picMk id="15" creationId="{C4BC4848-19FB-AF46-9BE9-5A7B62D5CCDC}"/>
          </ac:picMkLst>
        </pc:picChg>
        <pc:picChg chg="mod">
          <ac:chgData name="Tim Hapitas" userId="f8cd0ac8d4a479b0" providerId="LiveId" clId="{AF7AB9B5-6CC9-4E7B-A750-21284CE5486A}" dt="2021-06-01T18:51:54.964" v="201" actId="164"/>
          <ac:picMkLst>
            <pc:docMk/>
            <pc:sldMk cId="1956928070" sldId="266"/>
            <ac:picMk id="16" creationId="{F7190A5D-E866-A942-BD56-89EE023AB52A}"/>
          </ac:picMkLst>
        </pc:picChg>
        <pc:picChg chg="mod">
          <ac:chgData name="Tim Hapitas" userId="f8cd0ac8d4a479b0" providerId="LiveId" clId="{AF7AB9B5-6CC9-4E7B-A750-21284CE5486A}" dt="2021-06-01T18:51:54.964" v="201" actId="164"/>
          <ac:picMkLst>
            <pc:docMk/>
            <pc:sldMk cId="1956928070" sldId="266"/>
            <ac:picMk id="47" creationId="{A945218A-97F5-5D44-9683-B4A93AE97578}"/>
          </ac:picMkLst>
        </pc:picChg>
        <pc:picChg chg="mod">
          <ac:chgData name="Tim Hapitas" userId="f8cd0ac8d4a479b0" providerId="LiveId" clId="{AF7AB9B5-6CC9-4E7B-A750-21284CE5486A}" dt="2021-06-01T18:52:01.876" v="203" actId="164"/>
          <ac:picMkLst>
            <pc:docMk/>
            <pc:sldMk cId="1956928070" sldId="266"/>
            <ac:picMk id="48" creationId="{2E3223DA-EF1C-BB44-8630-2F35E1A1E9EB}"/>
          </ac:picMkLst>
        </pc:picChg>
        <pc:picChg chg="mod">
          <ac:chgData name="Tim Hapitas" userId="f8cd0ac8d4a479b0" providerId="LiveId" clId="{AF7AB9B5-6CC9-4E7B-A750-21284CE5486A}" dt="2021-06-01T18:52:01.876" v="203" actId="164"/>
          <ac:picMkLst>
            <pc:docMk/>
            <pc:sldMk cId="1956928070" sldId="266"/>
            <ac:picMk id="49" creationId="{469D335B-4EAF-9F46-8BBC-2E633A039535}"/>
          </ac:picMkLst>
        </pc:picChg>
        <pc:picChg chg="mod">
          <ac:chgData name="Tim Hapitas" userId="f8cd0ac8d4a479b0" providerId="LiveId" clId="{AF7AB9B5-6CC9-4E7B-A750-21284CE5486A}" dt="2021-06-01T18:51:58.761" v="202" actId="164"/>
          <ac:picMkLst>
            <pc:docMk/>
            <pc:sldMk cId="1956928070" sldId="266"/>
            <ac:picMk id="50" creationId="{67265128-403F-C746-BEA5-CD23785089A5}"/>
          </ac:picMkLst>
        </pc:picChg>
        <pc:picChg chg="mod">
          <ac:chgData name="Tim Hapitas" userId="f8cd0ac8d4a479b0" providerId="LiveId" clId="{AF7AB9B5-6CC9-4E7B-A750-21284CE5486A}" dt="2021-06-01T18:51:58.761" v="202" actId="164"/>
          <ac:picMkLst>
            <pc:docMk/>
            <pc:sldMk cId="1956928070" sldId="266"/>
            <ac:picMk id="51" creationId="{D2E699BF-C76E-C24E-B8F6-D64DF005FE1D}"/>
          </ac:picMkLst>
        </pc:picChg>
        <pc:picChg chg="mod">
          <ac:chgData name="Tim Hapitas" userId="f8cd0ac8d4a479b0" providerId="LiveId" clId="{AF7AB9B5-6CC9-4E7B-A750-21284CE5486A}" dt="2021-06-01T18:51:58.761" v="202" actId="164"/>
          <ac:picMkLst>
            <pc:docMk/>
            <pc:sldMk cId="1956928070" sldId="266"/>
            <ac:picMk id="52" creationId="{73BA22D0-0894-D542-ADD6-E5846D9AEAAB}"/>
          </ac:picMkLst>
        </pc:picChg>
        <pc:picChg chg="mod">
          <ac:chgData name="Tim Hapitas" userId="f8cd0ac8d4a479b0" providerId="LiveId" clId="{AF7AB9B5-6CC9-4E7B-A750-21284CE5486A}" dt="2021-06-01T18:51:54.964" v="201" actId="164"/>
          <ac:picMkLst>
            <pc:docMk/>
            <pc:sldMk cId="1956928070" sldId="266"/>
            <ac:picMk id="53" creationId="{3A3374AA-8F0C-4240-9352-41E69F26091B}"/>
          </ac:picMkLst>
        </pc:picChg>
        <pc:picChg chg="mod">
          <ac:chgData name="Tim Hapitas" userId="f8cd0ac8d4a479b0" providerId="LiveId" clId="{AF7AB9B5-6CC9-4E7B-A750-21284CE5486A}" dt="2021-06-01T18:51:54.964" v="201" actId="164"/>
          <ac:picMkLst>
            <pc:docMk/>
            <pc:sldMk cId="1956928070" sldId="266"/>
            <ac:picMk id="54" creationId="{B0EC3D79-55B3-C046-9FE8-698B4313CDB7}"/>
          </ac:picMkLst>
        </pc:picChg>
        <pc:cxnChg chg="mod">
          <ac:chgData name="Tim Hapitas" userId="f8cd0ac8d4a479b0" providerId="LiveId" clId="{AF7AB9B5-6CC9-4E7B-A750-21284CE5486A}" dt="2021-06-01T18:52:01.876" v="203" actId="164"/>
          <ac:cxnSpMkLst>
            <pc:docMk/>
            <pc:sldMk cId="1956928070" sldId="266"/>
            <ac:cxnSpMk id="41" creationId="{4FE72602-3C55-954E-9CCB-1FADE27DDA65}"/>
          </ac:cxnSpMkLst>
        </pc:cxnChg>
        <pc:cxnChg chg="mod">
          <ac:chgData name="Tim Hapitas" userId="f8cd0ac8d4a479b0" providerId="LiveId" clId="{AF7AB9B5-6CC9-4E7B-A750-21284CE5486A}" dt="2021-06-01T18:52:01.876" v="203" actId="164"/>
          <ac:cxnSpMkLst>
            <pc:docMk/>
            <pc:sldMk cId="1956928070" sldId="266"/>
            <ac:cxnSpMk id="43" creationId="{DC2CE55F-284A-2E46-A5B8-205682024661}"/>
          </ac:cxnSpMkLst>
        </pc:cxnChg>
      </pc:sldChg>
      <pc:sldChg chg="del">
        <pc:chgData name="Tim Hapitas" userId="f8cd0ac8d4a479b0" providerId="LiveId" clId="{AF7AB9B5-6CC9-4E7B-A750-21284CE5486A}" dt="2021-06-01T19:00:17.818" v="424" actId="47"/>
        <pc:sldMkLst>
          <pc:docMk/>
          <pc:sldMk cId="2254914759" sldId="267"/>
        </pc:sldMkLst>
      </pc:sldChg>
      <pc:sldChg chg="addSp delSp modSp new mod">
        <pc:chgData name="Tim Hapitas" userId="f8cd0ac8d4a479b0" providerId="LiveId" clId="{AF7AB9B5-6CC9-4E7B-A750-21284CE5486A}" dt="2021-06-08T15:57:56.063" v="6031" actId="1076"/>
        <pc:sldMkLst>
          <pc:docMk/>
          <pc:sldMk cId="3311661819" sldId="267"/>
        </pc:sldMkLst>
        <pc:spChg chg="del">
          <ac:chgData name="Tim Hapitas" userId="f8cd0ac8d4a479b0" providerId="LiveId" clId="{AF7AB9B5-6CC9-4E7B-A750-21284CE5486A}" dt="2021-06-08T15:55:08.822" v="6017" actId="478"/>
          <ac:spMkLst>
            <pc:docMk/>
            <pc:sldMk cId="3311661819" sldId="267"/>
            <ac:spMk id="2" creationId="{C2AF1C32-B9F2-41F2-A073-FCBD1F997337}"/>
          </ac:spMkLst>
        </pc:spChg>
        <pc:spChg chg="del">
          <ac:chgData name="Tim Hapitas" userId="f8cd0ac8d4a479b0" providerId="LiveId" clId="{AF7AB9B5-6CC9-4E7B-A750-21284CE5486A}" dt="2021-06-08T15:55:09.580" v="6018" actId="478"/>
          <ac:spMkLst>
            <pc:docMk/>
            <pc:sldMk cId="3311661819" sldId="267"/>
            <ac:spMk id="3" creationId="{4DBA9A61-201E-4015-9A51-8E0E8A5A1133}"/>
          </ac:spMkLst>
        </pc:spChg>
        <pc:picChg chg="add del mod">
          <ac:chgData name="Tim Hapitas" userId="f8cd0ac8d4a479b0" providerId="LiveId" clId="{AF7AB9B5-6CC9-4E7B-A750-21284CE5486A}" dt="2021-06-08T15:57:38.311" v="6021" actId="478"/>
          <ac:picMkLst>
            <pc:docMk/>
            <pc:sldMk cId="3311661819" sldId="267"/>
            <ac:picMk id="5" creationId="{1C22CB38-3296-47DC-81D2-CBD341BA5E42}"/>
          </ac:picMkLst>
        </pc:picChg>
        <pc:picChg chg="add mod">
          <ac:chgData name="Tim Hapitas" userId="f8cd0ac8d4a479b0" providerId="LiveId" clId="{AF7AB9B5-6CC9-4E7B-A750-21284CE5486A}" dt="2021-06-08T15:57:56.063" v="6031" actId="1076"/>
          <ac:picMkLst>
            <pc:docMk/>
            <pc:sldMk cId="3311661819" sldId="267"/>
            <ac:picMk id="7" creationId="{93E448DF-C6BE-499B-A1CF-5826288C06EA}"/>
          </ac:picMkLst>
        </pc:picChg>
      </pc:sldChg>
      <pc:sldChg chg="del">
        <pc:chgData name="Tim Hapitas" userId="f8cd0ac8d4a479b0" providerId="LiveId" clId="{AF7AB9B5-6CC9-4E7B-A750-21284CE5486A}" dt="2021-06-01T19:00:16.916" v="423" actId="47"/>
        <pc:sldMkLst>
          <pc:docMk/>
          <pc:sldMk cId="679802236" sldId="268"/>
        </pc:sldMkLst>
      </pc:sldChg>
      <pc:sldChg chg="addSp delSp modSp new mod setBg">
        <pc:chgData name="Tim Hapitas" userId="f8cd0ac8d4a479b0" providerId="LiveId" clId="{AF7AB9B5-6CC9-4E7B-A750-21284CE5486A}" dt="2021-06-09T14:22:13.630" v="6104" actId="1076"/>
        <pc:sldMkLst>
          <pc:docMk/>
          <pc:sldMk cId="2034079598" sldId="268"/>
        </pc:sldMkLst>
        <pc:spChg chg="del">
          <ac:chgData name="Tim Hapitas" userId="f8cd0ac8d4a479b0" providerId="LiveId" clId="{AF7AB9B5-6CC9-4E7B-A750-21284CE5486A}" dt="2021-06-09T14:22:00.912" v="6097" actId="478"/>
          <ac:spMkLst>
            <pc:docMk/>
            <pc:sldMk cId="2034079598" sldId="268"/>
            <ac:spMk id="2" creationId="{E47D24D5-C02E-4030-8082-9A764FBF6139}"/>
          </ac:spMkLst>
        </pc:spChg>
        <pc:spChg chg="del">
          <ac:chgData name="Tim Hapitas" userId="f8cd0ac8d4a479b0" providerId="LiveId" clId="{AF7AB9B5-6CC9-4E7B-A750-21284CE5486A}" dt="2021-06-09T14:22:00.048" v="6096" actId="478"/>
          <ac:spMkLst>
            <pc:docMk/>
            <pc:sldMk cId="2034079598" sldId="268"/>
            <ac:spMk id="3" creationId="{966679EB-BE41-415B-ABBE-10199E960B37}"/>
          </ac:spMkLst>
        </pc:spChg>
        <pc:spChg chg="add del">
          <ac:chgData name="Tim Hapitas" userId="f8cd0ac8d4a479b0" providerId="LiveId" clId="{AF7AB9B5-6CC9-4E7B-A750-21284CE5486A}" dt="2021-06-09T14:22:09.619" v="6102" actId="26606"/>
          <ac:spMkLst>
            <pc:docMk/>
            <pc:sldMk cId="2034079598" sldId="268"/>
            <ac:spMk id="10" creationId="{32BC26D8-82FB-445E-AA49-62A77D7C1EE0}"/>
          </ac:spMkLst>
        </pc:spChg>
        <pc:spChg chg="add del">
          <ac:chgData name="Tim Hapitas" userId="f8cd0ac8d4a479b0" providerId="LiveId" clId="{AF7AB9B5-6CC9-4E7B-A750-21284CE5486A}" dt="2021-06-09T14:22:09.619" v="6102" actId="26606"/>
          <ac:spMkLst>
            <pc:docMk/>
            <pc:sldMk cId="2034079598" sldId="268"/>
            <ac:spMk id="12" creationId="{CB44330D-EA18-4254-AA95-EB49948539B8}"/>
          </ac:spMkLst>
        </pc:spChg>
        <pc:picChg chg="add mod">
          <ac:chgData name="Tim Hapitas" userId="f8cd0ac8d4a479b0" providerId="LiveId" clId="{AF7AB9B5-6CC9-4E7B-A750-21284CE5486A}" dt="2021-06-09T14:22:13.630" v="6104" actId="1076"/>
          <ac:picMkLst>
            <pc:docMk/>
            <pc:sldMk cId="2034079598" sldId="268"/>
            <ac:picMk id="5" creationId="{06085FFC-1585-46A5-A86C-1A93AB024150}"/>
          </ac:picMkLst>
        </pc:picChg>
      </pc:sldChg>
      <pc:sldChg chg="del">
        <pc:chgData name="Tim Hapitas" userId="f8cd0ac8d4a479b0" providerId="LiveId" clId="{AF7AB9B5-6CC9-4E7B-A750-21284CE5486A}" dt="2021-06-06T14:24:06.594" v="4370" actId="47"/>
        <pc:sldMkLst>
          <pc:docMk/>
          <pc:sldMk cId="3941683243" sldId="26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B9EE72-2A61-494C-90FB-338D404A12A8}" type="datetimeFigureOut">
              <a:rPr lang="en-CA" smtClean="0"/>
              <a:t>2021-06-09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6F9301-3B15-436D-B20C-7B8C113884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5606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F9301-3B15-436D-B20C-7B8C11388443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0640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AC793-1F2F-AB42-9D5A-C8443B75E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8F3E6F-8DC0-A948-8F9E-DB0E454B03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BD172F-4EA9-334F-B134-4493FD01C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EC5C7B-C8F1-BB4A-A8D3-10FCCBB64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3B2C31-0B25-DD44-9A17-3CC447ABC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940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129B7-A7A9-EC40-AD1D-4189FBAD5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10638D-DDE9-7748-ABB7-FADA83FE4C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E916AF-251C-314A-9F3E-A8A32A39E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3A298-5495-4141-A8D9-217F7A7DE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8BA876-F065-6340-A91A-20A18D2BE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23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E4251F-474E-994F-BD9B-56F1252042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5895BA-F17A-D642-A3D5-D826F00BC8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EEECF1-1052-9A44-B2E6-F83097BD5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4F3959-BFF3-814C-96C8-5AAB04E48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B0CA18-6274-DD4B-943A-781B33967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444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B624E-20C0-F844-885E-BEAAAA205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83E527-A0D9-8447-A9E4-392611162D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4CC9C3-029F-FF4E-A775-AD0BC383B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8B3F75-FA4A-854D-BE1E-8AAB6E4F5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9FE38C-3E05-D248-BC5E-9945AC08E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859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D44A9-BCF0-7846-AC34-55884EF26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8061F4-AC58-864C-9DB4-978567C65A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42EDFA-CEC3-3A45-B64B-B768E1FA8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B815F7-E85C-964E-878C-D879646D0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54E465-B2CA-124D-9D19-8671A1C9D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757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FDAA3-78D1-3C47-A3C0-6EBCC2E00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684083-6D23-2D44-BB9D-273FC1FD9A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350450-9761-2F41-86DE-0F14702971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BFA673-130A-B540-B7DD-6E7883965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6/9/2021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0983A8-8F0C-4F4E-BEA7-7894B2821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AF0A25-88A4-9049-B49E-CC07336F8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352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E461C-E7D7-9245-8C55-E42BC2A1B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3FAF0F-E4D5-9E49-B9CC-57D3994516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6C0177-7202-4341-8BB7-9C91ADF58A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950FF7-3262-4143-9D61-FABFA6E5AC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FB903F-2C52-D64E-A6D1-4F049FC20C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100F6D-6FD2-BE4B-BBA1-07A861184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6/9/2021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91F285-19F9-E24D-BCBE-5A084CBEC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E84953-A631-034B-923B-E03084DB9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469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B1B02-098E-2B46-B0CA-5D6C85A18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0EAFDB-B725-904E-A76B-B9857E61B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6/9/2021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53C402-1F82-7C41-BA3C-00E3B8DB9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909198-73D4-EF48-942C-563549641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044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4DF216-DBFF-DF43-B811-011069481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6/9/2021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301BB6-DC23-8244-8F1D-2D19076E4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544663-DE47-A94C-A3CB-F26E609E6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871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516AC-260B-C847-9FAF-8951E63B5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26B73-6D97-7B49-AAD8-0BAA78612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C55E33-2CAC-B041-A655-809D2C0C18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A16CB1-CAED-2E4E-929D-7D23FE9CB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6/9/2021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EDEEB3-EC3E-CD48-AED9-D67A7B993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56DE88-3582-3E4B-AD87-0FB74E1A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198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097C6-6C8A-5D45-B424-A3C78851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AC518B-CE83-E049-AA7C-A47DDC8FE4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024B5C-03D8-9E42-A502-D49C516F3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BD59F9-FE0D-8743-ADC5-7E03E8F47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6/9/2021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5FE0F2-701E-F74C-8544-A4B44A909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62AD44-7182-1D4A-8084-F9C3FB6C1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709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8685A8A-5BDA-E844-9F01-99157C352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46B63F-621E-B341-AD32-CAB87BF5F6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63FD6A-3020-854A-9C3F-1C44C0F821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78B73-DB4E-254F-8834-074CC48902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CA3315-BD5D-2049-B4B0-596825402B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567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6" r:id="rId1"/>
    <p:sldLayoutId id="2147484137" r:id="rId2"/>
    <p:sldLayoutId id="2147484138" r:id="rId3"/>
    <p:sldLayoutId id="2147484139" r:id="rId4"/>
    <p:sldLayoutId id="2147484140" r:id="rId5"/>
    <p:sldLayoutId id="2147484141" r:id="rId6"/>
    <p:sldLayoutId id="2147484142" r:id="rId7"/>
    <p:sldLayoutId id="2147484143" r:id="rId8"/>
    <p:sldLayoutId id="2147484144" r:id="rId9"/>
    <p:sldLayoutId id="2147484145" r:id="rId10"/>
    <p:sldLayoutId id="214748414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1.png"/><Relationship Id="rId7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7.png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2.png"/><Relationship Id="rId18" Type="http://schemas.openxmlformats.org/officeDocument/2006/relationships/image" Target="../media/image37.png"/><Relationship Id="rId3" Type="http://schemas.openxmlformats.org/officeDocument/2006/relationships/image" Target="../media/image25.png"/><Relationship Id="rId21" Type="http://schemas.openxmlformats.org/officeDocument/2006/relationships/image" Target="../media/image40.png"/><Relationship Id="rId7" Type="http://schemas.openxmlformats.org/officeDocument/2006/relationships/image" Target="../media/image27.png"/><Relationship Id="rId12" Type="http://schemas.openxmlformats.org/officeDocument/2006/relationships/image" Target="../media/image31.png"/><Relationship Id="rId17" Type="http://schemas.openxmlformats.org/officeDocument/2006/relationships/image" Target="../media/image3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5.png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30.png"/><Relationship Id="rId5" Type="http://schemas.openxmlformats.org/officeDocument/2006/relationships/image" Target="../media/image11.png"/><Relationship Id="rId15" Type="http://schemas.openxmlformats.org/officeDocument/2006/relationships/image" Target="../media/image34.png"/><Relationship Id="rId10" Type="http://schemas.openxmlformats.org/officeDocument/2006/relationships/image" Target="../media/image29.png"/><Relationship Id="rId19" Type="http://schemas.openxmlformats.org/officeDocument/2006/relationships/image" Target="../media/image38.png"/><Relationship Id="rId4" Type="http://schemas.openxmlformats.org/officeDocument/2006/relationships/image" Target="../media/image26.png"/><Relationship Id="rId9" Type="http://schemas.openxmlformats.org/officeDocument/2006/relationships/image" Target="../media/image8.png"/><Relationship Id="rId1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48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Rectangle 145">
            <a:extLst>
              <a:ext uri="{FF2B5EF4-FFF2-40B4-BE49-F238E27FC236}">
                <a16:creationId xmlns:a16="http://schemas.microsoft.com/office/drawing/2014/main" id="{605494DE-B078-4D87-BB01-C84320618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Rectangle 147">
            <a:extLst>
              <a:ext uri="{FF2B5EF4-FFF2-40B4-BE49-F238E27FC236}">
                <a16:creationId xmlns:a16="http://schemas.microsoft.com/office/drawing/2014/main" id="{9A0576B0-CD8C-4661-95C8-A9F2CE7CDD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4724288" cy="6861324"/>
          </a:xfrm>
          <a:prstGeom prst="rect">
            <a:avLst/>
          </a:prstGeom>
          <a:solidFill>
            <a:srgbClr val="000000">
              <a:alpha val="8039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Freeform: Shape 149">
            <a:extLst>
              <a:ext uri="{FF2B5EF4-FFF2-40B4-BE49-F238E27FC236}">
                <a16:creationId xmlns:a16="http://schemas.microsoft.com/office/drawing/2014/main" id="{3FF60E2B-3919-423C-B1FF-56CDE6681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319042" cy="6858000"/>
          </a:xfrm>
          <a:custGeom>
            <a:avLst/>
            <a:gdLst>
              <a:gd name="connsiteX0" fmla="*/ 0 w 4319042"/>
              <a:gd name="connsiteY0" fmla="*/ 0 h 6858000"/>
              <a:gd name="connsiteX1" fmla="*/ 1142888 w 4319042"/>
              <a:gd name="connsiteY1" fmla="*/ 0 h 6858000"/>
              <a:gd name="connsiteX2" fmla="*/ 4319042 w 4319042"/>
              <a:gd name="connsiteY2" fmla="*/ 6858000 h 6858000"/>
              <a:gd name="connsiteX3" fmla="*/ 0 w 431904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9042" h="6858000">
                <a:moveTo>
                  <a:pt x="0" y="0"/>
                </a:moveTo>
                <a:lnTo>
                  <a:pt x="1142888" y="0"/>
                </a:lnTo>
                <a:lnTo>
                  <a:pt x="431904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8" name="Subtitle 2">
            <a:extLst>
              <a:ext uri="{FF2B5EF4-FFF2-40B4-BE49-F238E27FC236}">
                <a16:creationId xmlns:a16="http://schemas.microsoft.com/office/drawing/2014/main" id="{7B051352-918C-A747-9A7C-9040B70D1F27}"/>
              </a:ext>
            </a:extLst>
          </p:cNvPr>
          <p:cNvSpPr txBox="1">
            <a:spLocks/>
          </p:cNvSpPr>
          <p:nvPr/>
        </p:nvSpPr>
        <p:spPr>
          <a:xfrm>
            <a:off x="784735" y="4136029"/>
            <a:ext cx="3154815" cy="1186778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600" b="1" u="sng" dirty="0">
                <a:solidFill>
                  <a:schemeClr val="bg1"/>
                </a:solidFill>
              </a:rPr>
              <a:t>Supervisor</a:t>
            </a:r>
            <a:r>
              <a:rPr lang="en-US" sz="1600" u="sng" dirty="0">
                <a:solidFill>
                  <a:schemeClr val="bg1"/>
                </a:solidFill>
              </a:rPr>
              <a:t>:</a:t>
            </a:r>
            <a:r>
              <a:rPr lang="en-US" sz="1600" dirty="0">
                <a:solidFill>
                  <a:schemeClr val="bg1"/>
                </a:solidFill>
              </a:rPr>
              <a:t>                   Dr. Yue Zhang</a:t>
            </a:r>
          </a:p>
          <a:p>
            <a:pPr algn="l">
              <a:lnSpc>
                <a:spcPct val="100000"/>
              </a:lnSpc>
            </a:pPr>
            <a:r>
              <a:rPr lang="en-US" sz="1600" b="1" u="sng" dirty="0">
                <a:solidFill>
                  <a:schemeClr val="bg1"/>
                </a:solidFill>
              </a:rPr>
              <a:t>Collaborators</a:t>
            </a:r>
            <a:r>
              <a:rPr lang="en-US" sz="1600" u="sng" dirty="0">
                <a:solidFill>
                  <a:schemeClr val="bg1"/>
                </a:solidFill>
              </a:rPr>
              <a:t>:</a:t>
            </a:r>
            <a:r>
              <a:rPr lang="en-US" sz="1600" dirty="0">
                <a:solidFill>
                  <a:schemeClr val="bg1"/>
                </a:solidFill>
              </a:rPr>
              <a:t>    Dr. Douglas </a:t>
            </a:r>
            <a:r>
              <a:rPr lang="en-US" sz="1600" dirty="0" err="1">
                <a:solidFill>
                  <a:schemeClr val="bg1"/>
                </a:solidFill>
              </a:rPr>
              <a:t>Tuckler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35B28C-6D65-7944-BF1B-4B4671236D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8079" y="1740676"/>
            <a:ext cx="3308131" cy="2489800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FFFFFF"/>
                </a:solidFill>
              </a:rPr>
              <a:t>Timothy Hapitas</a:t>
            </a:r>
          </a:p>
          <a:p>
            <a:endParaRPr lang="en-US" sz="1100" dirty="0">
              <a:solidFill>
                <a:srgbClr val="FFFFFF"/>
              </a:solidFill>
            </a:endParaRPr>
          </a:p>
          <a:p>
            <a:endParaRPr lang="en-US" sz="1100" dirty="0">
              <a:solidFill>
                <a:srgbClr val="FFFFFF"/>
              </a:solidFill>
            </a:endParaRPr>
          </a:p>
          <a:p>
            <a:r>
              <a:rPr lang="en-US" sz="1600" dirty="0">
                <a:solidFill>
                  <a:srgbClr val="FFFFFF"/>
                </a:solidFill>
              </a:rPr>
              <a:t>Theoretical Particle Physics Group</a:t>
            </a:r>
          </a:p>
          <a:p>
            <a:r>
              <a:rPr lang="en-US" sz="1600" dirty="0">
                <a:solidFill>
                  <a:srgbClr val="FFFFFF"/>
                </a:solidFill>
              </a:rPr>
              <a:t>Carleton University</a:t>
            </a:r>
          </a:p>
        </p:txBody>
      </p:sp>
      <p:pic>
        <p:nvPicPr>
          <p:cNvPr id="1026" name="Picture 2" descr="Largest ever map of the universe's dark matter is released | Science &amp; Tech  News | Sky News">
            <a:extLst>
              <a:ext uri="{FF2B5EF4-FFF2-40B4-BE49-F238E27FC236}">
                <a16:creationId xmlns:a16="http://schemas.microsoft.com/office/drawing/2014/main" id="{242F2AC0-1DE8-3244-AABF-DE16117E0C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289" y="-6648"/>
            <a:ext cx="7467712" cy="6864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arleton University Coding Boot Camp Reviews | Course | Course Report">
            <a:extLst>
              <a:ext uri="{FF2B5EF4-FFF2-40B4-BE49-F238E27FC236}">
                <a16:creationId xmlns:a16="http://schemas.microsoft.com/office/drawing/2014/main" id="{813255BC-5CA9-F548-A125-9CC34CB5A6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473" y="5117324"/>
            <a:ext cx="1248309" cy="1248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FBAFBA82-3249-4231-9703-67C41BBF9403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164123" y="392253"/>
                <a:ext cx="4396044" cy="870120"/>
              </a:xfrm>
            </p:spPr>
            <p:txBody>
              <a:bodyPr>
                <a:noAutofit/>
              </a:bodyPr>
              <a:lstStyle/>
              <a:p>
                <a:r>
                  <a:rPr lang="en-CA" sz="2400" dirty="0">
                    <a:solidFill>
                      <a:schemeClr val="bg1"/>
                    </a:solidFill>
                    <a:latin typeface="+mn-lt"/>
                  </a:rPr>
                  <a:t>g-2 Dark Sector Portal: </a:t>
                </a:r>
                <a:br>
                  <a:rPr lang="en-CA" sz="2400" dirty="0">
                    <a:solidFill>
                      <a:schemeClr val="bg1"/>
                    </a:solidFill>
                    <a:latin typeface="+mn-lt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CA" sz="2400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CA" sz="2400" b="0" i="1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(1)</m:t>
                        </m:r>
                      </m:e>
                      <m:sub>
                        <m:sSub>
                          <m:sSubPr>
                            <m:ctrlPr>
                              <a:rPr lang="en-CA" sz="2400" b="0" i="1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400" b="0" i="1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CA" sz="2400" b="0" i="1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CA" sz="2400" b="0" i="1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CA" sz="2400" b="0" i="1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400" b="0" i="1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CA" sz="2400" b="0" i="1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CA" sz="2400" dirty="0">
                    <a:solidFill>
                      <a:schemeClr val="bg1"/>
                    </a:solidFill>
                    <a:latin typeface="+mn-lt"/>
                  </a:rPr>
                  <a:t> Solution to Dark Matter</a:t>
                </a:r>
              </a:p>
            </p:txBody>
          </p:sp>
        </mc:Choice>
        <mc:Fallback xmlns="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FBAFBA82-3249-4231-9703-67C41BBF940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164123" y="392253"/>
                <a:ext cx="4396044" cy="870120"/>
              </a:xfrm>
              <a:blipFill>
                <a:blip r:embed="rId4"/>
                <a:stretch>
                  <a:fillRect t="-40559" b="-1608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6246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3E448DF-C6BE-499B-A1CF-5826288C06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20" y="1233487"/>
            <a:ext cx="5705475" cy="439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661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6085FFC-1585-46A5-A86C-1A93AB0241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580" y="355967"/>
            <a:ext cx="8351495" cy="6275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79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ermilab's Muon g-2 experiment officially starts up">
            <a:extLst>
              <a:ext uri="{FF2B5EF4-FFF2-40B4-BE49-F238E27FC236}">
                <a16:creationId xmlns:a16="http://schemas.microsoft.com/office/drawing/2014/main" id="{F3ADB659-0A2A-904B-AB55-6425CE4BA8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09" b="-1"/>
          <a:stretch/>
        </p:blipFill>
        <p:spPr bwMode="auto">
          <a:xfrm>
            <a:off x="4117521" y="10"/>
            <a:ext cx="807447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98" name="Freeform: Shape 147">
            <a:extLst>
              <a:ext uri="{FF2B5EF4-FFF2-40B4-BE49-F238E27FC236}">
                <a16:creationId xmlns:a16="http://schemas.microsoft.com/office/drawing/2014/main" id="{8F23F8A3-8FD7-4779-8323-FDC26BE99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7859800" cy="6858478"/>
          </a:xfrm>
          <a:custGeom>
            <a:avLst/>
            <a:gdLst>
              <a:gd name="connsiteX0" fmla="*/ 7859800 w 7859800"/>
              <a:gd name="connsiteY0" fmla="*/ 6858478 h 6858478"/>
              <a:gd name="connsiteX1" fmla="*/ 435245 w 7859800"/>
              <a:gd name="connsiteY1" fmla="*/ 6858478 h 6858478"/>
              <a:gd name="connsiteX2" fmla="*/ 435505 w 7859800"/>
              <a:gd name="connsiteY2" fmla="*/ 6857916 h 6858478"/>
              <a:gd name="connsiteX3" fmla="*/ 0 w 7859800"/>
              <a:gd name="connsiteY3" fmla="*/ 6857916 h 6858478"/>
              <a:gd name="connsiteX4" fmla="*/ 0 w 7859800"/>
              <a:gd name="connsiteY4" fmla="*/ 0 h 6858478"/>
              <a:gd name="connsiteX5" fmla="*/ 3611620 w 7859800"/>
              <a:gd name="connsiteY5" fmla="*/ 0 h 6858478"/>
              <a:gd name="connsiteX6" fmla="*/ 4677848 w 7859800"/>
              <a:gd name="connsiteY6" fmla="*/ 0 h 6858478"/>
              <a:gd name="connsiteX7" fmla="*/ 4683425 w 7859800"/>
              <a:gd name="connsiteY7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59800" h="6858478">
                <a:moveTo>
                  <a:pt x="7859800" y="6858478"/>
                </a:moveTo>
                <a:lnTo>
                  <a:pt x="435245" y="6858478"/>
                </a:lnTo>
                <a:lnTo>
                  <a:pt x="435505" y="6857916"/>
                </a:lnTo>
                <a:lnTo>
                  <a:pt x="0" y="6857916"/>
                </a:lnTo>
                <a:lnTo>
                  <a:pt x="0" y="0"/>
                </a:lnTo>
                <a:lnTo>
                  <a:pt x="3611620" y="0"/>
                </a:lnTo>
                <a:lnTo>
                  <a:pt x="4677848" y="0"/>
                </a:lnTo>
                <a:lnTo>
                  <a:pt x="4683425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99" name="Freeform: Shape 149">
            <a:extLst>
              <a:ext uri="{FF2B5EF4-FFF2-40B4-BE49-F238E27FC236}">
                <a16:creationId xmlns:a16="http://schemas.microsoft.com/office/drawing/2014/main" id="{F605C4CC-A25C-416F-8333-7CB7DC97D8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7431174" cy="6858478"/>
          </a:xfrm>
          <a:custGeom>
            <a:avLst/>
            <a:gdLst>
              <a:gd name="connsiteX0" fmla="*/ 7431174 w 7431174"/>
              <a:gd name="connsiteY0" fmla="*/ 6858478 h 6858478"/>
              <a:gd name="connsiteX1" fmla="*/ 6619 w 7431174"/>
              <a:gd name="connsiteY1" fmla="*/ 6858478 h 6858478"/>
              <a:gd name="connsiteX2" fmla="*/ 6879 w 7431174"/>
              <a:gd name="connsiteY2" fmla="*/ 6857916 h 6858478"/>
              <a:gd name="connsiteX3" fmla="*/ 0 w 7431174"/>
              <a:gd name="connsiteY3" fmla="*/ 6857916 h 6858478"/>
              <a:gd name="connsiteX4" fmla="*/ 0 w 7431174"/>
              <a:gd name="connsiteY4" fmla="*/ 0 h 6858478"/>
              <a:gd name="connsiteX5" fmla="*/ 3182994 w 7431174"/>
              <a:gd name="connsiteY5" fmla="*/ 0 h 6858478"/>
              <a:gd name="connsiteX6" fmla="*/ 4249222 w 7431174"/>
              <a:gd name="connsiteY6" fmla="*/ 0 h 6858478"/>
              <a:gd name="connsiteX7" fmla="*/ 4254799 w 7431174"/>
              <a:gd name="connsiteY7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31174" h="6858478">
                <a:moveTo>
                  <a:pt x="7431174" y="6858478"/>
                </a:moveTo>
                <a:lnTo>
                  <a:pt x="6619" y="6858478"/>
                </a:lnTo>
                <a:lnTo>
                  <a:pt x="6879" y="6857916"/>
                </a:lnTo>
                <a:lnTo>
                  <a:pt x="0" y="6857916"/>
                </a:lnTo>
                <a:lnTo>
                  <a:pt x="0" y="0"/>
                </a:lnTo>
                <a:lnTo>
                  <a:pt x="3182994" y="0"/>
                </a:lnTo>
                <a:lnTo>
                  <a:pt x="4249222" y="0"/>
                </a:lnTo>
                <a:lnTo>
                  <a:pt x="4254799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580B58-7B3E-C24C-9619-6F1F94DC8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343" y="377165"/>
            <a:ext cx="5266155" cy="1325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Motivation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00" name="Content Placeholder 2">
                <a:extLst>
                  <a:ext uri="{FF2B5EF4-FFF2-40B4-BE49-F238E27FC236}">
                    <a16:creationId xmlns:a16="http://schemas.microsoft.com/office/drawing/2014/main" id="{062803BE-4A63-4940-84F5-D6FC5D8AB06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04672" y="2022601"/>
                <a:ext cx="3941499" cy="4154361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/>
                  <a:t>Can we construct a model that explains the g-2 excess </a:t>
                </a:r>
                <a:r>
                  <a:rPr lang="en-US" sz="2000" i="1" dirty="0"/>
                  <a:t>and</a:t>
                </a:r>
                <a:r>
                  <a:rPr lang="en-US" sz="2000" dirty="0"/>
                  <a:t> provides a viable DM candidate?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We consider a gauged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000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b="0" i="1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CA" sz="2000" b="0" i="1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(1)</m:t>
                        </m:r>
                      </m:e>
                      <m:sub>
                        <m:sSub>
                          <m:sSubPr>
                            <m:ctrlPr>
                              <a:rPr lang="en-CA" sz="2000" b="0" i="1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000" b="0" i="1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CA" sz="2000" b="0" i="1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CA" sz="2000" b="0" i="1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CA" sz="2000" b="0" i="1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000" b="0" i="1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CA" sz="2000" b="0" i="1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2000" dirty="0"/>
                  <a:t>extension to the SM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Introduce a new vector boson Z’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Postulate fermionic dark matter</a:t>
                </a:r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100" name="Content Placeholder 2">
                <a:extLst>
                  <a:ext uri="{FF2B5EF4-FFF2-40B4-BE49-F238E27FC236}">
                    <a16:creationId xmlns:a16="http://schemas.microsoft.com/office/drawing/2014/main" id="{062803BE-4A63-4940-84F5-D6FC5D8AB0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04672" y="2022601"/>
                <a:ext cx="3941499" cy="4154361"/>
              </a:xfrm>
              <a:blipFill>
                <a:blip r:embed="rId3"/>
                <a:stretch>
                  <a:fillRect l="-1391" t="-161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28722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8B3C0-071D-0B44-B9C3-026311D41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Model Details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A7737DC-04F2-3742-BF06-7A09DF9924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158" y="1690688"/>
            <a:ext cx="10401300" cy="635000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AFD763E-11E0-2043-AC9B-DFCDBCE69F2A}"/>
              </a:ext>
            </a:extLst>
          </p:cNvPr>
          <p:cNvCxnSpPr/>
          <p:nvPr/>
        </p:nvCxnSpPr>
        <p:spPr>
          <a:xfrm>
            <a:off x="1850634" y="2345809"/>
            <a:ext cx="1296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397D9B3-350C-8F4F-B9BF-301C7EEE3339}"/>
              </a:ext>
            </a:extLst>
          </p:cNvPr>
          <p:cNvCxnSpPr>
            <a:cxnSpLocks/>
          </p:cNvCxnSpPr>
          <p:nvPr/>
        </p:nvCxnSpPr>
        <p:spPr>
          <a:xfrm>
            <a:off x="3400746" y="2345809"/>
            <a:ext cx="6174770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23145F0-5E6A-9747-890B-F60D329FBE5A}"/>
              </a:ext>
            </a:extLst>
          </p:cNvPr>
          <p:cNvCxnSpPr/>
          <p:nvPr/>
        </p:nvCxnSpPr>
        <p:spPr>
          <a:xfrm>
            <a:off x="9751933" y="2345809"/>
            <a:ext cx="132361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01CFF67-BB71-584F-9AFD-DB5DAB513A6D}"/>
              </a:ext>
            </a:extLst>
          </p:cNvPr>
          <p:cNvCxnSpPr>
            <a:cxnSpLocks/>
          </p:cNvCxnSpPr>
          <p:nvPr/>
        </p:nvCxnSpPr>
        <p:spPr>
          <a:xfrm>
            <a:off x="2509487" y="2558397"/>
            <a:ext cx="0" cy="879616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252B4CB-7D97-3143-B222-56386996E1AC}"/>
              </a:ext>
            </a:extLst>
          </p:cNvPr>
          <p:cNvCxnSpPr>
            <a:cxnSpLocks/>
          </p:cNvCxnSpPr>
          <p:nvPr/>
        </p:nvCxnSpPr>
        <p:spPr>
          <a:xfrm>
            <a:off x="6198740" y="2558397"/>
            <a:ext cx="0" cy="870603"/>
          </a:xfrm>
          <a:prstGeom prst="straightConnector1">
            <a:avLst/>
          </a:prstGeom>
          <a:ln w="508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08097DC-D545-E045-8058-6B4D1586DA10}"/>
              </a:ext>
            </a:extLst>
          </p:cNvPr>
          <p:cNvCxnSpPr>
            <a:cxnSpLocks/>
          </p:cNvCxnSpPr>
          <p:nvPr/>
        </p:nvCxnSpPr>
        <p:spPr>
          <a:xfrm>
            <a:off x="10366626" y="2568671"/>
            <a:ext cx="0" cy="869342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1AFBFDB5-D36D-4AA9-97D2-A8CC2C19BB11}"/>
              </a:ext>
            </a:extLst>
          </p:cNvPr>
          <p:cNvGrpSpPr/>
          <p:nvPr/>
        </p:nvGrpSpPr>
        <p:grpSpPr>
          <a:xfrm>
            <a:off x="8700789" y="4233725"/>
            <a:ext cx="3233645" cy="688291"/>
            <a:chOff x="8700789" y="4702880"/>
            <a:chExt cx="3233645" cy="688291"/>
          </a:xfrm>
        </p:grpSpPr>
        <p:pic>
          <p:nvPicPr>
            <p:cNvPr id="14" name="Picture 13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A7F59A0B-2A3A-CE4A-A1A0-EE1857E6CB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20713" y="4702880"/>
              <a:ext cx="2600211" cy="688291"/>
            </a:xfrm>
            <a:prstGeom prst="rect">
              <a:avLst/>
            </a:prstGeom>
          </p:spPr>
        </p:pic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0B73C8F-3D43-B243-A058-E716D13F68CB}"/>
                </a:ext>
              </a:extLst>
            </p:cNvPr>
            <p:cNvSpPr/>
            <p:nvPr/>
          </p:nvSpPr>
          <p:spPr>
            <a:xfrm>
              <a:off x="10222787" y="4952147"/>
              <a:ext cx="215757" cy="22603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FE72602-3C55-954E-9CCB-1FADE27DDA65}"/>
                </a:ext>
              </a:extLst>
            </p:cNvPr>
            <p:cNvCxnSpPr>
              <a:cxnSpLocks/>
              <a:stCxn id="39" idx="1"/>
              <a:endCxn id="39" idx="5"/>
            </p:cNvCxnSpPr>
            <p:nvPr/>
          </p:nvCxnSpPr>
          <p:spPr>
            <a:xfrm>
              <a:off x="10254384" y="4985249"/>
              <a:ext cx="152563" cy="15982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DC2CE55F-284A-2E46-A5B8-205682024661}"/>
                </a:ext>
              </a:extLst>
            </p:cNvPr>
            <p:cNvCxnSpPr>
              <a:cxnSpLocks/>
              <a:stCxn id="39" idx="7"/>
              <a:endCxn id="39" idx="3"/>
            </p:cNvCxnSpPr>
            <p:nvPr/>
          </p:nvCxnSpPr>
          <p:spPr>
            <a:xfrm flipH="1">
              <a:off x="10254384" y="4985249"/>
              <a:ext cx="152563" cy="15982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2E3223DA-EF1C-BB44-8630-2F35E1A1E9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00789" y="4813832"/>
              <a:ext cx="512208" cy="512208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469D335B-4EAF-9F46-8BBC-2E633A03953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440718" y="4851031"/>
              <a:ext cx="493716" cy="433084"/>
            </a:xfrm>
            <a:prstGeom prst="rect">
              <a:avLst/>
            </a:prstGeom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755048B0-BC4A-419B-A5D5-4E8258DDE807}"/>
              </a:ext>
            </a:extLst>
          </p:cNvPr>
          <p:cNvGrpSpPr/>
          <p:nvPr/>
        </p:nvGrpSpPr>
        <p:grpSpPr>
          <a:xfrm>
            <a:off x="5142394" y="3490906"/>
            <a:ext cx="2300935" cy="2173931"/>
            <a:chOff x="5173222" y="3972697"/>
            <a:chExt cx="2300935" cy="2173931"/>
          </a:xfrm>
        </p:grpSpPr>
        <p:pic>
          <p:nvPicPr>
            <p:cNvPr id="15" name="Picture 14" descr="Line chart&#10;&#10;Description automatically generated with medium confidence">
              <a:extLst>
                <a:ext uri="{FF2B5EF4-FFF2-40B4-BE49-F238E27FC236}">
                  <a16:creationId xmlns:a16="http://schemas.microsoft.com/office/drawing/2014/main" id="{C4BC4848-19FB-AF46-9BE9-5A7B62D5CCD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173222" y="3972697"/>
              <a:ext cx="1968843" cy="2173931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67265128-403F-C746-BEA5-CD23785089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61949" y="4810893"/>
              <a:ext cx="512208" cy="512208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D2E699BF-C76E-C24E-B8F6-D64DF005FE1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178856" y="4021549"/>
              <a:ext cx="223684" cy="375790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73BA22D0-0894-D542-ADD6-E5846D9AEAA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188781" y="5770001"/>
              <a:ext cx="223685" cy="375791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B2225F8-308F-4260-9C07-44CB1BB12347}"/>
              </a:ext>
            </a:extLst>
          </p:cNvPr>
          <p:cNvGrpSpPr/>
          <p:nvPr/>
        </p:nvGrpSpPr>
        <p:grpSpPr>
          <a:xfrm>
            <a:off x="1323571" y="3419662"/>
            <a:ext cx="2371832" cy="2225301"/>
            <a:chOff x="1428108" y="3952149"/>
            <a:chExt cx="2371832" cy="2225301"/>
          </a:xfrm>
        </p:grpSpPr>
        <p:pic>
          <p:nvPicPr>
            <p:cNvPr id="16" name="Picture 15" descr="Line chart&#10;&#10;Description automatically generated with medium confidence">
              <a:extLst>
                <a:ext uri="{FF2B5EF4-FFF2-40B4-BE49-F238E27FC236}">
                  <a16:creationId xmlns:a16="http://schemas.microsoft.com/office/drawing/2014/main" id="{F7190A5D-E866-A942-BD56-89EE023AB52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31892" y="3952149"/>
              <a:ext cx="1968843" cy="2173931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A945218A-97F5-5D44-9683-B4A93AE975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87732" y="4810893"/>
              <a:ext cx="512208" cy="512208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3A3374AA-8F0C-4240-9352-41E69F26091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28108" y="5718289"/>
              <a:ext cx="401766" cy="459161"/>
            </a:xfrm>
            <a:prstGeom prst="rect">
              <a:avLst/>
            </a:prstGeom>
          </p:spPr>
        </p:pic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B0EC3D79-55B3-C046-9FE8-698B4313CDB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90796" y="4023393"/>
              <a:ext cx="401766" cy="459161"/>
            </a:xfrm>
            <a:prstGeom prst="rect">
              <a:avLst/>
            </a:prstGeom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0F349666-0909-47BA-87B8-0D16261E2C8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37169" y="3621525"/>
            <a:ext cx="1968844" cy="47549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74FBCD5-6B77-44A7-BA85-51C5E620FBEB}"/>
              </a:ext>
            </a:extLst>
          </p:cNvPr>
          <p:cNvSpPr txBox="1"/>
          <p:nvPr/>
        </p:nvSpPr>
        <p:spPr>
          <a:xfrm>
            <a:off x="1386259" y="6024127"/>
            <a:ext cx="252145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dirty="0"/>
              <a:t>Z’ couples directly to DM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BD4267-37D4-4C75-8C05-4E51F120424C}"/>
              </a:ext>
            </a:extLst>
          </p:cNvPr>
          <p:cNvSpPr txBox="1"/>
          <p:nvPr/>
        </p:nvSpPr>
        <p:spPr>
          <a:xfrm>
            <a:off x="4804625" y="6024127"/>
            <a:ext cx="3367012" cy="36933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CA" dirty="0"/>
              <a:t>Also couples to muon + tau sector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01A77C9-19C4-46FC-8B6E-8B47408CAE2A}"/>
              </a:ext>
            </a:extLst>
          </p:cNvPr>
          <p:cNvSpPr txBox="1"/>
          <p:nvPr/>
        </p:nvSpPr>
        <p:spPr>
          <a:xfrm>
            <a:off x="8723441" y="6017968"/>
            <a:ext cx="3056991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CA" dirty="0"/>
              <a:t>Kinetic mixing with SM photon</a:t>
            </a:r>
          </a:p>
        </p:txBody>
      </p:sp>
    </p:spTree>
    <p:extLst>
      <p:ext uri="{BB962C8B-B14F-4D97-AF65-F5344CB8AC3E}">
        <p14:creationId xmlns:p14="http://schemas.microsoft.com/office/powerpoint/2010/main" val="1956928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4BFFD-56F7-3447-855E-92A09897A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429568"/>
            <a:ext cx="3505495" cy="1622321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400" dirty="0"/>
              <a:t>Established</a:t>
            </a:r>
            <a:r>
              <a:rPr lang="en-US" sz="3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constraints on the Z’ parameter space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FAAC31-597A-E542-B949-54E3F9FF9740}"/>
              </a:ext>
            </a:extLst>
          </p:cNvPr>
          <p:cNvSpPr txBox="1"/>
          <p:nvPr/>
        </p:nvSpPr>
        <p:spPr>
          <a:xfrm>
            <a:off x="626190" y="2381365"/>
            <a:ext cx="3505494" cy="245238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g-2 favored region shown in salmon-pink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57150">
              <a:lnSpc>
                <a:spcPct val="90000"/>
              </a:lnSpc>
              <a:spcAft>
                <a:spcPts val="600"/>
              </a:spcAft>
            </a:pPr>
            <a:endParaRPr lang="en-US" sz="17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b="1" dirty="0"/>
              <a:t>Key takeaway: </a:t>
            </a:r>
            <a:r>
              <a:rPr lang="en-US" sz="1700" dirty="0"/>
              <a:t>mass of Z’ is restricted to lie in the range 10 MeV – 200 MeV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57150">
              <a:lnSpc>
                <a:spcPct val="90000"/>
              </a:lnSpc>
              <a:spcAft>
                <a:spcPts val="600"/>
              </a:spcAft>
            </a:pPr>
            <a:endParaRPr lang="en-US" sz="17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g’ central value is fixed as a function of </a:t>
            </a:r>
            <a:r>
              <a:rPr lang="en-US" sz="1700" dirty="0" err="1"/>
              <a:t>mZ</a:t>
            </a:r>
            <a:r>
              <a:rPr lang="en-US" sz="1700" dirty="0"/>
              <a:t>’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FD6E377-198B-4148-9215-1A242D0C62A8}"/>
                  </a:ext>
                </a:extLst>
              </p:cNvPr>
              <p:cNvSpPr txBox="1"/>
              <p:nvPr/>
            </p:nvSpPr>
            <p:spPr>
              <a:xfrm>
                <a:off x="5405862" y="5037154"/>
                <a:ext cx="6019331" cy="389751"/>
              </a:xfrm>
              <a:prstGeom prst="rect">
                <a:avLst/>
              </a:prstGeom>
              <a:solidFill>
                <a:srgbClr val="000000">
                  <a:alpha val="0"/>
                </a:srgbClr>
              </a:solidFill>
              <a:ln>
                <a:noFill/>
              </a:ln>
            </p:spPr>
            <p:txBody>
              <a:bodyPr wrap="square" rtlCol="0">
                <a:no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sz="1200" dirty="0">
                    <a:solidFill>
                      <a:schemeClr val="tx1"/>
                    </a:solidFill>
                  </a:rPr>
                  <a:t>Experimental constraints on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CA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(1)</m:t>
                        </m:r>
                      </m:e>
                      <m:sub>
                        <m:sSub>
                          <m:sSubPr>
                            <m:ctrlPr>
                              <a:rPr lang="en-CA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CA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CA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CA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CA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𝜏</m:t>
                            </m:r>
                          </m:sub>
                        </m:sSub>
                        <m:r>
                          <a:rPr lang="en-CA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tx1"/>
                    </a:solidFill>
                  </a:rPr>
                  <a:t>gauge boson </a:t>
                </a:r>
                <a:r>
                  <a:rPr lang="en-US" sz="1200" dirty="0"/>
                  <a:t>[arXiv:1803.05466v2]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FD6E377-198B-4148-9215-1A242D0C62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5862" y="5037154"/>
                <a:ext cx="6019331" cy="38975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2EFABA86-03D0-4F0C-AA4E-092686519E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422615" y="1195962"/>
            <a:ext cx="6020866" cy="3570598"/>
          </a:xfr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1916A468-7516-45DC-94E5-BFD8918893FD}"/>
              </a:ext>
            </a:extLst>
          </p:cNvPr>
          <p:cNvGrpSpPr/>
          <p:nvPr/>
        </p:nvGrpSpPr>
        <p:grpSpPr>
          <a:xfrm>
            <a:off x="1161054" y="4626321"/>
            <a:ext cx="2224610" cy="1900313"/>
            <a:chOff x="1251921" y="4766248"/>
            <a:chExt cx="2009817" cy="1760386"/>
          </a:xfrm>
        </p:grpSpPr>
        <p:pic>
          <p:nvPicPr>
            <p:cNvPr id="15" name="Picture 14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BD818807-B773-4C0D-AD6E-CEF3B863CA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6200000">
              <a:off x="1414239" y="4679136"/>
              <a:ext cx="1685181" cy="2009816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794AFFE-F8AB-42D6-A0E9-F8E66123DF2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134484" y="6108360"/>
              <a:ext cx="244690" cy="243877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28F1EC2-0CC4-4F7B-8513-212CCBAB7D8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51921" y="6256966"/>
              <a:ext cx="202765" cy="190543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538D03B-DDD5-4C96-804E-19D690BA734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58973" y="6216320"/>
              <a:ext cx="202765" cy="190543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D718691D-0278-4CE7-9465-6A867A9F288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488481" y="5588771"/>
              <a:ext cx="202765" cy="190543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942704D5-C9C3-4A57-8F7A-FB878EC1BC3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809206" y="5588771"/>
              <a:ext cx="202765" cy="190543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7DCE032-5223-44C6-806A-2F79F01905E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106350" y="4766248"/>
              <a:ext cx="314602" cy="2438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7330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D5378-24AF-4843-B0D3-E5178632F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250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DM Parameter Space – Cosmological Constraints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F6C7F6-4D9D-744A-8543-2EF114F1E0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6396" y="1832766"/>
            <a:ext cx="2635175" cy="379141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/>
              <a:t>Relevant Processes: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A7EB95A-A05E-184C-BFA5-468FD3E9E611}"/>
              </a:ext>
            </a:extLst>
          </p:cNvPr>
          <p:cNvSpPr/>
          <p:nvPr/>
        </p:nvSpPr>
        <p:spPr>
          <a:xfrm>
            <a:off x="6602756" y="1784437"/>
            <a:ext cx="5188442" cy="3955985"/>
          </a:xfrm>
          <a:prstGeom prst="rect">
            <a:avLst/>
          </a:prstGeom>
          <a:solidFill>
            <a:schemeClr val="tx1">
              <a:alpha val="49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9E87499-AA20-4C54-BDEF-623BA1052FFA}"/>
              </a:ext>
            </a:extLst>
          </p:cNvPr>
          <p:cNvGrpSpPr/>
          <p:nvPr/>
        </p:nvGrpSpPr>
        <p:grpSpPr>
          <a:xfrm>
            <a:off x="512736" y="2482571"/>
            <a:ext cx="2295878" cy="1279858"/>
            <a:chOff x="224667" y="2366296"/>
            <a:chExt cx="2295878" cy="1279858"/>
          </a:xfrm>
        </p:grpSpPr>
        <p:pic>
          <p:nvPicPr>
            <p:cNvPr id="5" name="Picture 4" descr="A picture containing hanger&#10;&#10;Description automatically generated">
              <a:extLst>
                <a:ext uri="{FF2B5EF4-FFF2-40B4-BE49-F238E27FC236}">
                  <a16:creationId xmlns:a16="http://schemas.microsoft.com/office/drawing/2014/main" id="{37B987A3-B014-4141-9104-B84EE1FA6C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8596" y="2366296"/>
              <a:ext cx="1942916" cy="1279858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BD449EF-9349-2143-A1D5-AAF0FEC78D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4667" y="2418562"/>
              <a:ext cx="305538" cy="349186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AC921F93-931B-3C4A-B615-9271D846ED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41404" y="2402918"/>
              <a:ext cx="379141" cy="379141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08EA849-DE2A-7A4F-A1FA-F35E4AC1DCF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31973" y="3233681"/>
              <a:ext cx="379141" cy="379141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9691F945-10DD-914F-AE6F-0E3CC84C5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1230" y="3234005"/>
              <a:ext cx="305538" cy="349186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8BF8A6E2-CF87-450B-9581-8011F698D4D0}"/>
              </a:ext>
            </a:extLst>
          </p:cNvPr>
          <p:cNvGrpSpPr/>
          <p:nvPr/>
        </p:nvGrpSpPr>
        <p:grpSpPr>
          <a:xfrm>
            <a:off x="3498434" y="2518183"/>
            <a:ext cx="2618904" cy="1139450"/>
            <a:chOff x="92504" y="4591751"/>
            <a:chExt cx="2618904" cy="1139450"/>
          </a:xfrm>
        </p:grpSpPr>
        <p:pic>
          <p:nvPicPr>
            <p:cNvPr id="7" name="Picture 6" descr="A black line on a white background&#10;&#10;Description automatically generated with low confidence">
              <a:extLst>
                <a:ext uri="{FF2B5EF4-FFF2-40B4-BE49-F238E27FC236}">
                  <a16:creationId xmlns:a16="http://schemas.microsoft.com/office/drawing/2014/main" id="{CAA40746-F3D3-6E46-9BA7-A2F498546A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5273" y="4740835"/>
              <a:ext cx="2127776" cy="974163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A3D1904-1A56-074E-BE3E-F8D544313D0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51236" y="4591751"/>
              <a:ext cx="460172" cy="431412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6360883-9879-A04A-A27B-8509EE6F2CB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295917" y="5429688"/>
              <a:ext cx="404301" cy="301513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9DD2B5E8-5682-744D-B1A3-5D12098BD7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8719" y="4755785"/>
              <a:ext cx="379141" cy="379141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4BE17301-2266-A64B-81CB-74486C4F80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805" y="4677872"/>
              <a:ext cx="305538" cy="349186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064B0A04-2F18-FD4A-BA22-3D5DFB77A7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2504" y="5365812"/>
              <a:ext cx="305538" cy="349186"/>
            </a:xfrm>
            <a:prstGeom prst="rect">
              <a:avLst/>
            </a:prstGeom>
          </p:spPr>
        </p:pic>
      </p:grp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4BFF0547-5C0B-4D90-9795-ECEC5F3165FD}"/>
              </a:ext>
            </a:extLst>
          </p:cNvPr>
          <p:cNvSpPr txBox="1">
            <a:spLocks/>
          </p:cNvSpPr>
          <p:nvPr/>
        </p:nvSpPr>
        <p:spPr>
          <a:xfrm>
            <a:off x="809686" y="4438707"/>
            <a:ext cx="5188442" cy="176998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00" dirty="0"/>
              <a:t>Both contribute to relic abundance. Only process relevant for CMB constraint is muon/anti-muon pair production</a:t>
            </a:r>
          </a:p>
          <a:p>
            <a:endParaRPr lang="en-US" sz="1900" dirty="0"/>
          </a:p>
          <a:p>
            <a:pPr marL="0" indent="0">
              <a:buNone/>
            </a:pPr>
            <a:endParaRPr lang="en-US" sz="1900" dirty="0"/>
          </a:p>
          <a:p>
            <a:r>
              <a:rPr lang="en-US" sz="1900" dirty="0"/>
              <a:t>Annihilation to a pair of        only possible if DM is the heavier of the two.</a:t>
            </a:r>
          </a:p>
          <a:p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2F9EE79-5BF5-47A2-9001-94170ED0552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29998" y="5598453"/>
            <a:ext cx="283985" cy="283985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B67D6C5F-ECB2-4004-9F69-1FE2A9B8E4CE}"/>
              </a:ext>
            </a:extLst>
          </p:cNvPr>
          <p:cNvSpPr txBox="1"/>
          <p:nvPr/>
        </p:nvSpPr>
        <p:spPr>
          <a:xfrm>
            <a:off x="6843243" y="5335215"/>
            <a:ext cx="764233" cy="389751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txBody>
          <a:bodyPr wrap="square" rtlCol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CA" sz="900" b="1" dirty="0"/>
              <a:t>p</a:t>
            </a:r>
            <a:r>
              <a:rPr lang="en-CA" sz="900" b="1" dirty="0">
                <a:solidFill>
                  <a:schemeClr val="tx1"/>
                </a:solidFill>
              </a:rPr>
              <a:t>reliminary</a:t>
            </a:r>
            <a:endParaRPr lang="en-US" sz="900" b="1" dirty="0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2F923FE-6B7F-43D5-A4A1-C963F039EA68}"/>
              </a:ext>
            </a:extLst>
          </p:cNvPr>
          <p:cNvSpPr txBox="1"/>
          <p:nvPr/>
        </p:nvSpPr>
        <p:spPr>
          <a:xfrm>
            <a:off x="6274194" y="5818942"/>
            <a:ext cx="6019331" cy="389751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txBody>
          <a:bodyPr wrap="square" rtlCol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CA" sz="1200" dirty="0">
                <a:solidFill>
                  <a:schemeClr val="tx1"/>
                </a:solidFill>
              </a:rPr>
              <a:t>Cosmological bounds on the dark matter coupling strength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10" name="Picture 9" descr="Chart&#10;&#10;Description automatically generated with medium confidence">
            <a:extLst>
              <a:ext uri="{FF2B5EF4-FFF2-40B4-BE49-F238E27FC236}">
                <a16:creationId xmlns:a16="http://schemas.microsoft.com/office/drawing/2014/main" id="{D025E222-2CDD-4CF8-862B-4C638E6CEA0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60216" y="1936399"/>
            <a:ext cx="4869413" cy="365206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349FE6-FC1A-4787-811C-5DD3722EF201}"/>
              </a:ext>
            </a:extLst>
          </p:cNvPr>
          <p:cNvCxnSpPr>
            <a:stCxn id="32" idx="0"/>
            <a:endCxn id="32" idx="0"/>
          </p:cNvCxnSpPr>
          <p:nvPr/>
        </p:nvCxnSpPr>
        <p:spPr>
          <a:xfrm>
            <a:off x="692068" y="335028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88DBDE5-57B1-43A9-A1F4-9937A30FFC86}"/>
              </a:ext>
            </a:extLst>
          </p:cNvPr>
          <p:cNvCxnSpPr>
            <a:cxnSpLocks/>
          </p:cNvCxnSpPr>
          <p:nvPr/>
        </p:nvCxnSpPr>
        <p:spPr>
          <a:xfrm flipH="1">
            <a:off x="621376" y="3413801"/>
            <a:ext cx="15163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85192F8-EB74-4289-9852-A667386FFD66}"/>
              </a:ext>
            </a:extLst>
          </p:cNvPr>
          <p:cNvCxnSpPr>
            <a:cxnSpLocks/>
          </p:cNvCxnSpPr>
          <p:nvPr/>
        </p:nvCxnSpPr>
        <p:spPr>
          <a:xfrm flipH="1">
            <a:off x="3584439" y="3349091"/>
            <a:ext cx="15163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1809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E1842-93C6-C94A-8436-EE2489667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en-US" dirty="0"/>
              <a:t>Constraints Imposed by Direct Detection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35AE80-44D0-3C46-AA55-677A5D8C3D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67666" y="1380260"/>
            <a:ext cx="3589793" cy="4794037"/>
          </a:xfrm>
        </p:spPr>
        <p:txBody>
          <a:bodyPr>
            <a:noAutofit/>
          </a:bodyPr>
          <a:lstStyle/>
          <a:p>
            <a:r>
              <a:rPr lang="en-US" sz="1800" dirty="0"/>
              <a:t>Consider several experiments: XENON1T, DarkSide-50, </a:t>
            </a:r>
            <a:r>
              <a:rPr lang="en-US" sz="1800" dirty="0" err="1"/>
              <a:t>CDMSlite</a:t>
            </a:r>
            <a:r>
              <a:rPr lang="en-US" sz="1800" dirty="0"/>
              <a:t>, CRESST-III, </a:t>
            </a:r>
            <a:r>
              <a:rPr lang="en-US" sz="1800" dirty="0" err="1"/>
              <a:t>DarkSide</a:t>
            </a:r>
            <a:r>
              <a:rPr lang="en-US" sz="1800" dirty="0"/>
              <a:t>-LM, </a:t>
            </a:r>
            <a:r>
              <a:rPr lang="en-US" sz="1800" dirty="0" err="1"/>
              <a:t>SuperCDMS</a:t>
            </a: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Typically consider low Q limit of loop level kinetic mixing (mixing at tree level taken to be 0)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We consider mixing at both tree and loop level with full Q dependence of                  along with BC                 as            :       </a:t>
            </a:r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F9A4933F-2033-BE4D-B13F-E8A4DDE1455D}"/>
              </a:ext>
            </a:extLst>
          </p:cNvPr>
          <p:cNvGrpSpPr/>
          <p:nvPr/>
        </p:nvGrpSpPr>
        <p:grpSpPr>
          <a:xfrm>
            <a:off x="1244429" y="2157478"/>
            <a:ext cx="4570648" cy="4171221"/>
            <a:chOff x="6385762" y="1386756"/>
            <a:chExt cx="4944963" cy="4802093"/>
          </a:xfrm>
        </p:grpSpPr>
        <p:pic>
          <p:nvPicPr>
            <p:cNvPr id="5" name="Picture 4" descr="Diagram&#10;&#10;Description automatically generated with medium confidence">
              <a:extLst>
                <a:ext uri="{FF2B5EF4-FFF2-40B4-BE49-F238E27FC236}">
                  <a16:creationId xmlns:a16="http://schemas.microsoft.com/office/drawing/2014/main" id="{FEB595A9-EE7E-084A-8112-B51AD8D289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00130" y="1427003"/>
              <a:ext cx="1265969" cy="2001997"/>
            </a:xfrm>
            <a:prstGeom prst="rect">
              <a:avLst/>
            </a:prstGeom>
          </p:spPr>
        </p:pic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B2C6B7A-1291-6E4A-B65D-9EE224DF689E}"/>
                </a:ext>
              </a:extLst>
            </p:cNvPr>
            <p:cNvSpPr/>
            <p:nvPr/>
          </p:nvSpPr>
          <p:spPr>
            <a:xfrm>
              <a:off x="7063952" y="2363189"/>
              <a:ext cx="168122" cy="16679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389D3FF-5701-604B-9525-2F7FB6D81FB3}"/>
                </a:ext>
              </a:extLst>
            </p:cNvPr>
            <p:cNvCxnSpPr>
              <a:cxnSpLocks/>
              <a:stCxn id="6" idx="1"/>
              <a:endCxn id="6" idx="5"/>
            </p:cNvCxnSpPr>
            <p:nvPr/>
          </p:nvCxnSpPr>
          <p:spPr>
            <a:xfrm>
              <a:off x="7088573" y="2387615"/>
              <a:ext cx="118880" cy="11794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E9C93B1-7E25-6345-8AFA-BBD0A270D3F3}"/>
                </a:ext>
              </a:extLst>
            </p:cNvPr>
            <p:cNvCxnSpPr>
              <a:cxnSpLocks/>
              <a:stCxn id="6" idx="7"/>
              <a:endCxn id="6" idx="3"/>
            </p:cNvCxnSpPr>
            <p:nvPr/>
          </p:nvCxnSpPr>
          <p:spPr>
            <a:xfrm flipH="1">
              <a:off x="7088573" y="2387615"/>
              <a:ext cx="118880" cy="11794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B454D0C-BA18-7941-A1E7-CDB07731FFA9}"/>
                </a:ext>
              </a:extLst>
            </p:cNvPr>
            <p:cNvCxnSpPr>
              <a:stCxn id="9" idx="1"/>
            </p:cNvCxnSpPr>
            <p:nvPr/>
          </p:nvCxnSpPr>
          <p:spPr>
            <a:xfrm flipH="1">
              <a:off x="7232074" y="1902373"/>
              <a:ext cx="833003" cy="460816"/>
            </a:xfrm>
            <a:prstGeom prst="line">
              <a:avLst/>
            </a:prstGeom>
            <a:ln w="15875">
              <a:solidFill>
                <a:schemeClr val="tx1">
                  <a:alpha val="41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A2F096F-8357-CF40-8EE1-B2CDE470F18D}"/>
                </a:ext>
              </a:extLst>
            </p:cNvPr>
            <p:cNvCxnSpPr>
              <a:stCxn id="9" idx="3"/>
            </p:cNvCxnSpPr>
            <p:nvPr/>
          </p:nvCxnSpPr>
          <p:spPr>
            <a:xfrm flipH="1" flipV="1">
              <a:off x="7232074" y="2529981"/>
              <a:ext cx="833003" cy="117105"/>
            </a:xfrm>
            <a:prstGeom prst="line">
              <a:avLst/>
            </a:prstGeom>
            <a:ln w="15875">
              <a:solidFill>
                <a:schemeClr val="tx1">
                  <a:alpha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5FFD67A-D180-3547-8FE7-60C782D13673}"/>
                </a:ext>
              </a:extLst>
            </p:cNvPr>
            <p:cNvGrpSpPr/>
            <p:nvPr/>
          </p:nvGrpSpPr>
          <p:grpSpPr>
            <a:xfrm>
              <a:off x="7908602" y="1748139"/>
              <a:ext cx="1557517" cy="1496290"/>
              <a:chOff x="9010816" y="1770793"/>
              <a:chExt cx="1021272" cy="1000701"/>
            </a:xfrm>
            <a:blipFill dpi="0" rotWithShape="1">
              <a:blip r:embed="rId4"/>
              <a:srcRect/>
              <a:stretch>
                <a:fillRect/>
              </a:stretch>
            </a:blipFill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238EE228-7FC8-CF45-8CAF-C2547F899DFA}"/>
                  </a:ext>
                </a:extLst>
              </p:cNvPr>
              <p:cNvCxnSpPr>
                <a:cxnSpLocks/>
                <a:stCxn id="9" idx="5"/>
              </p:cNvCxnSpPr>
              <p:nvPr/>
            </p:nvCxnSpPr>
            <p:spPr>
              <a:xfrm>
                <a:off x="9608848" y="2371997"/>
                <a:ext cx="423240" cy="399497"/>
              </a:xfrm>
              <a:prstGeom prst="line">
                <a:avLst/>
              </a:prstGeom>
              <a:grpFill/>
              <a:ln w="63500">
                <a:solidFill>
                  <a:schemeClr val="bg2">
                    <a:lumMod val="5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C138A154-E364-C942-A403-DD2F7BA28296}"/>
                  </a:ext>
                </a:extLst>
              </p:cNvPr>
              <p:cNvSpPr/>
              <p:nvPr/>
            </p:nvSpPr>
            <p:spPr>
              <a:xfrm>
                <a:off x="9010810" y="1770792"/>
                <a:ext cx="700645" cy="704356"/>
              </a:xfrm>
              <a:prstGeom prst="ellipse">
                <a:avLst/>
              </a:prstGeom>
              <a:grpFill/>
              <a:ln w="63500">
                <a:solidFill>
                  <a:schemeClr val="bg2">
                    <a:lumMod val="5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6993CFC-488D-4D42-A924-C4E439BCF6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99093" y="1410128"/>
              <a:ext cx="305538" cy="349186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C4D77F43-EC37-1246-9178-651294EE19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69991" y="1386756"/>
              <a:ext cx="305538" cy="349186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D8A091D6-98D5-4B4C-847B-6FC93BF7CF9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89309" y="1966777"/>
              <a:ext cx="349187" cy="349187"/>
            </a:xfrm>
            <a:prstGeom prst="rect">
              <a:avLst/>
            </a:prstGeom>
          </p:spPr>
        </p:pic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A26FC3E8-648F-6B41-9E12-AFCA87F06FB4}"/>
                </a:ext>
              </a:extLst>
            </p:cNvPr>
            <p:cNvGrpSpPr/>
            <p:nvPr/>
          </p:nvGrpSpPr>
          <p:grpSpPr>
            <a:xfrm>
              <a:off x="7560429" y="3672681"/>
              <a:ext cx="2683171" cy="1844865"/>
              <a:chOff x="7317356" y="3626379"/>
              <a:chExt cx="3297593" cy="2276505"/>
            </a:xfrm>
          </p:grpSpPr>
          <p:pic>
            <p:nvPicPr>
              <p:cNvPr id="18" name="Picture 17" descr="A close up of a letter&#10;&#10;Description automatically generated with low confidence">
                <a:extLst>
                  <a:ext uri="{FF2B5EF4-FFF2-40B4-BE49-F238E27FC236}">
                    <a16:creationId xmlns:a16="http://schemas.microsoft.com/office/drawing/2014/main" id="{2B3213F1-B1EF-3841-AC5F-628489160D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317356" y="3840847"/>
                <a:ext cx="652163" cy="1920258"/>
              </a:xfrm>
              <a:prstGeom prst="rect">
                <a:avLst/>
              </a:prstGeom>
            </p:spPr>
          </p:pic>
          <p:pic>
            <p:nvPicPr>
              <p:cNvPr id="20" name="Picture 19" descr="A picture containing underwear&#10;&#10;Description automatically generated">
                <a:extLst>
                  <a:ext uri="{FF2B5EF4-FFF2-40B4-BE49-F238E27FC236}">
                    <a16:creationId xmlns:a16="http://schemas.microsoft.com/office/drawing/2014/main" id="{C993AB34-C470-EC41-99A1-E7FB5DE497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208517" y="3840847"/>
                <a:ext cx="988373" cy="1940140"/>
              </a:xfrm>
              <a:prstGeom prst="rect">
                <a:avLst/>
              </a:prstGeom>
            </p:spPr>
          </p:pic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1C0D174B-68CF-6946-932F-E0BB0791B7E4}"/>
                  </a:ext>
                </a:extLst>
              </p:cNvPr>
              <p:cNvGrpSpPr/>
              <p:nvPr/>
            </p:nvGrpSpPr>
            <p:grpSpPr>
              <a:xfrm>
                <a:off x="7479493" y="4660827"/>
                <a:ext cx="335865" cy="292662"/>
                <a:chOff x="8238975" y="3997710"/>
                <a:chExt cx="118880" cy="117940"/>
              </a:xfrm>
            </p:grpSpPr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3F8A5A32-5C81-C04D-8408-CC2DCF70DF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238975" y="3997710"/>
                  <a:ext cx="118880" cy="11794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04E1AD92-41E5-0148-B2D2-9B4E5598D5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238975" y="3997710"/>
                  <a:ext cx="118880" cy="11794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F489321A-D0D0-204C-AF09-05298836A5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477981" y="5550370"/>
                <a:ext cx="368053" cy="322853"/>
              </a:xfrm>
              <a:prstGeom prst="rect">
                <a:avLst/>
              </a:prstGeom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66292D8F-D8A1-CD4E-A5D4-B3DEA20DF8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558717" y="5580031"/>
                <a:ext cx="368053" cy="322853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9C955D99-5612-A141-B1B8-8507CA49A0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985449" y="4702485"/>
                <a:ext cx="307131" cy="289581"/>
              </a:xfrm>
              <a:prstGeom prst="rect">
                <a:avLst/>
              </a:prstGeom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61D4E05-6671-A641-875D-30DE5E19890E}"/>
                  </a:ext>
                </a:extLst>
              </p:cNvPr>
              <p:cNvSpPr txBox="1"/>
              <p:nvPr/>
            </p:nvSpPr>
            <p:spPr>
              <a:xfrm>
                <a:off x="10171393" y="4702485"/>
                <a:ext cx="2423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,</a:t>
                </a:r>
              </a:p>
            </p:txBody>
          </p:sp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40A29034-E8BA-1440-AC63-A1AB01AE19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0335021" y="4679555"/>
                <a:ext cx="279928" cy="289581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D3672A8B-4993-204D-B5EC-57FD35018C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40839" y="3658751"/>
                <a:ext cx="405195" cy="405195"/>
              </a:xfrm>
              <a:prstGeom prst="rect">
                <a:avLst/>
              </a:prstGeom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CC701989-E711-EE45-AA4E-484071843B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500105" y="3626379"/>
                <a:ext cx="405195" cy="405195"/>
              </a:xfrm>
              <a:prstGeom prst="rect">
                <a:avLst/>
              </a:prstGeom>
            </p:spPr>
          </p:pic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7F0A9B0-7F31-A44F-8D6A-DD8AFDE7BB73}"/>
                </a:ext>
              </a:extLst>
            </p:cNvPr>
            <p:cNvSpPr txBox="1"/>
            <p:nvPr/>
          </p:nvSpPr>
          <p:spPr>
            <a:xfrm>
              <a:off x="6493398" y="4444678"/>
              <a:ext cx="9628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tree level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41AD5FF-A7A3-8344-921E-8CD6DFC09654}"/>
                </a:ext>
              </a:extLst>
            </p:cNvPr>
            <p:cNvSpPr txBox="1"/>
            <p:nvPr/>
          </p:nvSpPr>
          <p:spPr>
            <a:xfrm>
              <a:off x="10339556" y="4463147"/>
              <a:ext cx="9911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loop level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E4079EC-AE9B-3A45-BD43-D0876DC0AEDA}"/>
                </a:ext>
              </a:extLst>
            </p:cNvPr>
            <p:cNvSpPr txBox="1"/>
            <p:nvPr/>
          </p:nvSpPr>
          <p:spPr>
            <a:xfrm>
              <a:off x="8492473" y="4352345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+</a:t>
              </a:r>
            </a:p>
          </p:txBody>
        </p: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9FBD3C16-0CDE-FB43-9A71-11F8CE6DFB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9093458" y="2033657"/>
              <a:ext cx="1117288" cy="448747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2918A75C-9E3B-6A43-9FD0-2B04526506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804562" y="5751325"/>
              <a:ext cx="3750202" cy="437524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ABDFB094-0AB4-0C44-9EDD-C99EB9709FD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6385762" y="3150804"/>
              <a:ext cx="349187" cy="377499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9007A747-DA2A-8F45-B9A7-CAD9D8EED00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581566" y="3129909"/>
              <a:ext cx="349187" cy="377499"/>
            </a:xfrm>
            <a:prstGeom prst="rect">
              <a:avLst/>
            </a:prstGeom>
          </p:spPr>
        </p:pic>
        <p:sp>
          <p:nvSpPr>
            <p:cNvPr id="53" name="Down Arrow 52">
              <a:extLst>
                <a:ext uri="{FF2B5EF4-FFF2-40B4-BE49-F238E27FC236}">
                  <a16:creationId xmlns:a16="http://schemas.microsoft.com/office/drawing/2014/main" id="{BA5BC2D2-8DCA-F349-B31A-EAB4CCEA2A7B}"/>
                </a:ext>
              </a:extLst>
            </p:cNvPr>
            <p:cNvSpPr/>
            <p:nvPr/>
          </p:nvSpPr>
          <p:spPr>
            <a:xfrm>
              <a:off x="8538773" y="3129909"/>
              <a:ext cx="246413" cy="569006"/>
            </a:xfrm>
            <a:prstGeom prst="downArrow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5" name="Picture 54">
            <a:extLst>
              <a:ext uri="{FF2B5EF4-FFF2-40B4-BE49-F238E27FC236}">
                <a16:creationId xmlns:a16="http://schemas.microsoft.com/office/drawing/2014/main" id="{39DBFF83-D51A-9F4B-9DC5-C9E76F28048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0191" y="1140338"/>
            <a:ext cx="3013947" cy="77303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A6E3C88-89AD-4D49-AF9C-439B19E4BB0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922699" y="1393975"/>
            <a:ext cx="1497041" cy="26575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6DA012E-2CE9-460B-8B8B-684575F5E8CB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501269" y="4907934"/>
            <a:ext cx="850836" cy="22270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5C9DF6F-9406-4B23-BEF9-391DEB4305DC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627593" y="4936313"/>
            <a:ext cx="540248" cy="199272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D47F9928-646F-4BC1-A45D-EE76C34EFDE7}"/>
              </a:ext>
            </a:extLst>
          </p:cNvPr>
          <p:cNvGrpSpPr/>
          <p:nvPr/>
        </p:nvGrpSpPr>
        <p:grpSpPr>
          <a:xfrm>
            <a:off x="6488968" y="5653018"/>
            <a:ext cx="5281127" cy="890730"/>
            <a:chOff x="6882992" y="5199458"/>
            <a:chExt cx="4878374" cy="815547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70E2B09C-43F4-4B6F-A3D4-B77E185DFD7A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7824287" y="5199458"/>
              <a:ext cx="2979035" cy="279799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ED850F5C-43A3-4E2A-8446-338E1015A2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6882992" y="5519189"/>
              <a:ext cx="4878374" cy="495816"/>
            </a:xfrm>
            <a:prstGeom prst="rect">
              <a:avLst/>
            </a:prstGeom>
          </p:spPr>
        </p:pic>
      </p:grpSp>
      <p:sp>
        <p:nvSpPr>
          <p:cNvPr id="56" name="Arrow: Right 55">
            <a:extLst>
              <a:ext uri="{FF2B5EF4-FFF2-40B4-BE49-F238E27FC236}">
                <a16:creationId xmlns:a16="http://schemas.microsoft.com/office/drawing/2014/main" id="{448F34CA-1A30-472E-B3E8-549B745E8D6D}"/>
              </a:ext>
            </a:extLst>
          </p:cNvPr>
          <p:cNvSpPr/>
          <p:nvPr/>
        </p:nvSpPr>
        <p:spPr>
          <a:xfrm>
            <a:off x="5554413" y="6052568"/>
            <a:ext cx="774096" cy="172215"/>
          </a:xfrm>
          <a:prstGeom prst="righ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FE6C6FB-8D96-43B5-BD0D-5482A1BE79AB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248245" y="4654476"/>
            <a:ext cx="816476" cy="244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060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A62F4F-B39A-4B49-88E2-BC46D8C33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Scaling Direct Detection Upper Bounds</a:t>
            </a:r>
            <a:endParaRPr lang="en-US" sz="3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E2E4DC-E28F-4AEB-9B9B-04E89F66E42C}"/>
              </a:ext>
            </a:extLst>
          </p:cNvPr>
          <p:cNvSpPr txBox="1"/>
          <p:nvPr/>
        </p:nvSpPr>
        <p:spPr>
          <a:xfrm>
            <a:off x="7624308" y="2102082"/>
            <a:ext cx="376023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Running kinetic mixing is very supressed in low Q region</a:t>
            </a:r>
          </a:p>
          <a:p>
            <a:endParaRPr lang="en-CA" dirty="0"/>
          </a:p>
          <a:p>
            <a:endParaRPr lang="en-CA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Leads to a different event rate for direct detection, suggesting we may modify the constraints found for constant kinetic mixing</a:t>
            </a:r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We scale the constant mixing  bounds by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1613F0A-9BF9-438B-8339-1C525E0E82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9255" y="5699654"/>
            <a:ext cx="575966" cy="5148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AEC1F31-E399-40CC-BCA4-9FCA611BC9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426676">
            <a:off x="254931" y="1612517"/>
            <a:ext cx="3868592" cy="27679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9035216-323A-4E57-8527-FF000679B1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2382" y="4422563"/>
            <a:ext cx="3857467" cy="23969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86368E0-8A2F-4369-9C7F-88BEACB7673A}"/>
              </a:ext>
            </a:extLst>
          </p:cNvPr>
          <p:cNvSpPr txBox="1"/>
          <p:nvPr/>
        </p:nvSpPr>
        <p:spPr>
          <a:xfrm>
            <a:off x="4334743" y="2600346"/>
            <a:ext cx="2551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latin typeface="Agency FB" panose="020B0503020202020204" pitchFamily="34" charset="0"/>
              </a:rPr>
              <a:t>Constant kinetic mixing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9254C8-BDE0-4297-8D58-94019395FC6D}"/>
              </a:ext>
            </a:extLst>
          </p:cNvPr>
          <p:cNvSpPr txBox="1"/>
          <p:nvPr/>
        </p:nvSpPr>
        <p:spPr>
          <a:xfrm>
            <a:off x="902493" y="5135639"/>
            <a:ext cx="2551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latin typeface="Agency FB" panose="020B0503020202020204" pitchFamily="34" charset="0"/>
              </a:rPr>
              <a:t>Running kinetic mixing</a:t>
            </a:r>
          </a:p>
        </p:txBody>
      </p:sp>
      <p:sp>
        <p:nvSpPr>
          <p:cNvPr id="8" name="Arrow: Bent-Up 7">
            <a:extLst>
              <a:ext uri="{FF2B5EF4-FFF2-40B4-BE49-F238E27FC236}">
                <a16:creationId xmlns:a16="http://schemas.microsoft.com/office/drawing/2014/main" id="{31B387BC-E463-4631-8588-5F34A79CD8B8}"/>
              </a:ext>
            </a:extLst>
          </p:cNvPr>
          <p:cNvSpPr/>
          <p:nvPr/>
        </p:nvSpPr>
        <p:spPr>
          <a:xfrm rot="16200000" flipH="1">
            <a:off x="4547767" y="2529286"/>
            <a:ext cx="620718" cy="1555160"/>
          </a:xfrm>
          <a:prstGeom prst="bentUp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9" name="Arrow: Bent-Up 18">
            <a:extLst>
              <a:ext uri="{FF2B5EF4-FFF2-40B4-BE49-F238E27FC236}">
                <a16:creationId xmlns:a16="http://schemas.microsoft.com/office/drawing/2014/main" id="{B4AFF193-60E5-4BE1-890D-22413ABF33DE}"/>
              </a:ext>
            </a:extLst>
          </p:cNvPr>
          <p:cNvSpPr/>
          <p:nvPr/>
        </p:nvSpPr>
        <p:spPr>
          <a:xfrm rot="16200000" flipH="1" flipV="1">
            <a:off x="2049923" y="4997839"/>
            <a:ext cx="620718" cy="1805349"/>
          </a:xfrm>
          <a:prstGeom prst="bentUpArrow">
            <a:avLst>
              <a:gd name="adj1" fmla="val 25000"/>
              <a:gd name="adj2" fmla="val 25676"/>
              <a:gd name="adj3" fmla="val 25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53883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13">
            <a:extLst>
              <a:ext uri="{FF2B5EF4-FFF2-40B4-BE49-F238E27FC236}">
                <a16:creationId xmlns:a16="http://schemas.microsoft.com/office/drawing/2014/main" id="{69D47016-023F-44BD-981C-50E7A10A66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AEA835-491F-0544-B132-669007933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457200"/>
            <a:ext cx="4343400" cy="1929384"/>
          </a:xfr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 prstMaterial="metal"/>
        </p:spPr>
        <p:txBody>
          <a:bodyPr anchor="ctr">
            <a:normAutofit/>
          </a:bodyPr>
          <a:lstStyle/>
          <a:p>
            <a:pPr algn="ctr"/>
            <a:r>
              <a:rPr lang="en-US" sz="3600" dirty="0"/>
              <a:t>Resulting DM Parameter Space</a:t>
            </a:r>
          </a:p>
        </p:txBody>
      </p:sp>
      <p:sp>
        <p:nvSpPr>
          <p:cNvPr id="37" name="sketchy line">
            <a:extLst>
              <a:ext uri="{FF2B5EF4-FFF2-40B4-BE49-F238E27FC236}">
                <a16:creationId xmlns:a16="http://schemas.microsoft.com/office/drawing/2014/main" id="{6D8B37B0-0682-433E-BC8D-498C04ABD9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471415" y="1412748"/>
            <a:ext cx="1554480" cy="18288"/>
          </a:xfrm>
          <a:custGeom>
            <a:avLst/>
            <a:gdLst>
              <a:gd name="connsiteX0" fmla="*/ 0 w 1554480"/>
              <a:gd name="connsiteY0" fmla="*/ 0 h 18288"/>
              <a:gd name="connsiteX1" fmla="*/ 549250 w 1554480"/>
              <a:gd name="connsiteY1" fmla="*/ 0 h 18288"/>
              <a:gd name="connsiteX2" fmla="*/ 1082954 w 1554480"/>
              <a:gd name="connsiteY2" fmla="*/ 0 h 18288"/>
              <a:gd name="connsiteX3" fmla="*/ 1554480 w 1554480"/>
              <a:gd name="connsiteY3" fmla="*/ 0 h 18288"/>
              <a:gd name="connsiteX4" fmla="*/ 1554480 w 1554480"/>
              <a:gd name="connsiteY4" fmla="*/ 18288 h 18288"/>
              <a:gd name="connsiteX5" fmla="*/ 1067410 w 1554480"/>
              <a:gd name="connsiteY5" fmla="*/ 18288 h 18288"/>
              <a:gd name="connsiteX6" fmla="*/ 549250 w 1554480"/>
              <a:gd name="connsiteY6" fmla="*/ 18288 h 18288"/>
              <a:gd name="connsiteX7" fmla="*/ 0 w 1554480"/>
              <a:gd name="connsiteY7" fmla="*/ 18288 h 18288"/>
              <a:gd name="connsiteX8" fmla="*/ 0 w 1554480"/>
              <a:gd name="connsiteY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4480" h="18288" fill="none" extrusionOk="0">
                <a:moveTo>
                  <a:pt x="0" y="0"/>
                </a:moveTo>
                <a:cubicBezTo>
                  <a:pt x="114141" y="-19864"/>
                  <a:pt x="345055" y="-1657"/>
                  <a:pt x="549250" y="0"/>
                </a:cubicBezTo>
                <a:cubicBezTo>
                  <a:pt x="753445" y="1657"/>
                  <a:pt x="862292" y="-5674"/>
                  <a:pt x="1082954" y="0"/>
                </a:cubicBezTo>
                <a:cubicBezTo>
                  <a:pt x="1303616" y="5674"/>
                  <a:pt x="1363530" y="4537"/>
                  <a:pt x="1554480" y="0"/>
                </a:cubicBezTo>
                <a:cubicBezTo>
                  <a:pt x="1554963" y="7176"/>
                  <a:pt x="1553909" y="13682"/>
                  <a:pt x="1554480" y="18288"/>
                </a:cubicBezTo>
                <a:cubicBezTo>
                  <a:pt x="1338847" y="6127"/>
                  <a:pt x="1215066" y="37851"/>
                  <a:pt x="1067410" y="18288"/>
                </a:cubicBezTo>
                <a:cubicBezTo>
                  <a:pt x="919754" y="-1275"/>
                  <a:pt x="800465" y="3080"/>
                  <a:pt x="549250" y="18288"/>
                </a:cubicBezTo>
                <a:cubicBezTo>
                  <a:pt x="298035" y="33496"/>
                  <a:pt x="158868" y="22769"/>
                  <a:pt x="0" y="18288"/>
                </a:cubicBezTo>
                <a:cubicBezTo>
                  <a:pt x="-655" y="13237"/>
                  <a:pt x="709" y="4645"/>
                  <a:pt x="0" y="0"/>
                </a:cubicBezTo>
                <a:close/>
              </a:path>
              <a:path w="1554480" h="18288" stroke="0" extrusionOk="0">
                <a:moveTo>
                  <a:pt x="0" y="0"/>
                </a:moveTo>
                <a:cubicBezTo>
                  <a:pt x="249941" y="-58"/>
                  <a:pt x="367334" y="23448"/>
                  <a:pt x="502615" y="0"/>
                </a:cubicBezTo>
                <a:cubicBezTo>
                  <a:pt x="637897" y="-23448"/>
                  <a:pt x="813653" y="-20418"/>
                  <a:pt x="974141" y="0"/>
                </a:cubicBezTo>
                <a:cubicBezTo>
                  <a:pt x="1134629" y="20418"/>
                  <a:pt x="1268772" y="6288"/>
                  <a:pt x="1554480" y="0"/>
                </a:cubicBezTo>
                <a:cubicBezTo>
                  <a:pt x="1554917" y="7222"/>
                  <a:pt x="1555359" y="13299"/>
                  <a:pt x="1554480" y="18288"/>
                </a:cubicBezTo>
                <a:cubicBezTo>
                  <a:pt x="1336087" y="12172"/>
                  <a:pt x="1310024" y="19759"/>
                  <a:pt x="1067410" y="18288"/>
                </a:cubicBezTo>
                <a:cubicBezTo>
                  <a:pt x="824796" y="16818"/>
                  <a:pt x="787902" y="34647"/>
                  <a:pt x="518160" y="18288"/>
                </a:cubicBezTo>
                <a:cubicBezTo>
                  <a:pt x="248418" y="1930"/>
                  <a:pt x="133160" y="9205"/>
                  <a:pt x="0" y="18288"/>
                </a:cubicBezTo>
                <a:cubicBezTo>
                  <a:pt x="-643" y="9451"/>
                  <a:pt x="-340" y="711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Content Placeholder 10">
            <a:extLst>
              <a:ext uri="{FF2B5EF4-FFF2-40B4-BE49-F238E27FC236}">
                <a16:creationId xmlns:a16="http://schemas.microsoft.com/office/drawing/2014/main" id="{110E7CE8-B3C4-45E1-9152-A93BA7DBEB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3456" y="457200"/>
            <a:ext cx="6007608" cy="1929384"/>
          </a:xfrm>
        </p:spPr>
        <p:txBody>
          <a:bodyPr anchor="ctr">
            <a:normAutofit/>
          </a:bodyPr>
          <a:lstStyle/>
          <a:p>
            <a:r>
              <a:rPr lang="en-US" sz="1600" dirty="0"/>
              <a:t>Constant kinetic mixing limits DM mass range to    &lt; 2(1) GeV for </a:t>
            </a:r>
            <a:r>
              <a:rPr lang="en-US" sz="1600" dirty="0" err="1"/>
              <a:t>mZ</a:t>
            </a:r>
            <a:r>
              <a:rPr lang="en-US" sz="1600" dirty="0"/>
              <a:t>’ = 100(20) MeV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US" sz="1600" dirty="0"/>
              <a:t>Considering running kinetic mixing loosens up the parameter space (upper bound on DM mass increased to    6 GeV)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F49338-6D9C-42E0-8415-823EFDF9B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5207" y="782638"/>
            <a:ext cx="191941" cy="16240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C978BDB-62C7-4FB5-957B-7161B223D8A0}"/>
              </a:ext>
            </a:extLst>
          </p:cNvPr>
          <p:cNvSpPr txBox="1"/>
          <p:nvPr/>
        </p:nvSpPr>
        <p:spPr>
          <a:xfrm>
            <a:off x="3084810" y="6369720"/>
            <a:ext cx="6019331" cy="389751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txBody>
          <a:bodyPr wrap="square" rtlCol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200" dirty="0">
                <a:solidFill>
                  <a:schemeClr val="tx1"/>
                </a:solidFill>
              </a:rPr>
              <a:t>Parameter space of DM candidate     considering constant and total kinetic mixing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ECE6330-2B20-4C78-8EA7-0114D439BF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0124" y="6428612"/>
            <a:ext cx="156859" cy="17926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64EA9AC-7212-4734-B662-D66FE0E6F4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3498" y="1908730"/>
            <a:ext cx="191941" cy="16240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5A1E371-338D-48E5-A6AB-C8A0E4F916D9}"/>
              </a:ext>
            </a:extLst>
          </p:cNvPr>
          <p:cNvGrpSpPr/>
          <p:nvPr/>
        </p:nvGrpSpPr>
        <p:grpSpPr>
          <a:xfrm>
            <a:off x="1011333" y="2470147"/>
            <a:ext cx="9961467" cy="3808706"/>
            <a:chOff x="902276" y="2397721"/>
            <a:chExt cx="9961467" cy="3808706"/>
          </a:xfrm>
        </p:grpSpPr>
        <p:pic>
          <p:nvPicPr>
            <p:cNvPr id="9" name="Picture 8" descr="Diagram&#10;&#10;Description automatically generated">
              <a:extLst>
                <a:ext uri="{FF2B5EF4-FFF2-40B4-BE49-F238E27FC236}">
                  <a16:creationId xmlns:a16="http://schemas.microsoft.com/office/drawing/2014/main" id="{3B9ACA99-AABD-4117-BB50-AAB7E7C74E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2276" y="2636541"/>
              <a:ext cx="4564493" cy="3423370"/>
            </a:xfrm>
            <a:prstGeom prst="rect">
              <a:avLst/>
            </a:prstGeom>
          </p:spPr>
        </p:pic>
        <p:pic>
          <p:nvPicPr>
            <p:cNvPr id="6" name="Picture 5" descr="Diagram&#10;&#10;Description automatically generated">
              <a:extLst>
                <a:ext uri="{FF2B5EF4-FFF2-40B4-BE49-F238E27FC236}">
                  <a16:creationId xmlns:a16="http://schemas.microsoft.com/office/drawing/2014/main" id="{F8631FCF-3129-4F69-B1B6-782041C53EE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58855" y="2397721"/>
              <a:ext cx="4504888" cy="366219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70D826F-2C0F-482B-AC14-1208A3CF9D7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43742" y="5816249"/>
              <a:ext cx="762066" cy="39017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83B4493-4D6C-4A51-8FA4-1667A641618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32791" y="5816249"/>
              <a:ext cx="762066" cy="390178"/>
            </a:xfrm>
            <a:prstGeom prst="rect">
              <a:avLst/>
            </a:prstGeom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9D36DA99-7E49-48F0-929F-6CF559D6E0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93167" y="2511801"/>
            <a:ext cx="1116725" cy="186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801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16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AE6D2B-34B8-6142-ACA2-13CD58680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Summary + Future Work</a:t>
            </a:r>
          </a:p>
        </p:txBody>
      </p:sp>
      <p:sp>
        <p:nvSpPr>
          <p:cNvPr id="22" name="Arc 18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E110459-5A01-F54B-9333-ABBB63C4D06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47308" y="591344"/>
                <a:ext cx="6906491" cy="5585619"/>
              </a:xfrm>
            </p:spPr>
            <p:txBody>
              <a:bodyPr anchor="ctr">
                <a:normAutofit/>
              </a:bodyPr>
              <a:lstStyle/>
              <a:p>
                <a:r>
                  <a:rPr lang="en-US" dirty="0"/>
                  <a:t>An extension to the SM with the gauge group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CA" b="0" i="1">
                            <a:latin typeface="Cambria Math" panose="02040503050406030204" pitchFamily="18" charset="0"/>
                          </a:rPr>
                          <m:t>(1)</m:t>
                        </m:r>
                      </m:e>
                      <m:sub>
                        <m:sSub>
                          <m:sSubPr>
                            <m:ctrlPr>
                              <a:rPr lang="en-CA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CA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CA" b="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CA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CA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/>
                  <a:t> can explain the observed g-2 excess.</a:t>
                </a:r>
              </a:p>
              <a:p>
                <a:endParaRPr lang="en-US" dirty="0"/>
              </a:p>
              <a:p>
                <a:r>
                  <a:rPr lang="en-US" dirty="0"/>
                  <a:t>Considering full momentum dependence of kinetic mixing in this model leads to a viable DM parameter space</a:t>
                </a:r>
              </a:p>
              <a:p>
                <a:endParaRPr lang="en-US" dirty="0"/>
              </a:p>
              <a:p>
                <a:r>
                  <a:rPr lang="en-US" dirty="0"/>
                  <a:t>Work in Progress: We expect a stronger annual modulation effect due to increased rate contribution from higher recoil energies (higher DM velocity)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E110459-5A01-F54B-9333-ABBB63C4D0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47308" y="591344"/>
                <a:ext cx="6906491" cy="5585619"/>
              </a:xfrm>
              <a:blipFill>
                <a:blip r:embed="rId2"/>
                <a:stretch>
                  <a:fillRect l="-1590" r="-1767" b="-43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F629DDB4-AA23-4CEB-9745-C139A96AB266}"/>
              </a:ext>
            </a:extLst>
          </p:cNvPr>
          <p:cNvSpPr txBox="1"/>
          <p:nvPr/>
        </p:nvSpPr>
        <p:spPr>
          <a:xfrm>
            <a:off x="4641599" y="6433809"/>
            <a:ext cx="27467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Hapitas, </a:t>
            </a:r>
            <a:r>
              <a:rPr lang="en-CA" sz="1400" dirty="0" err="1"/>
              <a:t>Tuckler</a:t>
            </a:r>
            <a:r>
              <a:rPr lang="en-CA" sz="1400" dirty="0"/>
              <a:t>, Zhang, 2107.xxxxx</a:t>
            </a:r>
          </a:p>
        </p:txBody>
      </p:sp>
    </p:spTree>
    <p:extLst>
      <p:ext uri="{BB962C8B-B14F-4D97-AF65-F5344CB8AC3E}">
        <p14:creationId xmlns:p14="http://schemas.microsoft.com/office/powerpoint/2010/main" val="779316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1373</TotalTime>
  <Words>439</Words>
  <Application>Microsoft Office PowerPoint</Application>
  <PresentationFormat>Widescreen</PresentationFormat>
  <Paragraphs>76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Agency FB</vt:lpstr>
      <vt:lpstr>Arial</vt:lpstr>
      <vt:lpstr>Calibri</vt:lpstr>
      <vt:lpstr>Calibri Light</vt:lpstr>
      <vt:lpstr>Cambria Math</vt:lpstr>
      <vt:lpstr>Office Theme</vt:lpstr>
      <vt:lpstr>g-2 Dark Sector Portal:  〖U(1)〗_(L_μ-L_τ ) Solution to Dark Matter</vt:lpstr>
      <vt:lpstr>Motivation</vt:lpstr>
      <vt:lpstr>Model Details</vt:lpstr>
      <vt:lpstr>Established constraints on the Z’ parameter space</vt:lpstr>
      <vt:lpstr>DM Parameter Space – Cosmological Constraints</vt:lpstr>
      <vt:lpstr>Constraints Imposed by Direct Detection</vt:lpstr>
      <vt:lpstr>Scaling Direct Detection Upper Bounds</vt:lpstr>
      <vt:lpstr>Resulting DM Parameter Space</vt:lpstr>
      <vt:lpstr>Summary + Future Work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Hapitas</dc:creator>
  <cp:lastModifiedBy>Tim Hapitas</cp:lastModifiedBy>
  <cp:revision>4</cp:revision>
  <dcterms:created xsi:type="dcterms:W3CDTF">2021-05-29T13:36:27Z</dcterms:created>
  <dcterms:modified xsi:type="dcterms:W3CDTF">2021-06-09T14:29:46Z</dcterms:modified>
</cp:coreProperties>
</file>