
<file path=[Content_Types].xml><?xml version="1.0" encoding="utf-8"?>
<Types xmlns="http://schemas.openxmlformats.org/package/2006/content-types"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2" r:id="rId3"/>
    <p:sldId id="263" r:id="rId4"/>
    <p:sldId id="264" r:id="rId5"/>
    <p:sldId id="265" r:id="rId6"/>
    <p:sldId id="266" r:id="rId7"/>
    <p:sldId id="271" r:id="rId8"/>
    <p:sldId id="267" r:id="rId9"/>
    <p:sldId id="269" r:id="rId10"/>
    <p:sldId id="270" r:id="rId11"/>
    <p:sldId id="268" r:id="rId12"/>
  </p:sldIdLst>
  <p:sldSz cx="12192000" cy="6858000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D7C79ED-32E9-4C75-B4AA-C30F6F9B22A6}">
          <p14:sldIdLst>
            <p14:sldId id="261"/>
            <p14:sldId id="262"/>
            <p14:sldId id="263"/>
            <p14:sldId id="264"/>
            <p14:sldId id="265"/>
            <p14:sldId id="266"/>
            <p14:sldId id="271"/>
            <p14:sldId id="267"/>
            <p14:sldId id="269"/>
            <p14:sldId id="270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6A40"/>
    <a:srgbClr val="000000"/>
    <a:srgbClr val="6D6E71"/>
    <a:srgbClr val="FFD204"/>
    <a:srgbClr val="0B6240"/>
    <a:srgbClr val="BED600"/>
    <a:srgbClr val="ABBF2A"/>
    <a:srgbClr val="719500"/>
    <a:srgbClr val="C0E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1" autoAdjust="0"/>
    <p:restoredTop sz="94541"/>
  </p:normalViewPr>
  <p:slideViewPr>
    <p:cSldViewPr>
      <p:cViewPr varScale="1">
        <p:scale>
          <a:sx n="88" d="100"/>
          <a:sy n="88" d="100"/>
        </p:scale>
        <p:origin x="246" y="5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52" d="100"/>
          <a:sy n="152" d="100"/>
        </p:scale>
        <p:origin x="-4136" y="-12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140EAAF-937D-4845-8374-19E74B71F4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6913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CED1E75-50C5-E747-ADC7-8315CFF181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ＭＳ Ｐゴシック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ＭＳ Ｐゴシック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ＭＳ Ｐゴシック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D9C626AC-3647-F14B-905E-844C6F117A5B}" type="slidenum">
              <a:rPr lang="en-US" altLang="en-US" sz="1200"/>
              <a:pPr/>
              <a:t>1</a:t>
            </a:fld>
            <a:endParaRPr lang="en-US" altLang="en-US" sz="1200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Times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>
              <a:latin typeface="Times" charset="0"/>
              <a:ea typeface="ＭＳ Ｐゴシック" charset="-128"/>
            </a:endParaRPr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233D4541-1114-D449-9286-78B0078FACBA}" type="slidenum">
              <a:rPr lang="en-US" altLang="en-US" sz="1200"/>
              <a:pPr/>
              <a:t>8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3865272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ln/>
        </p:spPr>
      </p:sp>
      <p:sp>
        <p:nvSpPr>
          <p:cNvPr id="81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>
              <a:latin typeface="Times" charset="0"/>
              <a:ea typeface="ＭＳ Ｐゴシック" charset="-128"/>
            </a:endParaRPr>
          </a:p>
        </p:txBody>
      </p:sp>
      <p:sp>
        <p:nvSpPr>
          <p:cNvPr id="81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fld id="{233D4541-1114-D449-9286-78B0078FACBA}" type="slidenum">
              <a:rPr lang="en-US" altLang="en-US" sz="1200"/>
              <a:pPr/>
              <a:t>11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740750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1326287" y="531812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 sz="24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1200" y="2362200"/>
            <a:ext cx="10703984" cy="990600"/>
          </a:xfrm>
          <a:prstGeom prst="rect">
            <a:avLst/>
          </a:prstGeom>
          <a:effectLst/>
        </p:spPr>
        <p:txBody>
          <a:bodyPr/>
          <a:lstStyle>
            <a:lvl1pPr algn="ctr">
              <a:defRPr sz="4400" b="1" i="0" baseline="0">
                <a:solidFill>
                  <a:srgbClr val="0B6240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1200" y="3200400"/>
            <a:ext cx="10710333" cy="685800"/>
          </a:xfrm>
          <a:prstGeom prst="rect">
            <a:avLst/>
          </a:prstGeom>
          <a:effectLst/>
        </p:spPr>
        <p:txBody>
          <a:bodyPr/>
          <a:lstStyle>
            <a:lvl1pPr marL="0" indent="0" algn="ctr">
              <a:buFont typeface="Wingdings" pitchFamily="-108" charset="2"/>
              <a:buNone/>
              <a:defRPr sz="2400">
                <a:solidFill>
                  <a:schemeClr val="tx1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07552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2216" y="1524000"/>
            <a:ext cx="5090584" cy="4495800"/>
          </a:xfrm>
          <a:prstGeom prst="rect">
            <a:avLst/>
          </a:prstGeom>
        </p:spPr>
        <p:txBody>
          <a:bodyPr/>
          <a:lstStyle>
            <a:lvl1pPr>
              <a:defRPr sz="2600">
                <a:latin typeface="+mn-lt"/>
              </a:defRPr>
            </a:lvl1pPr>
            <a:lvl2pPr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94400" y="1524000"/>
            <a:ext cx="5080000" cy="4495800"/>
          </a:xfrm>
          <a:prstGeom prst="rect">
            <a:avLst/>
          </a:prstGeom>
        </p:spPr>
        <p:txBody>
          <a:bodyPr/>
          <a:lstStyle>
            <a:lvl1pPr>
              <a:defRPr sz="2600">
                <a:latin typeface="+mn-lt"/>
              </a:defRPr>
            </a:lvl1pPr>
            <a:lvl2pPr>
              <a:defRPr sz="24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0972800" cy="6858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6A40"/>
                </a:solidFill>
                <a:latin typeface="+mn-lt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04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10972800" cy="6858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006A40"/>
                </a:solidFill>
                <a:latin typeface="+mn-lt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5386917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68512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428750"/>
            <a:ext cx="5389033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+mn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068512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n-lt"/>
              </a:defRPr>
            </a:lvl1pPr>
            <a:lvl2pPr>
              <a:defRPr sz="2000">
                <a:latin typeface="+mn-lt"/>
              </a:defRPr>
            </a:lvl2pPr>
            <a:lvl3pPr>
              <a:defRPr sz="1800">
                <a:latin typeface="+mn-lt"/>
              </a:defRPr>
            </a:lvl3pPr>
            <a:lvl4pPr>
              <a:defRPr sz="16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437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762000"/>
            <a:ext cx="4011084" cy="91440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006A40"/>
                </a:solidFill>
                <a:latin typeface="+mn-lt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762002"/>
            <a:ext cx="6815667" cy="536416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+mn-lt"/>
              </a:defRPr>
            </a:lvl1pPr>
            <a:lvl2pPr>
              <a:defRPr sz="2800">
                <a:latin typeface="+mn-lt"/>
              </a:defRPr>
            </a:lvl2pPr>
            <a:lvl3pPr>
              <a:defRPr sz="2400">
                <a:latin typeface="+mn-lt"/>
              </a:defRPr>
            </a:lvl3pPr>
            <a:lvl4pPr>
              <a:defRPr sz="2000">
                <a:latin typeface="+mn-lt"/>
              </a:defRPr>
            </a:lvl4pPr>
            <a:lvl5pPr>
              <a:defRPr sz="2000">
                <a:latin typeface="+mn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676402"/>
            <a:ext cx="4011084" cy="4449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006A40"/>
                </a:solidFill>
                <a:latin typeface="+mn-lt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2990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rgbClr val="006A40"/>
                </a:solidFill>
                <a:latin typeface="+mn-lt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+mn-lt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+mn-lt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0364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006A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1326287" y="531812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 sz="24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45067" y="2362200"/>
            <a:ext cx="10703984" cy="990600"/>
          </a:xfrm>
          <a:prstGeom prst="rect">
            <a:avLst/>
          </a:prstGeom>
          <a:effectLst/>
        </p:spPr>
        <p:txBody>
          <a:bodyPr/>
          <a:lstStyle>
            <a:lvl1pPr algn="ctr">
              <a:defRPr sz="4400" b="1" i="0" baseline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45067" y="3200400"/>
            <a:ext cx="10710333" cy="685800"/>
          </a:xfrm>
          <a:prstGeom prst="rect">
            <a:avLst/>
          </a:prstGeom>
          <a:effectLst/>
        </p:spPr>
        <p:txBody>
          <a:bodyPr/>
          <a:lstStyle>
            <a:lvl1pPr marL="0" indent="0" algn="ctr">
              <a:buFont typeface="Wingdings" pitchFamily="-108" charset="2"/>
              <a:buNone/>
              <a:defRPr sz="2400" baseline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subtitle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C00D72-CF87-D048-A84A-75363AC0F1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29800" y="6248400"/>
            <a:ext cx="2163600" cy="4316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143B79-7B38-B543-9E1A-FCAC11C2DF3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275249" y="231590"/>
            <a:ext cx="1683404" cy="37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FFD2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1326287" y="531812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 sz="24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1200" y="2362200"/>
            <a:ext cx="10703984" cy="990600"/>
          </a:xfrm>
          <a:prstGeom prst="rect">
            <a:avLst/>
          </a:prstGeom>
          <a:effectLst/>
        </p:spPr>
        <p:txBody>
          <a:bodyPr/>
          <a:lstStyle>
            <a:lvl1pPr algn="ctr">
              <a:defRPr sz="4400" b="1" i="0" baseline="0">
                <a:solidFill>
                  <a:srgbClr val="000000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1200" y="3200400"/>
            <a:ext cx="10710333" cy="685800"/>
          </a:xfrm>
          <a:prstGeom prst="rect">
            <a:avLst/>
          </a:prstGeom>
          <a:effectLst/>
        </p:spPr>
        <p:txBody>
          <a:bodyPr/>
          <a:lstStyle>
            <a:lvl1pPr marL="0" indent="0" algn="ctr">
              <a:buFont typeface="Wingdings" pitchFamily="-108" charset="2"/>
              <a:buNone/>
              <a:defRPr sz="2000" baseline="0">
                <a:solidFill>
                  <a:srgbClr val="000000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1326287" y="531812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 sz="24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1200" y="2362200"/>
            <a:ext cx="10703984" cy="990600"/>
          </a:xfrm>
          <a:prstGeom prst="rect">
            <a:avLst/>
          </a:prstGeom>
          <a:effectLst/>
        </p:spPr>
        <p:txBody>
          <a:bodyPr/>
          <a:lstStyle>
            <a:lvl1pPr algn="ctr">
              <a:defRPr sz="4400" b="1" i="0" baseline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1200" y="3200400"/>
            <a:ext cx="10710333" cy="685800"/>
          </a:xfrm>
          <a:prstGeom prst="rect">
            <a:avLst/>
          </a:prstGeom>
          <a:effectLst/>
        </p:spPr>
        <p:txBody>
          <a:bodyPr/>
          <a:lstStyle>
            <a:lvl1pPr marL="0" indent="0" algn="ctr">
              <a:buFont typeface="Wingdings" pitchFamily="-108" charset="2"/>
              <a:buNone/>
              <a:defRPr sz="2400" baseline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24FC3B-25F5-E343-AF74-8EC6EE37D9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29800" y="6248400"/>
            <a:ext cx="2163600" cy="4316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B805318-7A1C-4D4F-A85E-E23A779877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275249" y="231590"/>
            <a:ext cx="1683404" cy="37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56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6D6E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1326287" y="531812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 sz="24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1200" y="2362200"/>
            <a:ext cx="10703984" cy="990600"/>
          </a:xfrm>
          <a:prstGeom prst="rect">
            <a:avLst/>
          </a:prstGeom>
          <a:effectLst/>
        </p:spPr>
        <p:txBody>
          <a:bodyPr/>
          <a:lstStyle>
            <a:lvl1pPr algn="ctr">
              <a:defRPr sz="4400" b="1" i="0" baseline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1200" y="3200400"/>
            <a:ext cx="10710333" cy="685800"/>
          </a:xfrm>
          <a:prstGeom prst="rect">
            <a:avLst/>
          </a:prstGeom>
          <a:effectLst/>
        </p:spPr>
        <p:txBody>
          <a:bodyPr/>
          <a:lstStyle>
            <a:lvl1pPr marL="0" indent="0" algn="ctr">
              <a:buFont typeface="Wingdings" pitchFamily="-108" charset="2"/>
              <a:buNone/>
              <a:defRPr sz="2400" baseline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733A66-5669-1B4A-A9C5-CD1D589744A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29800" y="6248400"/>
            <a:ext cx="2163600" cy="4316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29F5DD-1176-DB45-84D6-CD73BD218B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275249" y="231590"/>
            <a:ext cx="1683404" cy="37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9163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1326287" y="531812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 sz="24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1200" y="2362200"/>
            <a:ext cx="10703984" cy="990600"/>
          </a:xfrm>
          <a:prstGeom prst="rect">
            <a:avLst/>
          </a:prstGeom>
          <a:effectLst/>
        </p:spPr>
        <p:txBody>
          <a:bodyPr/>
          <a:lstStyle>
            <a:lvl1pPr algn="ctr">
              <a:defRPr sz="4400" b="1" i="0" baseline="0">
                <a:solidFill>
                  <a:srgbClr val="000000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1200" y="3200400"/>
            <a:ext cx="10710333" cy="685800"/>
          </a:xfrm>
          <a:prstGeom prst="rect">
            <a:avLst/>
          </a:prstGeom>
          <a:effectLst/>
        </p:spPr>
        <p:txBody>
          <a:bodyPr/>
          <a:lstStyle>
            <a:lvl1pPr marL="0" indent="0" algn="ctr">
              <a:buFont typeface="Wingdings" pitchFamily="-108" charset="2"/>
              <a:buNone/>
              <a:defRPr sz="2400" baseline="0">
                <a:solidFill>
                  <a:srgbClr val="000000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73221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auto">
          <a:xfrm>
            <a:off x="11326287" y="531812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pPr>
              <a:defRPr/>
            </a:pPr>
            <a:endParaRPr lang="en-US" altLang="en-US" sz="24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11200" y="2362200"/>
            <a:ext cx="10703984" cy="990600"/>
          </a:xfrm>
          <a:prstGeom prst="rect">
            <a:avLst/>
          </a:prstGeom>
          <a:effectLst/>
        </p:spPr>
        <p:txBody>
          <a:bodyPr/>
          <a:lstStyle>
            <a:lvl1pPr algn="ctr">
              <a:defRPr sz="4400" b="1" i="0" baseline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1200" y="3200400"/>
            <a:ext cx="10710333" cy="685800"/>
          </a:xfrm>
          <a:prstGeom prst="rect">
            <a:avLst/>
          </a:prstGeom>
          <a:effectLst/>
        </p:spPr>
        <p:txBody>
          <a:bodyPr/>
          <a:lstStyle>
            <a:lvl1pPr marL="0" indent="0" algn="ctr">
              <a:buFont typeface="Wingdings" pitchFamily="-108" charset="2"/>
              <a:buNone/>
              <a:defRPr sz="2400" baseline="0">
                <a:solidFill>
                  <a:srgbClr val="FFFFFF"/>
                </a:solidFill>
                <a:latin typeface="+mn-lt"/>
                <a:cs typeface="Calibri"/>
              </a:defRPr>
            </a:lvl1pPr>
          </a:lstStyle>
          <a:p>
            <a:r>
              <a:rPr lang="en-CA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183619-D7D0-9F47-AD00-E38AB704CB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29800" y="6248400"/>
            <a:ext cx="2163600" cy="43162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CE7DBCD-5E97-0E46-98F8-0608EBC59A5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auto">
          <a:xfrm>
            <a:off x="275249" y="231590"/>
            <a:ext cx="1683404" cy="37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154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3" y="838200"/>
            <a:ext cx="11400367" cy="609600"/>
          </a:xfrm>
          <a:prstGeom prst="rect">
            <a:avLst/>
          </a:prstGeom>
        </p:spPr>
        <p:txBody>
          <a:bodyPr/>
          <a:lstStyle>
            <a:lvl1pPr algn="ctr">
              <a:defRPr baseline="0">
                <a:solidFill>
                  <a:srgbClr val="006A40"/>
                </a:solidFill>
                <a:latin typeface="+mn-lt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3" y="1600200"/>
            <a:ext cx="11400367" cy="44958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55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3600" b="1" cap="all" baseline="0">
                <a:solidFill>
                  <a:srgbClr val="006A40"/>
                </a:solidFill>
                <a:latin typeface="+mn-lt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+mn-lt"/>
              </a:defRPr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CA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77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94DCB66-9CC0-AB49-8C68-9E86F298E35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5249" y="231590"/>
            <a:ext cx="1683405" cy="37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B2E2DC-F0E0-3A4D-90ED-9A7C96DF606E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829892" y="6249600"/>
            <a:ext cx="2163988" cy="4262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3" r:id="rId4"/>
    <p:sldLayoutId id="2147483962" r:id="rId5"/>
    <p:sldLayoutId id="2147483964" r:id="rId6"/>
    <p:sldLayoutId id="2147483965" r:id="rId7"/>
    <p:sldLayoutId id="2147483949" r:id="rId8"/>
    <p:sldLayoutId id="2147483950" r:id="rId9"/>
    <p:sldLayoutId id="2147483951" r:id="rId10"/>
    <p:sldLayoutId id="2147483952" r:id="rId11"/>
    <p:sldLayoutId id="2147483955" r:id="rId12"/>
    <p:sldLayoutId id="214748395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595959"/>
          </a:solidFill>
          <a:latin typeface="Calibri"/>
          <a:ea typeface="ＭＳ Ｐゴシック" pitchFamily="-108" charset="-128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595959"/>
          </a:solidFill>
          <a:latin typeface="Calibri" pitchFamily="-108" charset="0"/>
          <a:ea typeface="ＭＳ Ｐゴシック" pitchFamily="-108" charset="-128"/>
          <a:cs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595959"/>
          </a:solidFill>
          <a:latin typeface="Calibri" pitchFamily="-108" charset="0"/>
          <a:ea typeface="ＭＳ Ｐゴシック" pitchFamily="-108" charset="-128"/>
          <a:cs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595959"/>
          </a:solidFill>
          <a:latin typeface="Calibri" pitchFamily="-108" charset="0"/>
          <a:ea typeface="ＭＳ Ｐゴシック" pitchFamily="-108" charset="-128"/>
          <a:cs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595959"/>
          </a:solidFill>
          <a:latin typeface="Calibri" pitchFamily="-108" charset="0"/>
          <a:ea typeface="ＭＳ Ｐゴシック" pitchFamily="-108" charset="-128"/>
          <a:cs typeface="Calibri" panose="020F0502020204030204" pitchFamily="34" charset="0"/>
        </a:defRPr>
      </a:lvl5pPr>
      <a:lvl6pPr marL="457189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Arial Black" pitchFamily="-108" charset="0"/>
        </a:defRPr>
      </a:lvl6pPr>
      <a:lvl7pPr marL="914377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Arial Black" pitchFamily="-108" charset="0"/>
        </a:defRPr>
      </a:lvl7pPr>
      <a:lvl8pPr marL="1371566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Arial Black" pitchFamily="-108" charset="0"/>
        </a:defRPr>
      </a:lvl8pPr>
      <a:lvl9pPr marL="1828754" algn="l" rtl="0" fontAlgn="base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Arial Black" pitchFamily="-108" charset="0"/>
        </a:defRPr>
      </a:lvl9pPr>
    </p:titleStyle>
    <p:bodyStyle>
      <a:lvl1pPr marL="269868" indent="-269868" algn="l" rtl="0" eaLnBrk="0" fontAlgn="base" hangingPunct="0">
        <a:spcBef>
          <a:spcPct val="20000"/>
        </a:spcBef>
        <a:spcAft>
          <a:spcPct val="0"/>
        </a:spcAft>
        <a:buSzPct val="75000"/>
        <a:buFont typeface="Wingdings" charset="2"/>
        <a:buChar char="§"/>
        <a:defRPr sz="2800">
          <a:solidFill>
            <a:srgbClr val="000000"/>
          </a:solidFill>
          <a:latin typeface="Calibri"/>
          <a:ea typeface="ＭＳ Ｐゴシック" pitchFamily="-108" charset="-128"/>
          <a:cs typeface="Calibri"/>
        </a:defRPr>
      </a:lvl1pPr>
      <a:lvl2pPr marL="914377" indent="-457189" algn="l" rtl="0" eaLnBrk="0" fontAlgn="base" hangingPunct="0">
        <a:spcBef>
          <a:spcPct val="20000"/>
        </a:spcBef>
        <a:spcAft>
          <a:spcPct val="0"/>
        </a:spcAft>
        <a:buSzPct val="75000"/>
        <a:buFont typeface="Arial" charset="0"/>
        <a:buAutoNum type="alphaLcParenR"/>
        <a:defRPr sz="2400">
          <a:solidFill>
            <a:srgbClr val="000000"/>
          </a:solidFill>
          <a:latin typeface="Calibri"/>
          <a:ea typeface="ＭＳ Ｐゴシック" pitchFamily="-108" charset="-128"/>
          <a:cs typeface="Calibri"/>
        </a:defRPr>
      </a:lvl2pPr>
      <a:lvl3pPr marL="1371566" indent="-457189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2000">
          <a:solidFill>
            <a:srgbClr val="000000"/>
          </a:solidFill>
          <a:latin typeface="Calibri"/>
          <a:ea typeface="ＭＳ Ｐゴシック" pitchFamily="-108" charset="-128"/>
          <a:cs typeface="Calibri"/>
        </a:defRPr>
      </a:lvl3pPr>
      <a:lvl4pPr marL="1752556" indent="-38099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rgbClr val="000000"/>
          </a:solidFill>
          <a:latin typeface="Calibri"/>
          <a:ea typeface="ＭＳ Ｐゴシック" pitchFamily="-108" charset="-128"/>
          <a:cs typeface="Calibri"/>
        </a:defRPr>
      </a:lvl4pPr>
      <a:lvl5pPr marL="2209745" indent="-380990" algn="l" rtl="0" eaLnBrk="0" fontAlgn="base" hangingPunct="0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rgbClr val="000000"/>
          </a:solidFill>
          <a:latin typeface="Calibri"/>
          <a:ea typeface="ＭＳ Ｐゴシック" pitchFamily="-108" charset="-128"/>
          <a:cs typeface="Calibri"/>
        </a:defRPr>
      </a:lvl5pPr>
      <a:lvl6pPr marL="2666933" indent="-380990" algn="l" rtl="0" fontAlgn="base">
        <a:spcBef>
          <a:spcPct val="20000"/>
        </a:spcBef>
        <a:spcAft>
          <a:spcPct val="0"/>
        </a:spcAft>
        <a:buFont typeface="Times" pitchFamily="-108" charset="0"/>
        <a:buChar char="•"/>
        <a:defRPr sz="2000">
          <a:solidFill>
            <a:srgbClr val="FFFFFF"/>
          </a:solidFill>
          <a:latin typeface="Georgia" pitchFamily="-108" charset="0"/>
          <a:ea typeface="ＭＳ Ｐゴシック" pitchFamily="-108" charset="-128"/>
        </a:defRPr>
      </a:lvl6pPr>
      <a:lvl7pPr marL="3124122" indent="-380990" algn="l" rtl="0" fontAlgn="base">
        <a:spcBef>
          <a:spcPct val="20000"/>
        </a:spcBef>
        <a:spcAft>
          <a:spcPct val="0"/>
        </a:spcAft>
        <a:buFont typeface="Times" pitchFamily="-108" charset="0"/>
        <a:buChar char="•"/>
        <a:defRPr sz="2000">
          <a:solidFill>
            <a:srgbClr val="FFFFFF"/>
          </a:solidFill>
          <a:latin typeface="Georgia" pitchFamily="-108" charset="0"/>
          <a:ea typeface="ＭＳ Ｐゴシック" pitchFamily="-108" charset="-128"/>
        </a:defRPr>
      </a:lvl7pPr>
      <a:lvl8pPr marL="3581310" indent="-380990" algn="l" rtl="0" fontAlgn="base">
        <a:spcBef>
          <a:spcPct val="20000"/>
        </a:spcBef>
        <a:spcAft>
          <a:spcPct val="0"/>
        </a:spcAft>
        <a:buFont typeface="Times" pitchFamily="-108" charset="0"/>
        <a:buChar char="•"/>
        <a:defRPr sz="2000">
          <a:solidFill>
            <a:srgbClr val="FFFFFF"/>
          </a:solidFill>
          <a:latin typeface="Georgia" pitchFamily="-108" charset="0"/>
          <a:ea typeface="ＭＳ Ｐゴシック" pitchFamily="-108" charset="-128"/>
        </a:defRPr>
      </a:lvl8pPr>
      <a:lvl9pPr marL="4038499" indent="-380990" algn="l" rtl="0" fontAlgn="base">
        <a:spcBef>
          <a:spcPct val="20000"/>
        </a:spcBef>
        <a:spcAft>
          <a:spcPct val="0"/>
        </a:spcAft>
        <a:buFont typeface="Times" pitchFamily="-108" charset="0"/>
        <a:buChar char="•"/>
        <a:defRPr sz="2000">
          <a:solidFill>
            <a:srgbClr val="FFFFFF"/>
          </a:solidFill>
          <a:latin typeface="Georgia" pitchFamily="-108" charset="0"/>
          <a:ea typeface="ＭＳ Ｐゴシック" pitchFamily="-108" charset="-128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-600" y="0"/>
            <a:ext cx="12193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3929066" y="3438527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-128"/>
              </a:defRPr>
            </a:lvl9pPr>
          </a:lstStyle>
          <a:p>
            <a:endParaRPr lang="en-US" altLang="en-US"/>
          </a:p>
        </p:txBody>
      </p:sp>
      <p:sp>
        <p:nvSpPr>
          <p:cNvPr id="5124" name="Title 1"/>
          <p:cNvSpPr>
            <a:spLocks noGrp="1"/>
          </p:cNvSpPr>
          <p:nvPr>
            <p:ph type="ctrTitle"/>
          </p:nvPr>
        </p:nvSpPr>
        <p:spPr bwMode="auto">
          <a:xfrm>
            <a:off x="1143000" y="1524000"/>
            <a:ext cx="9856790" cy="457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800"/>
              </a:spcBef>
              <a:spcAft>
                <a:spcPts val="0"/>
              </a:spcAft>
            </a:pPr>
            <a:r>
              <a:rPr lang="en-US" altLang="en-US" dirty="0">
                <a:solidFill>
                  <a:srgbClr val="FFFFFF"/>
                </a:solidFill>
                <a:ea typeface="ＭＳ Ｐゴシック" charset="-128"/>
                <a:cs typeface="Calibri" charset="0"/>
              </a:rPr>
              <a:t>Spatial and time-resolved characterization of HiPIMS spokes</a:t>
            </a:r>
            <a:br>
              <a:rPr lang="en-US" altLang="en-US" dirty="0">
                <a:solidFill>
                  <a:srgbClr val="FFFFFF"/>
                </a:solidFill>
                <a:ea typeface="ＭＳ Ｐゴシック" charset="-128"/>
                <a:cs typeface="Calibri" charset="0"/>
              </a:rPr>
            </a:br>
            <a:br>
              <a:rPr lang="en-US" altLang="en-US" sz="2400" dirty="0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</a:br>
            <a:r>
              <a:rPr lang="en-US" altLang="en-US" sz="2400" dirty="0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  <a:t>Alex Chang, L</a:t>
            </a:r>
            <a:r>
              <a:rPr lang="fr-FR" altLang="en-US" sz="2400" dirty="0" err="1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  <a:t>énïac</a:t>
            </a:r>
            <a:r>
              <a:rPr lang="fr-FR" altLang="en-US" sz="2400" dirty="0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  <a:t> </a:t>
            </a:r>
            <a:r>
              <a:rPr lang="fr-FR" altLang="en-US" sz="2400" dirty="0" err="1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  <a:t>Couêdel</a:t>
            </a:r>
            <a:r>
              <a:rPr lang="fr-FR" altLang="en-US" sz="2400" dirty="0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  <a:t>, Michael Bradley</a:t>
            </a:r>
            <a:br>
              <a:rPr lang="en-US" altLang="en-US" sz="2400" dirty="0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</a:br>
            <a:r>
              <a:rPr lang="en-US" altLang="en-US" sz="2400" dirty="0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  <a:t>Department of Physics and Engineering Physics</a:t>
            </a:r>
            <a:br>
              <a:rPr lang="en-US" altLang="en-US" sz="2400" dirty="0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</a:br>
            <a:br>
              <a:rPr lang="en-US" altLang="en-US" sz="2400" dirty="0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</a:br>
            <a:r>
              <a:rPr lang="en-US" altLang="en-US" sz="2400" dirty="0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  <a:t>2020 CAP Congress DPP</a:t>
            </a:r>
            <a:br>
              <a:rPr lang="en-US" altLang="en-US" sz="2400" dirty="0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</a:br>
            <a:r>
              <a:rPr lang="en-US" altLang="en-US" sz="2400" dirty="0">
                <a:solidFill>
                  <a:srgbClr val="FFFFFF"/>
                </a:solidFill>
                <a:latin typeface="+mn-lt"/>
                <a:ea typeface="ＭＳ Ｐゴシック" charset="-128"/>
                <a:cs typeface="Calibri" charset="0"/>
              </a:rPr>
              <a:t>June 2020</a:t>
            </a:r>
            <a:endParaRPr lang="en-US" altLang="en-US" sz="4400" dirty="0">
              <a:solidFill>
                <a:srgbClr val="FFFFFF"/>
              </a:solidFill>
              <a:latin typeface="+mn-lt"/>
              <a:ea typeface="ＭＳ Ｐゴシック" charset="-128"/>
              <a:cs typeface="Calibri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6E8563-931F-D24C-8064-F7AE77D57D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29800" y="6248400"/>
            <a:ext cx="2163600" cy="4316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F3FFEA-0FE0-064B-9AFE-AB7B13F395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275249" y="231590"/>
            <a:ext cx="1683404" cy="37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>
                <a:solidFill>
                  <a:schemeClr val="tx1"/>
                </a:solidFill>
                <a:ea typeface="ＭＳ Ｐゴシック" charset="-128"/>
                <a:cs typeface="Calibri" charset="0"/>
              </a:rPr>
              <a:t>High speed camera characterization 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670" y="1676400"/>
            <a:ext cx="5337059" cy="40264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82240" y="5776783"/>
            <a:ext cx="2979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Average mode number</a:t>
            </a:r>
          </a:p>
        </p:txBody>
      </p:sp>
    </p:spTree>
    <p:extLst>
      <p:ext uri="{BB962C8B-B14F-4D97-AF65-F5344CB8AC3E}">
        <p14:creationId xmlns:p14="http://schemas.microsoft.com/office/powerpoint/2010/main" val="737359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7" y="3657600"/>
            <a:ext cx="3679944" cy="2761010"/>
          </a:xfrm>
          <a:prstGeom prst="rect">
            <a:avLst/>
          </a:prstGeom>
        </p:spPr>
      </p:pic>
      <p:sp>
        <p:nvSpPr>
          <p:cNvPr id="7169" name="Title 1"/>
          <p:cNvSpPr>
            <a:spLocks noGrp="1"/>
          </p:cNvSpPr>
          <p:nvPr>
            <p:ph type="title"/>
          </p:nvPr>
        </p:nvSpPr>
        <p:spPr bwMode="auto">
          <a:xfrm>
            <a:off x="-644769" y="685800"/>
            <a:ext cx="1237957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400" b="1" dirty="0">
                <a:solidFill>
                  <a:schemeClr val="tx1"/>
                </a:solidFill>
                <a:ea typeface="ＭＳ Ｐゴシック" charset="-128"/>
                <a:cs typeface="Calibri" charset="0"/>
              </a:rPr>
              <a:t>Floating </a:t>
            </a:r>
            <a:r>
              <a:rPr lang="en-US" altLang="en-US" sz="4400" b="1" dirty="0">
                <a:solidFill>
                  <a:schemeClr val="tx1"/>
                </a:solidFill>
                <a:latin typeface="+mn-lt"/>
                <a:ea typeface="ＭＳ Ｐゴシック" charset="-128"/>
                <a:cs typeface="Calibri" charset="0"/>
              </a:rPr>
              <a:t>robe measurements</a:t>
            </a:r>
          </a:p>
        </p:txBody>
      </p:sp>
      <p:sp>
        <p:nvSpPr>
          <p:cNvPr id="7172" name="Content Placeholder 5"/>
          <p:cNvSpPr>
            <a:spLocks noGrp="1"/>
          </p:cNvSpPr>
          <p:nvPr>
            <p:ph sz="half" idx="2"/>
          </p:nvPr>
        </p:nvSpPr>
        <p:spPr bwMode="auto">
          <a:xfrm>
            <a:off x="3962400" y="1973874"/>
            <a:ext cx="7200900" cy="3951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a typeface="ＭＳ Ｐゴシック" charset="-128"/>
                <a:cs typeface="Calibri" charset="0"/>
              </a:rPr>
              <a:t>Records floating potential caused by spokes.</a:t>
            </a:r>
          </a:p>
          <a:p>
            <a:r>
              <a:rPr lang="en-US" altLang="en-US" dirty="0">
                <a:ea typeface="ＭＳ Ｐゴシック" charset="-128"/>
                <a:cs typeface="Calibri" charset="0"/>
              </a:rPr>
              <a:t>Synchronized with camera.</a:t>
            </a:r>
          </a:p>
          <a:p>
            <a:r>
              <a:rPr lang="en-US" dirty="0"/>
              <a:t>We observed a rotation speed of ~13km/s.</a:t>
            </a:r>
          </a:p>
          <a:p>
            <a:r>
              <a:rPr lang="en-US" dirty="0"/>
              <a:t>Decreasing plasma potential caused by increased secondary electron production at the leading edge of the spoke.</a:t>
            </a:r>
          </a:p>
          <a:p>
            <a:endParaRPr lang="en-US" altLang="en-US" dirty="0">
              <a:ea typeface="ＭＳ Ｐゴシック" charset="-128"/>
              <a:cs typeface="Calibri" charset="0"/>
            </a:endParaRPr>
          </a:p>
          <a:p>
            <a:endParaRPr lang="en-CA" altLang="en-US" dirty="0">
              <a:latin typeface="+mn-lt"/>
              <a:ea typeface="ＭＳ Ｐゴシック" charset="-128"/>
              <a:cs typeface="Calibri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59" y="1828800"/>
            <a:ext cx="3200400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308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742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mp 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546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mp 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2931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79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mp 1_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10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mp 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1" y="0"/>
            <a:ext cx="12192000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28600" y="2152471"/>
                <a:ext cx="30480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dirty="0">
                    <a:solidFill>
                      <a:srgbClr val="FFFFFF"/>
                    </a:solidFill>
                  </a:rPr>
                  <a:t>~10 km/s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CA" dirty="0">
                    <a:solidFill>
                      <a:srgbClr val="FFFFFF"/>
                    </a:solidFill>
                  </a:rPr>
                  <a:t>±</a:t>
                </a:r>
                <a:r>
                  <a:rPr lang="en-CA" b="1" dirty="0">
                    <a:solidFill>
                      <a:srgbClr val="FFFF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CA" b="1" i="1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𝑬</m:t>
                    </m:r>
                    <m:r>
                      <a:rPr lang="en-US" b="1" i="1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CA" b="1" i="1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dirty="0">
                    <a:solidFill>
                      <a:srgbClr val="FFFFFF"/>
                    </a:solidFill>
                  </a:rPr>
                  <a:t> direction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FFFFFF"/>
                    </a:solidFill>
                  </a:rPr>
                  <a:t>5 times Bohm diffusion </a:t>
                </a:r>
                <a:endParaRPr lang="en-CA" dirty="0">
                  <a:solidFill>
                    <a:srgbClr val="FFFFF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2152471"/>
                <a:ext cx="3048000" cy="1569660"/>
              </a:xfrm>
              <a:prstGeom prst="rect">
                <a:avLst/>
              </a:prstGeom>
              <a:blipFill>
                <a:blip r:embed="rId5"/>
                <a:stretch>
                  <a:fillRect l="-2800" t="-3101" b="-775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66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08" charset="0"/>
            </a:endParaRPr>
          </a:p>
        </p:txBody>
      </p:sp>
      <p:pic>
        <p:nvPicPr>
          <p:cNvPr id="4" name="2-5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77459" y="866775"/>
            <a:ext cx="8839200" cy="497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201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/>
          </p:cNvSpPr>
          <p:nvPr>
            <p:ph type="title"/>
          </p:nvPr>
        </p:nvSpPr>
        <p:spPr bwMode="auto">
          <a:xfrm>
            <a:off x="-644769" y="685800"/>
            <a:ext cx="1237957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altLang="en-US" sz="4400" b="1" dirty="0">
                <a:solidFill>
                  <a:schemeClr val="tx1"/>
                </a:solidFill>
                <a:latin typeface="+mn-lt"/>
                <a:ea typeface="ＭＳ Ｐゴシック" charset="-128"/>
                <a:cs typeface="Calibri" charset="0"/>
              </a:rPr>
              <a:t>High speed </a:t>
            </a:r>
            <a:r>
              <a:rPr lang="en-US" altLang="en-US" sz="4400" b="1" dirty="0">
                <a:solidFill>
                  <a:schemeClr val="tx1"/>
                </a:solidFill>
                <a:ea typeface="ＭＳ Ｐゴシック" charset="-128"/>
                <a:cs typeface="Calibri" charset="0"/>
              </a:rPr>
              <a:t>camera c</a:t>
            </a:r>
            <a:r>
              <a:rPr lang="en-US" altLang="en-US" sz="4400" b="1" dirty="0">
                <a:solidFill>
                  <a:schemeClr val="tx1"/>
                </a:solidFill>
                <a:latin typeface="+mn-lt"/>
                <a:ea typeface="ＭＳ Ｐゴシック" charset="-128"/>
                <a:cs typeface="Calibri" charset="0"/>
              </a:rPr>
              <a:t>haracterization </a:t>
            </a:r>
          </a:p>
        </p:txBody>
      </p:sp>
      <p:sp>
        <p:nvSpPr>
          <p:cNvPr id="7172" name="Content Placeholder 5"/>
          <p:cNvSpPr>
            <a:spLocks noGrp="1"/>
          </p:cNvSpPr>
          <p:nvPr>
            <p:ph sz="half" idx="2"/>
          </p:nvPr>
        </p:nvSpPr>
        <p:spPr bwMode="auto">
          <a:xfrm>
            <a:off x="3390900" y="1962152"/>
            <a:ext cx="7200900" cy="3951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ea typeface="ＭＳ Ｐゴシック" charset="-128"/>
                <a:cs typeface="Calibri" charset="0"/>
              </a:rPr>
              <a:t>Record 1 frame per pulse over many pulses.</a:t>
            </a:r>
            <a:endParaRPr lang="en-CA" altLang="en-US" dirty="0">
              <a:latin typeface="+mn-lt"/>
              <a:ea typeface="ＭＳ Ｐゴシック" charset="-128"/>
              <a:cs typeface="Calibri" charset="0"/>
            </a:endParaRPr>
          </a:p>
          <a:p>
            <a:r>
              <a:rPr lang="en-CA" altLang="en-US" dirty="0">
                <a:latin typeface="+mn-lt"/>
                <a:ea typeface="ＭＳ Ｐゴシック" charset="-128"/>
                <a:cs typeface="Calibri" charset="0"/>
              </a:rPr>
              <a:t>Construct statistical picture of spokes.</a:t>
            </a:r>
          </a:p>
          <a:p>
            <a:r>
              <a:rPr lang="en-US" altLang="en-US" dirty="0">
                <a:ea typeface="ＭＳ Ｐゴシック" charset="-128"/>
                <a:cs typeface="Calibri" charset="0"/>
              </a:rPr>
              <a:t>Identify spoke mode number, size and intensity.</a:t>
            </a:r>
          </a:p>
          <a:p>
            <a:pPr marL="0" indent="0">
              <a:buNone/>
            </a:pPr>
            <a:endParaRPr lang="en-US" altLang="en-US" dirty="0">
              <a:ea typeface="ＭＳ Ｐゴシック" charset="-128"/>
              <a:cs typeface="Calibri" charset="0"/>
            </a:endParaRPr>
          </a:p>
          <a:p>
            <a:r>
              <a:rPr lang="en-US" dirty="0"/>
              <a:t>Less diffuse spokes were observed at higher power discharges due to gas rarefication.</a:t>
            </a:r>
          </a:p>
          <a:p>
            <a:r>
              <a:rPr lang="en-US" dirty="0"/>
              <a:t>Gas rarefication causes more variation in the size distribution of mode two spokes.</a:t>
            </a:r>
          </a:p>
          <a:p>
            <a:r>
              <a:rPr lang="en-US" dirty="0"/>
              <a:t>Average spoke mode number follows the discharge power up to a certain threshold, past which it becomes stable around 1.5.</a:t>
            </a:r>
          </a:p>
          <a:p>
            <a:endParaRPr lang="en-US" dirty="0"/>
          </a:p>
          <a:p>
            <a:endParaRPr lang="en-CA" altLang="en-US" dirty="0">
              <a:latin typeface="+mn-lt"/>
              <a:ea typeface="ＭＳ Ｐゴシック" charset="-128"/>
              <a:cs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44" y="1962152"/>
            <a:ext cx="2177711" cy="21777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67" y="4317024"/>
            <a:ext cx="2204088" cy="220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059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>
                <a:solidFill>
                  <a:schemeClr val="tx1"/>
                </a:solidFill>
                <a:ea typeface="ＭＳ Ｐゴシック" charset="-128"/>
                <a:cs typeface="Calibri" charset="0"/>
              </a:rPr>
              <a:t>High speed camera characterization 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934" y="1965960"/>
            <a:ext cx="4267866" cy="32008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981200"/>
            <a:ext cx="4267866" cy="32008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15972" y="5299553"/>
            <a:ext cx="2207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Size distribution</a:t>
            </a:r>
          </a:p>
        </p:txBody>
      </p:sp>
    </p:spTree>
    <p:extLst>
      <p:ext uri="{BB962C8B-B14F-4D97-AF65-F5344CB8AC3E}">
        <p14:creationId xmlns:p14="http://schemas.microsoft.com/office/powerpoint/2010/main" val="2101175993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USask">
      <a:dk1>
        <a:srgbClr val="000000"/>
      </a:dk1>
      <a:lt1>
        <a:srgbClr val="FFFFFF"/>
      </a:lt1>
      <a:dk2>
        <a:srgbClr val="006940"/>
      </a:dk2>
      <a:lt2>
        <a:srgbClr val="FFFFFF"/>
      </a:lt2>
      <a:accent1>
        <a:srgbClr val="FFD204"/>
      </a:accent1>
      <a:accent2>
        <a:srgbClr val="006940"/>
      </a:accent2>
      <a:accent3>
        <a:srgbClr val="BDD600"/>
      </a:accent3>
      <a:accent4>
        <a:srgbClr val="000000"/>
      </a:accent4>
      <a:accent5>
        <a:srgbClr val="999B9C"/>
      </a:accent5>
      <a:accent6>
        <a:srgbClr val="D6D6D3"/>
      </a:accent6>
      <a:hlink>
        <a:srgbClr val="BDD600"/>
      </a:hlink>
      <a:folHlink>
        <a:srgbClr val="719500"/>
      </a:folHlink>
    </a:clrScheme>
    <a:fontScheme name="Blank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0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08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2774</TotalTime>
  <Words>184</Words>
  <Application>Microsoft Office PowerPoint</Application>
  <PresentationFormat>Widescreen</PresentationFormat>
  <Paragraphs>24</Paragraphs>
  <Slides>11</Slides>
  <Notes>3</Notes>
  <HiddenSlides>0</HiddenSlides>
  <MMClips>5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Black</vt:lpstr>
      <vt:lpstr>Calibri</vt:lpstr>
      <vt:lpstr>Cambria Math</vt:lpstr>
      <vt:lpstr>Georgia</vt:lpstr>
      <vt:lpstr>Times</vt:lpstr>
      <vt:lpstr>Wingdings</vt:lpstr>
      <vt:lpstr>Blank</vt:lpstr>
      <vt:lpstr>Spatial and time-resolved characterization of HiPIMS spokes  Alex Chang, Lénïac Couêdel, Michael Bradley Department of Physics and Engineering Physics  2020 CAP Congress DPP June 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High speed camera characterization </vt:lpstr>
      <vt:lpstr>High speed camera characterization </vt:lpstr>
      <vt:lpstr>High speed camera characterization </vt:lpstr>
      <vt:lpstr>Floating robe measurements</vt:lpstr>
    </vt:vector>
  </TitlesOfParts>
  <Company>Division of Media and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W. David Snell</dc:creator>
  <cp:lastModifiedBy>alex chang</cp:lastModifiedBy>
  <cp:revision>130</cp:revision>
  <cp:lastPrinted>2017-10-23T15:52:14Z</cp:lastPrinted>
  <dcterms:created xsi:type="dcterms:W3CDTF">2010-08-15T00:58:23Z</dcterms:created>
  <dcterms:modified xsi:type="dcterms:W3CDTF">2020-06-09T17:15:20Z</dcterms:modified>
</cp:coreProperties>
</file>