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996" r:id="rId2"/>
    <p:sldId id="1019" r:id="rId3"/>
    <p:sldId id="1011" r:id="rId4"/>
    <p:sldId id="1012" r:id="rId5"/>
    <p:sldId id="1013" r:id="rId6"/>
    <p:sldId id="1014" r:id="rId7"/>
    <p:sldId id="1028" r:id="rId8"/>
    <p:sldId id="1015" r:id="rId9"/>
    <p:sldId id="1016" r:id="rId10"/>
    <p:sldId id="998" r:id="rId11"/>
    <p:sldId id="1020" r:id="rId12"/>
    <p:sldId id="1021" r:id="rId13"/>
    <p:sldId id="999" r:id="rId14"/>
    <p:sldId id="1000" r:id="rId15"/>
    <p:sldId id="1001" r:id="rId16"/>
    <p:sldId id="1003" r:id="rId17"/>
    <p:sldId id="1018" r:id="rId18"/>
    <p:sldId id="1022" r:id="rId19"/>
    <p:sldId id="1026" r:id="rId20"/>
    <p:sldId id="1023" r:id="rId21"/>
    <p:sldId id="1024" r:id="rId22"/>
    <p:sldId id="102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24A2"/>
    <a:srgbClr val="00FF00"/>
    <a:srgbClr val="0000FF"/>
    <a:srgbClr val="66FFFF"/>
    <a:srgbClr val="FFFF99"/>
    <a:srgbClr val="606060"/>
    <a:srgbClr val="DBF414"/>
    <a:srgbClr val="1C1C1C"/>
    <a:srgbClr val="397440"/>
    <a:srgbClr val="840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9" autoAdjust="0"/>
    <p:restoredTop sz="93494" autoAdjust="0"/>
  </p:normalViewPr>
  <p:slideViewPr>
    <p:cSldViewPr>
      <p:cViewPr varScale="1">
        <p:scale>
          <a:sx n="122" d="100"/>
          <a:sy n="122" d="100"/>
        </p:scale>
        <p:origin x="4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DA47D-FF04-461F-B7A2-3D8B9FD095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50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92C745-D469-4491-8D14-22AC7E740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6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92C745-D469-4491-8D14-22AC7E7402F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87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92C745-D469-4491-8D14-22AC7E7402F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59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92C745-D469-4491-8D14-22AC7E7402F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08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DE626-0892-460B-9623-EC2E597B9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22D1D-B3A0-4544-855D-C359B4C66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26DC8-9A12-422F-A2CA-2BA64C2A6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63EAB-E00F-4392-A564-E7ABAAA0D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2563-FECA-458D-9AA3-A2E48679D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A0BB3-42A6-4169-8758-513FE6323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6F205-B3AB-4A4A-8A49-87CCE559A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544B9-6BDF-4ECC-A47B-F9F5FFF67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C1170-6BFB-42E7-8F9C-57A5EAE33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3BFDB-EAF4-4046-B11F-128DB3C04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8FF2A-F9C0-48F9-92D2-4EE962CB0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8F281-3206-40F3-B9B3-DD342138D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65985-12E9-4729-A0A6-30A3ADA76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2D8CB-2BBB-4A5E-A755-D104D0EB6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E6C53D-81FB-4D4A-B777-770B5D241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t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0.png"/><Relationship Id="rId3" Type="http://schemas.microsoft.com/office/2007/relationships/hdphoto" Target="../media/hdphoto2.wdp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25.png"/><Relationship Id="rId10" Type="http://schemas.openxmlformats.org/officeDocument/2006/relationships/image" Target="../media/image28.tif"/><Relationship Id="rId4" Type="http://schemas.openxmlformats.org/officeDocument/2006/relationships/image" Target="../media/image880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7.png"/><Relationship Id="rId7" Type="http://schemas.openxmlformats.org/officeDocument/2006/relationships/image" Target="../media/image41.jp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3.png"/><Relationship Id="rId5" Type="http://schemas.openxmlformats.org/officeDocument/2006/relationships/image" Target="../media/image39.jpeg"/><Relationship Id="rId10" Type="http://schemas.openxmlformats.org/officeDocument/2006/relationships/image" Target="../media/image1.png"/><Relationship Id="rId4" Type="http://schemas.openxmlformats.org/officeDocument/2006/relationships/image" Target="../media/image38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301627"/>
            <a:ext cx="2885511" cy="688973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-19158" y="1144326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000" kern="0" dirty="0">
                <a:solidFill>
                  <a:srgbClr val="FFFF00"/>
                </a:solidFill>
              </a:rPr>
              <a:t>Accelerated Diffusion-Weighted Hyperpolarized </a:t>
            </a:r>
            <a:r>
              <a:rPr lang="en-US" sz="4000" kern="0" baseline="30000" dirty="0">
                <a:solidFill>
                  <a:srgbClr val="FFFF00"/>
                </a:solidFill>
              </a:rPr>
              <a:t>129</a:t>
            </a:r>
            <a:r>
              <a:rPr lang="en-US" sz="4000" kern="0" dirty="0">
                <a:solidFill>
                  <a:srgbClr val="FFFF00"/>
                </a:solidFill>
              </a:rPr>
              <a:t>Xe Gas Lung MRI</a:t>
            </a:r>
            <a:endParaRPr lang="en-CA" sz="4000" kern="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4" y="6229886"/>
            <a:ext cx="9144000" cy="5791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56" y="5486400"/>
            <a:ext cx="2247900" cy="19267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6388" y="6350169"/>
            <a:ext cx="81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Physics &amp; Astronomy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500"/>
                    </a14:imgEffect>
                    <a14:imgEffect>
                      <a14:saturation sa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76202"/>
            <a:ext cx="2170653" cy="1030450"/>
          </a:xfrm>
          <a:prstGeom prst="rect">
            <a:avLst/>
          </a:prstGeom>
          <a:effectLst>
            <a:outerShdw blurRad="50800" dist="50800" sx="1000" sy="1000" algn="ctr" rotWithShape="0">
              <a:srgbClr val="FFC000"/>
            </a:outerShdw>
          </a:effectLst>
        </p:spPr>
      </p:pic>
      <p:sp>
        <p:nvSpPr>
          <p:cNvPr id="1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051" y="2754417"/>
            <a:ext cx="8911581" cy="2180611"/>
          </a:xfrm>
        </p:spPr>
        <p:txBody>
          <a:bodyPr/>
          <a:lstStyle/>
          <a:p>
            <a:pPr marL="457189" indent="-457189">
              <a:spcBef>
                <a:spcPct val="0"/>
              </a:spcBef>
            </a:pPr>
            <a:r>
              <a:rPr lang="en-CA" sz="2667" dirty="0" err="1">
                <a:solidFill>
                  <a:schemeClr val="bg1"/>
                </a:solidFill>
              </a:rPr>
              <a:t>Fumin</a:t>
            </a:r>
            <a:r>
              <a:rPr lang="en-CA" sz="2667" dirty="0">
                <a:solidFill>
                  <a:schemeClr val="bg1"/>
                </a:solidFill>
              </a:rPr>
              <a:t> Guo</a:t>
            </a:r>
            <a:r>
              <a:rPr lang="en-CA" sz="2667" baseline="30000" dirty="0">
                <a:solidFill>
                  <a:schemeClr val="bg1"/>
                </a:solidFill>
              </a:rPr>
              <a:t>1</a:t>
            </a:r>
            <a:r>
              <a:rPr lang="en-CA" sz="2667" dirty="0">
                <a:solidFill>
                  <a:schemeClr val="bg1"/>
                </a:solidFill>
              </a:rPr>
              <a:t>, Matthew Fox</a:t>
            </a:r>
            <a:r>
              <a:rPr lang="en-CA" sz="2667" baseline="30000" dirty="0">
                <a:solidFill>
                  <a:schemeClr val="bg1"/>
                </a:solidFill>
              </a:rPr>
              <a:t>2,3</a:t>
            </a:r>
            <a:r>
              <a:rPr lang="en-CA" sz="2667" dirty="0">
                <a:solidFill>
                  <a:schemeClr val="bg1"/>
                </a:solidFill>
              </a:rPr>
              <a:t>, Grace Parraga</a:t>
            </a:r>
            <a:r>
              <a:rPr lang="en-CA" sz="2667" baseline="30000" dirty="0">
                <a:solidFill>
                  <a:schemeClr val="bg1"/>
                </a:solidFill>
              </a:rPr>
              <a:t>4,5</a:t>
            </a:r>
            <a:r>
              <a:rPr lang="en-CA" sz="2667" dirty="0">
                <a:solidFill>
                  <a:schemeClr val="bg1"/>
                </a:solidFill>
              </a:rPr>
              <a:t>, and </a:t>
            </a:r>
            <a:r>
              <a:rPr lang="en-CA" sz="2667" u="sng" dirty="0">
                <a:solidFill>
                  <a:schemeClr val="bg1"/>
                </a:solidFill>
              </a:rPr>
              <a:t>Alexei Ouriadov</a:t>
            </a:r>
            <a:r>
              <a:rPr lang="en-CA" sz="2667" baseline="30000" dirty="0">
                <a:solidFill>
                  <a:schemeClr val="bg1"/>
                </a:solidFill>
              </a:rPr>
              <a:t>3,2</a:t>
            </a:r>
            <a:endParaRPr lang="en-CA" sz="1800" dirty="0">
              <a:solidFill>
                <a:schemeClr val="bg1"/>
              </a:solidFill>
            </a:endParaRPr>
          </a:p>
          <a:p>
            <a:pPr marL="457189" indent="-457189">
              <a:spcBef>
                <a:spcPct val="0"/>
              </a:spcBef>
            </a:pPr>
            <a:endParaRPr lang="en-CA" sz="1800" dirty="0">
              <a:solidFill>
                <a:schemeClr val="bg1"/>
              </a:solidFill>
            </a:endParaRPr>
          </a:p>
          <a:p>
            <a:r>
              <a:rPr lang="en-US" sz="1867" i="1" baseline="30000" dirty="0">
                <a:solidFill>
                  <a:schemeClr val="bg1"/>
                </a:solidFill>
              </a:rPr>
              <a:t>1</a:t>
            </a:r>
            <a:r>
              <a:rPr lang="en-US" sz="1867" i="1" dirty="0">
                <a:solidFill>
                  <a:schemeClr val="bg1"/>
                </a:solidFill>
              </a:rPr>
              <a:t>Sunnybrook Research Institute, University of Toronto, Toronto, Canada,</a:t>
            </a:r>
          </a:p>
          <a:p>
            <a:r>
              <a:rPr lang="en-US" sz="1867" i="1" dirty="0">
                <a:solidFill>
                  <a:schemeClr val="bg1"/>
                </a:solidFill>
              </a:rPr>
              <a:t> </a:t>
            </a:r>
            <a:r>
              <a:rPr lang="en-US" sz="1867" i="1" baseline="30000" dirty="0">
                <a:solidFill>
                  <a:schemeClr val="bg1"/>
                </a:solidFill>
              </a:rPr>
              <a:t>2</a:t>
            </a:r>
            <a:r>
              <a:rPr lang="en-US" sz="1867" i="1" dirty="0">
                <a:solidFill>
                  <a:schemeClr val="bg1"/>
                </a:solidFill>
              </a:rPr>
              <a:t>Lawson Health Research Institute, London, Canada,</a:t>
            </a:r>
          </a:p>
          <a:p>
            <a:r>
              <a:rPr lang="en-US" sz="1867" i="1" baseline="30000" dirty="0">
                <a:solidFill>
                  <a:schemeClr val="bg1"/>
                </a:solidFill>
              </a:rPr>
              <a:t>3</a:t>
            </a:r>
            <a:r>
              <a:rPr lang="en-US" sz="1867" i="1" dirty="0">
                <a:solidFill>
                  <a:schemeClr val="bg1"/>
                </a:solidFill>
              </a:rPr>
              <a:t>Department of Physics and Astronomy, </a:t>
            </a:r>
            <a:r>
              <a:rPr lang="en-US" sz="1867" i="1" baseline="30000" dirty="0">
                <a:solidFill>
                  <a:schemeClr val="bg1"/>
                </a:solidFill>
              </a:rPr>
              <a:t>4</a:t>
            </a:r>
            <a:r>
              <a:rPr lang="en-US" sz="1867" i="1" dirty="0">
                <a:solidFill>
                  <a:schemeClr val="bg1"/>
                </a:solidFill>
              </a:rPr>
              <a:t>Robarts Research Institute,</a:t>
            </a:r>
          </a:p>
          <a:p>
            <a:r>
              <a:rPr lang="en-US" sz="1867" i="1" baseline="30000" dirty="0">
                <a:solidFill>
                  <a:schemeClr val="bg1"/>
                </a:solidFill>
              </a:rPr>
              <a:t>5</a:t>
            </a:r>
            <a:r>
              <a:rPr lang="en-US" sz="1867" i="1" dirty="0">
                <a:solidFill>
                  <a:schemeClr val="bg1"/>
                </a:solidFill>
              </a:rPr>
              <a:t>Department of Medical Biophysics, Western University, London, Canada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9051" y="5486400"/>
            <a:ext cx="9143999" cy="69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2667" i="1" kern="0" dirty="0">
                <a:solidFill>
                  <a:srgbClr val="0099FF"/>
                </a:solidFill>
                <a:latin typeface="Arial"/>
              </a:rPr>
              <a:t>June 4, 2019</a:t>
            </a:r>
            <a:endParaRPr lang="en-US" sz="2667" i="1" kern="0" dirty="0">
              <a:solidFill>
                <a:srgbClr val="0066C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61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title"/>
          <p:cNvSpPr txBox="1">
            <a:spLocks noChangeArrowheads="1"/>
          </p:cNvSpPr>
          <p:nvPr/>
        </p:nvSpPr>
        <p:spPr bwMode="auto">
          <a:xfrm>
            <a:off x="0" y="2"/>
            <a:ext cx="1219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3600" dirty="0">
                <a:solidFill>
                  <a:srgbClr val="FFFF00"/>
                </a:solidFill>
              </a:rPr>
              <a:t>Emphysema: Pathology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" y="4572000"/>
            <a:ext cx="93153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Evaluating Emphysema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Spirometry and Plethysmography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Computed Tomography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Diffusion-Weighted (DW) Hyperpolarized Gas MRI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109679" y="1027903"/>
            <a:ext cx="8976878" cy="3136563"/>
            <a:chOff x="110576" y="762621"/>
            <a:chExt cx="11624224" cy="3908785"/>
          </a:xfrm>
        </p:grpSpPr>
        <p:sp>
          <p:nvSpPr>
            <p:cNvPr id="10" name="Freeform 9"/>
            <p:cNvSpPr/>
            <p:nvPr/>
          </p:nvSpPr>
          <p:spPr>
            <a:xfrm>
              <a:off x="6277753" y="762621"/>
              <a:ext cx="1676298" cy="3908785"/>
            </a:xfrm>
            <a:custGeom>
              <a:avLst/>
              <a:gdLst>
                <a:gd name="connsiteX0" fmla="*/ 257431 w 1148335"/>
                <a:gd name="connsiteY0" fmla="*/ 3669 h 2091720"/>
                <a:gd name="connsiteX1" fmla="*/ 874651 w 1148335"/>
                <a:gd name="connsiteY1" fmla="*/ 217029 h 2091720"/>
                <a:gd name="connsiteX2" fmla="*/ 1088011 w 1148335"/>
                <a:gd name="connsiteY2" fmla="*/ 1154289 h 2091720"/>
                <a:gd name="connsiteX3" fmla="*/ 1133731 w 1148335"/>
                <a:gd name="connsiteY3" fmla="*/ 1946769 h 2091720"/>
                <a:gd name="connsiteX4" fmla="*/ 867031 w 1148335"/>
                <a:gd name="connsiteY4" fmla="*/ 2091549 h 2091720"/>
                <a:gd name="connsiteX5" fmla="*/ 470791 w 1148335"/>
                <a:gd name="connsiteY5" fmla="*/ 1977249 h 2091720"/>
                <a:gd name="connsiteX6" fmla="*/ 74551 w 1148335"/>
                <a:gd name="connsiteY6" fmla="*/ 2030589 h 2091720"/>
                <a:gd name="connsiteX7" fmla="*/ 13591 w 1148335"/>
                <a:gd name="connsiteY7" fmla="*/ 1756269 h 2091720"/>
                <a:gd name="connsiteX8" fmla="*/ 242191 w 1148335"/>
                <a:gd name="connsiteY8" fmla="*/ 1268589 h 2091720"/>
                <a:gd name="connsiteX9" fmla="*/ 257431 w 1148335"/>
                <a:gd name="connsiteY9" fmla="*/ 697089 h 2091720"/>
                <a:gd name="connsiteX10" fmla="*/ 44071 w 1148335"/>
                <a:gd name="connsiteY10" fmla="*/ 369429 h 2091720"/>
                <a:gd name="connsiteX11" fmla="*/ 21211 w 1148335"/>
                <a:gd name="connsiteY11" fmla="*/ 102729 h 2091720"/>
                <a:gd name="connsiteX12" fmla="*/ 257431 w 1148335"/>
                <a:gd name="connsiteY12" fmla="*/ 3669 h 2091720"/>
                <a:gd name="connsiteX0" fmla="*/ 275060 w 1165964"/>
                <a:gd name="connsiteY0" fmla="*/ 3669 h 2091720"/>
                <a:gd name="connsiteX1" fmla="*/ 892280 w 1165964"/>
                <a:gd name="connsiteY1" fmla="*/ 217029 h 2091720"/>
                <a:gd name="connsiteX2" fmla="*/ 1105640 w 1165964"/>
                <a:gd name="connsiteY2" fmla="*/ 1154289 h 2091720"/>
                <a:gd name="connsiteX3" fmla="*/ 1151360 w 1165964"/>
                <a:gd name="connsiteY3" fmla="*/ 1946769 h 2091720"/>
                <a:gd name="connsiteX4" fmla="*/ 884660 w 1165964"/>
                <a:gd name="connsiteY4" fmla="*/ 2091549 h 2091720"/>
                <a:gd name="connsiteX5" fmla="*/ 488420 w 1165964"/>
                <a:gd name="connsiteY5" fmla="*/ 1977249 h 2091720"/>
                <a:gd name="connsiteX6" fmla="*/ 92180 w 1165964"/>
                <a:gd name="connsiteY6" fmla="*/ 2030589 h 2091720"/>
                <a:gd name="connsiteX7" fmla="*/ 31220 w 1165964"/>
                <a:gd name="connsiteY7" fmla="*/ 1756269 h 2091720"/>
                <a:gd name="connsiteX8" fmla="*/ 17291 w 1165964"/>
                <a:gd name="connsiteY8" fmla="*/ 1149317 h 2091720"/>
                <a:gd name="connsiteX9" fmla="*/ 275060 w 1165964"/>
                <a:gd name="connsiteY9" fmla="*/ 697089 h 2091720"/>
                <a:gd name="connsiteX10" fmla="*/ 61700 w 1165964"/>
                <a:gd name="connsiteY10" fmla="*/ 369429 h 2091720"/>
                <a:gd name="connsiteX11" fmla="*/ 38840 w 1165964"/>
                <a:gd name="connsiteY11" fmla="*/ 102729 h 2091720"/>
                <a:gd name="connsiteX12" fmla="*/ 275060 w 1165964"/>
                <a:gd name="connsiteY12" fmla="*/ 3669 h 2091720"/>
                <a:gd name="connsiteX0" fmla="*/ 268005 w 1158909"/>
                <a:gd name="connsiteY0" fmla="*/ 3669 h 2091720"/>
                <a:gd name="connsiteX1" fmla="*/ 885225 w 1158909"/>
                <a:gd name="connsiteY1" fmla="*/ 217029 h 2091720"/>
                <a:gd name="connsiteX2" fmla="*/ 1098585 w 1158909"/>
                <a:gd name="connsiteY2" fmla="*/ 1154289 h 2091720"/>
                <a:gd name="connsiteX3" fmla="*/ 1144305 w 1158909"/>
                <a:gd name="connsiteY3" fmla="*/ 1946769 h 2091720"/>
                <a:gd name="connsiteX4" fmla="*/ 877605 w 1158909"/>
                <a:gd name="connsiteY4" fmla="*/ 2091549 h 2091720"/>
                <a:gd name="connsiteX5" fmla="*/ 481365 w 1158909"/>
                <a:gd name="connsiteY5" fmla="*/ 1977249 h 2091720"/>
                <a:gd name="connsiteX6" fmla="*/ 85125 w 1158909"/>
                <a:gd name="connsiteY6" fmla="*/ 2030589 h 2091720"/>
                <a:gd name="connsiteX7" fmla="*/ 24165 w 1158909"/>
                <a:gd name="connsiteY7" fmla="*/ 1756269 h 2091720"/>
                <a:gd name="connsiteX8" fmla="*/ 10236 w 1158909"/>
                <a:gd name="connsiteY8" fmla="*/ 1149317 h 2091720"/>
                <a:gd name="connsiteX9" fmla="*/ 172270 w 1158909"/>
                <a:gd name="connsiteY9" fmla="*/ 657332 h 2091720"/>
                <a:gd name="connsiteX10" fmla="*/ 54645 w 1158909"/>
                <a:gd name="connsiteY10" fmla="*/ 369429 h 2091720"/>
                <a:gd name="connsiteX11" fmla="*/ 31785 w 1158909"/>
                <a:gd name="connsiteY11" fmla="*/ 102729 h 2091720"/>
                <a:gd name="connsiteX12" fmla="*/ 268005 w 1158909"/>
                <a:gd name="connsiteY12" fmla="*/ 3669 h 2091720"/>
                <a:gd name="connsiteX0" fmla="*/ 322864 w 1213768"/>
                <a:gd name="connsiteY0" fmla="*/ 3669 h 2091720"/>
                <a:gd name="connsiteX1" fmla="*/ 940084 w 1213768"/>
                <a:gd name="connsiteY1" fmla="*/ 217029 h 2091720"/>
                <a:gd name="connsiteX2" fmla="*/ 1153444 w 1213768"/>
                <a:gd name="connsiteY2" fmla="*/ 1154289 h 2091720"/>
                <a:gd name="connsiteX3" fmla="*/ 1199164 w 1213768"/>
                <a:gd name="connsiteY3" fmla="*/ 1946769 h 2091720"/>
                <a:gd name="connsiteX4" fmla="*/ 932464 w 1213768"/>
                <a:gd name="connsiteY4" fmla="*/ 2091549 h 2091720"/>
                <a:gd name="connsiteX5" fmla="*/ 536224 w 1213768"/>
                <a:gd name="connsiteY5" fmla="*/ 1977249 h 2091720"/>
                <a:gd name="connsiteX6" fmla="*/ 139984 w 1213768"/>
                <a:gd name="connsiteY6" fmla="*/ 2030589 h 2091720"/>
                <a:gd name="connsiteX7" fmla="*/ 2436 w 1213768"/>
                <a:gd name="connsiteY7" fmla="*/ 1800996 h 2091720"/>
                <a:gd name="connsiteX8" fmla="*/ 65095 w 1213768"/>
                <a:gd name="connsiteY8" fmla="*/ 1149317 h 2091720"/>
                <a:gd name="connsiteX9" fmla="*/ 227129 w 1213768"/>
                <a:gd name="connsiteY9" fmla="*/ 657332 h 2091720"/>
                <a:gd name="connsiteX10" fmla="*/ 109504 w 1213768"/>
                <a:gd name="connsiteY10" fmla="*/ 369429 h 2091720"/>
                <a:gd name="connsiteX11" fmla="*/ 86644 w 1213768"/>
                <a:gd name="connsiteY11" fmla="*/ 102729 h 2091720"/>
                <a:gd name="connsiteX12" fmla="*/ 322864 w 1213768"/>
                <a:gd name="connsiteY12" fmla="*/ 3669 h 2091720"/>
                <a:gd name="connsiteX0" fmla="*/ 346154 w 1237058"/>
                <a:gd name="connsiteY0" fmla="*/ 3669 h 2091723"/>
                <a:gd name="connsiteX1" fmla="*/ 963374 w 1237058"/>
                <a:gd name="connsiteY1" fmla="*/ 217029 h 2091723"/>
                <a:gd name="connsiteX2" fmla="*/ 1176734 w 1237058"/>
                <a:gd name="connsiteY2" fmla="*/ 1154289 h 2091723"/>
                <a:gd name="connsiteX3" fmla="*/ 1222454 w 1237058"/>
                <a:gd name="connsiteY3" fmla="*/ 1946769 h 2091723"/>
                <a:gd name="connsiteX4" fmla="*/ 955754 w 1237058"/>
                <a:gd name="connsiteY4" fmla="*/ 2091549 h 2091723"/>
                <a:gd name="connsiteX5" fmla="*/ 559514 w 1237058"/>
                <a:gd name="connsiteY5" fmla="*/ 1977249 h 2091723"/>
                <a:gd name="connsiteX6" fmla="*/ 48392 w 1237058"/>
                <a:gd name="connsiteY6" fmla="*/ 2020650 h 2091723"/>
                <a:gd name="connsiteX7" fmla="*/ 25726 w 1237058"/>
                <a:gd name="connsiteY7" fmla="*/ 1800996 h 2091723"/>
                <a:gd name="connsiteX8" fmla="*/ 88385 w 1237058"/>
                <a:gd name="connsiteY8" fmla="*/ 1149317 h 2091723"/>
                <a:gd name="connsiteX9" fmla="*/ 250419 w 1237058"/>
                <a:gd name="connsiteY9" fmla="*/ 657332 h 2091723"/>
                <a:gd name="connsiteX10" fmla="*/ 132794 w 1237058"/>
                <a:gd name="connsiteY10" fmla="*/ 369429 h 2091723"/>
                <a:gd name="connsiteX11" fmla="*/ 109934 w 1237058"/>
                <a:gd name="connsiteY11" fmla="*/ 102729 h 2091723"/>
                <a:gd name="connsiteX12" fmla="*/ 346154 w 1237058"/>
                <a:gd name="connsiteY12" fmla="*/ 3669 h 2091723"/>
                <a:gd name="connsiteX0" fmla="*/ 346154 w 1237058"/>
                <a:gd name="connsiteY0" fmla="*/ 3669 h 2093322"/>
                <a:gd name="connsiteX1" fmla="*/ 963374 w 1237058"/>
                <a:gd name="connsiteY1" fmla="*/ 217029 h 2093322"/>
                <a:gd name="connsiteX2" fmla="*/ 1176734 w 1237058"/>
                <a:gd name="connsiteY2" fmla="*/ 1154289 h 2093322"/>
                <a:gd name="connsiteX3" fmla="*/ 1222454 w 1237058"/>
                <a:gd name="connsiteY3" fmla="*/ 1946769 h 2093322"/>
                <a:gd name="connsiteX4" fmla="*/ 955754 w 1237058"/>
                <a:gd name="connsiteY4" fmla="*/ 2091549 h 2093322"/>
                <a:gd name="connsiteX5" fmla="*/ 559514 w 1237058"/>
                <a:gd name="connsiteY5" fmla="*/ 2026945 h 2093322"/>
                <a:gd name="connsiteX6" fmla="*/ 48392 w 1237058"/>
                <a:gd name="connsiteY6" fmla="*/ 2020650 h 2093322"/>
                <a:gd name="connsiteX7" fmla="*/ 25726 w 1237058"/>
                <a:gd name="connsiteY7" fmla="*/ 1800996 h 2093322"/>
                <a:gd name="connsiteX8" fmla="*/ 88385 w 1237058"/>
                <a:gd name="connsiteY8" fmla="*/ 1149317 h 2093322"/>
                <a:gd name="connsiteX9" fmla="*/ 250419 w 1237058"/>
                <a:gd name="connsiteY9" fmla="*/ 657332 h 2093322"/>
                <a:gd name="connsiteX10" fmla="*/ 132794 w 1237058"/>
                <a:gd name="connsiteY10" fmla="*/ 369429 h 2093322"/>
                <a:gd name="connsiteX11" fmla="*/ 109934 w 1237058"/>
                <a:gd name="connsiteY11" fmla="*/ 102729 h 2093322"/>
                <a:gd name="connsiteX12" fmla="*/ 346154 w 1237058"/>
                <a:gd name="connsiteY12" fmla="*/ 3669 h 2093322"/>
                <a:gd name="connsiteX0" fmla="*/ 346154 w 1236595"/>
                <a:gd name="connsiteY0" fmla="*/ 3669 h 2054951"/>
                <a:gd name="connsiteX1" fmla="*/ 963374 w 1236595"/>
                <a:gd name="connsiteY1" fmla="*/ 217029 h 2054951"/>
                <a:gd name="connsiteX2" fmla="*/ 1176734 w 1236595"/>
                <a:gd name="connsiteY2" fmla="*/ 1154289 h 2054951"/>
                <a:gd name="connsiteX3" fmla="*/ 1222454 w 1236595"/>
                <a:gd name="connsiteY3" fmla="*/ 1946769 h 2054951"/>
                <a:gd name="connsiteX4" fmla="*/ 962137 w 1236595"/>
                <a:gd name="connsiteY4" fmla="*/ 2051792 h 2054951"/>
                <a:gd name="connsiteX5" fmla="*/ 559514 w 1236595"/>
                <a:gd name="connsiteY5" fmla="*/ 2026945 h 2054951"/>
                <a:gd name="connsiteX6" fmla="*/ 48392 w 1236595"/>
                <a:gd name="connsiteY6" fmla="*/ 2020650 h 2054951"/>
                <a:gd name="connsiteX7" fmla="*/ 25726 w 1236595"/>
                <a:gd name="connsiteY7" fmla="*/ 1800996 h 2054951"/>
                <a:gd name="connsiteX8" fmla="*/ 88385 w 1236595"/>
                <a:gd name="connsiteY8" fmla="*/ 1149317 h 2054951"/>
                <a:gd name="connsiteX9" fmla="*/ 250419 w 1236595"/>
                <a:gd name="connsiteY9" fmla="*/ 657332 h 2054951"/>
                <a:gd name="connsiteX10" fmla="*/ 132794 w 1236595"/>
                <a:gd name="connsiteY10" fmla="*/ 369429 h 2054951"/>
                <a:gd name="connsiteX11" fmla="*/ 109934 w 1236595"/>
                <a:gd name="connsiteY11" fmla="*/ 102729 h 2054951"/>
                <a:gd name="connsiteX12" fmla="*/ 346154 w 1236595"/>
                <a:gd name="connsiteY12" fmla="*/ 3669 h 2054951"/>
                <a:gd name="connsiteX0" fmla="*/ 346154 w 1184349"/>
                <a:gd name="connsiteY0" fmla="*/ 3669 h 2063036"/>
                <a:gd name="connsiteX1" fmla="*/ 963374 w 1184349"/>
                <a:gd name="connsiteY1" fmla="*/ 217029 h 2063036"/>
                <a:gd name="connsiteX2" fmla="*/ 1176734 w 1184349"/>
                <a:gd name="connsiteY2" fmla="*/ 1154289 h 2063036"/>
                <a:gd name="connsiteX3" fmla="*/ 1120336 w 1184349"/>
                <a:gd name="connsiteY3" fmla="*/ 1822528 h 2063036"/>
                <a:gd name="connsiteX4" fmla="*/ 962137 w 1184349"/>
                <a:gd name="connsiteY4" fmla="*/ 2051792 h 2063036"/>
                <a:gd name="connsiteX5" fmla="*/ 559514 w 1184349"/>
                <a:gd name="connsiteY5" fmla="*/ 2026945 h 2063036"/>
                <a:gd name="connsiteX6" fmla="*/ 48392 w 1184349"/>
                <a:gd name="connsiteY6" fmla="*/ 2020650 h 2063036"/>
                <a:gd name="connsiteX7" fmla="*/ 25726 w 1184349"/>
                <a:gd name="connsiteY7" fmla="*/ 1800996 h 2063036"/>
                <a:gd name="connsiteX8" fmla="*/ 88385 w 1184349"/>
                <a:gd name="connsiteY8" fmla="*/ 1149317 h 2063036"/>
                <a:gd name="connsiteX9" fmla="*/ 250419 w 1184349"/>
                <a:gd name="connsiteY9" fmla="*/ 657332 h 2063036"/>
                <a:gd name="connsiteX10" fmla="*/ 132794 w 1184349"/>
                <a:gd name="connsiteY10" fmla="*/ 369429 h 2063036"/>
                <a:gd name="connsiteX11" fmla="*/ 109934 w 1184349"/>
                <a:gd name="connsiteY11" fmla="*/ 102729 h 2063036"/>
                <a:gd name="connsiteX12" fmla="*/ 346154 w 1184349"/>
                <a:gd name="connsiteY12" fmla="*/ 3669 h 2063036"/>
                <a:gd name="connsiteX0" fmla="*/ 346154 w 1139454"/>
                <a:gd name="connsiteY0" fmla="*/ 3669 h 2063036"/>
                <a:gd name="connsiteX1" fmla="*/ 963374 w 1139454"/>
                <a:gd name="connsiteY1" fmla="*/ 217029 h 2063036"/>
                <a:gd name="connsiteX2" fmla="*/ 1119293 w 1139454"/>
                <a:gd name="connsiteY2" fmla="*/ 1039987 h 2063036"/>
                <a:gd name="connsiteX3" fmla="*/ 1120336 w 1139454"/>
                <a:gd name="connsiteY3" fmla="*/ 1822528 h 2063036"/>
                <a:gd name="connsiteX4" fmla="*/ 962137 w 1139454"/>
                <a:gd name="connsiteY4" fmla="*/ 2051792 h 2063036"/>
                <a:gd name="connsiteX5" fmla="*/ 559514 w 1139454"/>
                <a:gd name="connsiteY5" fmla="*/ 2026945 h 2063036"/>
                <a:gd name="connsiteX6" fmla="*/ 48392 w 1139454"/>
                <a:gd name="connsiteY6" fmla="*/ 2020650 h 2063036"/>
                <a:gd name="connsiteX7" fmla="*/ 25726 w 1139454"/>
                <a:gd name="connsiteY7" fmla="*/ 1800996 h 2063036"/>
                <a:gd name="connsiteX8" fmla="*/ 88385 w 1139454"/>
                <a:gd name="connsiteY8" fmla="*/ 1149317 h 2063036"/>
                <a:gd name="connsiteX9" fmla="*/ 250419 w 1139454"/>
                <a:gd name="connsiteY9" fmla="*/ 657332 h 2063036"/>
                <a:gd name="connsiteX10" fmla="*/ 132794 w 1139454"/>
                <a:gd name="connsiteY10" fmla="*/ 369429 h 2063036"/>
                <a:gd name="connsiteX11" fmla="*/ 109934 w 1139454"/>
                <a:gd name="connsiteY11" fmla="*/ 102729 h 2063036"/>
                <a:gd name="connsiteX12" fmla="*/ 346154 w 1139454"/>
                <a:gd name="connsiteY12" fmla="*/ 3669 h 2063036"/>
                <a:gd name="connsiteX0" fmla="*/ 346154 w 1140244"/>
                <a:gd name="connsiteY0" fmla="*/ 7161 h 2066528"/>
                <a:gd name="connsiteX1" fmla="*/ 950610 w 1140244"/>
                <a:gd name="connsiteY1" fmla="*/ 285126 h 2066528"/>
                <a:gd name="connsiteX2" fmla="*/ 1119293 w 1140244"/>
                <a:gd name="connsiteY2" fmla="*/ 1043479 h 2066528"/>
                <a:gd name="connsiteX3" fmla="*/ 1120336 w 1140244"/>
                <a:gd name="connsiteY3" fmla="*/ 1826020 h 2066528"/>
                <a:gd name="connsiteX4" fmla="*/ 962137 w 1140244"/>
                <a:gd name="connsiteY4" fmla="*/ 2055284 h 2066528"/>
                <a:gd name="connsiteX5" fmla="*/ 559514 w 1140244"/>
                <a:gd name="connsiteY5" fmla="*/ 2030437 h 2066528"/>
                <a:gd name="connsiteX6" fmla="*/ 48392 w 1140244"/>
                <a:gd name="connsiteY6" fmla="*/ 2024142 h 2066528"/>
                <a:gd name="connsiteX7" fmla="*/ 25726 w 1140244"/>
                <a:gd name="connsiteY7" fmla="*/ 1804488 h 2066528"/>
                <a:gd name="connsiteX8" fmla="*/ 88385 w 1140244"/>
                <a:gd name="connsiteY8" fmla="*/ 1152809 h 2066528"/>
                <a:gd name="connsiteX9" fmla="*/ 250419 w 1140244"/>
                <a:gd name="connsiteY9" fmla="*/ 660824 h 2066528"/>
                <a:gd name="connsiteX10" fmla="*/ 132794 w 1140244"/>
                <a:gd name="connsiteY10" fmla="*/ 372921 h 2066528"/>
                <a:gd name="connsiteX11" fmla="*/ 109934 w 1140244"/>
                <a:gd name="connsiteY11" fmla="*/ 106221 h 2066528"/>
                <a:gd name="connsiteX12" fmla="*/ 346154 w 1140244"/>
                <a:gd name="connsiteY12" fmla="*/ 7161 h 2066528"/>
                <a:gd name="connsiteX0" fmla="*/ 499330 w 1140244"/>
                <a:gd name="connsiteY0" fmla="*/ 16791 h 2006583"/>
                <a:gd name="connsiteX1" fmla="*/ 950610 w 1140244"/>
                <a:gd name="connsiteY1" fmla="*/ 225181 h 2006583"/>
                <a:gd name="connsiteX2" fmla="*/ 1119293 w 1140244"/>
                <a:gd name="connsiteY2" fmla="*/ 983534 h 2006583"/>
                <a:gd name="connsiteX3" fmla="*/ 1120336 w 1140244"/>
                <a:gd name="connsiteY3" fmla="*/ 1766075 h 2006583"/>
                <a:gd name="connsiteX4" fmla="*/ 962137 w 1140244"/>
                <a:gd name="connsiteY4" fmla="*/ 1995339 h 2006583"/>
                <a:gd name="connsiteX5" fmla="*/ 559514 w 1140244"/>
                <a:gd name="connsiteY5" fmla="*/ 1970492 h 2006583"/>
                <a:gd name="connsiteX6" fmla="*/ 48392 w 1140244"/>
                <a:gd name="connsiteY6" fmla="*/ 1964197 h 2006583"/>
                <a:gd name="connsiteX7" fmla="*/ 25726 w 1140244"/>
                <a:gd name="connsiteY7" fmla="*/ 1744543 h 2006583"/>
                <a:gd name="connsiteX8" fmla="*/ 88385 w 1140244"/>
                <a:gd name="connsiteY8" fmla="*/ 1092864 h 2006583"/>
                <a:gd name="connsiteX9" fmla="*/ 250419 w 1140244"/>
                <a:gd name="connsiteY9" fmla="*/ 600879 h 2006583"/>
                <a:gd name="connsiteX10" fmla="*/ 132794 w 1140244"/>
                <a:gd name="connsiteY10" fmla="*/ 312976 h 2006583"/>
                <a:gd name="connsiteX11" fmla="*/ 109934 w 1140244"/>
                <a:gd name="connsiteY11" fmla="*/ 46276 h 2006583"/>
                <a:gd name="connsiteX12" fmla="*/ 499330 w 1140244"/>
                <a:gd name="connsiteY12" fmla="*/ 16791 h 2006583"/>
                <a:gd name="connsiteX0" fmla="*/ 499330 w 1140244"/>
                <a:gd name="connsiteY0" fmla="*/ 8230 h 1998022"/>
                <a:gd name="connsiteX1" fmla="*/ 950610 w 1140244"/>
                <a:gd name="connsiteY1" fmla="*/ 216620 h 1998022"/>
                <a:gd name="connsiteX2" fmla="*/ 1119293 w 1140244"/>
                <a:gd name="connsiteY2" fmla="*/ 974973 h 1998022"/>
                <a:gd name="connsiteX3" fmla="*/ 1120336 w 1140244"/>
                <a:gd name="connsiteY3" fmla="*/ 1757514 h 1998022"/>
                <a:gd name="connsiteX4" fmla="*/ 962137 w 1140244"/>
                <a:gd name="connsiteY4" fmla="*/ 1986778 h 1998022"/>
                <a:gd name="connsiteX5" fmla="*/ 559514 w 1140244"/>
                <a:gd name="connsiteY5" fmla="*/ 1961931 h 1998022"/>
                <a:gd name="connsiteX6" fmla="*/ 48392 w 1140244"/>
                <a:gd name="connsiteY6" fmla="*/ 1955636 h 1998022"/>
                <a:gd name="connsiteX7" fmla="*/ 25726 w 1140244"/>
                <a:gd name="connsiteY7" fmla="*/ 1735982 h 1998022"/>
                <a:gd name="connsiteX8" fmla="*/ 88385 w 1140244"/>
                <a:gd name="connsiteY8" fmla="*/ 1084303 h 1998022"/>
                <a:gd name="connsiteX9" fmla="*/ 250419 w 1140244"/>
                <a:gd name="connsiteY9" fmla="*/ 592318 h 1998022"/>
                <a:gd name="connsiteX10" fmla="*/ 132794 w 1140244"/>
                <a:gd name="connsiteY10" fmla="*/ 304415 h 1998022"/>
                <a:gd name="connsiteX11" fmla="*/ 199287 w 1140244"/>
                <a:gd name="connsiteY11" fmla="*/ 67533 h 1998022"/>
                <a:gd name="connsiteX12" fmla="*/ 499330 w 1140244"/>
                <a:gd name="connsiteY12" fmla="*/ 8230 h 1998022"/>
                <a:gd name="connsiteX0" fmla="*/ 499330 w 1140244"/>
                <a:gd name="connsiteY0" fmla="*/ 8975 h 1998767"/>
                <a:gd name="connsiteX1" fmla="*/ 950610 w 1140244"/>
                <a:gd name="connsiteY1" fmla="*/ 217365 h 1998767"/>
                <a:gd name="connsiteX2" fmla="*/ 1119293 w 1140244"/>
                <a:gd name="connsiteY2" fmla="*/ 975718 h 1998767"/>
                <a:gd name="connsiteX3" fmla="*/ 1120336 w 1140244"/>
                <a:gd name="connsiteY3" fmla="*/ 1758259 h 1998767"/>
                <a:gd name="connsiteX4" fmla="*/ 962137 w 1140244"/>
                <a:gd name="connsiteY4" fmla="*/ 1987523 h 1998767"/>
                <a:gd name="connsiteX5" fmla="*/ 559514 w 1140244"/>
                <a:gd name="connsiteY5" fmla="*/ 1962676 h 1998767"/>
                <a:gd name="connsiteX6" fmla="*/ 48392 w 1140244"/>
                <a:gd name="connsiteY6" fmla="*/ 1956381 h 1998767"/>
                <a:gd name="connsiteX7" fmla="*/ 25726 w 1140244"/>
                <a:gd name="connsiteY7" fmla="*/ 1736727 h 1998767"/>
                <a:gd name="connsiteX8" fmla="*/ 88385 w 1140244"/>
                <a:gd name="connsiteY8" fmla="*/ 1085048 h 1998767"/>
                <a:gd name="connsiteX9" fmla="*/ 250419 w 1140244"/>
                <a:gd name="connsiteY9" fmla="*/ 593063 h 1998767"/>
                <a:gd name="connsiteX10" fmla="*/ 177470 w 1140244"/>
                <a:gd name="connsiteY10" fmla="*/ 339947 h 1998767"/>
                <a:gd name="connsiteX11" fmla="*/ 199287 w 1140244"/>
                <a:gd name="connsiteY11" fmla="*/ 68278 h 1998767"/>
                <a:gd name="connsiteX12" fmla="*/ 499330 w 1140244"/>
                <a:gd name="connsiteY12" fmla="*/ 8975 h 1998767"/>
                <a:gd name="connsiteX0" fmla="*/ 475727 w 1116641"/>
                <a:gd name="connsiteY0" fmla="*/ 8975 h 1998875"/>
                <a:gd name="connsiteX1" fmla="*/ 927007 w 1116641"/>
                <a:gd name="connsiteY1" fmla="*/ 217365 h 1998875"/>
                <a:gd name="connsiteX2" fmla="*/ 1095690 w 1116641"/>
                <a:gd name="connsiteY2" fmla="*/ 975718 h 1998875"/>
                <a:gd name="connsiteX3" fmla="*/ 1096733 w 1116641"/>
                <a:gd name="connsiteY3" fmla="*/ 1758259 h 1998875"/>
                <a:gd name="connsiteX4" fmla="*/ 938534 w 1116641"/>
                <a:gd name="connsiteY4" fmla="*/ 1987523 h 1998875"/>
                <a:gd name="connsiteX5" fmla="*/ 535911 w 1116641"/>
                <a:gd name="connsiteY5" fmla="*/ 1962676 h 1998875"/>
                <a:gd name="connsiteX6" fmla="*/ 133289 w 1116641"/>
                <a:gd name="connsiteY6" fmla="*/ 1951412 h 1998875"/>
                <a:gd name="connsiteX7" fmla="*/ 2123 w 1116641"/>
                <a:gd name="connsiteY7" fmla="*/ 1736727 h 1998875"/>
                <a:gd name="connsiteX8" fmla="*/ 64782 w 1116641"/>
                <a:gd name="connsiteY8" fmla="*/ 1085048 h 1998875"/>
                <a:gd name="connsiteX9" fmla="*/ 226816 w 1116641"/>
                <a:gd name="connsiteY9" fmla="*/ 593063 h 1998875"/>
                <a:gd name="connsiteX10" fmla="*/ 153867 w 1116641"/>
                <a:gd name="connsiteY10" fmla="*/ 339947 h 1998875"/>
                <a:gd name="connsiteX11" fmla="*/ 175684 w 1116641"/>
                <a:gd name="connsiteY11" fmla="*/ 68278 h 1998875"/>
                <a:gd name="connsiteX12" fmla="*/ 475727 w 1116641"/>
                <a:gd name="connsiteY12" fmla="*/ 8975 h 1998875"/>
                <a:gd name="connsiteX0" fmla="*/ 506003 w 1146917"/>
                <a:gd name="connsiteY0" fmla="*/ 8975 h 1998875"/>
                <a:gd name="connsiteX1" fmla="*/ 957283 w 1146917"/>
                <a:gd name="connsiteY1" fmla="*/ 217365 h 1998875"/>
                <a:gd name="connsiteX2" fmla="*/ 1125966 w 1146917"/>
                <a:gd name="connsiteY2" fmla="*/ 975718 h 1998875"/>
                <a:gd name="connsiteX3" fmla="*/ 1127009 w 1146917"/>
                <a:gd name="connsiteY3" fmla="*/ 1758259 h 1998875"/>
                <a:gd name="connsiteX4" fmla="*/ 968810 w 1146917"/>
                <a:gd name="connsiteY4" fmla="*/ 1987523 h 1998875"/>
                <a:gd name="connsiteX5" fmla="*/ 566187 w 1146917"/>
                <a:gd name="connsiteY5" fmla="*/ 1962676 h 1998875"/>
                <a:gd name="connsiteX6" fmla="*/ 163565 w 1146917"/>
                <a:gd name="connsiteY6" fmla="*/ 1951412 h 1998875"/>
                <a:gd name="connsiteX7" fmla="*/ 32399 w 1146917"/>
                <a:gd name="connsiteY7" fmla="*/ 1736727 h 1998875"/>
                <a:gd name="connsiteX8" fmla="*/ 18469 w 1146917"/>
                <a:gd name="connsiteY8" fmla="*/ 1025412 h 1998875"/>
                <a:gd name="connsiteX9" fmla="*/ 257092 w 1146917"/>
                <a:gd name="connsiteY9" fmla="*/ 593063 h 1998875"/>
                <a:gd name="connsiteX10" fmla="*/ 184143 w 1146917"/>
                <a:gd name="connsiteY10" fmla="*/ 339947 h 1998875"/>
                <a:gd name="connsiteX11" fmla="*/ 205960 w 1146917"/>
                <a:gd name="connsiteY11" fmla="*/ 68278 h 1998875"/>
                <a:gd name="connsiteX12" fmla="*/ 506003 w 1146917"/>
                <a:gd name="connsiteY12" fmla="*/ 8975 h 1998875"/>
                <a:gd name="connsiteX0" fmla="*/ 485308 w 1126222"/>
                <a:gd name="connsiteY0" fmla="*/ 8975 h 1998875"/>
                <a:gd name="connsiteX1" fmla="*/ 936588 w 1126222"/>
                <a:gd name="connsiteY1" fmla="*/ 217365 h 1998875"/>
                <a:gd name="connsiteX2" fmla="*/ 1105271 w 1126222"/>
                <a:gd name="connsiteY2" fmla="*/ 975718 h 1998875"/>
                <a:gd name="connsiteX3" fmla="*/ 1106314 w 1126222"/>
                <a:gd name="connsiteY3" fmla="*/ 1758259 h 1998875"/>
                <a:gd name="connsiteX4" fmla="*/ 948115 w 1126222"/>
                <a:gd name="connsiteY4" fmla="*/ 1987523 h 1998875"/>
                <a:gd name="connsiteX5" fmla="*/ 545492 w 1126222"/>
                <a:gd name="connsiteY5" fmla="*/ 1962676 h 1998875"/>
                <a:gd name="connsiteX6" fmla="*/ 142870 w 1126222"/>
                <a:gd name="connsiteY6" fmla="*/ 1951412 h 1998875"/>
                <a:gd name="connsiteX7" fmla="*/ 11704 w 1126222"/>
                <a:gd name="connsiteY7" fmla="*/ 1736727 h 1998875"/>
                <a:gd name="connsiteX8" fmla="*/ 31813 w 1126222"/>
                <a:gd name="connsiteY8" fmla="*/ 1032038 h 1998875"/>
                <a:gd name="connsiteX9" fmla="*/ 236397 w 1126222"/>
                <a:gd name="connsiteY9" fmla="*/ 593063 h 1998875"/>
                <a:gd name="connsiteX10" fmla="*/ 163448 w 1126222"/>
                <a:gd name="connsiteY10" fmla="*/ 339947 h 1998875"/>
                <a:gd name="connsiteX11" fmla="*/ 185265 w 1126222"/>
                <a:gd name="connsiteY11" fmla="*/ 68278 h 1998875"/>
                <a:gd name="connsiteX12" fmla="*/ 485308 w 1126222"/>
                <a:gd name="connsiteY12" fmla="*/ 8975 h 1998875"/>
                <a:gd name="connsiteX0" fmla="*/ 465560 w 1106474"/>
                <a:gd name="connsiteY0" fmla="*/ 8975 h 1998875"/>
                <a:gd name="connsiteX1" fmla="*/ 916840 w 1106474"/>
                <a:gd name="connsiteY1" fmla="*/ 217365 h 1998875"/>
                <a:gd name="connsiteX2" fmla="*/ 1085523 w 1106474"/>
                <a:gd name="connsiteY2" fmla="*/ 975718 h 1998875"/>
                <a:gd name="connsiteX3" fmla="*/ 1086566 w 1106474"/>
                <a:gd name="connsiteY3" fmla="*/ 1758259 h 1998875"/>
                <a:gd name="connsiteX4" fmla="*/ 928367 w 1106474"/>
                <a:gd name="connsiteY4" fmla="*/ 1987523 h 1998875"/>
                <a:gd name="connsiteX5" fmla="*/ 525744 w 1106474"/>
                <a:gd name="connsiteY5" fmla="*/ 1962676 h 1998875"/>
                <a:gd name="connsiteX6" fmla="*/ 123122 w 1106474"/>
                <a:gd name="connsiteY6" fmla="*/ 1951412 h 1998875"/>
                <a:gd name="connsiteX7" fmla="*/ 34505 w 1106474"/>
                <a:gd name="connsiteY7" fmla="*/ 1478305 h 1998875"/>
                <a:gd name="connsiteX8" fmla="*/ 12065 w 1106474"/>
                <a:gd name="connsiteY8" fmla="*/ 1032038 h 1998875"/>
                <a:gd name="connsiteX9" fmla="*/ 216649 w 1106474"/>
                <a:gd name="connsiteY9" fmla="*/ 593063 h 1998875"/>
                <a:gd name="connsiteX10" fmla="*/ 143700 w 1106474"/>
                <a:gd name="connsiteY10" fmla="*/ 339947 h 1998875"/>
                <a:gd name="connsiteX11" fmla="*/ 165517 w 1106474"/>
                <a:gd name="connsiteY11" fmla="*/ 68278 h 1998875"/>
                <a:gd name="connsiteX12" fmla="*/ 465560 w 1106474"/>
                <a:gd name="connsiteY12" fmla="*/ 8975 h 1998875"/>
                <a:gd name="connsiteX0" fmla="*/ 463876 w 1104790"/>
                <a:gd name="connsiteY0" fmla="*/ 8975 h 1999643"/>
                <a:gd name="connsiteX1" fmla="*/ 915156 w 1104790"/>
                <a:gd name="connsiteY1" fmla="*/ 217365 h 1999643"/>
                <a:gd name="connsiteX2" fmla="*/ 1083839 w 1104790"/>
                <a:gd name="connsiteY2" fmla="*/ 975718 h 1999643"/>
                <a:gd name="connsiteX3" fmla="*/ 1084882 w 1104790"/>
                <a:gd name="connsiteY3" fmla="*/ 1758259 h 1999643"/>
                <a:gd name="connsiteX4" fmla="*/ 926683 w 1104790"/>
                <a:gd name="connsiteY4" fmla="*/ 1987523 h 1999643"/>
                <a:gd name="connsiteX5" fmla="*/ 524060 w 1104790"/>
                <a:gd name="connsiteY5" fmla="*/ 1962676 h 1999643"/>
                <a:gd name="connsiteX6" fmla="*/ 36340 w 1104790"/>
                <a:gd name="connsiteY6" fmla="*/ 1918281 h 1999643"/>
                <a:gd name="connsiteX7" fmla="*/ 32821 w 1104790"/>
                <a:gd name="connsiteY7" fmla="*/ 1478305 h 1999643"/>
                <a:gd name="connsiteX8" fmla="*/ 10381 w 1104790"/>
                <a:gd name="connsiteY8" fmla="*/ 1032038 h 1999643"/>
                <a:gd name="connsiteX9" fmla="*/ 214965 w 1104790"/>
                <a:gd name="connsiteY9" fmla="*/ 593063 h 1999643"/>
                <a:gd name="connsiteX10" fmla="*/ 142016 w 1104790"/>
                <a:gd name="connsiteY10" fmla="*/ 339947 h 1999643"/>
                <a:gd name="connsiteX11" fmla="*/ 163833 w 1104790"/>
                <a:gd name="connsiteY11" fmla="*/ 68278 h 1999643"/>
                <a:gd name="connsiteX12" fmla="*/ 463876 w 1104790"/>
                <a:gd name="connsiteY12" fmla="*/ 8975 h 1999643"/>
                <a:gd name="connsiteX0" fmla="*/ 465173 w 1106087"/>
                <a:gd name="connsiteY0" fmla="*/ 8975 h 1999643"/>
                <a:gd name="connsiteX1" fmla="*/ 916453 w 1106087"/>
                <a:gd name="connsiteY1" fmla="*/ 217365 h 1999643"/>
                <a:gd name="connsiteX2" fmla="*/ 1085136 w 1106087"/>
                <a:gd name="connsiteY2" fmla="*/ 975718 h 1999643"/>
                <a:gd name="connsiteX3" fmla="*/ 1086179 w 1106087"/>
                <a:gd name="connsiteY3" fmla="*/ 1758259 h 1999643"/>
                <a:gd name="connsiteX4" fmla="*/ 927980 w 1106087"/>
                <a:gd name="connsiteY4" fmla="*/ 1987523 h 1999643"/>
                <a:gd name="connsiteX5" fmla="*/ 525357 w 1106087"/>
                <a:gd name="connsiteY5" fmla="*/ 1962676 h 1999643"/>
                <a:gd name="connsiteX6" fmla="*/ 37637 w 1106087"/>
                <a:gd name="connsiteY6" fmla="*/ 1918281 h 1999643"/>
                <a:gd name="connsiteX7" fmla="*/ 34118 w 1106087"/>
                <a:gd name="connsiteY7" fmla="*/ 1478305 h 1999643"/>
                <a:gd name="connsiteX8" fmla="*/ 45717 w 1106087"/>
                <a:gd name="connsiteY8" fmla="*/ 1078422 h 1999643"/>
                <a:gd name="connsiteX9" fmla="*/ 216262 w 1106087"/>
                <a:gd name="connsiteY9" fmla="*/ 593063 h 1999643"/>
                <a:gd name="connsiteX10" fmla="*/ 143313 w 1106087"/>
                <a:gd name="connsiteY10" fmla="*/ 339947 h 1999643"/>
                <a:gd name="connsiteX11" fmla="*/ 165130 w 1106087"/>
                <a:gd name="connsiteY11" fmla="*/ 68278 h 1999643"/>
                <a:gd name="connsiteX12" fmla="*/ 465173 w 1106087"/>
                <a:gd name="connsiteY12" fmla="*/ 8975 h 1999643"/>
                <a:gd name="connsiteX0" fmla="*/ 463876 w 1104790"/>
                <a:gd name="connsiteY0" fmla="*/ 8975 h 1999643"/>
                <a:gd name="connsiteX1" fmla="*/ 915156 w 1104790"/>
                <a:gd name="connsiteY1" fmla="*/ 217365 h 1999643"/>
                <a:gd name="connsiteX2" fmla="*/ 1083839 w 1104790"/>
                <a:gd name="connsiteY2" fmla="*/ 975718 h 1999643"/>
                <a:gd name="connsiteX3" fmla="*/ 1084882 w 1104790"/>
                <a:gd name="connsiteY3" fmla="*/ 1758259 h 1999643"/>
                <a:gd name="connsiteX4" fmla="*/ 926683 w 1104790"/>
                <a:gd name="connsiteY4" fmla="*/ 1987523 h 1999643"/>
                <a:gd name="connsiteX5" fmla="*/ 524060 w 1104790"/>
                <a:gd name="connsiteY5" fmla="*/ 1962676 h 1999643"/>
                <a:gd name="connsiteX6" fmla="*/ 36340 w 1104790"/>
                <a:gd name="connsiteY6" fmla="*/ 1918281 h 1999643"/>
                <a:gd name="connsiteX7" fmla="*/ 32821 w 1104790"/>
                <a:gd name="connsiteY7" fmla="*/ 1478305 h 1999643"/>
                <a:gd name="connsiteX8" fmla="*/ 10381 w 1104790"/>
                <a:gd name="connsiteY8" fmla="*/ 1085048 h 1999643"/>
                <a:gd name="connsiteX9" fmla="*/ 214965 w 1104790"/>
                <a:gd name="connsiteY9" fmla="*/ 593063 h 1999643"/>
                <a:gd name="connsiteX10" fmla="*/ 142016 w 1104790"/>
                <a:gd name="connsiteY10" fmla="*/ 339947 h 1999643"/>
                <a:gd name="connsiteX11" fmla="*/ 163833 w 1104790"/>
                <a:gd name="connsiteY11" fmla="*/ 68278 h 1999643"/>
                <a:gd name="connsiteX12" fmla="*/ 463876 w 1104790"/>
                <a:gd name="connsiteY12" fmla="*/ 8975 h 1999643"/>
                <a:gd name="connsiteX0" fmla="*/ 482311 w 1123225"/>
                <a:gd name="connsiteY0" fmla="*/ 8975 h 1999643"/>
                <a:gd name="connsiteX1" fmla="*/ 933591 w 1123225"/>
                <a:gd name="connsiteY1" fmla="*/ 217365 h 1999643"/>
                <a:gd name="connsiteX2" fmla="*/ 1102274 w 1123225"/>
                <a:gd name="connsiteY2" fmla="*/ 975718 h 1999643"/>
                <a:gd name="connsiteX3" fmla="*/ 1103317 w 1123225"/>
                <a:gd name="connsiteY3" fmla="*/ 1758259 h 1999643"/>
                <a:gd name="connsiteX4" fmla="*/ 945118 w 1123225"/>
                <a:gd name="connsiteY4" fmla="*/ 1987523 h 1999643"/>
                <a:gd name="connsiteX5" fmla="*/ 542495 w 1123225"/>
                <a:gd name="connsiteY5" fmla="*/ 1962676 h 1999643"/>
                <a:gd name="connsiteX6" fmla="*/ 54775 w 1123225"/>
                <a:gd name="connsiteY6" fmla="*/ 1918281 h 1999643"/>
                <a:gd name="connsiteX7" fmla="*/ 8707 w 1123225"/>
                <a:gd name="connsiteY7" fmla="*/ 1478305 h 1999643"/>
                <a:gd name="connsiteX8" fmla="*/ 28816 w 1123225"/>
                <a:gd name="connsiteY8" fmla="*/ 1085048 h 1999643"/>
                <a:gd name="connsiteX9" fmla="*/ 233400 w 1123225"/>
                <a:gd name="connsiteY9" fmla="*/ 593063 h 1999643"/>
                <a:gd name="connsiteX10" fmla="*/ 160451 w 1123225"/>
                <a:gd name="connsiteY10" fmla="*/ 339947 h 1999643"/>
                <a:gd name="connsiteX11" fmla="*/ 182268 w 1123225"/>
                <a:gd name="connsiteY11" fmla="*/ 68278 h 1999643"/>
                <a:gd name="connsiteX12" fmla="*/ 482311 w 1123225"/>
                <a:gd name="connsiteY12" fmla="*/ 8975 h 1999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225" h="1999643">
                  <a:moveTo>
                    <a:pt x="482311" y="8975"/>
                  </a:moveTo>
                  <a:cubicBezTo>
                    <a:pt x="607532" y="33823"/>
                    <a:pt x="830264" y="56241"/>
                    <a:pt x="933591" y="217365"/>
                  </a:cubicBezTo>
                  <a:cubicBezTo>
                    <a:pt x="1036918" y="378489"/>
                    <a:pt x="1073986" y="718902"/>
                    <a:pt x="1102274" y="975718"/>
                  </a:cubicBezTo>
                  <a:cubicBezTo>
                    <a:pt x="1130562" y="1232534"/>
                    <a:pt x="1129510" y="1589625"/>
                    <a:pt x="1103317" y="1758259"/>
                  </a:cubicBezTo>
                  <a:cubicBezTo>
                    <a:pt x="1077124" y="1926893"/>
                    <a:pt x="1038588" y="1953454"/>
                    <a:pt x="945118" y="1987523"/>
                  </a:cubicBezTo>
                  <a:cubicBezTo>
                    <a:pt x="851648" y="2021593"/>
                    <a:pt x="690886" y="1974216"/>
                    <a:pt x="542495" y="1962676"/>
                  </a:cubicBezTo>
                  <a:cubicBezTo>
                    <a:pt x="394104" y="1951136"/>
                    <a:pt x="143740" y="1999010"/>
                    <a:pt x="54775" y="1918281"/>
                  </a:cubicBezTo>
                  <a:cubicBezTo>
                    <a:pt x="-34190" y="1837553"/>
                    <a:pt x="13033" y="1617177"/>
                    <a:pt x="8707" y="1478305"/>
                  </a:cubicBezTo>
                  <a:cubicBezTo>
                    <a:pt x="4381" y="1339433"/>
                    <a:pt x="-8633" y="1232588"/>
                    <a:pt x="28816" y="1085048"/>
                  </a:cubicBezTo>
                  <a:cubicBezTo>
                    <a:pt x="66265" y="937508"/>
                    <a:pt x="211461" y="717247"/>
                    <a:pt x="233400" y="593063"/>
                  </a:cubicBezTo>
                  <a:cubicBezTo>
                    <a:pt x="255339" y="468880"/>
                    <a:pt x="199821" y="439007"/>
                    <a:pt x="160451" y="339947"/>
                  </a:cubicBezTo>
                  <a:cubicBezTo>
                    <a:pt x="121081" y="240887"/>
                    <a:pt x="128625" y="123440"/>
                    <a:pt x="182268" y="68278"/>
                  </a:cubicBezTo>
                  <a:cubicBezTo>
                    <a:pt x="235911" y="13116"/>
                    <a:pt x="357090" y="-15873"/>
                    <a:pt x="482311" y="8975"/>
                  </a:cubicBezTo>
                  <a:close/>
                </a:path>
              </a:pathLst>
            </a:custGeom>
            <a:solidFill>
              <a:srgbClr val="EC967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10576" y="782634"/>
              <a:ext cx="11624224" cy="3767042"/>
              <a:chOff x="110576" y="782634"/>
              <a:chExt cx="11624224" cy="3767042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4114800" y="835096"/>
                <a:ext cx="1855904" cy="3714580"/>
              </a:xfrm>
              <a:custGeom>
                <a:avLst/>
                <a:gdLst>
                  <a:gd name="connsiteX0" fmla="*/ 825044 w 1001891"/>
                  <a:gd name="connsiteY0" fmla="*/ 8266 h 1609705"/>
                  <a:gd name="connsiteX1" fmla="*/ 200929 w 1001891"/>
                  <a:gd name="connsiteY1" fmla="*/ 371123 h 1609705"/>
                  <a:gd name="connsiteX2" fmla="*/ 12244 w 1001891"/>
                  <a:gd name="connsiteY2" fmla="*/ 1459694 h 1609705"/>
                  <a:gd name="connsiteX3" fmla="*/ 491215 w 1001891"/>
                  <a:gd name="connsiteY3" fmla="*/ 1532266 h 1609705"/>
                  <a:gd name="connsiteX4" fmla="*/ 810529 w 1001891"/>
                  <a:gd name="connsiteY4" fmla="*/ 1604837 h 1609705"/>
                  <a:gd name="connsiteX5" fmla="*/ 999215 w 1001891"/>
                  <a:gd name="connsiteY5" fmla="*/ 1387123 h 1609705"/>
                  <a:gd name="connsiteX6" fmla="*/ 926644 w 1001891"/>
                  <a:gd name="connsiteY6" fmla="*/ 588837 h 1609705"/>
                  <a:gd name="connsiteX7" fmla="*/ 999215 w 1001891"/>
                  <a:gd name="connsiteY7" fmla="*/ 153409 h 1609705"/>
                  <a:gd name="connsiteX8" fmla="*/ 825044 w 1001891"/>
                  <a:gd name="connsiteY8" fmla="*/ 8266 h 1609705"/>
                  <a:gd name="connsiteX0" fmla="*/ 825044 w 1003279"/>
                  <a:gd name="connsiteY0" fmla="*/ 10361 h 1611800"/>
                  <a:gd name="connsiteX1" fmla="*/ 200929 w 1003279"/>
                  <a:gd name="connsiteY1" fmla="*/ 373218 h 1611800"/>
                  <a:gd name="connsiteX2" fmla="*/ 12244 w 1003279"/>
                  <a:gd name="connsiteY2" fmla="*/ 1461789 h 1611800"/>
                  <a:gd name="connsiteX3" fmla="*/ 491215 w 1003279"/>
                  <a:gd name="connsiteY3" fmla="*/ 1534361 h 1611800"/>
                  <a:gd name="connsiteX4" fmla="*/ 810529 w 1003279"/>
                  <a:gd name="connsiteY4" fmla="*/ 1606932 h 1611800"/>
                  <a:gd name="connsiteX5" fmla="*/ 999215 w 1003279"/>
                  <a:gd name="connsiteY5" fmla="*/ 1389218 h 1611800"/>
                  <a:gd name="connsiteX6" fmla="*/ 944544 w 1003279"/>
                  <a:gd name="connsiteY6" fmla="*/ 729675 h 1611800"/>
                  <a:gd name="connsiteX7" fmla="*/ 999215 w 1003279"/>
                  <a:gd name="connsiteY7" fmla="*/ 155504 h 1611800"/>
                  <a:gd name="connsiteX8" fmla="*/ 825044 w 1003279"/>
                  <a:gd name="connsiteY8" fmla="*/ 10361 h 1611800"/>
                  <a:gd name="connsiteX0" fmla="*/ 602001 w 1013025"/>
                  <a:gd name="connsiteY0" fmla="*/ 18376 h 1560353"/>
                  <a:gd name="connsiteX1" fmla="*/ 198646 w 1013025"/>
                  <a:gd name="connsiteY1" fmla="*/ 321771 h 1560353"/>
                  <a:gd name="connsiteX2" fmla="*/ 9961 w 1013025"/>
                  <a:gd name="connsiteY2" fmla="*/ 1410342 h 1560353"/>
                  <a:gd name="connsiteX3" fmla="*/ 488932 w 1013025"/>
                  <a:gd name="connsiteY3" fmla="*/ 1482914 h 1560353"/>
                  <a:gd name="connsiteX4" fmla="*/ 808246 w 1013025"/>
                  <a:gd name="connsiteY4" fmla="*/ 1555485 h 1560353"/>
                  <a:gd name="connsiteX5" fmla="*/ 996932 w 1013025"/>
                  <a:gd name="connsiteY5" fmla="*/ 1337771 h 1560353"/>
                  <a:gd name="connsiteX6" fmla="*/ 942261 w 1013025"/>
                  <a:gd name="connsiteY6" fmla="*/ 678228 h 1560353"/>
                  <a:gd name="connsiteX7" fmla="*/ 996932 w 1013025"/>
                  <a:gd name="connsiteY7" fmla="*/ 104057 h 1560353"/>
                  <a:gd name="connsiteX8" fmla="*/ 602001 w 1013025"/>
                  <a:gd name="connsiteY8" fmla="*/ 18376 h 1560353"/>
                  <a:gd name="connsiteX0" fmla="*/ 607501 w 1018525"/>
                  <a:gd name="connsiteY0" fmla="*/ 18376 h 1560353"/>
                  <a:gd name="connsiteX1" fmla="*/ 162380 w 1018525"/>
                  <a:gd name="connsiteY1" fmla="*/ 321771 h 1560353"/>
                  <a:gd name="connsiteX2" fmla="*/ 15461 w 1018525"/>
                  <a:gd name="connsiteY2" fmla="*/ 1410342 h 1560353"/>
                  <a:gd name="connsiteX3" fmla="*/ 494432 w 1018525"/>
                  <a:gd name="connsiteY3" fmla="*/ 1482914 h 1560353"/>
                  <a:gd name="connsiteX4" fmla="*/ 813746 w 1018525"/>
                  <a:gd name="connsiteY4" fmla="*/ 1555485 h 1560353"/>
                  <a:gd name="connsiteX5" fmla="*/ 1002432 w 1018525"/>
                  <a:gd name="connsiteY5" fmla="*/ 1337771 h 1560353"/>
                  <a:gd name="connsiteX6" fmla="*/ 947761 w 1018525"/>
                  <a:gd name="connsiteY6" fmla="*/ 678228 h 1560353"/>
                  <a:gd name="connsiteX7" fmla="*/ 1002432 w 1018525"/>
                  <a:gd name="connsiteY7" fmla="*/ 104057 h 1560353"/>
                  <a:gd name="connsiteX8" fmla="*/ 607501 w 1018525"/>
                  <a:gd name="connsiteY8" fmla="*/ 18376 h 1560353"/>
                  <a:gd name="connsiteX0" fmla="*/ 607501 w 1046709"/>
                  <a:gd name="connsiteY0" fmla="*/ 24471 h 1566448"/>
                  <a:gd name="connsiteX1" fmla="*/ 162380 w 1046709"/>
                  <a:gd name="connsiteY1" fmla="*/ 327866 h 1566448"/>
                  <a:gd name="connsiteX2" fmla="*/ 15461 w 1046709"/>
                  <a:gd name="connsiteY2" fmla="*/ 1416437 h 1566448"/>
                  <a:gd name="connsiteX3" fmla="*/ 494432 w 1046709"/>
                  <a:gd name="connsiteY3" fmla="*/ 1489009 h 1566448"/>
                  <a:gd name="connsiteX4" fmla="*/ 813746 w 1046709"/>
                  <a:gd name="connsiteY4" fmla="*/ 1561580 h 1566448"/>
                  <a:gd name="connsiteX5" fmla="*/ 1002432 w 1046709"/>
                  <a:gd name="connsiteY5" fmla="*/ 1343866 h 1566448"/>
                  <a:gd name="connsiteX6" fmla="*/ 1037258 w 1046709"/>
                  <a:gd name="connsiteY6" fmla="*/ 834959 h 1566448"/>
                  <a:gd name="connsiteX7" fmla="*/ 1002432 w 1046709"/>
                  <a:gd name="connsiteY7" fmla="*/ 110152 h 1566448"/>
                  <a:gd name="connsiteX8" fmla="*/ 607501 w 1046709"/>
                  <a:gd name="connsiteY8" fmla="*/ 24471 h 1566448"/>
                  <a:gd name="connsiteX0" fmla="*/ 607501 w 1037290"/>
                  <a:gd name="connsiteY0" fmla="*/ 27800 h 1569777"/>
                  <a:gd name="connsiteX1" fmla="*/ 162380 w 1037290"/>
                  <a:gd name="connsiteY1" fmla="*/ 331195 h 1569777"/>
                  <a:gd name="connsiteX2" fmla="*/ 15461 w 1037290"/>
                  <a:gd name="connsiteY2" fmla="*/ 1419766 h 1569777"/>
                  <a:gd name="connsiteX3" fmla="*/ 494432 w 1037290"/>
                  <a:gd name="connsiteY3" fmla="*/ 1492338 h 1569777"/>
                  <a:gd name="connsiteX4" fmla="*/ 813746 w 1037290"/>
                  <a:gd name="connsiteY4" fmla="*/ 1564909 h 1569777"/>
                  <a:gd name="connsiteX5" fmla="*/ 1002432 w 1037290"/>
                  <a:gd name="connsiteY5" fmla="*/ 1347195 h 1569777"/>
                  <a:gd name="connsiteX6" fmla="*/ 1037258 w 1037290"/>
                  <a:gd name="connsiteY6" fmla="*/ 838288 h 1569777"/>
                  <a:gd name="connsiteX7" fmla="*/ 948734 w 1037290"/>
                  <a:gd name="connsiteY7" fmla="*/ 105553 h 1569777"/>
                  <a:gd name="connsiteX8" fmla="*/ 607501 w 1037290"/>
                  <a:gd name="connsiteY8" fmla="*/ 27800 h 1569777"/>
                  <a:gd name="connsiteX0" fmla="*/ 516747 w 1036034"/>
                  <a:gd name="connsiteY0" fmla="*/ 29084 h 1567097"/>
                  <a:gd name="connsiteX1" fmla="*/ 161124 w 1036034"/>
                  <a:gd name="connsiteY1" fmla="*/ 328515 h 1567097"/>
                  <a:gd name="connsiteX2" fmla="*/ 14205 w 1036034"/>
                  <a:gd name="connsiteY2" fmla="*/ 1417086 h 1567097"/>
                  <a:gd name="connsiteX3" fmla="*/ 493176 w 1036034"/>
                  <a:gd name="connsiteY3" fmla="*/ 1489658 h 1567097"/>
                  <a:gd name="connsiteX4" fmla="*/ 812490 w 1036034"/>
                  <a:gd name="connsiteY4" fmla="*/ 1562229 h 1567097"/>
                  <a:gd name="connsiteX5" fmla="*/ 1001176 w 1036034"/>
                  <a:gd name="connsiteY5" fmla="*/ 1344515 h 1567097"/>
                  <a:gd name="connsiteX6" fmla="*/ 1036002 w 1036034"/>
                  <a:gd name="connsiteY6" fmla="*/ 835608 h 1567097"/>
                  <a:gd name="connsiteX7" fmla="*/ 947478 w 1036034"/>
                  <a:gd name="connsiteY7" fmla="*/ 102873 h 1567097"/>
                  <a:gd name="connsiteX8" fmla="*/ 516747 w 1036034"/>
                  <a:gd name="connsiteY8" fmla="*/ 29084 h 1567097"/>
                  <a:gd name="connsiteX0" fmla="*/ 516747 w 1048966"/>
                  <a:gd name="connsiteY0" fmla="*/ 29084 h 1563855"/>
                  <a:gd name="connsiteX1" fmla="*/ 161124 w 1048966"/>
                  <a:gd name="connsiteY1" fmla="*/ 328515 h 1563855"/>
                  <a:gd name="connsiteX2" fmla="*/ 14205 w 1048966"/>
                  <a:gd name="connsiteY2" fmla="*/ 1417086 h 1563855"/>
                  <a:gd name="connsiteX3" fmla="*/ 493176 w 1048966"/>
                  <a:gd name="connsiteY3" fmla="*/ 1489658 h 1563855"/>
                  <a:gd name="connsiteX4" fmla="*/ 812490 w 1048966"/>
                  <a:gd name="connsiteY4" fmla="*/ 1562229 h 1563855"/>
                  <a:gd name="connsiteX5" fmla="*/ 1031008 w 1048966"/>
                  <a:gd name="connsiteY5" fmla="*/ 1415869 h 1563855"/>
                  <a:gd name="connsiteX6" fmla="*/ 1036002 w 1048966"/>
                  <a:gd name="connsiteY6" fmla="*/ 835608 h 1563855"/>
                  <a:gd name="connsiteX7" fmla="*/ 947478 w 1048966"/>
                  <a:gd name="connsiteY7" fmla="*/ 102873 h 1563855"/>
                  <a:gd name="connsiteX8" fmla="*/ 516747 w 1048966"/>
                  <a:gd name="connsiteY8" fmla="*/ 29084 h 1563855"/>
                  <a:gd name="connsiteX0" fmla="*/ 516747 w 1041555"/>
                  <a:gd name="connsiteY0" fmla="*/ 29084 h 1540708"/>
                  <a:gd name="connsiteX1" fmla="*/ 161124 w 1041555"/>
                  <a:gd name="connsiteY1" fmla="*/ 328515 h 1540708"/>
                  <a:gd name="connsiteX2" fmla="*/ 14205 w 1041555"/>
                  <a:gd name="connsiteY2" fmla="*/ 1417086 h 1540708"/>
                  <a:gd name="connsiteX3" fmla="*/ 493176 w 1041555"/>
                  <a:gd name="connsiteY3" fmla="*/ 1489658 h 1540708"/>
                  <a:gd name="connsiteX4" fmla="*/ 913921 w 1041555"/>
                  <a:gd name="connsiteY4" fmla="*/ 1538444 h 1540708"/>
                  <a:gd name="connsiteX5" fmla="*/ 1031008 w 1041555"/>
                  <a:gd name="connsiteY5" fmla="*/ 1415869 h 1540708"/>
                  <a:gd name="connsiteX6" fmla="*/ 1036002 w 1041555"/>
                  <a:gd name="connsiteY6" fmla="*/ 835608 h 1540708"/>
                  <a:gd name="connsiteX7" fmla="*/ 947478 w 1041555"/>
                  <a:gd name="connsiteY7" fmla="*/ 102873 h 1540708"/>
                  <a:gd name="connsiteX8" fmla="*/ 516747 w 1041555"/>
                  <a:gd name="connsiteY8" fmla="*/ 29084 h 1540708"/>
                  <a:gd name="connsiteX0" fmla="*/ 517467 w 1042275"/>
                  <a:gd name="connsiteY0" fmla="*/ 29084 h 1545214"/>
                  <a:gd name="connsiteX1" fmla="*/ 161844 w 1042275"/>
                  <a:gd name="connsiteY1" fmla="*/ 328515 h 1545214"/>
                  <a:gd name="connsiteX2" fmla="*/ 14925 w 1042275"/>
                  <a:gd name="connsiteY2" fmla="*/ 1417086 h 1545214"/>
                  <a:gd name="connsiteX3" fmla="*/ 505829 w 1042275"/>
                  <a:gd name="connsiteY3" fmla="*/ 1517407 h 1545214"/>
                  <a:gd name="connsiteX4" fmla="*/ 914641 w 1042275"/>
                  <a:gd name="connsiteY4" fmla="*/ 1538444 h 1545214"/>
                  <a:gd name="connsiteX5" fmla="*/ 1031728 w 1042275"/>
                  <a:gd name="connsiteY5" fmla="*/ 1415869 h 1545214"/>
                  <a:gd name="connsiteX6" fmla="*/ 1036722 w 1042275"/>
                  <a:gd name="connsiteY6" fmla="*/ 835608 h 1545214"/>
                  <a:gd name="connsiteX7" fmla="*/ 948198 w 1042275"/>
                  <a:gd name="connsiteY7" fmla="*/ 102873 h 1545214"/>
                  <a:gd name="connsiteX8" fmla="*/ 517467 w 1042275"/>
                  <a:gd name="connsiteY8" fmla="*/ 29084 h 1545214"/>
                  <a:gd name="connsiteX0" fmla="*/ 386677 w 911485"/>
                  <a:gd name="connsiteY0" fmla="*/ 29084 h 1546202"/>
                  <a:gd name="connsiteX1" fmla="*/ 31054 w 911485"/>
                  <a:gd name="connsiteY1" fmla="*/ 328515 h 1546202"/>
                  <a:gd name="connsiteX2" fmla="*/ 57163 w 911485"/>
                  <a:gd name="connsiteY2" fmla="*/ 1385374 h 1546202"/>
                  <a:gd name="connsiteX3" fmla="*/ 375039 w 911485"/>
                  <a:gd name="connsiteY3" fmla="*/ 1517407 h 1546202"/>
                  <a:gd name="connsiteX4" fmla="*/ 783851 w 911485"/>
                  <a:gd name="connsiteY4" fmla="*/ 1538444 h 1546202"/>
                  <a:gd name="connsiteX5" fmla="*/ 900938 w 911485"/>
                  <a:gd name="connsiteY5" fmla="*/ 1415869 h 1546202"/>
                  <a:gd name="connsiteX6" fmla="*/ 905932 w 911485"/>
                  <a:gd name="connsiteY6" fmla="*/ 835608 h 1546202"/>
                  <a:gd name="connsiteX7" fmla="*/ 817408 w 911485"/>
                  <a:gd name="connsiteY7" fmla="*/ 102873 h 1546202"/>
                  <a:gd name="connsiteX8" fmla="*/ 386677 w 911485"/>
                  <a:gd name="connsiteY8" fmla="*/ 29084 h 1546202"/>
                  <a:gd name="connsiteX0" fmla="*/ 359072 w 883880"/>
                  <a:gd name="connsiteY0" fmla="*/ 29084 h 1546202"/>
                  <a:gd name="connsiteX1" fmla="*/ 51181 w 883880"/>
                  <a:gd name="connsiteY1" fmla="*/ 328515 h 1546202"/>
                  <a:gd name="connsiteX2" fmla="*/ 29558 w 883880"/>
                  <a:gd name="connsiteY2" fmla="*/ 1385374 h 1546202"/>
                  <a:gd name="connsiteX3" fmla="*/ 347434 w 883880"/>
                  <a:gd name="connsiteY3" fmla="*/ 1517407 h 1546202"/>
                  <a:gd name="connsiteX4" fmla="*/ 756246 w 883880"/>
                  <a:gd name="connsiteY4" fmla="*/ 1538444 h 1546202"/>
                  <a:gd name="connsiteX5" fmla="*/ 873333 w 883880"/>
                  <a:gd name="connsiteY5" fmla="*/ 1415869 h 1546202"/>
                  <a:gd name="connsiteX6" fmla="*/ 878327 w 883880"/>
                  <a:gd name="connsiteY6" fmla="*/ 835608 h 1546202"/>
                  <a:gd name="connsiteX7" fmla="*/ 789803 w 883880"/>
                  <a:gd name="connsiteY7" fmla="*/ 102873 h 1546202"/>
                  <a:gd name="connsiteX8" fmla="*/ 359072 w 883880"/>
                  <a:gd name="connsiteY8" fmla="*/ 29084 h 1546202"/>
                  <a:gd name="connsiteX0" fmla="*/ 391133 w 915941"/>
                  <a:gd name="connsiteY0" fmla="*/ 29084 h 1546069"/>
                  <a:gd name="connsiteX1" fmla="*/ 83242 w 915941"/>
                  <a:gd name="connsiteY1" fmla="*/ 328515 h 1546069"/>
                  <a:gd name="connsiteX2" fmla="*/ 19854 w 915941"/>
                  <a:gd name="connsiteY2" fmla="*/ 1389338 h 1546069"/>
                  <a:gd name="connsiteX3" fmla="*/ 379495 w 915941"/>
                  <a:gd name="connsiteY3" fmla="*/ 1517407 h 1546069"/>
                  <a:gd name="connsiteX4" fmla="*/ 788307 w 915941"/>
                  <a:gd name="connsiteY4" fmla="*/ 1538444 h 1546069"/>
                  <a:gd name="connsiteX5" fmla="*/ 905394 w 915941"/>
                  <a:gd name="connsiteY5" fmla="*/ 1415869 h 1546069"/>
                  <a:gd name="connsiteX6" fmla="*/ 910388 w 915941"/>
                  <a:gd name="connsiteY6" fmla="*/ 835608 h 1546069"/>
                  <a:gd name="connsiteX7" fmla="*/ 821864 w 915941"/>
                  <a:gd name="connsiteY7" fmla="*/ 102873 h 1546069"/>
                  <a:gd name="connsiteX8" fmla="*/ 391133 w 915941"/>
                  <a:gd name="connsiteY8" fmla="*/ 29084 h 1546069"/>
                  <a:gd name="connsiteX0" fmla="*/ 433118 w 957926"/>
                  <a:gd name="connsiteY0" fmla="*/ 29084 h 1545938"/>
                  <a:gd name="connsiteX1" fmla="*/ 125227 w 957926"/>
                  <a:gd name="connsiteY1" fmla="*/ 328515 h 1545938"/>
                  <a:gd name="connsiteX2" fmla="*/ 14107 w 957926"/>
                  <a:gd name="connsiteY2" fmla="*/ 1393302 h 1545938"/>
                  <a:gd name="connsiteX3" fmla="*/ 421480 w 957926"/>
                  <a:gd name="connsiteY3" fmla="*/ 1517407 h 1545938"/>
                  <a:gd name="connsiteX4" fmla="*/ 830292 w 957926"/>
                  <a:gd name="connsiteY4" fmla="*/ 1538444 h 1545938"/>
                  <a:gd name="connsiteX5" fmla="*/ 947379 w 957926"/>
                  <a:gd name="connsiteY5" fmla="*/ 1415869 h 1545938"/>
                  <a:gd name="connsiteX6" fmla="*/ 952373 w 957926"/>
                  <a:gd name="connsiteY6" fmla="*/ 835608 h 1545938"/>
                  <a:gd name="connsiteX7" fmla="*/ 863849 w 957926"/>
                  <a:gd name="connsiteY7" fmla="*/ 102873 h 1545938"/>
                  <a:gd name="connsiteX8" fmla="*/ 433118 w 957926"/>
                  <a:gd name="connsiteY8" fmla="*/ 29084 h 1545938"/>
                  <a:gd name="connsiteX0" fmla="*/ 433118 w 957926"/>
                  <a:gd name="connsiteY0" fmla="*/ 29643 h 1546497"/>
                  <a:gd name="connsiteX1" fmla="*/ 125227 w 957926"/>
                  <a:gd name="connsiteY1" fmla="*/ 337002 h 1546497"/>
                  <a:gd name="connsiteX2" fmla="*/ 14107 w 957926"/>
                  <a:gd name="connsiteY2" fmla="*/ 1393861 h 1546497"/>
                  <a:gd name="connsiteX3" fmla="*/ 421480 w 957926"/>
                  <a:gd name="connsiteY3" fmla="*/ 1517966 h 1546497"/>
                  <a:gd name="connsiteX4" fmla="*/ 830292 w 957926"/>
                  <a:gd name="connsiteY4" fmla="*/ 1539003 h 1546497"/>
                  <a:gd name="connsiteX5" fmla="*/ 947379 w 957926"/>
                  <a:gd name="connsiteY5" fmla="*/ 1416428 h 1546497"/>
                  <a:gd name="connsiteX6" fmla="*/ 952373 w 957926"/>
                  <a:gd name="connsiteY6" fmla="*/ 836167 h 1546497"/>
                  <a:gd name="connsiteX7" fmla="*/ 863849 w 957926"/>
                  <a:gd name="connsiteY7" fmla="*/ 103432 h 1546497"/>
                  <a:gd name="connsiteX8" fmla="*/ 433118 w 957926"/>
                  <a:gd name="connsiteY8" fmla="*/ 29643 h 1546497"/>
                  <a:gd name="connsiteX0" fmla="*/ 524165 w 959475"/>
                  <a:gd name="connsiteY0" fmla="*/ 29643 h 1546497"/>
                  <a:gd name="connsiteX1" fmla="*/ 126776 w 959475"/>
                  <a:gd name="connsiteY1" fmla="*/ 337002 h 1546497"/>
                  <a:gd name="connsiteX2" fmla="*/ 15656 w 959475"/>
                  <a:gd name="connsiteY2" fmla="*/ 1393861 h 1546497"/>
                  <a:gd name="connsiteX3" fmla="*/ 423029 w 959475"/>
                  <a:gd name="connsiteY3" fmla="*/ 1517966 h 1546497"/>
                  <a:gd name="connsiteX4" fmla="*/ 831841 w 959475"/>
                  <a:gd name="connsiteY4" fmla="*/ 1539003 h 1546497"/>
                  <a:gd name="connsiteX5" fmla="*/ 948928 w 959475"/>
                  <a:gd name="connsiteY5" fmla="*/ 1416428 h 1546497"/>
                  <a:gd name="connsiteX6" fmla="*/ 953922 w 959475"/>
                  <a:gd name="connsiteY6" fmla="*/ 836167 h 1546497"/>
                  <a:gd name="connsiteX7" fmla="*/ 865398 w 959475"/>
                  <a:gd name="connsiteY7" fmla="*/ 103432 h 1546497"/>
                  <a:gd name="connsiteX8" fmla="*/ 524165 w 959475"/>
                  <a:gd name="connsiteY8" fmla="*/ 29643 h 1546497"/>
                  <a:gd name="connsiteX0" fmla="*/ 523069 w 958379"/>
                  <a:gd name="connsiteY0" fmla="*/ 27410 h 1544264"/>
                  <a:gd name="connsiteX1" fmla="*/ 131647 w 958379"/>
                  <a:gd name="connsiteY1" fmla="*/ 303056 h 1544264"/>
                  <a:gd name="connsiteX2" fmla="*/ 14560 w 958379"/>
                  <a:gd name="connsiteY2" fmla="*/ 1391628 h 1544264"/>
                  <a:gd name="connsiteX3" fmla="*/ 421933 w 958379"/>
                  <a:gd name="connsiteY3" fmla="*/ 1515733 h 1544264"/>
                  <a:gd name="connsiteX4" fmla="*/ 830745 w 958379"/>
                  <a:gd name="connsiteY4" fmla="*/ 1536770 h 1544264"/>
                  <a:gd name="connsiteX5" fmla="*/ 947832 w 958379"/>
                  <a:gd name="connsiteY5" fmla="*/ 1414195 h 1544264"/>
                  <a:gd name="connsiteX6" fmla="*/ 952826 w 958379"/>
                  <a:gd name="connsiteY6" fmla="*/ 833934 h 1544264"/>
                  <a:gd name="connsiteX7" fmla="*/ 864302 w 958379"/>
                  <a:gd name="connsiteY7" fmla="*/ 101199 h 1544264"/>
                  <a:gd name="connsiteX8" fmla="*/ 523069 w 958379"/>
                  <a:gd name="connsiteY8" fmla="*/ 27410 h 1544264"/>
                  <a:gd name="connsiteX0" fmla="*/ 584274 w 1019584"/>
                  <a:gd name="connsiteY0" fmla="*/ 27410 h 1543320"/>
                  <a:gd name="connsiteX1" fmla="*/ 192852 w 1019584"/>
                  <a:gd name="connsiteY1" fmla="*/ 303056 h 1543320"/>
                  <a:gd name="connsiteX2" fmla="*/ 10134 w 1019584"/>
                  <a:gd name="connsiteY2" fmla="*/ 1423341 h 1543320"/>
                  <a:gd name="connsiteX3" fmla="*/ 483138 w 1019584"/>
                  <a:gd name="connsiteY3" fmla="*/ 1515733 h 1543320"/>
                  <a:gd name="connsiteX4" fmla="*/ 891950 w 1019584"/>
                  <a:gd name="connsiteY4" fmla="*/ 1536770 h 1543320"/>
                  <a:gd name="connsiteX5" fmla="*/ 1009037 w 1019584"/>
                  <a:gd name="connsiteY5" fmla="*/ 1414195 h 1543320"/>
                  <a:gd name="connsiteX6" fmla="*/ 1014031 w 1019584"/>
                  <a:gd name="connsiteY6" fmla="*/ 833934 h 1543320"/>
                  <a:gd name="connsiteX7" fmla="*/ 925507 w 1019584"/>
                  <a:gd name="connsiteY7" fmla="*/ 101199 h 1543320"/>
                  <a:gd name="connsiteX8" fmla="*/ 584274 w 1019584"/>
                  <a:gd name="connsiteY8" fmla="*/ 27410 h 1543320"/>
                  <a:gd name="connsiteX0" fmla="*/ 591317 w 1026627"/>
                  <a:gd name="connsiteY0" fmla="*/ 27410 h 1543320"/>
                  <a:gd name="connsiteX1" fmla="*/ 199895 w 1026627"/>
                  <a:gd name="connsiteY1" fmla="*/ 303056 h 1543320"/>
                  <a:gd name="connsiteX2" fmla="*/ 17177 w 1026627"/>
                  <a:gd name="connsiteY2" fmla="*/ 1423341 h 1543320"/>
                  <a:gd name="connsiteX3" fmla="*/ 615477 w 1026627"/>
                  <a:gd name="connsiteY3" fmla="*/ 1515733 h 1543320"/>
                  <a:gd name="connsiteX4" fmla="*/ 898993 w 1026627"/>
                  <a:gd name="connsiteY4" fmla="*/ 1536770 h 1543320"/>
                  <a:gd name="connsiteX5" fmla="*/ 1016080 w 1026627"/>
                  <a:gd name="connsiteY5" fmla="*/ 1414195 h 1543320"/>
                  <a:gd name="connsiteX6" fmla="*/ 1021074 w 1026627"/>
                  <a:gd name="connsiteY6" fmla="*/ 833934 h 1543320"/>
                  <a:gd name="connsiteX7" fmla="*/ 932550 w 1026627"/>
                  <a:gd name="connsiteY7" fmla="*/ 101199 h 1543320"/>
                  <a:gd name="connsiteX8" fmla="*/ 591317 w 1026627"/>
                  <a:gd name="connsiteY8" fmla="*/ 27410 h 1543320"/>
                  <a:gd name="connsiteX0" fmla="*/ 583034 w 1018344"/>
                  <a:gd name="connsiteY0" fmla="*/ 27410 h 1542387"/>
                  <a:gd name="connsiteX1" fmla="*/ 191612 w 1018344"/>
                  <a:gd name="connsiteY1" fmla="*/ 303056 h 1542387"/>
                  <a:gd name="connsiteX2" fmla="*/ 8894 w 1018344"/>
                  <a:gd name="connsiteY2" fmla="*/ 1423341 h 1542387"/>
                  <a:gd name="connsiteX3" fmla="*/ 458031 w 1018344"/>
                  <a:gd name="connsiteY3" fmla="*/ 1511769 h 1542387"/>
                  <a:gd name="connsiteX4" fmla="*/ 890710 w 1018344"/>
                  <a:gd name="connsiteY4" fmla="*/ 1536770 h 1542387"/>
                  <a:gd name="connsiteX5" fmla="*/ 1007797 w 1018344"/>
                  <a:gd name="connsiteY5" fmla="*/ 1414195 h 1542387"/>
                  <a:gd name="connsiteX6" fmla="*/ 1012791 w 1018344"/>
                  <a:gd name="connsiteY6" fmla="*/ 833934 h 1542387"/>
                  <a:gd name="connsiteX7" fmla="*/ 924267 w 1018344"/>
                  <a:gd name="connsiteY7" fmla="*/ 101199 h 1542387"/>
                  <a:gd name="connsiteX8" fmla="*/ 583034 w 1018344"/>
                  <a:gd name="connsiteY8" fmla="*/ 27410 h 1542387"/>
                  <a:gd name="connsiteX0" fmla="*/ 617503 w 1052813"/>
                  <a:gd name="connsiteY0" fmla="*/ 27410 h 1581207"/>
                  <a:gd name="connsiteX1" fmla="*/ 226081 w 1052813"/>
                  <a:gd name="connsiteY1" fmla="*/ 303056 h 1581207"/>
                  <a:gd name="connsiteX2" fmla="*/ 7564 w 1052813"/>
                  <a:gd name="connsiteY2" fmla="*/ 1486767 h 1581207"/>
                  <a:gd name="connsiteX3" fmla="*/ 492500 w 1052813"/>
                  <a:gd name="connsiteY3" fmla="*/ 1511769 h 1581207"/>
                  <a:gd name="connsiteX4" fmla="*/ 925179 w 1052813"/>
                  <a:gd name="connsiteY4" fmla="*/ 1536770 h 1581207"/>
                  <a:gd name="connsiteX5" fmla="*/ 1042266 w 1052813"/>
                  <a:gd name="connsiteY5" fmla="*/ 1414195 h 1581207"/>
                  <a:gd name="connsiteX6" fmla="*/ 1047260 w 1052813"/>
                  <a:gd name="connsiteY6" fmla="*/ 833934 h 1581207"/>
                  <a:gd name="connsiteX7" fmla="*/ 958736 w 1052813"/>
                  <a:gd name="connsiteY7" fmla="*/ 101199 h 1581207"/>
                  <a:gd name="connsiteX8" fmla="*/ 617503 w 1052813"/>
                  <a:gd name="connsiteY8" fmla="*/ 27410 h 1581207"/>
                  <a:gd name="connsiteX0" fmla="*/ 619181 w 1054491"/>
                  <a:gd name="connsiteY0" fmla="*/ 27410 h 1581207"/>
                  <a:gd name="connsiteX1" fmla="*/ 227759 w 1054491"/>
                  <a:gd name="connsiteY1" fmla="*/ 303056 h 1581207"/>
                  <a:gd name="connsiteX2" fmla="*/ 9242 w 1054491"/>
                  <a:gd name="connsiteY2" fmla="*/ 1486767 h 1581207"/>
                  <a:gd name="connsiteX3" fmla="*/ 529977 w 1054491"/>
                  <a:gd name="connsiteY3" fmla="*/ 1511769 h 1581207"/>
                  <a:gd name="connsiteX4" fmla="*/ 926857 w 1054491"/>
                  <a:gd name="connsiteY4" fmla="*/ 1536770 h 1581207"/>
                  <a:gd name="connsiteX5" fmla="*/ 1043944 w 1054491"/>
                  <a:gd name="connsiteY5" fmla="*/ 1414195 h 1581207"/>
                  <a:gd name="connsiteX6" fmla="*/ 1048938 w 1054491"/>
                  <a:gd name="connsiteY6" fmla="*/ 833934 h 1581207"/>
                  <a:gd name="connsiteX7" fmla="*/ 960414 w 1054491"/>
                  <a:gd name="connsiteY7" fmla="*/ 101199 h 1581207"/>
                  <a:gd name="connsiteX8" fmla="*/ 619181 w 1054491"/>
                  <a:gd name="connsiteY8" fmla="*/ 27410 h 1581207"/>
                  <a:gd name="connsiteX0" fmla="*/ 601990 w 1037300"/>
                  <a:gd name="connsiteY0" fmla="*/ 27410 h 1542214"/>
                  <a:gd name="connsiteX1" fmla="*/ 210568 w 1037300"/>
                  <a:gd name="connsiteY1" fmla="*/ 303056 h 1542214"/>
                  <a:gd name="connsiteX2" fmla="*/ 9950 w 1037300"/>
                  <a:gd name="connsiteY2" fmla="*/ 1431270 h 1542214"/>
                  <a:gd name="connsiteX3" fmla="*/ 512786 w 1037300"/>
                  <a:gd name="connsiteY3" fmla="*/ 1511769 h 1542214"/>
                  <a:gd name="connsiteX4" fmla="*/ 909666 w 1037300"/>
                  <a:gd name="connsiteY4" fmla="*/ 1536770 h 1542214"/>
                  <a:gd name="connsiteX5" fmla="*/ 1026753 w 1037300"/>
                  <a:gd name="connsiteY5" fmla="*/ 1414195 h 1542214"/>
                  <a:gd name="connsiteX6" fmla="*/ 1031747 w 1037300"/>
                  <a:gd name="connsiteY6" fmla="*/ 833934 h 1542214"/>
                  <a:gd name="connsiteX7" fmla="*/ 943223 w 1037300"/>
                  <a:gd name="connsiteY7" fmla="*/ 101199 h 1542214"/>
                  <a:gd name="connsiteX8" fmla="*/ 601990 w 1037300"/>
                  <a:gd name="connsiteY8" fmla="*/ 27410 h 1542214"/>
                  <a:gd name="connsiteX0" fmla="*/ 601990 w 1026754"/>
                  <a:gd name="connsiteY0" fmla="*/ 22551 h 1537355"/>
                  <a:gd name="connsiteX1" fmla="*/ 210568 w 1026754"/>
                  <a:gd name="connsiteY1" fmla="*/ 298197 h 1537355"/>
                  <a:gd name="connsiteX2" fmla="*/ 9950 w 1026754"/>
                  <a:gd name="connsiteY2" fmla="*/ 1426411 h 1537355"/>
                  <a:gd name="connsiteX3" fmla="*/ 512786 w 1026754"/>
                  <a:gd name="connsiteY3" fmla="*/ 1506910 h 1537355"/>
                  <a:gd name="connsiteX4" fmla="*/ 909666 w 1026754"/>
                  <a:gd name="connsiteY4" fmla="*/ 1531911 h 1537355"/>
                  <a:gd name="connsiteX5" fmla="*/ 1026753 w 1026754"/>
                  <a:gd name="connsiteY5" fmla="*/ 1409336 h 1537355"/>
                  <a:gd name="connsiteX6" fmla="*/ 912417 w 1026754"/>
                  <a:gd name="connsiteY6" fmla="*/ 729973 h 1537355"/>
                  <a:gd name="connsiteX7" fmla="*/ 943223 w 1026754"/>
                  <a:gd name="connsiteY7" fmla="*/ 96340 h 1537355"/>
                  <a:gd name="connsiteX8" fmla="*/ 601990 w 1026754"/>
                  <a:gd name="connsiteY8" fmla="*/ 22551 h 1537355"/>
                  <a:gd name="connsiteX0" fmla="*/ 601990 w 1026754"/>
                  <a:gd name="connsiteY0" fmla="*/ 10268 h 1525072"/>
                  <a:gd name="connsiteX1" fmla="*/ 210568 w 1026754"/>
                  <a:gd name="connsiteY1" fmla="*/ 285914 h 1525072"/>
                  <a:gd name="connsiteX2" fmla="*/ 9950 w 1026754"/>
                  <a:gd name="connsiteY2" fmla="*/ 1414128 h 1525072"/>
                  <a:gd name="connsiteX3" fmla="*/ 512786 w 1026754"/>
                  <a:gd name="connsiteY3" fmla="*/ 1494627 h 1525072"/>
                  <a:gd name="connsiteX4" fmla="*/ 909666 w 1026754"/>
                  <a:gd name="connsiteY4" fmla="*/ 1519628 h 1525072"/>
                  <a:gd name="connsiteX5" fmla="*/ 1026753 w 1026754"/>
                  <a:gd name="connsiteY5" fmla="*/ 1397053 h 1525072"/>
                  <a:gd name="connsiteX6" fmla="*/ 912417 w 1026754"/>
                  <a:gd name="connsiteY6" fmla="*/ 717690 h 1525072"/>
                  <a:gd name="connsiteX7" fmla="*/ 979022 w 1026754"/>
                  <a:gd name="connsiteY7" fmla="*/ 123698 h 1525072"/>
                  <a:gd name="connsiteX8" fmla="*/ 601990 w 1026754"/>
                  <a:gd name="connsiteY8" fmla="*/ 10268 h 1525072"/>
                  <a:gd name="connsiteX0" fmla="*/ 589962 w 1026659"/>
                  <a:gd name="connsiteY0" fmla="*/ 8520 h 1539180"/>
                  <a:gd name="connsiteX1" fmla="*/ 210473 w 1026659"/>
                  <a:gd name="connsiteY1" fmla="*/ 300022 h 1539180"/>
                  <a:gd name="connsiteX2" fmla="*/ 9855 w 1026659"/>
                  <a:gd name="connsiteY2" fmla="*/ 1428236 h 1539180"/>
                  <a:gd name="connsiteX3" fmla="*/ 512691 w 1026659"/>
                  <a:gd name="connsiteY3" fmla="*/ 1508735 h 1539180"/>
                  <a:gd name="connsiteX4" fmla="*/ 909571 w 1026659"/>
                  <a:gd name="connsiteY4" fmla="*/ 1533736 h 1539180"/>
                  <a:gd name="connsiteX5" fmla="*/ 1026658 w 1026659"/>
                  <a:gd name="connsiteY5" fmla="*/ 1411161 h 1539180"/>
                  <a:gd name="connsiteX6" fmla="*/ 912322 w 1026659"/>
                  <a:gd name="connsiteY6" fmla="*/ 731798 h 1539180"/>
                  <a:gd name="connsiteX7" fmla="*/ 978927 w 1026659"/>
                  <a:gd name="connsiteY7" fmla="*/ 137806 h 1539180"/>
                  <a:gd name="connsiteX8" fmla="*/ 589962 w 1026659"/>
                  <a:gd name="connsiteY8" fmla="*/ 8520 h 1539180"/>
                  <a:gd name="connsiteX0" fmla="*/ 596892 w 1033589"/>
                  <a:gd name="connsiteY0" fmla="*/ 6735 h 1539115"/>
                  <a:gd name="connsiteX1" fmla="*/ 163705 w 1033589"/>
                  <a:gd name="connsiteY1" fmla="*/ 270488 h 1539115"/>
                  <a:gd name="connsiteX2" fmla="*/ 16785 w 1033589"/>
                  <a:gd name="connsiteY2" fmla="*/ 1426451 h 1539115"/>
                  <a:gd name="connsiteX3" fmla="*/ 519621 w 1033589"/>
                  <a:gd name="connsiteY3" fmla="*/ 1506950 h 1539115"/>
                  <a:gd name="connsiteX4" fmla="*/ 916501 w 1033589"/>
                  <a:gd name="connsiteY4" fmla="*/ 1531951 h 1539115"/>
                  <a:gd name="connsiteX5" fmla="*/ 1033588 w 1033589"/>
                  <a:gd name="connsiteY5" fmla="*/ 1409376 h 1539115"/>
                  <a:gd name="connsiteX6" fmla="*/ 919252 w 1033589"/>
                  <a:gd name="connsiteY6" fmla="*/ 730013 h 1539115"/>
                  <a:gd name="connsiteX7" fmla="*/ 985857 w 1033589"/>
                  <a:gd name="connsiteY7" fmla="*/ 136021 h 1539115"/>
                  <a:gd name="connsiteX8" fmla="*/ 596892 w 1033589"/>
                  <a:gd name="connsiteY8" fmla="*/ 6735 h 1539115"/>
                  <a:gd name="connsiteX0" fmla="*/ 601284 w 1037981"/>
                  <a:gd name="connsiteY0" fmla="*/ 8005 h 1539002"/>
                  <a:gd name="connsiteX1" fmla="*/ 144231 w 1037981"/>
                  <a:gd name="connsiteY1" fmla="*/ 291578 h 1539002"/>
                  <a:gd name="connsiteX2" fmla="*/ 21177 w 1037981"/>
                  <a:gd name="connsiteY2" fmla="*/ 1427721 h 1539002"/>
                  <a:gd name="connsiteX3" fmla="*/ 524013 w 1037981"/>
                  <a:gd name="connsiteY3" fmla="*/ 1508220 h 1539002"/>
                  <a:gd name="connsiteX4" fmla="*/ 920893 w 1037981"/>
                  <a:gd name="connsiteY4" fmla="*/ 1533221 h 1539002"/>
                  <a:gd name="connsiteX5" fmla="*/ 1037980 w 1037981"/>
                  <a:gd name="connsiteY5" fmla="*/ 1410646 h 1539002"/>
                  <a:gd name="connsiteX6" fmla="*/ 923644 w 1037981"/>
                  <a:gd name="connsiteY6" fmla="*/ 731283 h 1539002"/>
                  <a:gd name="connsiteX7" fmla="*/ 990249 w 1037981"/>
                  <a:gd name="connsiteY7" fmla="*/ 137291 h 1539002"/>
                  <a:gd name="connsiteX8" fmla="*/ 601284 w 1037981"/>
                  <a:gd name="connsiteY8" fmla="*/ 8005 h 1539002"/>
                  <a:gd name="connsiteX0" fmla="*/ 601284 w 1038465"/>
                  <a:gd name="connsiteY0" fmla="*/ 9498 h 1540495"/>
                  <a:gd name="connsiteX1" fmla="*/ 144231 w 1038465"/>
                  <a:gd name="connsiteY1" fmla="*/ 293071 h 1540495"/>
                  <a:gd name="connsiteX2" fmla="*/ 21177 w 1038465"/>
                  <a:gd name="connsiteY2" fmla="*/ 1429214 h 1540495"/>
                  <a:gd name="connsiteX3" fmla="*/ 524013 w 1038465"/>
                  <a:gd name="connsiteY3" fmla="*/ 1509713 h 1540495"/>
                  <a:gd name="connsiteX4" fmla="*/ 920893 w 1038465"/>
                  <a:gd name="connsiteY4" fmla="*/ 1534714 h 1540495"/>
                  <a:gd name="connsiteX5" fmla="*/ 1037980 w 1038465"/>
                  <a:gd name="connsiteY5" fmla="*/ 1412139 h 1540495"/>
                  <a:gd name="connsiteX6" fmla="*/ 965409 w 1038465"/>
                  <a:gd name="connsiteY6" fmla="*/ 812058 h 1540495"/>
                  <a:gd name="connsiteX7" fmla="*/ 990249 w 1038465"/>
                  <a:gd name="connsiteY7" fmla="*/ 138784 h 1540495"/>
                  <a:gd name="connsiteX8" fmla="*/ 601284 w 1038465"/>
                  <a:gd name="connsiteY8" fmla="*/ 9498 h 1540495"/>
                  <a:gd name="connsiteX0" fmla="*/ 601284 w 1038465"/>
                  <a:gd name="connsiteY0" fmla="*/ 9498 h 1540495"/>
                  <a:gd name="connsiteX1" fmla="*/ 144231 w 1038465"/>
                  <a:gd name="connsiteY1" fmla="*/ 293071 h 1540495"/>
                  <a:gd name="connsiteX2" fmla="*/ 21177 w 1038465"/>
                  <a:gd name="connsiteY2" fmla="*/ 1429214 h 1540495"/>
                  <a:gd name="connsiteX3" fmla="*/ 524013 w 1038465"/>
                  <a:gd name="connsiteY3" fmla="*/ 1509713 h 1540495"/>
                  <a:gd name="connsiteX4" fmla="*/ 920893 w 1038465"/>
                  <a:gd name="connsiteY4" fmla="*/ 1534714 h 1540495"/>
                  <a:gd name="connsiteX5" fmla="*/ 1037980 w 1038465"/>
                  <a:gd name="connsiteY5" fmla="*/ 1412139 h 1540495"/>
                  <a:gd name="connsiteX6" fmla="*/ 965409 w 1038465"/>
                  <a:gd name="connsiteY6" fmla="*/ 812058 h 1540495"/>
                  <a:gd name="connsiteX7" fmla="*/ 990249 w 1038465"/>
                  <a:gd name="connsiteY7" fmla="*/ 138784 h 1540495"/>
                  <a:gd name="connsiteX8" fmla="*/ 601284 w 1038465"/>
                  <a:gd name="connsiteY8" fmla="*/ 9498 h 1540495"/>
                  <a:gd name="connsiteX0" fmla="*/ 601284 w 1115799"/>
                  <a:gd name="connsiteY0" fmla="*/ 9498 h 1540495"/>
                  <a:gd name="connsiteX1" fmla="*/ 144231 w 1115799"/>
                  <a:gd name="connsiteY1" fmla="*/ 293071 h 1540495"/>
                  <a:gd name="connsiteX2" fmla="*/ 21177 w 1115799"/>
                  <a:gd name="connsiteY2" fmla="*/ 1429214 h 1540495"/>
                  <a:gd name="connsiteX3" fmla="*/ 524013 w 1115799"/>
                  <a:gd name="connsiteY3" fmla="*/ 1509713 h 1540495"/>
                  <a:gd name="connsiteX4" fmla="*/ 920893 w 1115799"/>
                  <a:gd name="connsiteY4" fmla="*/ 1534714 h 1540495"/>
                  <a:gd name="connsiteX5" fmla="*/ 1115545 w 1115799"/>
                  <a:gd name="connsiteY5" fmla="*/ 1435924 h 1540495"/>
                  <a:gd name="connsiteX6" fmla="*/ 965409 w 1115799"/>
                  <a:gd name="connsiteY6" fmla="*/ 812058 h 1540495"/>
                  <a:gd name="connsiteX7" fmla="*/ 990249 w 1115799"/>
                  <a:gd name="connsiteY7" fmla="*/ 138784 h 1540495"/>
                  <a:gd name="connsiteX8" fmla="*/ 601284 w 1115799"/>
                  <a:gd name="connsiteY8" fmla="*/ 9498 h 1540495"/>
                  <a:gd name="connsiteX0" fmla="*/ 601284 w 1117739"/>
                  <a:gd name="connsiteY0" fmla="*/ 9668 h 1540665"/>
                  <a:gd name="connsiteX1" fmla="*/ 144231 w 1117739"/>
                  <a:gd name="connsiteY1" fmla="*/ 293241 h 1540665"/>
                  <a:gd name="connsiteX2" fmla="*/ 21177 w 1117739"/>
                  <a:gd name="connsiteY2" fmla="*/ 1429384 h 1540665"/>
                  <a:gd name="connsiteX3" fmla="*/ 524013 w 1117739"/>
                  <a:gd name="connsiteY3" fmla="*/ 1509883 h 1540665"/>
                  <a:gd name="connsiteX4" fmla="*/ 920893 w 1117739"/>
                  <a:gd name="connsiteY4" fmla="*/ 1534884 h 1540665"/>
                  <a:gd name="connsiteX5" fmla="*/ 1115545 w 1117739"/>
                  <a:gd name="connsiteY5" fmla="*/ 1436094 h 1540665"/>
                  <a:gd name="connsiteX6" fmla="*/ 1031041 w 1117739"/>
                  <a:gd name="connsiteY6" fmla="*/ 820156 h 1540665"/>
                  <a:gd name="connsiteX7" fmla="*/ 990249 w 1117739"/>
                  <a:gd name="connsiteY7" fmla="*/ 138954 h 1540665"/>
                  <a:gd name="connsiteX8" fmla="*/ 601284 w 1117739"/>
                  <a:gd name="connsiteY8" fmla="*/ 9668 h 1540665"/>
                  <a:gd name="connsiteX0" fmla="*/ 601284 w 1115674"/>
                  <a:gd name="connsiteY0" fmla="*/ 5642 h 1538891"/>
                  <a:gd name="connsiteX1" fmla="*/ 144231 w 1115674"/>
                  <a:gd name="connsiteY1" fmla="*/ 289215 h 1538891"/>
                  <a:gd name="connsiteX2" fmla="*/ 21177 w 1115674"/>
                  <a:gd name="connsiteY2" fmla="*/ 1425358 h 1538891"/>
                  <a:gd name="connsiteX3" fmla="*/ 524013 w 1115674"/>
                  <a:gd name="connsiteY3" fmla="*/ 1505857 h 1538891"/>
                  <a:gd name="connsiteX4" fmla="*/ 920893 w 1115674"/>
                  <a:gd name="connsiteY4" fmla="*/ 1530858 h 1538891"/>
                  <a:gd name="connsiteX5" fmla="*/ 1115545 w 1115674"/>
                  <a:gd name="connsiteY5" fmla="*/ 1432068 h 1538891"/>
                  <a:gd name="connsiteX6" fmla="*/ 953476 w 1115674"/>
                  <a:gd name="connsiteY6" fmla="*/ 542607 h 1538891"/>
                  <a:gd name="connsiteX7" fmla="*/ 990249 w 1115674"/>
                  <a:gd name="connsiteY7" fmla="*/ 134928 h 1538891"/>
                  <a:gd name="connsiteX8" fmla="*/ 601284 w 1115674"/>
                  <a:gd name="connsiteY8" fmla="*/ 5642 h 1538891"/>
                  <a:gd name="connsiteX0" fmla="*/ 601284 w 1079909"/>
                  <a:gd name="connsiteY0" fmla="*/ 5642 h 1561011"/>
                  <a:gd name="connsiteX1" fmla="*/ 144231 w 1079909"/>
                  <a:gd name="connsiteY1" fmla="*/ 289215 h 1561011"/>
                  <a:gd name="connsiteX2" fmla="*/ 21177 w 1079909"/>
                  <a:gd name="connsiteY2" fmla="*/ 1425358 h 1561011"/>
                  <a:gd name="connsiteX3" fmla="*/ 524013 w 1079909"/>
                  <a:gd name="connsiteY3" fmla="*/ 1505857 h 1561011"/>
                  <a:gd name="connsiteX4" fmla="*/ 920893 w 1079909"/>
                  <a:gd name="connsiteY4" fmla="*/ 1530858 h 1561011"/>
                  <a:gd name="connsiteX5" fmla="*/ 1079746 w 1079909"/>
                  <a:gd name="connsiteY5" fmla="*/ 1067372 h 1561011"/>
                  <a:gd name="connsiteX6" fmla="*/ 953476 w 1079909"/>
                  <a:gd name="connsiteY6" fmla="*/ 542607 h 1561011"/>
                  <a:gd name="connsiteX7" fmla="*/ 990249 w 1079909"/>
                  <a:gd name="connsiteY7" fmla="*/ 134928 h 1561011"/>
                  <a:gd name="connsiteX8" fmla="*/ 601284 w 1079909"/>
                  <a:gd name="connsiteY8" fmla="*/ 5642 h 1561011"/>
                  <a:gd name="connsiteX0" fmla="*/ 601284 w 1100140"/>
                  <a:gd name="connsiteY0" fmla="*/ 5642 h 1570829"/>
                  <a:gd name="connsiteX1" fmla="*/ 144231 w 1100140"/>
                  <a:gd name="connsiteY1" fmla="*/ 289215 h 1570829"/>
                  <a:gd name="connsiteX2" fmla="*/ 21177 w 1100140"/>
                  <a:gd name="connsiteY2" fmla="*/ 1425358 h 1570829"/>
                  <a:gd name="connsiteX3" fmla="*/ 524013 w 1100140"/>
                  <a:gd name="connsiteY3" fmla="*/ 1505857 h 1570829"/>
                  <a:gd name="connsiteX4" fmla="*/ 1040223 w 1100140"/>
                  <a:gd name="connsiteY4" fmla="*/ 1542750 h 1570829"/>
                  <a:gd name="connsiteX5" fmla="*/ 1079746 w 1100140"/>
                  <a:gd name="connsiteY5" fmla="*/ 1067372 h 1570829"/>
                  <a:gd name="connsiteX6" fmla="*/ 953476 w 1100140"/>
                  <a:gd name="connsiteY6" fmla="*/ 542607 h 1570829"/>
                  <a:gd name="connsiteX7" fmla="*/ 990249 w 1100140"/>
                  <a:gd name="connsiteY7" fmla="*/ 134928 h 1570829"/>
                  <a:gd name="connsiteX8" fmla="*/ 601284 w 1100140"/>
                  <a:gd name="connsiteY8" fmla="*/ 5642 h 1570829"/>
                  <a:gd name="connsiteX0" fmla="*/ 601284 w 1107213"/>
                  <a:gd name="connsiteY0" fmla="*/ 5642 h 1551517"/>
                  <a:gd name="connsiteX1" fmla="*/ 144231 w 1107213"/>
                  <a:gd name="connsiteY1" fmla="*/ 289215 h 1551517"/>
                  <a:gd name="connsiteX2" fmla="*/ 21177 w 1107213"/>
                  <a:gd name="connsiteY2" fmla="*/ 1425358 h 1551517"/>
                  <a:gd name="connsiteX3" fmla="*/ 524013 w 1107213"/>
                  <a:gd name="connsiteY3" fmla="*/ 1505857 h 1551517"/>
                  <a:gd name="connsiteX4" fmla="*/ 1052156 w 1107213"/>
                  <a:gd name="connsiteY4" fmla="*/ 1518965 h 1551517"/>
                  <a:gd name="connsiteX5" fmla="*/ 1079746 w 1107213"/>
                  <a:gd name="connsiteY5" fmla="*/ 1067372 h 1551517"/>
                  <a:gd name="connsiteX6" fmla="*/ 953476 w 1107213"/>
                  <a:gd name="connsiteY6" fmla="*/ 542607 h 1551517"/>
                  <a:gd name="connsiteX7" fmla="*/ 990249 w 1107213"/>
                  <a:gd name="connsiteY7" fmla="*/ 134928 h 1551517"/>
                  <a:gd name="connsiteX8" fmla="*/ 601284 w 1107213"/>
                  <a:gd name="connsiteY8" fmla="*/ 5642 h 1551517"/>
                  <a:gd name="connsiteX0" fmla="*/ 601284 w 1133073"/>
                  <a:gd name="connsiteY0" fmla="*/ 5642 h 1551517"/>
                  <a:gd name="connsiteX1" fmla="*/ 144231 w 1133073"/>
                  <a:gd name="connsiteY1" fmla="*/ 289215 h 1551517"/>
                  <a:gd name="connsiteX2" fmla="*/ 21177 w 1133073"/>
                  <a:gd name="connsiteY2" fmla="*/ 1425358 h 1551517"/>
                  <a:gd name="connsiteX3" fmla="*/ 524013 w 1133073"/>
                  <a:gd name="connsiteY3" fmla="*/ 1505857 h 1551517"/>
                  <a:gd name="connsiteX4" fmla="*/ 1052156 w 1133073"/>
                  <a:gd name="connsiteY4" fmla="*/ 1518965 h 1551517"/>
                  <a:gd name="connsiteX5" fmla="*/ 1121511 w 1133073"/>
                  <a:gd name="connsiteY5" fmla="*/ 1067372 h 1551517"/>
                  <a:gd name="connsiteX6" fmla="*/ 953476 w 1133073"/>
                  <a:gd name="connsiteY6" fmla="*/ 542607 h 1551517"/>
                  <a:gd name="connsiteX7" fmla="*/ 990249 w 1133073"/>
                  <a:gd name="connsiteY7" fmla="*/ 134928 h 1551517"/>
                  <a:gd name="connsiteX8" fmla="*/ 601284 w 1133073"/>
                  <a:gd name="connsiteY8" fmla="*/ 5642 h 1551517"/>
                  <a:gd name="connsiteX0" fmla="*/ 617274 w 1149063"/>
                  <a:gd name="connsiteY0" fmla="*/ 5642 h 1550948"/>
                  <a:gd name="connsiteX1" fmla="*/ 160221 w 1149063"/>
                  <a:gd name="connsiteY1" fmla="*/ 289215 h 1550948"/>
                  <a:gd name="connsiteX2" fmla="*/ 19267 w 1149063"/>
                  <a:gd name="connsiteY2" fmla="*/ 1441215 h 1550948"/>
                  <a:gd name="connsiteX3" fmla="*/ 540003 w 1149063"/>
                  <a:gd name="connsiteY3" fmla="*/ 1505857 h 1550948"/>
                  <a:gd name="connsiteX4" fmla="*/ 1068146 w 1149063"/>
                  <a:gd name="connsiteY4" fmla="*/ 1518965 h 1550948"/>
                  <a:gd name="connsiteX5" fmla="*/ 1137501 w 1149063"/>
                  <a:gd name="connsiteY5" fmla="*/ 1067372 h 1550948"/>
                  <a:gd name="connsiteX6" fmla="*/ 969466 w 1149063"/>
                  <a:gd name="connsiteY6" fmla="*/ 542607 h 1550948"/>
                  <a:gd name="connsiteX7" fmla="*/ 1006239 w 1149063"/>
                  <a:gd name="connsiteY7" fmla="*/ 134928 h 1550948"/>
                  <a:gd name="connsiteX8" fmla="*/ 617274 w 1149063"/>
                  <a:gd name="connsiteY8" fmla="*/ 5642 h 1550948"/>
                  <a:gd name="connsiteX0" fmla="*/ 617274 w 1149063"/>
                  <a:gd name="connsiteY0" fmla="*/ 7732 h 1553038"/>
                  <a:gd name="connsiteX1" fmla="*/ 160221 w 1149063"/>
                  <a:gd name="connsiteY1" fmla="*/ 291305 h 1553038"/>
                  <a:gd name="connsiteX2" fmla="*/ 19267 w 1149063"/>
                  <a:gd name="connsiteY2" fmla="*/ 1443305 h 1553038"/>
                  <a:gd name="connsiteX3" fmla="*/ 540003 w 1149063"/>
                  <a:gd name="connsiteY3" fmla="*/ 1507947 h 1553038"/>
                  <a:gd name="connsiteX4" fmla="*/ 1068146 w 1149063"/>
                  <a:gd name="connsiteY4" fmla="*/ 1521055 h 1553038"/>
                  <a:gd name="connsiteX5" fmla="*/ 1137501 w 1149063"/>
                  <a:gd name="connsiteY5" fmla="*/ 1069462 h 1553038"/>
                  <a:gd name="connsiteX6" fmla="*/ 969466 w 1149063"/>
                  <a:gd name="connsiteY6" fmla="*/ 544697 h 1553038"/>
                  <a:gd name="connsiteX7" fmla="*/ 950551 w 1149063"/>
                  <a:gd name="connsiteY7" fmla="*/ 121162 h 1553038"/>
                  <a:gd name="connsiteX8" fmla="*/ 617274 w 1149063"/>
                  <a:gd name="connsiteY8" fmla="*/ 7732 h 1553038"/>
                  <a:gd name="connsiteX0" fmla="*/ 614594 w 1146383"/>
                  <a:gd name="connsiteY0" fmla="*/ 12446 h 1557752"/>
                  <a:gd name="connsiteX1" fmla="*/ 173452 w 1146383"/>
                  <a:gd name="connsiteY1" fmla="*/ 370016 h 1557752"/>
                  <a:gd name="connsiteX2" fmla="*/ 16587 w 1146383"/>
                  <a:gd name="connsiteY2" fmla="*/ 1448019 h 1557752"/>
                  <a:gd name="connsiteX3" fmla="*/ 537323 w 1146383"/>
                  <a:gd name="connsiteY3" fmla="*/ 1512661 h 1557752"/>
                  <a:gd name="connsiteX4" fmla="*/ 1065466 w 1146383"/>
                  <a:gd name="connsiteY4" fmla="*/ 1525769 h 1557752"/>
                  <a:gd name="connsiteX5" fmla="*/ 1134821 w 1146383"/>
                  <a:gd name="connsiteY5" fmla="*/ 1074176 h 1557752"/>
                  <a:gd name="connsiteX6" fmla="*/ 966786 w 1146383"/>
                  <a:gd name="connsiteY6" fmla="*/ 549411 h 1557752"/>
                  <a:gd name="connsiteX7" fmla="*/ 947871 w 1146383"/>
                  <a:gd name="connsiteY7" fmla="*/ 125876 h 1557752"/>
                  <a:gd name="connsiteX8" fmla="*/ 614594 w 1146383"/>
                  <a:gd name="connsiteY8" fmla="*/ 12446 h 1557752"/>
                  <a:gd name="connsiteX0" fmla="*/ 620377 w 1152166"/>
                  <a:gd name="connsiteY0" fmla="*/ 12446 h 1557752"/>
                  <a:gd name="connsiteX1" fmla="*/ 147414 w 1152166"/>
                  <a:gd name="connsiteY1" fmla="*/ 370016 h 1557752"/>
                  <a:gd name="connsiteX2" fmla="*/ 22370 w 1152166"/>
                  <a:gd name="connsiteY2" fmla="*/ 1448019 h 1557752"/>
                  <a:gd name="connsiteX3" fmla="*/ 543106 w 1152166"/>
                  <a:gd name="connsiteY3" fmla="*/ 1512661 h 1557752"/>
                  <a:gd name="connsiteX4" fmla="*/ 1071249 w 1152166"/>
                  <a:gd name="connsiteY4" fmla="*/ 1525769 h 1557752"/>
                  <a:gd name="connsiteX5" fmla="*/ 1140604 w 1152166"/>
                  <a:gd name="connsiteY5" fmla="*/ 1074176 h 1557752"/>
                  <a:gd name="connsiteX6" fmla="*/ 972569 w 1152166"/>
                  <a:gd name="connsiteY6" fmla="*/ 549411 h 1557752"/>
                  <a:gd name="connsiteX7" fmla="*/ 953654 w 1152166"/>
                  <a:gd name="connsiteY7" fmla="*/ 125876 h 1557752"/>
                  <a:gd name="connsiteX8" fmla="*/ 620377 w 1152166"/>
                  <a:gd name="connsiteY8" fmla="*/ 12446 h 1557752"/>
                  <a:gd name="connsiteX0" fmla="*/ 571666 w 1151187"/>
                  <a:gd name="connsiteY0" fmla="*/ 15564 h 1534443"/>
                  <a:gd name="connsiteX1" fmla="*/ 146435 w 1151187"/>
                  <a:gd name="connsiteY1" fmla="*/ 346707 h 1534443"/>
                  <a:gd name="connsiteX2" fmla="*/ 21391 w 1151187"/>
                  <a:gd name="connsiteY2" fmla="*/ 1424710 h 1534443"/>
                  <a:gd name="connsiteX3" fmla="*/ 542127 w 1151187"/>
                  <a:gd name="connsiteY3" fmla="*/ 1489352 h 1534443"/>
                  <a:gd name="connsiteX4" fmla="*/ 1070270 w 1151187"/>
                  <a:gd name="connsiteY4" fmla="*/ 1502460 h 1534443"/>
                  <a:gd name="connsiteX5" fmla="*/ 1139625 w 1151187"/>
                  <a:gd name="connsiteY5" fmla="*/ 1050867 h 1534443"/>
                  <a:gd name="connsiteX6" fmla="*/ 971590 w 1151187"/>
                  <a:gd name="connsiteY6" fmla="*/ 526102 h 1534443"/>
                  <a:gd name="connsiteX7" fmla="*/ 952675 w 1151187"/>
                  <a:gd name="connsiteY7" fmla="*/ 102567 h 1534443"/>
                  <a:gd name="connsiteX8" fmla="*/ 571666 w 1151187"/>
                  <a:gd name="connsiteY8" fmla="*/ 15564 h 1534443"/>
                  <a:gd name="connsiteX0" fmla="*/ 571666 w 1157280"/>
                  <a:gd name="connsiteY0" fmla="*/ 15564 h 1538747"/>
                  <a:gd name="connsiteX1" fmla="*/ 146435 w 1157280"/>
                  <a:gd name="connsiteY1" fmla="*/ 346707 h 1538747"/>
                  <a:gd name="connsiteX2" fmla="*/ 21391 w 1157280"/>
                  <a:gd name="connsiteY2" fmla="*/ 1424710 h 1538747"/>
                  <a:gd name="connsiteX3" fmla="*/ 542127 w 1157280"/>
                  <a:gd name="connsiteY3" fmla="*/ 1489352 h 1538747"/>
                  <a:gd name="connsiteX4" fmla="*/ 1070270 w 1157280"/>
                  <a:gd name="connsiteY4" fmla="*/ 1502460 h 1538747"/>
                  <a:gd name="connsiteX5" fmla="*/ 1147580 w 1157280"/>
                  <a:gd name="connsiteY5" fmla="*/ 992727 h 1538747"/>
                  <a:gd name="connsiteX6" fmla="*/ 971590 w 1157280"/>
                  <a:gd name="connsiteY6" fmla="*/ 526102 h 1538747"/>
                  <a:gd name="connsiteX7" fmla="*/ 952675 w 1157280"/>
                  <a:gd name="connsiteY7" fmla="*/ 102567 h 1538747"/>
                  <a:gd name="connsiteX8" fmla="*/ 571666 w 1157280"/>
                  <a:gd name="connsiteY8" fmla="*/ 15564 h 1538747"/>
                  <a:gd name="connsiteX0" fmla="*/ 571666 w 1159635"/>
                  <a:gd name="connsiteY0" fmla="*/ 16108 h 1539291"/>
                  <a:gd name="connsiteX1" fmla="*/ 146435 w 1159635"/>
                  <a:gd name="connsiteY1" fmla="*/ 347251 h 1539291"/>
                  <a:gd name="connsiteX2" fmla="*/ 21391 w 1159635"/>
                  <a:gd name="connsiteY2" fmla="*/ 1425254 h 1539291"/>
                  <a:gd name="connsiteX3" fmla="*/ 542127 w 1159635"/>
                  <a:gd name="connsiteY3" fmla="*/ 1489896 h 1539291"/>
                  <a:gd name="connsiteX4" fmla="*/ 1070270 w 1159635"/>
                  <a:gd name="connsiteY4" fmla="*/ 1503004 h 1539291"/>
                  <a:gd name="connsiteX5" fmla="*/ 1147580 w 1159635"/>
                  <a:gd name="connsiteY5" fmla="*/ 993271 h 1539291"/>
                  <a:gd name="connsiteX6" fmla="*/ 939768 w 1159635"/>
                  <a:gd name="connsiteY6" fmla="*/ 547788 h 1539291"/>
                  <a:gd name="connsiteX7" fmla="*/ 952675 w 1159635"/>
                  <a:gd name="connsiteY7" fmla="*/ 103111 h 1539291"/>
                  <a:gd name="connsiteX8" fmla="*/ 571666 w 1159635"/>
                  <a:gd name="connsiteY8" fmla="*/ 16108 h 1539291"/>
                  <a:gd name="connsiteX0" fmla="*/ 571666 w 1166036"/>
                  <a:gd name="connsiteY0" fmla="*/ 16108 h 1546335"/>
                  <a:gd name="connsiteX1" fmla="*/ 146435 w 1166036"/>
                  <a:gd name="connsiteY1" fmla="*/ 347251 h 1546335"/>
                  <a:gd name="connsiteX2" fmla="*/ 21391 w 1166036"/>
                  <a:gd name="connsiteY2" fmla="*/ 1425254 h 1546335"/>
                  <a:gd name="connsiteX3" fmla="*/ 542127 w 1166036"/>
                  <a:gd name="connsiteY3" fmla="*/ 1489896 h 1546335"/>
                  <a:gd name="connsiteX4" fmla="*/ 1070270 w 1166036"/>
                  <a:gd name="connsiteY4" fmla="*/ 1503004 h 1546335"/>
                  <a:gd name="connsiteX5" fmla="*/ 1155535 w 1166036"/>
                  <a:gd name="connsiteY5" fmla="*/ 898133 h 1546335"/>
                  <a:gd name="connsiteX6" fmla="*/ 939768 w 1166036"/>
                  <a:gd name="connsiteY6" fmla="*/ 547788 h 1546335"/>
                  <a:gd name="connsiteX7" fmla="*/ 952675 w 1166036"/>
                  <a:gd name="connsiteY7" fmla="*/ 103111 h 1546335"/>
                  <a:gd name="connsiteX8" fmla="*/ 571666 w 1166036"/>
                  <a:gd name="connsiteY8" fmla="*/ 16108 h 1546335"/>
                  <a:gd name="connsiteX0" fmla="*/ 571666 w 1162547"/>
                  <a:gd name="connsiteY0" fmla="*/ 15698 h 1545925"/>
                  <a:gd name="connsiteX1" fmla="*/ 146435 w 1162547"/>
                  <a:gd name="connsiteY1" fmla="*/ 346841 h 1545925"/>
                  <a:gd name="connsiteX2" fmla="*/ 21391 w 1162547"/>
                  <a:gd name="connsiteY2" fmla="*/ 1424844 h 1545925"/>
                  <a:gd name="connsiteX3" fmla="*/ 542127 w 1162547"/>
                  <a:gd name="connsiteY3" fmla="*/ 1489486 h 1545925"/>
                  <a:gd name="connsiteX4" fmla="*/ 1070270 w 1162547"/>
                  <a:gd name="connsiteY4" fmla="*/ 1502594 h 1545925"/>
                  <a:gd name="connsiteX5" fmla="*/ 1155535 w 1162547"/>
                  <a:gd name="connsiteY5" fmla="*/ 897723 h 1545925"/>
                  <a:gd name="connsiteX6" fmla="*/ 987500 w 1162547"/>
                  <a:gd name="connsiteY6" fmla="*/ 531522 h 1545925"/>
                  <a:gd name="connsiteX7" fmla="*/ 952675 w 1162547"/>
                  <a:gd name="connsiteY7" fmla="*/ 102701 h 1545925"/>
                  <a:gd name="connsiteX8" fmla="*/ 571666 w 1162547"/>
                  <a:gd name="connsiteY8" fmla="*/ 15698 h 1545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2547" h="1545925">
                    <a:moveTo>
                      <a:pt x="571666" y="15698"/>
                    </a:moveTo>
                    <a:cubicBezTo>
                      <a:pt x="437293" y="56388"/>
                      <a:pt x="238148" y="111983"/>
                      <a:pt x="146435" y="346841"/>
                    </a:cubicBezTo>
                    <a:cubicBezTo>
                      <a:pt x="54722" y="581699"/>
                      <a:pt x="-44558" y="1234403"/>
                      <a:pt x="21391" y="1424844"/>
                    </a:cubicBezTo>
                    <a:cubicBezTo>
                      <a:pt x="87340" y="1615285"/>
                      <a:pt x="367314" y="1476528"/>
                      <a:pt x="542127" y="1489486"/>
                    </a:cubicBezTo>
                    <a:cubicBezTo>
                      <a:pt x="716940" y="1502444"/>
                      <a:pt x="968035" y="1601221"/>
                      <a:pt x="1070270" y="1502594"/>
                    </a:cubicBezTo>
                    <a:cubicBezTo>
                      <a:pt x="1172505" y="1403967"/>
                      <a:pt x="1169330" y="1059568"/>
                      <a:pt x="1155535" y="897723"/>
                    </a:cubicBezTo>
                    <a:cubicBezTo>
                      <a:pt x="1141740" y="735878"/>
                      <a:pt x="987500" y="737141"/>
                      <a:pt x="987500" y="531522"/>
                    </a:cubicBezTo>
                    <a:cubicBezTo>
                      <a:pt x="987500" y="325903"/>
                      <a:pt x="1021981" y="188672"/>
                      <a:pt x="952675" y="102701"/>
                    </a:cubicBezTo>
                    <a:cubicBezTo>
                      <a:pt x="883369" y="16730"/>
                      <a:pt x="706039" y="-24992"/>
                      <a:pt x="571666" y="15698"/>
                    </a:cubicBezTo>
                    <a:close/>
                  </a:path>
                </a:pathLst>
              </a:custGeom>
              <a:solidFill>
                <a:srgbClr val="EC967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657039" y="782634"/>
                <a:ext cx="2971826" cy="3606000"/>
              </a:xfrm>
              <a:custGeom>
                <a:avLst/>
                <a:gdLst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04189 w 2959713"/>
                  <a:gd name="connsiteY383" fmla="*/ 1112051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598449 w 2959713"/>
                  <a:gd name="connsiteY388" fmla="*/ 1241591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98449 w 2959713"/>
                  <a:gd name="connsiteY397" fmla="*/ 898691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38429 w 2959713"/>
                  <a:gd name="connsiteY404" fmla="*/ 822491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04189 w 2959713"/>
                  <a:gd name="connsiteY383" fmla="*/ 1112051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598449 w 2959713"/>
                  <a:gd name="connsiteY388" fmla="*/ 1241591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98449 w 2959713"/>
                  <a:gd name="connsiteY397" fmla="*/ 898691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04189 w 2959713"/>
                  <a:gd name="connsiteY383" fmla="*/ 1112051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598449 w 2959713"/>
                  <a:gd name="connsiteY388" fmla="*/ 1241591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04189 w 2959713"/>
                  <a:gd name="connsiteY383" fmla="*/ 1112051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04189 w 2959713"/>
                  <a:gd name="connsiteY383" fmla="*/ 1112051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0389 w 2959713"/>
                  <a:gd name="connsiteY362" fmla="*/ 166069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35609 w 2959713"/>
                  <a:gd name="connsiteY358" fmla="*/ 1614971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844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45109 w 2959713"/>
                  <a:gd name="connsiteY356" fmla="*/ 1554011 h 3726607"/>
                  <a:gd name="connsiteX357" fmla="*/ 2659409 w 2959713"/>
                  <a:gd name="connsiteY357" fmla="*/ 1574966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59409 w 2959713"/>
                  <a:gd name="connsiteY357" fmla="*/ 1574966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5881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12151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200359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0349 w 2959713"/>
                  <a:gd name="connsiteY303" fmla="*/ 2940851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46061 w 2959713"/>
                  <a:gd name="connsiteY303" fmla="*/ 2969426 h 3726607"/>
                  <a:gd name="connsiteX304" fmla="*/ 2598449 w 2959713"/>
                  <a:gd name="connsiteY304" fmla="*/ 3024671 h 3726607"/>
                  <a:gd name="connsiteX305" fmla="*/ 2583209 w 2959713"/>
                  <a:gd name="connsiteY305" fmla="*/ 29637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46061 w 2959713"/>
                  <a:gd name="connsiteY303" fmla="*/ 2969426 h 3726607"/>
                  <a:gd name="connsiteX304" fmla="*/ 2598449 w 2959713"/>
                  <a:gd name="connsiteY304" fmla="*/ 3024671 h 3726607"/>
                  <a:gd name="connsiteX305" fmla="*/ 2621309 w 2959713"/>
                  <a:gd name="connsiteY305" fmla="*/ 300181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46061 w 2959713"/>
                  <a:gd name="connsiteY303" fmla="*/ 2969426 h 3726607"/>
                  <a:gd name="connsiteX304" fmla="*/ 2598449 w 2959713"/>
                  <a:gd name="connsiteY304" fmla="*/ 3024671 h 3726607"/>
                  <a:gd name="connsiteX305" fmla="*/ 2621309 w 2959713"/>
                  <a:gd name="connsiteY305" fmla="*/ 2973236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46061 w 2959713"/>
                  <a:gd name="connsiteY303" fmla="*/ 2969426 h 3726607"/>
                  <a:gd name="connsiteX304" fmla="*/ 2598449 w 2959713"/>
                  <a:gd name="connsiteY304" fmla="*/ 3024671 h 3726607"/>
                  <a:gd name="connsiteX305" fmla="*/ 2602259 w 2959713"/>
                  <a:gd name="connsiteY305" fmla="*/ 2944661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46061 w 2959713"/>
                  <a:gd name="connsiteY303" fmla="*/ 2969426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9874 w 2959713"/>
                  <a:gd name="connsiteY303" fmla="*/ 2950376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57971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69874 w 2959713"/>
                  <a:gd name="connsiteY303" fmla="*/ 2950376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6529 w 2959713"/>
                  <a:gd name="connsiteY275" fmla="*/ 3474251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14629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20269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27689 w 2959713"/>
                  <a:gd name="connsiteY25" fmla="*/ 807251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10569 w 2959713"/>
                  <a:gd name="connsiteY23" fmla="*/ 89107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79691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06709 w 2959713"/>
                  <a:gd name="connsiteY53" fmla="*/ 132541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08291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37189 w 2959713"/>
                  <a:gd name="connsiteY66" fmla="*/ 1493051 h 3726607"/>
                  <a:gd name="connsiteX67" fmla="*/ 76229 w 2959713"/>
                  <a:gd name="connsiteY67" fmla="*/ 1522579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198149 w 2959713"/>
                  <a:gd name="connsiteY65" fmla="*/ 1477811 h 3726607"/>
                  <a:gd name="connsiteX66" fmla="*/ 156239 w 2959713"/>
                  <a:gd name="connsiteY66" fmla="*/ 1507338 h 3726607"/>
                  <a:gd name="connsiteX67" fmla="*/ 76229 w 2959713"/>
                  <a:gd name="connsiteY67" fmla="*/ 1522579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221962 w 2959713"/>
                  <a:gd name="connsiteY65" fmla="*/ 1492099 h 3726607"/>
                  <a:gd name="connsiteX66" fmla="*/ 156239 w 2959713"/>
                  <a:gd name="connsiteY66" fmla="*/ 1507338 h 3726607"/>
                  <a:gd name="connsiteX67" fmla="*/ 76229 w 2959713"/>
                  <a:gd name="connsiteY67" fmla="*/ 1522579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198149 w 2959713"/>
                  <a:gd name="connsiteY82" fmla="*/ 1637831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221962 w 2959713"/>
                  <a:gd name="connsiteY65" fmla="*/ 1492099 h 3726607"/>
                  <a:gd name="connsiteX66" fmla="*/ 156239 w 2959713"/>
                  <a:gd name="connsiteY66" fmla="*/ 1507338 h 3726607"/>
                  <a:gd name="connsiteX67" fmla="*/ 76229 w 2959713"/>
                  <a:gd name="connsiteY67" fmla="*/ 1522579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212437 w 2959713"/>
                  <a:gd name="connsiteY82" fmla="*/ 1647356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50549 w 2959713"/>
                  <a:gd name="connsiteY103" fmla="*/ 1813091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43029 w 2959713"/>
                  <a:gd name="connsiteY0" fmla="*/ 83351 h 3726607"/>
                  <a:gd name="connsiteX1" fmla="*/ 1143029 w 2959713"/>
                  <a:gd name="connsiteY1" fmla="*/ 205271 h 3726607"/>
                  <a:gd name="connsiteX2" fmla="*/ 1143029 w 2959713"/>
                  <a:gd name="connsiteY2" fmla="*/ 296711 h 3726607"/>
                  <a:gd name="connsiteX3" fmla="*/ 1143029 w 2959713"/>
                  <a:gd name="connsiteY3" fmla="*/ 464351 h 3726607"/>
                  <a:gd name="connsiteX4" fmla="*/ 1158269 w 2959713"/>
                  <a:gd name="connsiteY4" fmla="*/ 586271 h 3726607"/>
                  <a:gd name="connsiteX5" fmla="*/ 1135409 w 2959713"/>
                  <a:gd name="connsiteY5" fmla="*/ 807251 h 3726607"/>
                  <a:gd name="connsiteX6" fmla="*/ 1127789 w 2959713"/>
                  <a:gd name="connsiteY6" fmla="*/ 921551 h 3726607"/>
                  <a:gd name="connsiteX7" fmla="*/ 1074449 w 2959713"/>
                  <a:gd name="connsiteY7" fmla="*/ 1012991 h 3726607"/>
                  <a:gd name="connsiteX8" fmla="*/ 960149 w 2959713"/>
                  <a:gd name="connsiteY8" fmla="*/ 1081571 h 3726607"/>
                  <a:gd name="connsiteX9" fmla="*/ 891569 w 2959713"/>
                  <a:gd name="connsiteY9" fmla="*/ 1134911 h 3726607"/>
                  <a:gd name="connsiteX10" fmla="*/ 784889 w 2959713"/>
                  <a:gd name="connsiteY10" fmla="*/ 1134911 h 3726607"/>
                  <a:gd name="connsiteX11" fmla="*/ 723929 w 2959713"/>
                  <a:gd name="connsiteY11" fmla="*/ 1081571 h 3726607"/>
                  <a:gd name="connsiteX12" fmla="*/ 685829 w 2959713"/>
                  <a:gd name="connsiteY12" fmla="*/ 1028231 h 3726607"/>
                  <a:gd name="connsiteX13" fmla="*/ 647729 w 2959713"/>
                  <a:gd name="connsiteY13" fmla="*/ 921551 h 3726607"/>
                  <a:gd name="connsiteX14" fmla="*/ 624869 w 2959713"/>
                  <a:gd name="connsiteY14" fmla="*/ 776771 h 3726607"/>
                  <a:gd name="connsiteX15" fmla="*/ 624869 w 2959713"/>
                  <a:gd name="connsiteY15" fmla="*/ 700571 h 3726607"/>
                  <a:gd name="connsiteX16" fmla="*/ 602009 w 2959713"/>
                  <a:gd name="connsiteY16" fmla="*/ 685331 h 3726607"/>
                  <a:gd name="connsiteX17" fmla="*/ 571529 w 2959713"/>
                  <a:gd name="connsiteY17" fmla="*/ 685331 h 3726607"/>
                  <a:gd name="connsiteX18" fmla="*/ 571529 w 2959713"/>
                  <a:gd name="connsiteY18" fmla="*/ 723431 h 3726607"/>
                  <a:gd name="connsiteX19" fmla="*/ 571529 w 2959713"/>
                  <a:gd name="connsiteY19" fmla="*/ 776771 h 3726607"/>
                  <a:gd name="connsiteX20" fmla="*/ 579149 w 2959713"/>
                  <a:gd name="connsiteY20" fmla="*/ 852971 h 3726607"/>
                  <a:gd name="connsiteX21" fmla="*/ 571529 w 2959713"/>
                  <a:gd name="connsiteY21" fmla="*/ 906311 h 3726607"/>
                  <a:gd name="connsiteX22" fmla="*/ 563909 w 2959713"/>
                  <a:gd name="connsiteY22" fmla="*/ 936791 h 3726607"/>
                  <a:gd name="connsiteX23" fmla="*/ 505806 w 2959713"/>
                  <a:gd name="connsiteY23" fmla="*/ 910121 h 3726607"/>
                  <a:gd name="connsiteX24" fmla="*/ 388649 w 2959713"/>
                  <a:gd name="connsiteY24" fmla="*/ 814871 h 3726607"/>
                  <a:gd name="connsiteX25" fmla="*/ 356264 w 2959713"/>
                  <a:gd name="connsiteY25" fmla="*/ 797726 h 3726607"/>
                  <a:gd name="connsiteX26" fmla="*/ 289589 w 2959713"/>
                  <a:gd name="connsiteY26" fmla="*/ 822491 h 3726607"/>
                  <a:gd name="connsiteX27" fmla="*/ 327689 w 2959713"/>
                  <a:gd name="connsiteY27" fmla="*/ 852971 h 3726607"/>
                  <a:gd name="connsiteX28" fmla="*/ 358169 w 2959713"/>
                  <a:gd name="connsiteY28" fmla="*/ 875831 h 3726607"/>
                  <a:gd name="connsiteX29" fmla="*/ 419129 w 2959713"/>
                  <a:gd name="connsiteY29" fmla="*/ 936791 h 3726607"/>
                  <a:gd name="connsiteX30" fmla="*/ 495329 w 2959713"/>
                  <a:gd name="connsiteY30" fmla="*/ 997751 h 3726607"/>
                  <a:gd name="connsiteX31" fmla="*/ 548669 w 2959713"/>
                  <a:gd name="connsiteY31" fmla="*/ 1043471 h 3726607"/>
                  <a:gd name="connsiteX32" fmla="*/ 617249 w 2959713"/>
                  <a:gd name="connsiteY32" fmla="*/ 1134911 h 3726607"/>
                  <a:gd name="connsiteX33" fmla="*/ 662969 w 2959713"/>
                  <a:gd name="connsiteY33" fmla="*/ 1173011 h 3726607"/>
                  <a:gd name="connsiteX34" fmla="*/ 579149 w 2959713"/>
                  <a:gd name="connsiteY34" fmla="*/ 1180631 h 3726607"/>
                  <a:gd name="connsiteX35" fmla="*/ 464849 w 2959713"/>
                  <a:gd name="connsiteY35" fmla="*/ 1180631 h 3726607"/>
                  <a:gd name="connsiteX36" fmla="*/ 365789 w 2959713"/>
                  <a:gd name="connsiteY36" fmla="*/ 1173011 h 3726607"/>
                  <a:gd name="connsiteX37" fmla="*/ 259109 w 2959713"/>
                  <a:gd name="connsiteY37" fmla="*/ 1134911 h 3726607"/>
                  <a:gd name="connsiteX38" fmla="*/ 205769 w 2959713"/>
                  <a:gd name="connsiteY38" fmla="*/ 1081571 h 3726607"/>
                  <a:gd name="connsiteX39" fmla="*/ 144809 w 2959713"/>
                  <a:gd name="connsiteY39" fmla="*/ 1043471 h 3726607"/>
                  <a:gd name="connsiteX40" fmla="*/ 114329 w 2959713"/>
                  <a:gd name="connsiteY40" fmla="*/ 1073951 h 3726607"/>
                  <a:gd name="connsiteX41" fmla="*/ 160049 w 2959713"/>
                  <a:gd name="connsiteY41" fmla="*/ 1112051 h 3726607"/>
                  <a:gd name="connsiteX42" fmla="*/ 190529 w 2959713"/>
                  <a:gd name="connsiteY42" fmla="*/ 1142531 h 3726607"/>
                  <a:gd name="connsiteX43" fmla="*/ 221009 w 2959713"/>
                  <a:gd name="connsiteY43" fmla="*/ 1173011 h 3726607"/>
                  <a:gd name="connsiteX44" fmla="*/ 281969 w 2959713"/>
                  <a:gd name="connsiteY44" fmla="*/ 1218731 h 3726607"/>
                  <a:gd name="connsiteX45" fmla="*/ 327689 w 2959713"/>
                  <a:gd name="connsiteY45" fmla="*/ 1233971 h 3726607"/>
                  <a:gd name="connsiteX46" fmla="*/ 350549 w 2959713"/>
                  <a:gd name="connsiteY46" fmla="*/ 1249211 h 3726607"/>
                  <a:gd name="connsiteX47" fmla="*/ 304829 w 2959713"/>
                  <a:gd name="connsiteY47" fmla="*/ 1256831 h 3726607"/>
                  <a:gd name="connsiteX48" fmla="*/ 213389 w 2959713"/>
                  <a:gd name="connsiteY48" fmla="*/ 1256831 h 3726607"/>
                  <a:gd name="connsiteX49" fmla="*/ 152429 w 2959713"/>
                  <a:gd name="connsiteY49" fmla="*/ 1265404 h 3726607"/>
                  <a:gd name="connsiteX50" fmla="*/ 91469 w 2959713"/>
                  <a:gd name="connsiteY50" fmla="*/ 1287311 h 3726607"/>
                  <a:gd name="connsiteX51" fmla="*/ 60989 w 2959713"/>
                  <a:gd name="connsiteY51" fmla="*/ 1310171 h 3726607"/>
                  <a:gd name="connsiteX52" fmla="*/ 68609 w 2959713"/>
                  <a:gd name="connsiteY52" fmla="*/ 1340651 h 3726607"/>
                  <a:gd name="connsiteX53" fmla="*/ 111471 w 2959713"/>
                  <a:gd name="connsiteY53" fmla="*/ 1344461 h 3726607"/>
                  <a:gd name="connsiteX54" fmla="*/ 190529 w 2959713"/>
                  <a:gd name="connsiteY54" fmla="*/ 1325411 h 3726607"/>
                  <a:gd name="connsiteX55" fmla="*/ 350549 w 2959713"/>
                  <a:gd name="connsiteY55" fmla="*/ 1294931 h 3726607"/>
                  <a:gd name="connsiteX56" fmla="*/ 434369 w 2959713"/>
                  <a:gd name="connsiteY56" fmla="*/ 1302551 h 3726607"/>
                  <a:gd name="connsiteX57" fmla="*/ 541049 w 2959713"/>
                  <a:gd name="connsiteY57" fmla="*/ 1302551 h 3726607"/>
                  <a:gd name="connsiteX58" fmla="*/ 579149 w 2959713"/>
                  <a:gd name="connsiteY58" fmla="*/ 1302551 h 3726607"/>
                  <a:gd name="connsiteX59" fmla="*/ 533429 w 2959713"/>
                  <a:gd name="connsiteY59" fmla="*/ 1333031 h 3726607"/>
                  <a:gd name="connsiteX60" fmla="*/ 472469 w 2959713"/>
                  <a:gd name="connsiteY60" fmla="*/ 1363511 h 3726607"/>
                  <a:gd name="connsiteX61" fmla="*/ 434369 w 2959713"/>
                  <a:gd name="connsiteY61" fmla="*/ 1386371 h 3726607"/>
                  <a:gd name="connsiteX62" fmla="*/ 373409 w 2959713"/>
                  <a:gd name="connsiteY62" fmla="*/ 1409231 h 3726607"/>
                  <a:gd name="connsiteX63" fmla="*/ 320069 w 2959713"/>
                  <a:gd name="connsiteY63" fmla="*/ 1447331 h 3726607"/>
                  <a:gd name="connsiteX64" fmla="*/ 259109 w 2959713"/>
                  <a:gd name="connsiteY64" fmla="*/ 1462571 h 3726607"/>
                  <a:gd name="connsiteX65" fmla="*/ 221962 w 2959713"/>
                  <a:gd name="connsiteY65" fmla="*/ 1492099 h 3726607"/>
                  <a:gd name="connsiteX66" fmla="*/ 156239 w 2959713"/>
                  <a:gd name="connsiteY66" fmla="*/ 1507338 h 3726607"/>
                  <a:gd name="connsiteX67" fmla="*/ 76229 w 2959713"/>
                  <a:gd name="connsiteY67" fmla="*/ 1522579 h 3726607"/>
                  <a:gd name="connsiteX68" fmla="*/ 7649 w 2959713"/>
                  <a:gd name="connsiteY68" fmla="*/ 1508291 h 3726607"/>
                  <a:gd name="connsiteX69" fmla="*/ 7649 w 2959713"/>
                  <a:gd name="connsiteY69" fmla="*/ 1561631 h 3726607"/>
                  <a:gd name="connsiteX70" fmla="*/ 60989 w 2959713"/>
                  <a:gd name="connsiteY70" fmla="*/ 1584491 h 3726607"/>
                  <a:gd name="connsiteX71" fmla="*/ 114329 w 2959713"/>
                  <a:gd name="connsiteY71" fmla="*/ 1569251 h 3726607"/>
                  <a:gd name="connsiteX72" fmla="*/ 205769 w 2959713"/>
                  <a:gd name="connsiteY72" fmla="*/ 1561631 h 3726607"/>
                  <a:gd name="connsiteX73" fmla="*/ 236249 w 2959713"/>
                  <a:gd name="connsiteY73" fmla="*/ 1546391 h 3726607"/>
                  <a:gd name="connsiteX74" fmla="*/ 198149 w 2959713"/>
                  <a:gd name="connsiteY74" fmla="*/ 1592111 h 3726607"/>
                  <a:gd name="connsiteX75" fmla="*/ 129569 w 2959713"/>
                  <a:gd name="connsiteY75" fmla="*/ 1637831 h 3726607"/>
                  <a:gd name="connsiteX76" fmla="*/ 53369 w 2959713"/>
                  <a:gd name="connsiteY76" fmla="*/ 1698791 h 3726607"/>
                  <a:gd name="connsiteX77" fmla="*/ 30509 w 2959713"/>
                  <a:gd name="connsiteY77" fmla="*/ 1774991 h 3726607"/>
                  <a:gd name="connsiteX78" fmla="*/ 60989 w 2959713"/>
                  <a:gd name="connsiteY78" fmla="*/ 1797851 h 3726607"/>
                  <a:gd name="connsiteX79" fmla="*/ 76229 w 2959713"/>
                  <a:gd name="connsiteY79" fmla="*/ 1767371 h 3726607"/>
                  <a:gd name="connsiteX80" fmla="*/ 99089 w 2959713"/>
                  <a:gd name="connsiteY80" fmla="*/ 1736891 h 3726607"/>
                  <a:gd name="connsiteX81" fmla="*/ 160049 w 2959713"/>
                  <a:gd name="connsiteY81" fmla="*/ 1691171 h 3726607"/>
                  <a:gd name="connsiteX82" fmla="*/ 212437 w 2959713"/>
                  <a:gd name="connsiteY82" fmla="*/ 1647356 h 3726607"/>
                  <a:gd name="connsiteX83" fmla="*/ 365789 w 2959713"/>
                  <a:gd name="connsiteY83" fmla="*/ 1546391 h 3726607"/>
                  <a:gd name="connsiteX84" fmla="*/ 434369 w 2959713"/>
                  <a:gd name="connsiteY84" fmla="*/ 1508291 h 3726607"/>
                  <a:gd name="connsiteX85" fmla="*/ 502949 w 2959713"/>
                  <a:gd name="connsiteY85" fmla="*/ 1470191 h 3726607"/>
                  <a:gd name="connsiteX86" fmla="*/ 586769 w 2959713"/>
                  <a:gd name="connsiteY86" fmla="*/ 1432091 h 3726607"/>
                  <a:gd name="connsiteX87" fmla="*/ 647729 w 2959713"/>
                  <a:gd name="connsiteY87" fmla="*/ 1378751 h 3726607"/>
                  <a:gd name="connsiteX88" fmla="*/ 739169 w 2959713"/>
                  <a:gd name="connsiteY88" fmla="*/ 1325411 h 3726607"/>
                  <a:gd name="connsiteX89" fmla="*/ 784889 w 2959713"/>
                  <a:gd name="connsiteY89" fmla="*/ 1302551 h 3726607"/>
                  <a:gd name="connsiteX90" fmla="*/ 861089 w 2959713"/>
                  <a:gd name="connsiteY90" fmla="*/ 1302551 h 3726607"/>
                  <a:gd name="connsiteX91" fmla="*/ 975389 w 2959713"/>
                  <a:gd name="connsiteY91" fmla="*/ 1302551 h 3726607"/>
                  <a:gd name="connsiteX92" fmla="*/ 1028729 w 2959713"/>
                  <a:gd name="connsiteY92" fmla="*/ 1302551 h 3726607"/>
                  <a:gd name="connsiteX93" fmla="*/ 937289 w 2959713"/>
                  <a:gd name="connsiteY93" fmla="*/ 1416851 h 3726607"/>
                  <a:gd name="connsiteX94" fmla="*/ 876329 w 2959713"/>
                  <a:gd name="connsiteY94" fmla="*/ 1546391 h 3726607"/>
                  <a:gd name="connsiteX95" fmla="*/ 815369 w 2959713"/>
                  <a:gd name="connsiteY95" fmla="*/ 1637831 h 3726607"/>
                  <a:gd name="connsiteX96" fmla="*/ 769649 w 2959713"/>
                  <a:gd name="connsiteY96" fmla="*/ 1774991 h 3726607"/>
                  <a:gd name="connsiteX97" fmla="*/ 739169 w 2959713"/>
                  <a:gd name="connsiteY97" fmla="*/ 1813091 h 3726607"/>
                  <a:gd name="connsiteX98" fmla="*/ 617249 w 2959713"/>
                  <a:gd name="connsiteY98" fmla="*/ 1851191 h 3726607"/>
                  <a:gd name="connsiteX99" fmla="*/ 502949 w 2959713"/>
                  <a:gd name="connsiteY99" fmla="*/ 1835951 h 3726607"/>
                  <a:gd name="connsiteX100" fmla="*/ 373409 w 2959713"/>
                  <a:gd name="connsiteY100" fmla="*/ 1790231 h 3726607"/>
                  <a:gd name="connsiteX101" fmla="*/ 312449 w 2959713"/>
                  <a:gd name="connsiteY101" fmla="*/ 1759751 h 3726607"/>
                  <a:gd name="connsiteX102" fmla="*/ 304829 w 2959713"/>
                  <a:gd name="connsiteY102" fmla="*/ 1797851 h 3726607"/>
                  <a:gd name="connsiteX103" fmla="*/ 341024 w 2959713"/>
                  <a:gd name="connsiteY103" fmla="*/ 1827378 h 3726607"/>
                  <a:gd name="connsiteX104" fmla="*/ 403889 w 2959713"/>
                  <a:gd name="connsiteY104" fmla="*/ 1874051 h 3726607"/>
                  <a:gd name="connsiteX105" fmla="*/ 487709 w 2959713"/>
                  <a:gd name="connsiteY105" fmla="*/ 1919771 h 3726607"/>
                  <a:gd name="connsiteX106" fmla="*/ 510569 w 2959713"/>
                  <a:gd name="connsiteY106" fmla="*/ 1942631 h 3726607"/>
                  <a:gd name="connsiteX107" fmla="*/ 396269 w 2959713"/>
                  <a:gd name="connsiteY107" fmla="*/ 1980731 h 3726607"/>
                  <a:gd name="connsiteX108" fmla="*/ 350549 w 2959713"/>
                  <a:gd name="connsiteY108" fmla="*/ 2003591 h 3726607"/>
                  <a:gd name="connsiteX109" fmla="*/ 259109 w 2959713"/>
                  <a:gd name="connsiteY109" fmla="*/ 2026451 h 3726607"/>
                  <a:gd name="connsiteX110" fmla="*/ 190529 w 2959713"/>
                  <a:gd name="connsiteY110" fmla="*/ 2026451 h 3726607"/>
                  <a:gd name="connsiteX111" fmla="*/ 121949 w 2959713"/>
                  <a:gd name="connsiteY111" fmla="*/ 2026451 h 3726607"/>
                  <a:gd name="connsiteX112" fmla="*/ 45749 w 2959713"/>
                  <a:gd name="connsiteY112" fmla="*/ 1995971 h 3726607"/>
                  <a:gd name="connsiteX113" fmla="*/ 7649 w 2959713"/>
                  <a:gd name="connsiteY113" fmla="*/ 2011211 h 3726607"/>
                  <a:gd name="connsiteX114" fmla="*/ 22889 w 2959713"/>
                  <a:gd name="connsiteY114" fmla="*/ 2041691 h 3726607"/>
                  <a:gd name="connsiteX115" fmla="*/ 53369 w 2959713"/>
                  <a:gd name="connsiteY115" fmla="*/ 2072171 h 3726607"/>
                  <a:gd name="connsiteX116" fmla="*/ 144809 w 2959713"/>
                  <a:gd name="connsiteY116" fmla="*/ 2095031 h 3726607"/>
                  <a:gd name="connsiteX117" fmla="*/ 213389 w 2959713"/>
                  <a:gd name="connsiteY117" fmla="*/ 2102651 h 3726607"/>
                  <a:gd name="connsiteX118" fmla="*/ 243869 w 2959713"/>
                  <a:gd name="connsiteY118" fmla="*/ 2110271 h 3726607"/>
                  <a:gd name="connsiteX119" fmla="*/ 167669 w 2959713"/>
                  <a:gd name="connsiteY119" fmla="*/ 2148371 h 3726607"/>
                  <a:gd name="connsiteX120" fmla="*/ 83849 w 2959713"/>
                  <a:gd name="connsiteY120" fmla="*/ 2194091 h 3726607"/>
                  <a:gd name="connsiteX121" fmla="*/ 45749 w 2959713"/>
                  <a:gd name="connsiteY121" fmla="*/ 2239811 h 3726607"/>
                  <a:gd name="connsiteX122" fmla="*/ 7649 w 2959713"/>
                  <a:gd name="connsiteY122" fmla="*/ 2285531 h 3726607"/>
                  <a:gd name="connsiteX123" fmla="*/ 7649 w 2959713"/>
                  <a:gd name="connsiteY123" fmla="*/ 2316011 h 3726607"/>
                  <a:gd name="connsiteX124" fmla="*/ 45749 w 2959713"/>
                  <a:gd name="connsiteY124" fmla="*/ 2285531 h 3726607"/>
                  <a:gd name="connsiteX125" fmla="*/ 121949 w 2959713"/>
                  <a:gd name="connsiteY125" fmla="*/ 2239811 h 3726607"/>
                  <a:gd name="connsiteX126" fmla="*/ 221009 w 2959713"/>
                  <a:gd name="connsiteY126" fmla="*/ 2194091 h 3726607"/>
                  <a:gd name="connsiteX127" fmla="*/ 289589 w 2959713"/>
                  <a:gd name="connsiteY127" fmla="*/ 2155991 h 3726607"/>
                  <a:gd name="connsiteX128" fmla="*/ 358169 w 2959713"/>
                  <a:gd name="connsiteY128" fmla="*/ 2117891 h 3726607"/>
                  <a:gd name="connsiteX129" fmla="*/ 441989 w 2959713"/>
                  <a:gd name="connsiteY129" fmla="*/ 2072171 h 3726607"/>
                  <a:gd name="connsiteX130" fmla="*/ 548669 w 2959713"/>
                  <a:gd name="connsiteY130" fmla="*/ 2026451 h 3726607"/>
                  <a:gd name="connsiteX131" fmla="*/ 655349 w 2959713"/>
                  <a:gd name="connsiteY131" fmla="*/ 2011211 h 3726607"/>
                  <a:gd name="connsiteX132" fmla="*/ 716309 w 2959713"/>
                  <a:gd name="connsiteY132" fmla="*/ 1980731 h 3726607"/>
                  <a:gd name="connsiteX133" fmla="*/ 693449 w 2959713"/>
                  <a:gd name="connsiteY133" fmla="*/ 2079791 h 3726607"/>
                  <a:gd name="connsiteX134" fmla="*/ 609629 w 2959713"/>
                  <a:gd name="connsiteY134" fmla="*/ 2171231 h 3726607"/>
                  <a:gd name="connsiteX135" fmla="*/ 556289 w 2959713"/>
                  <a:gd name="connsiteY135" fmla="*/ 2209331 h 3726607"/>
                  <a:gd name="connsiteX136" fmla="*/ 457229 w 2959713"/>
                  <a:gd name="connsiteY136" fmla="*/ 2285531 h 3726607"/>
                  <a:gd name="connsiteX137" fmla="*/ 373409 w 2959713"/>
                  <a:gd name="connsiteY137" fmla="*/ 2308391 h 3726607"/>
                  <a:gd name="connsiteX138" fmla="*/ 259109 w 2959713"/>
                  <a:gd name="connsiteY138" fmla="*/ 2392211 h 3726607"/>
                  <a:gd name="connsiteX139" fmla="*/ 190529 w 2959713"/>
                  <a:gd name="connsiteY139" fmla="*/ 2415071 h 3726607"/>
                  <a:gd name="connsiteX140" fmla="*/ 83849 w 2959713"/>
                  <a:gd name="connsiteY140" fmla="*/ 2445551 h 3726607"/>
                  <a:gd name="connsiteX141" fmla="*/ 22889 w 2959713"/>
                  <a:gd name="connsiteY141" fmla="*/ 2437931 h 3726607"/>
                  <a:gd name="connsiteX142" fmla="*/ 30509 w 2959713"/>
                  <a:gd name="connsiteY142" fmla="*/ 2491271 h 3726607"/>
                  <a:gd name="connsiteX143" fmla="*/ 144809 w 2959713"/>
                  <a:gd name="connsiteY143" fmla="*/ 2468411 h 3726607"/>
                  <a:gd name="connsiteX144" fmla="*/ 228629 w 2959713"/>
                  <a:gd name="connsiteY144" fmla="*/ 2468411 h 3726607"/>
                  <a:gd name="connsiteX145" fmla="*/ 297209 w 2959713"/>
                  <a:gd name="connsiteY145" fmla="*/ 2445551 h 3726607"/>
                  <a:gd name="connsiteX146" fmla="*/ 259109 w 2959713"/>
                  <a:gd name="connsiteY146" fmla="*/ 2506511 h 3726607"/>
                  <a:gd name="connsiteX147" fmla="*/ 175289 w 2959713"/>
                  <a:gd name="connsiteY147" fmla="*/ 2582711 h 3726607"/>
                  <a:gd name="connsiteX148" fmla="*/ 99089 w 2959713"/>
                  <a:gd name="connsiteY148" fmla="*/ 2681771 h 3726607"/>
                  <a:gd name="connsiteX149" fmla="*/ 106709 w 2959713"/>
                  <a:gd name="connsiteY149" fmla="*/ 2727491 h 3726607"/>
                  <a:gd name="connsiteX150" fmla="*/ 144809 w 2959713"/>
                  <a:gd name="connsiteY150" fmla="*/ 2742731 h 3726607"/>
                  <a:gd name="connsiteX151" fmla="*/ 182909 w 2959713"/>
                  <a:gd name="connsiteY151" fmla="*/ 2666531 h 3726607"/>
                  <a:gd name="connsiteX152" fmla="*/ 236249 w 2959713"/>
                  <a:gd name="connsiteY152" fmla="*/ 2613191 h 3726607"/>
                  <a:gd name="connsiteX153" fmla="*/ 289589 w 2959713"/>
                  <a:gd name="connsiteY153" fmla="*/ 2536991 h 3726607"/>
                  <a:gd name="connsiteX154" fmla="*/ 358169 w 2959713"/>
                  <a:gd name="connsiteY154" fmla="*/ 2491271 h 3726607"/>
                  <a:gd name="connsiteX155" fmla="*/ 426749 w 2959713"/>
                  <a:gd name="connsiteY155" fmla="*/ 2437931 h 3726607"/>
                  <a:gd name="connsiteX156" fmla="*/ 480089 w 2959713"/>
                  <a:gd name="connsiteY156" fmla="*/ 2399831 h 3726607"/>
                  <a:gd name="connsiteX157" fmla="*/ 586769 w 2959713"/>
                  <a:gd name="connsiteY157" fmla="*/ 2354111 h 3726607"/>
                  <a:gd name="connsiteX158" fmla="*/ 632489 w 2959713"/>
                  <a:gd name="connsiteY158" fmla="*/ 2338871 h 3726607"/>
                  <a:gd name="connsiteX159" fmla="*/ 617249 w 2959713"/>
                  <a:gd name="connsiteY159" fmla="*/ 2415071 h 3726607"/>
                  <a:gd name="connsiteX160" fmla="*/ 563909 w 2959713"/>
                  <a:gd name="connsiteY160" fmla="*/ 2476031 h 3726607"/>
                  <a:gd name="connsiteX161" fmla="*/ 480089 w 2959713"/>
                  <a:gd name="connsiteY161" fmla="*/ 2590331 h 3726607"/>
                  <a:gd name="connsiteX162" fmla="*/ 434369 w 2959713"/>
                  <a:gd name="connsiteY162" fmla="*/ 2674151 h 3726607"/>
                  <a:gd name="connsiteX163" fmla="*/ 365789 w 2959713"/>
                  <a:gd name="connsiteY163" fmla="*/ 2735111 h 3726607"/>
                  <a:gd name="connsiteX164" fmla="*/ 289589 w 2959713"/>
                  <a:gd name="connsiteY164" fmla="*/ 2803691 h 3726607"/>
                  <a:gd name="connsiteX165" fmla="*/ 198149 w 2959713"/>
                  <a:gd name="connsiteY165" fmla="*/ 2864651 h 3726607"/>
                  <a:gd name="connsiteX166" fmla="*/ 137189 w 2959713"/>
                  <a:gd name="connsiteY166" fmla="*/ 2895131 h 3726607"/>
                  <a:gd name="connsiteX167" fmla="*/ 129569 w 2959713"/>
                  <a:gd name="connsiteY167" fmla="*/ 2933231 h 3726607"/>
                  <a:gd name="connsiteX168" fmla="*/ 152429 w 2959713"/>
                  <a:gd name="connsiteY168" fmla="*/ 2948471 h 3726607"/>
                  <a:gd name="connsiteX169" fmla="*/ 228629 w 2959713"/>
                  <a:gd name="connsiteY169" fmla="*/ 2887511 h 3726607"/>
                  <a:gd name="connsiteX170" fmla="*/ 350549 w 2959713"/>
                  <a:gd name="connsiteY170" fmla="*/ 2811311 h 3726607"/>
                  <a:gd name="connsiteX171" fmla="*/ 388649 w 2959713"/>
                  <a:gd name="connsiteY171" fmla="*/ 2780831 h 3726607"/>
                  <a:gd name="connsiteX172" fmla="*/ 342929 w 2959713"/>
                  <a:gd name="connsiteY172" fmla="*/ 2940851 h 3726607"/>
                  <a:gd name="connsiteX173" fmla="*/ 320069 w 2959713"/>
                  <a:gd name="connsiteY173" fmla="*/ 3062771 h 3726607"/>
                  <a:gd name="connsiteX174" fmla="*/ 312449 w 2959713"/>
                  <a:gd name="connsiteY174" fmla="*/ 3154211 h 3726607"/>
                  <a:gd name="connsiteX175" fmla="*/ 350549 w 2959713"/>
                  <a:gd name="connsiteY175" fmla="*/ 3161831 h 3726607"/>
                  <a:gd name="connsiteX176" fmla="*/ 350549 w 2959713"/>
                  <a:gd name="connsiteY176" fmla="*/ 3108491 h 3726607"/>
                  <a:gd name="connsiteX177" fmla="*/ 396269 w 2959713"/>
                  <a:gd name="connsiteY177" fmla="*/ 2940851 h 3726607"/>
                  <a:gd name="connsiteX178" fmla="*/ 449609 w 2959713"/>
                  <a:gd name="connsiteY178" fmla="*/ 2803691 h 3726607"/>
                  <a:gd name="connsiteX179" fmla="*/ 518189 w 2959713"/>
                  <a:gd name="connsiteY179" fmla="*/ 2735111 h 3726607"/>
                  <a:gd name="connsiteX180" fmla="*/ 571529 w 2959713"/>
                  <a:gd name="connsiteY180" fmla="*/ 2666531 h 3726607"/>
                  <a:gd name="connsiteX181" fmla="*/ 617249 w 2959713"/>
                  <a:gd name="connsiteY181" fmla="*/ 2636051 h 3726607"/>
                  <a:gd name="connsiteX182" fmla="*/ 617249 w 2959713"/>
                  <a:gd name="connsiteY182" fmla="*/ 2735111 h 3726607"/>
                  <a:gd name="connsiteX183" fmla="*/ 579149 w 2959713"/>
                  <a:gd name="connsiteY183" fmla="*/ 2917991 h 3726607"/>
                  <a:gd name="connsiteX184" fmla="*/ 533429 w 2959713"/>
                  <a:gd name="connsiteY184" fmla="*/ 3055151 h 3726607"/>
                  <a:gd name="connsiteX185" fmla="*/ 487709 w 2959713"/>
                  <a:gd name="connsiteY185" fmla="*/ 3146591 h 3726607"/>
                  <a:gd name="connsiteX186" fmla="*/ 449609 w 2959713"/>
                  <a:gd name="connsiteY186" fmla="*/ 3222791 h 3726607"/>
                  <a:gd name="connsiteX187" fmla="*/ 403889 w 2959713"/>
                  <a:gd name="connsiteY187" fmla="*/ 3298991 h 3726607"/>
                  <a:gd name="connsiteX188" fmla="*/ 373409 w 2959713"/>
                  <a:gd name="connsiteY188" fmla="*/ 3375191 h 3726607"/>
                  <a:gd name="connsiteX189" fmla="*/ 373409 w 2959713"/>
                  <a:gd name="connsiteY189" fmla="*/ 3413291 h 3726607"/>
                  <a:gd name="connsiteX190" fmla="*/ 411509 w 2959713"/>
                  <a:gd name="connsiteY190" fmla="*/ 3390431 h 3726607"/>
                  <a:gd name="connsiteX191" fmla="*/ 464849 w 2959713"/>
                  <a:gd name="connsiteY191" fmla="*/ 3298991 h 3726607"/>
                  <a:gd name="connsiteX192" fmla="*/ 518189 w 2959713"/>
                  <a:gd name="connsiteY192" fmla="*/ 3184691 h 3726607"/>
                  <a:gd name="connsiteX193" fmla="*/ 563909 w 2959713"/>
                  <a:gd name="connsiteY193" fmla="*/ 3085631 h 3726607"/>
                  <a:gd name="connsiteX194" fmla="*/ 624869 w 2959713"/>
                  <a:gd name="connsiteY194" fmla="*/ 2956091 h 3726607"/>
                  <a:gd name="connsiteX195" fmla="*/ 647729 w 2959713"/>
                  <a:gd name="connsiteY195" fmla="*/ 3085631 h 3726607"/>
                  <a:gd name="connsiteX196" fmla="*/ 685829 w 2959713"/>
                  <a:gd name="connsiteY196" fmla="*/ 3283751 h 3726607"/>
                  <a:gd name="connsiteX197" fmla="*/ 723929 w 2959713"/>
                  <a:gd name="connsiteY197" fmla="*/ 3352331 h 3726607"/>
                  <a:gd name="connsiteX198" fmla="*/ 754409 w 2959713"/>
                  <a:gd name="connsiteY198" fmla="*/ 3352331 h 3726607"/>
                  <a:gd name="connsiteX199" fmla="*/ 746789 w 2959713"/>
                  <a:gd name="connsiteY199" fmla="*/ 3276131 h 3726607"/>
                  <a:gd name="connsiteX200" fmla="*/ 716309 w 2959713"/>
                  <a:gd name="connsiteY200" fmla="*/ 3161831 h 3726607"/>
                  <a:gd name="connsiteX201" fmla="*/ 723929 w 2959713"/>
                  <a:gd name="connsiteY201" fmla="*/ 3032291 h 3726607"/>
                  <a:gd name="connsiteX202" fmla="*/ 723929 w 2959713"/>
                  <a:gd name="connsiteY202" fmla="*/ 2796071 h 3726607"/>
                  <a:gd name="connsiteX203" fmla="*/ 739169 w 2959713"/>
                  <a:gd name="connsiteY203" fmla="*/ 2620811 h 3726607"/>
                  <a:gd name="connsiteX204" fmla="*/ 762029 w 2959713"/>
                  <a:gd name="connsiteY204" fmla="*/ 2483651 h 3726607"/>
                  <a:gd name="connsiteX205" fmla="*/ 807749 w 2959713"/>
                  <a:gd name="connsiteY205" fmla="*/ 2369351 h 3726607"/>
                  <a:gd name="connsiteX206" fmla="*/ 830609 w 2959713"/>
                  <a:gd name="connsiteY206" fmla="*/ 2468411 h 3726607"/>
                  <a:gd name="connsiteX207" fmla="*/ 861089 w 2959713"/>
                  <a:gd name="connsiteY207" fmla="*/ 2575091 h 3726607"/>
                  <a:gd name="connsiteX208" fmla="*/ 883949 w 2959713"/>
                  <a:gd name="connsiteY208" fmla="*/ 2674151 h 3726607"/>
                  <a:gd name="connsiteX209" fmla="*/ 876329 w 2959713"/>
                  <a:gd name="connsiteY209" fmla="*/ 2811311 h 3726607"/>
                  <a:gd name="connsiteX210" fmla="*/ 838229 w 2959713"/>
                  <a:gd name="connsiteY210" fmla="*/ 2986571 h 3726607"/>
                  <a:gd name="connsiteX211" fmla="*/ 845849 w 2959713"/>
                  <a:gd name="connsiteY211" fmla="*/ 3039911 h 3726607"/>
                  <a:gd name="connsiteX212" fmla="*/ 876329 w 2959713"/>
                  <a:gd name="connsiteY212" fmla="*/ 2994191 h 3726607"/>
                  <a:gd name="connsiteX213" fmla="*/ 914429 w 2959713"/>
                  <a:gd name="connsiteY213" fmla="*/ 2887511 h 3726607"/>
                  <a:gd name="connsiteX214" fmla="*/ 952529 w 2959713"/>
                  <a:gd name="connsiteY214" fmla="*/ 2757971 h 3726607"/>
                  <a:gd name="connsiteX215" fmla="*/ 990629 w 2959713"/>
                  <a:gd name="connsiteY215" fmla="*/ 2857031 h 3726607"/>
                  <a:gd name="connsiteX216" fmla="*/ 998249 w 2959713"/>
                  <a:gd name="connsiteY216" fmla="*/ 2971331 h 3726607"/>
                  <a:gd name="connsiteX217" fmla="*/ 1043969 w 2959713"/>
                  <a:gd name="connsiteY217" fmla="*/ 2978951 h 3726607"/>
                  <a:gd name="connsiteX218" fmla="*/ 1028729 w 2959713"/>
                  <a:gd name="connsiteY218" fmla="*/ 2887511 h 3726607"/>
                  <a:gd name="connsiteX219" fmla="*/ 983009 w 2959713"/>
                  <a:gd name="connsiteY219" fmla="*/ 2719871 h 3726607"/>
                  <a:gd name="connsiteX220" fmla="*/ 952529 w 2959713"/>
                  <a:gd name="connsiteY220" fmla="*/ 2597951 h 3726607"/>
                  <a:gd name="connsiteX221" fmla="*/ 922049 w 2959713"/>
                  <a:gd name="connsiteY221" fmla="*/ 2476031 h 3726607"/>
                  <a:gd name="connsiteX222" fmla="*/ 899189 w 2959713"/>
                  <a:gd name="connsiteY222" fmla="*/ 2323631 h 3726607"/>
                  <a:gd name="connsiteX223" fmla="*/ 906809 w 2959713"/>
                  <a:gd name="connsiteY223" fmla="*/ 2178851 h 3726607"/>
                  <a:gd name="connsiteX224" fmla="*/ 952529 w 2959713"/>
                  <a:gd name="connsiteY224" fmla="*/ 2018831 h 3726607"/>
                  <a:gd name="connsiteX225" fmla="*/ 1005869 w 2959713"/>
                  <a:gd name="connsiteY225" fmla="*/ 2117891 h 3726607"/>
                  <a:gd name="connsiteX226" fmla="*/ 1043969 w 2959713"/>
                  <a:gd name="connsiteY226" fmla="*/ 2155991 h 3726607"/>
                  <a:gd name="connsiteX227" fmla="*/ 1074449 w 2959713"/>
                  <a:gd name="connsiteY227" fmla="*/ 2110271 h 3726607"/>
                  <a:gd name="connsiteX228" fmla="*/ 1043969 w 2959713"/>
                  <a:gd name="connsiteY228" fmla="*/ 2041691 h 3726607"/>
                  <a:gd name="connsiteX229" fmla="*/ 990629 w 2959713"/>
                  <a:gd name="connsiteY229" fmla="*/ 1950251 h 3726607"/>
                  <a:gd name="connsiteX230" fmla="*/ 983009 w 2959713"/>
                  <a:gd name="connsiteY230" fmla="*/ 1889291 h 3726607"/>
                  <a:gd name="connsiteX231" fmla="*/ 1089689 w 2959713"/>
                  <a:gd name="connsiteY231" fmla="*/ 1683551 h 3726607"/>
                  <a:gd name="connsiteX232" fmla="*/ 1203989 w 2959713"/>
                  <a:gd name="connsiteY232" fmla="*/ 1508291 h 3726607"/>
                  <a:gd name="connsiteX233" fmla="*/ 1318289 w 2959713"/>
                  <a:gd name="connsiteY233" fmla="*/ 1393991 h 3726607"/>
                  <a:gd name="connsiteX234" fmla="*/ 1463069 w 2959713"/>
                  <a:gd name="connsiteY234" fmla="*/ 1333031 h 3726607"/>
                  <a:gd name="connsiteX235" fmla="*/ 1554509 w 2959713"/>
                  <a:gd name="connsiteY235" fmla="*/ 1371131 h 3726607"/>
                  <a:gd name="connsiteX236" fmla="*/ 1630709 w 2959713"/>
                  <a:gd name="connsiteY236" fmla="*/ 1454951 h 3726607"/>
                  <a:gd name="connsiteX237" fmla="*/ 1729769 w 2959713"/>
                  <a:gd name="connsiteY237" fmla="*/ 1576871 h 3726607"/>
                  <a:gd name="connsiteX238" fmla="*/ 1851689 w 2959713"/>
                  <a:gd name="connsiteY238" fmla="*/ 1721651 h 3726607"/>
                  <a:gd name="connsiteX239" fmla="*/ 1897409 w 2959713"/>
                  <a:gd name="connsiteY239" fmla="*/ 1881671 h 3726607"/>
                  <a:gd name="connsiteX240" fmla="*/ 1897409 w 2959713"/>
                  <a:gd name="connsiteY240" fmla="*/ 1973111 h 3726607"/>
                  <a:gd name="connsiteX241" fmla="*/ 1813589 w 2959713"/>
                  <a:gd name="connsiteY241" fmla="*/ 2072171 h 3726607"/>
                  <a:gd name="connsiteX242" fmla="*/ 1760249 w 2959713"/>
                  <a:gd name="connsiteY242" fmla="*/ 2155991 h 3726607"/>
                  <a:gd name="connsiteX243" fmla="*/ 1790729 w 2959713"/>
                  <a:gd name="connsiteY243" fmla="*/ 2216951 h 3726607"/>
                  <a:gd name="connsiteX244" fmla="*/ 1805969 w 2959713"/>
                  <a:gd name="connsiteY244" fmla="*/ 2194091 h 3726607"/>
                  <a:gd name="connsiteX245" fmla="*/ 1851689 w 2959713"/>
                  <a:gd name="connsiteY245" fmla="*/ 2125511 h 3726607"/>
                  <a:gd name="connsiteX246" fmla="*/ 1934556 w 2959713"/>
                  <a:gd name="connsiteY246" fmla="*/ 2034071 h 3726607"/>
                  <a:gd name="connsiteX247" fmla="*/ 1943129 w 2959713"/>
                  <a:gd name="connsiteY247" fmla="*/ 2209331 h 3726607"/>
                  <a:gd name="connsiteX248" fmla="*/ 1965989 w 2959713"/>
                  <a:gd name="connsiteY248" fmla="*/ 2369351 h 3726607"/>
                  <a:gd name="connsiteX249" fmla="*/ 1996469 w 2959713"/>
                  <a:gd name="connsiteY249" fmla="*/ 2582711 h 3726607"/>
                  <a:gd name="connsiteX250" fmla="*/ 2004089 w 2959713"/>
                  <a:gd name="connsiteY250" fmla="*/ 2841791 h 3726607"/>
                  <a:gd name="connsiteX251" fmla="*/ 1988849 w 2959713"/>
                  <a:gd name="connsiteY251" fmla="*/ 2971331 h 3726607"/>
                  <a:gd name="connsiteX252" fmla="*/ 1965989 w 2959713"/>
                  <a:gd name="connsiteY252" fmla="*/ 3100871 h 3726607"/>
                  <a:gd name="connsiteX253" fmla="*/ 1927889 w 2959713"/>
                  <a:gd name="connsiteY253" fmla="*/ 3283751 h 3726607"/>
                  <a:gd name="connsiteX254" fmla="*/ 1912649 w 2959713"/>
                  <a:gd name="connsiteY254" fmla="*/ 3451391 h 3726607"/>
                  <a:gd name="connsiteX255" fmla="*/ 1950749 w 2959713"/>
                  <a:gd name="connsiteY255" fmla="*/ 3420911 h 3726607"/>
                  <a:gd name="connsiteX256" fmla="*/ 1981229 w 2959713"/>
                  <a:gd name="connsiteY256" fmla="*/ 3230411 h 3726607"/>
                  <a:gd name="connsiteX257" fmla="*/ 2026949 w 2959713"/>
                  <a:gd name="connsiteY257" fmla="*/ 3116111 h 3726607"/>
                  <a:gd name="connsiteX258" fmla="*/ 2049809 w 2959713"/>
                  <a:gd name="connsiteY258" fmla="*/ 3055151 h 3726607"/>
                  <a:gd name="connsiteX259" fmla="*/ 2095529 w 2959713"/>
                  <a:gd name="connsiteY259" fmla="*/ 3161831 h 3726607"/>
                  <a:gd name="connsiteX260" fmla="*/ 2186969 w 2959713"/>
                  <a:gd name="connsiteY260" fmla="*/ 3359951 h 3726607"/>
                  <a:gd name="connsiteX261" fmla="*/ 2232689 w 2959713"/>
                  <a:gd name="connsiteY261" fmla="*/ 3405671 h 3726607"/>
                  <a:gd name="connsiteX262" fmla="*/ 2278409 w 2959713"/>
                  <a:gd name="connsiteY262" fmla="*/ 3405671 h 3726607"/>
                  <a:gd name="connsiteX263" fmla="*/ 2240309 w 2959713"/>
                  <a:gd name="connsiteY263" fmla="*/ 3329471 h 3726607"/>
                  <a:gd name="connsiteX264" fmla="*/ 2186969 w 2959713"/>
                  <a:gd name="connsiteY264" fmla="*/ 3238031 h 3726607"/>
                  <a:gd name="connsiteX265" fmla="*/ 2133629 w 2959713"/>
                  <a:gd name="connsiteY265" fmla="*/ 3131351 h 3726607"/>
                  <a:gd name="connsiteX266" fmla="*/ 2110769 w 2959713"/>
                  <a:gd name="connsiteY266" fmla="*/ 3009431 h 3726607"/>
                  <a:gd name="connsiteX267" fmla="*/ 2103149 w 2959713"/>
                  <a:gd name="connsiteY267" fmla="*/ 2857031 h 3726607"/>
                  <a:gd name="connsiteX268" fmla="*/ 2080289 w 2959713"/>
                  <a:gd name="connsiteY268" fmla="*/ 2742731 h 3726607"/>
                  <a:gd name="connsiteX269" fmla="*/ 2179349 w 2959713"/>
                  <a:gd name="connsiteY269" fmla="*/ 2864651 h 3726607"/>
                  <a:gd name="connsiteX270" fmla="*/ 2225069 w 2959713"/>
                  <a:gd name="connsiteY270" fmla="*/ 2956091 h 3726607"/>
                  <a:gd name="connsiteX271" fmla="*/ 2286029 w 2959713"/>
                  <a:gd name="connsiteY271" fmla="*/ 3047531 h 3726607"/>
                  <a:gd name="connsiteX272" fmla="*/ 2331749 w 2959713"/>
                  <a:gd name="connsiteY272" fmla="*/ 3116111 h 3726607"/>
                  <a:gd name="connsiteX273" fmla="*/ 2369849 w 2959713"/>
                  <a:gd name="connsiteY273" fmla="*/ 3199931 h 3726607"/>
                  <a:gd name="connsiteX274" fmla="*/ 2407949 w 2959713"/>
                  <a:gd name="connsiteY274" fmla="*/ 3329471 h 3726607"/>
                  <a:gd name="connsiteX275" fmla="*/ 2471766 w 2959713"/>
                  <a:gd name="connsiteY275" fmla="*/ 3483776 h 3726607"/>
                  <a:gd name="connsiteX276" fmla="*/ 2552729 w 2959713"/>
                  <a:gd name="connsiteY276" fmla="*/ 3657131 h 3726607"/>
                  <a:gd name="connsiteX277" fmla="*/ 2598449 w 2959713"/>
                  <a:gd name="connsiteY277" fmla="*/ 3725711 h 3726607"/>
                  <a:gd name="connsiteX278" fmla="*/ 2628929 w 2959713"/>
                  <a:gd name="connsiteY278" fmla="*/ 3695231 h 3726607"/>
                  <a:gd name="connsiteX279" fmla="*/ 2651789 w 2959713"/>
                  <a:gd name="connsiteY279" fmla="*/ 3679991 h 3726607"/>
                  <a:gd name="connsiteX280" fmla="*/ 2613689 w 2959713"/>
                  <a:gd name="connsiteY280" fmla="*/ 3634271 h 3726607"/>
                  <a:gd name="connsiteX281" fmla="*/ 2560349 w 2959713"/>
                  <a:gd name="connsiteY281" fmla="*/ 3580931 h 3726607"/>
                  <a:gd name="connsiteX282" fmla="*/ 2528917 w 2959713"/>
                  <a:gd name="connsiteY282" fmla="*/ 3497111 h 3726607"/>
                  <a:gd name="connsiteX283" fmla="*/ 2491769 w 2959713"/>
                  <a:gd name="connsiteY283" fmla="*/ 3405671 h 3726607"/>
                  <a:gd name="connsiteX284" fmla="*/ 2446049 w 2959713"/>
                  <a:gd name="connsiteY284" fmla="*/ 3253271 h 3726607"/>
                  <a:gd name="connsiteX285" fmla="*/ 2446049 w 2959713"/>
                  <a:gd name="connsiteY285" fmla="*/ 3169451 h 3726607"/>
                  <a:gd name="connsiteX286" fmla="*/ 2522249 w 2959713"/>
                  <a:gd name="connsiteY286" fmla="*/ 3238031 h 3726607"/>
                  <a:gd name="connsiteX287" fmla="*/ 2598449 w 2959713"/>
                  <a:gd name="connsiteY287" fmla="*/ 3283751 h 3726607"/>
                  <a:gd name="connsiteX288" fmla="*/ 2628929 w 2959713"/>
                  <a:gd name="connsiteY288" fmla="*/ 3298991 h 3726607"/>
                  <a:gd name="connsiteX289" fmla="*/ 2651789 w 2959713"/>
                  <a:gd name="connsiteY289" fmla="*/ 3253271 h 3726607"/>
                  <a:gd name="connsiteX290" fmla="*/ 2598449 w 2959713"/>
                  <a:gd name="connsiteY290" fmla="*/ 3222791 h 3726607"/>
                  <a:gd name="connsiteX291" fmla="*/ 2507009 w 2959713"/>
                  <a:gd name="connsiteY291" fmla="*/ 3161831 h 3726607"/>
                  <a:gd name="connsiteX292" fmla="*/ 2446049 w 2959713"/>
                  <a:gd name="connsiteY292" fmla="*/ 3116111 h 3726607"/>
                  <a:gd name="connsiteX293" fmla="*/ 2377469 w 2959713"/>
                  <a:gd name="connsiteY293" fmla="*/ 3032291 h 3726607"/>
                  <a:gd name="connsiteX294" fmla="*/ 2301269 w 2959713"/>
                  <a:gd name="connsiteY294" fmla="*/ 2910371 h 3726607"/>
                  <a:gd name="connsiteX295" fmla="*/ 2255549 w 2959713"/>
                  <a:gd name="connsiteY295" fmla="*/ 2811311 h 3726607"/>
                  <a:gd name="connsiteX296" fmla="*/ 2171729 w 2959713"/>
                  <a:gd name="connsiteY296" fmla="*/ 2681771 h 3726607"/>
                  <a:gd name="connsiteX297" fmla="*/ 2141249 w 2959713"/>
                  <a:gd name="connsiteY297" fmla="*/ 2582711 h 3726607"/>
                  <a:gd name="connsiteX298" fmla="*/ 2126009 w 2959713"/>
                  <a:gd name="connsiteY298" fmla="*/ 2437931 h 3726607"/>
                  <a:gd name="connsiteX299" fmla="*/ 2133629 w 2959713"/>
                  <a:gd name="connsiteY299" fmla="*/ 2369351 h 3726607"/>
                  <a:gd name="connsiteX300" fmla="*/ 2232689 w 2959713"/>
                  <a:gd name="connsiteY300" fmla="*/ 2445551 h 3726607"/>
                  <a:gd name="connsiteX301" fmla="*/ 2346989 w 2959713"/>
                  <a:gd name="connsiteY301" fmla="*/ 2597951 h 3726607"/>
                  <a:gd name="connsiteX302" fmla="*/ 2484149 w 2959713"/>
                  <a:gd name="connsiteY302" fmla="*/ 2811311 h 3726607"/>
                  <a:gd name="connsiteX303" fmla="*/ 2550824 w 2959713"/>
                  <a:gd name="connsiteY303" fmla="*/ 2936088 h 3726607"/>
                  <a:gd name="connsiteX304" fmla="*/ 2598449 w 2959713"/>
                  <a:gd name="connsiteY304" fmla="*/ 3024671 h 3726607"/>
                  <a:gd name="connsiteX305" fmla="*/ 2640359 w 2959713"/>
                  <a:gd name="connsiteY305" fmla="*/ 3016098 h 3726607"/>
                  <a:gd name="connsiteX306" fmla="*/ 2545109 w 2959713"/>
                  <a:gd name="connsiteY306" fmla="*/ 2811311 h 3726607"/>
                  <a:gd name="connsiteX307" fmla="*/ 2529869 w 2959713"/>
                  <a:gd name="connsiteY307" fmla="*/ 2727491 h 3726607"/>
                  <a:gd name="connsiteX308" fmla="*/ 2613689 w 2959713"/>
                  <a:gd name="connsiteY308" fmla="*/ 2729396 h 3726607"/>
                  <a:gd name="connsiteX309" fmla="*/ 2766089 w 2959713"/>
                  <a:gd name="connsiteY309" fmla="*/ 2742731 h 3726607"/>
                  <a:gd name="connsiteX310" fmla="*/ 2819429 w 2959713"/>
                  <a:gd name="connsiteY310" fmla="*/ 2735111 h 3726607"/>
                  <a:gd name="connsiteX311" fmla="*/ 2796569 w 2959713"/>
                  <a:gd name="connsiteY311" fmla="*/ 2689391 h 3726607"/>
                  <a:gd name="connsiteX312" fmla="*/ 2712749 w 2959713"/>
                  <a:gd name="connsiteY312" fmla="*/ 2681771 h 3726607"/>
                  <a:gd name="connsiteX313" fmla="*/ 2567969 w 2959713"/>
                  <a:gd name="connsiteY313" fmla="*/ 2651291 h 3726607"/>
                  <a:gd name="connsiteX314" fmla="*/ 2446049 w 2959713"/>
                  <a:gd name="connsiteY314" fmla="*/ 2529371 h 3726607"/>
                  <a:gd name="connsiteX315" fmla="*/ 2339369 w 2959713"/>
                  <a:gd name="connsiteY315" fmla="*/ 2407451 h 3726607"/>
                  <a:gd name="connsiteX316" fmla="*/ 2225069 w 2959713"/>
                  <a:gd name="connsiteY316" fmla="*/ 2270291 h 3726607"/>
                  <a:gd name="connsiteX317" fmla="*/ 2148869 w 2959713"/>
                  <a:gd name="connsiteY317" fmla="*/ 2117891 h 3726607"/>
                  <a:gd name="connsiteX318" fmla="*/ 2087909 w 2959713"/>
                  <a:gd name="connsiteY318" fmla="*/ 1889291 h 3726607"/>
                  <a:gd name="connsiteX319" fmla="*/ 2126009 w 2959713"/>
                  <a:gd name="connsiteY319" fmla="*/ 1759751 h 3726607"/>
                  <a:gd name="connsiteX320" fmla="*/ 2286029 w 2959713"/>
                  <a:gd name="connsiteY320" fmla="*/ 1790231 h 3726607"/>
                  <a:gd name="connsiteX321" fmla="*/ 2430809 w 2959713"/>
                  <a:gd name="connsiteY321" fmla="*/ 1896911 h 3726607"/>
                  <a:gd name="connsiteX322" fmla="*/ 2491769 w 2959713"/>
                  <a:gd name="connsiteY322" fmla="*/ 2003591 h 3726607"/>
                  <a:gd name="connsiteX323" fmla="*/ 2529869 w 2959713"/>
                  <a:gd name="connsiteY323" fmla="*/ 2155991 h 3726607"/>
                  <a:gd name="connsiteX324" fmla="*/ 2560349 w 2959713"/>
                  <a:gd name="connsiteY324" fmla="*/ 2422691 h 3726607"/>
                  <a:gd name="connsiteX325" fmla="*/ 2613689 w 2959713"/>
                  <a:gd name="connsiteY325" fmla="*/ 2521751 h 3726607"/>
                  <a:gd name="connsiteX326" fmla="*/ 2667029 w 2959713"/>
                  <a:gd name="connsiteY326" fmla="*/ 2529371 h 3726607"/>
                  <a:gd name="connsiteX327" fmla="*/ 2628929 w 2959713"/>
                  <a:gd name="connsiteY327" fmla="*/ 2430311 h 3726607"/>
                  <a:gd name="connsiteX328" fmla="*/ 2606069 w 2959713"/>
                  <a:gd name="connsiteY328" fmla="*/ 2331251 h 3726607"/>
                  <a:gd name="connsiteX329" fmla="*/ 2598449 w 2959713"/>
                  <a:gd name="connsiteY329" fmla="*/ 2247431 h 3726607"/>
                  <a:gd name="connsiteX330" fmla="*/ 2598449 w 2959713"/>
                  <a:gd name="connsiteY330" fmla="*/ 2194091 h 3726607"/>
                  <a:gd name="connsiteX331" fmla="*/ 2667029 w 2959713"/>
                  <a:gd name="connsiteY331" fmla="*/ 2285531 h 3726607"/>
                  <a:gd name="connsiteX332" fmla="*/ 2727989 w 2959713"/>
                  <a:gd name="connsiteY332" fmla="*/ 2331251 h 3726607"/>
                  <a:gd name="connsiteX333" fmla="*/ 2811809 w 2959713"/>
                  <a:gd name="connsiteY333" fmla="*/ 2369351 h 3726607"/>
                  <a:gd name="connsiteX334" fmla="*/ 2849909 w 2959713"/>
                  <a:gd name="connsiteY334" fmla="*/ 2369351 h 3726607"/>
                  <a:gd name="connsiteX335" fmla="*/ 2827049 w 2959713"/>
                  <a:gd name="connsiteY335" fmla="*/ 2308391 h 3726607"/>
                  <a:gd name="connsiteX336" fmla="*/ 2720369 w 2959713"/>
                  <a:gd name="connsiteY336" fmla="*/ 2209331 h 3726607"/>
                  <a:gd name="connsiteX337" fmla="*/ 2628929 w 2959713"/>
                  <a:gd name="connsiteY337" fmla="*/ 2079791 h 3726607"/>
                  <a:gd name="connsiteX338" fmla="*/ 2590829 w 2959713"/>
                  <a:gd name="connsiteY338" fmla="*/ 1988351 h 3726607"/>
                  <a:gd name="connsiteX339" fmla="*/ 2575589 w 2959713"/>
                  <a:gd name="connsiteY339" fmla="*/ 1942631 h 3726607"/>
                  <a:gd name="connsiteX340" fmla="*/ 2689889 w 2959713"/>
                  <a:gd name="connsiteY340" fmla="*/ 2003591 h 3726607"/>
                  <a:gd name="connsiteX341" fmla="*/ 2811809 w 2959713"/>
                  <a:gd name="connsiteY341" fmla="*/ 2056931 h 3726607"/>
                  <a:gd name="connsiteX342" fmla="*/ 2933729 w 2959713"/>
                  <a:gd name="connsiteY342" fmla="*/ 2133131 h 3726607"/>
                  <a:gd name="connsiteX343" fmla="*/ 2948969 w 2959713"/>
                  <a:gd name="connsiteY343" fmla="*/ 2087411 h 3726607"/>
                  <a:gd name="connsiteX344" fmla="*/ 2804189 w 2959713"/>
                  <a:gd name="connsiteY344" fmla="*/ 1995971 h 3726607"/>
                  <a:gd name="connsiteX345" fmla="*/ 2895629 w 2959713"/>
                  <a:gd name="connsiteY345" fmla="*/ 1984541 h 3726607"/>
                  <a:gd name="connsiteX346" fmla="*/ 2956589 w 2959713"/>
                  <a:gd name="connsiteY346" fmla="*/ 1965491 h 3726607"/>
                  <a:gd name="connsiteX347" fmla="*/ 2926109 w 2959713"/>
                  <a:gd name="connsiteY347" fmla="*/ 1935011 h 3726607"/>
                  <a:gd name="connsiteX348" fmla="*/ 2796569 w 2959713"/>
                  <a:gd name="connsiteY348" fmla="*/ 1926439 h 3726607"/>
                  <a:gd name="connsiteX349" fmla="*/ 2682269 w 2959713"/>
                  <a:gd name="connsiteY349" fmla="*/ 1877861 h 3726607"/>
                  <a:gd name="connsiteX350" fmla="*/ 2583209 w 2959713"/>
                  <a:gd name="connsiteY350" fmla="*/ 1828331 h 3726607"/>
                  <a:gd name="connsiteX351" fmla="*/ 2514629 w 2959713"/>
                  <a:gd name="connsiteY351" fmla="*/ 1767371 h 3726607"/>
                  <a:gd name="connsiteX352" fmla="*/ 2453669 w 2959713"/>
                  <a:gd name="connsiteY352" fmla="*/ 1698791 h 3726607"/>
                  <a:gd name="connsiteX353" fmla="*/ 2392709 w 2959713"/>
                  <a:gd name="connsiteY353" fmla="*/ 1653071 h 3726607"/>
                  <a:gd name="connsiteX354" fmla="*/ 2369849 w 2959713"/>
                  <a:gd name="connsiteY354" fmla="*/ 1576871 h 3726607"/>
                  <a:gd name="connsiteX355" fmla="*/ 2438429 w 2959713"/>
                  <a:gd name="connsiteY355" fmla="*/ 1531151 h 3726607"/>
                  <a:gd name="connsiteX356" fmla="*/ 2568921 w 2959713"/>
                  <a:gd name="connsiteY356" fmla="*/ 1525436 h 3726607"/>
                  <a:gd name="connsiteX357" fmla="*/ 2683221 w 2959713"/>
                  <a:gd name="connsiteY357" fmla="*/ 1546391 h 3726607"/>
                  <a:gd name="connsiteX358" fmla="*/ 2764184 w 2959713"/>
                  <a:gd name="connsiteY358" fmla="*/ 1581634 h 3726607"/>
                  <a:gd name="connsiteX359" fmla="*/ 2834669 w 2959713"/>
                  <a:gd name="connsiteY359" fmla="*/ 1668311 h 3726607"/>
                  <a:gd name="connsiteX360" fmla="*/ 2888009 w 2959713"/>
                  <a:gd name="connsiteY360" fmla="*/ 1729271 h 3726607"/>
                  <a:gd name="connsiteX361" fmla="*/ 2926109 w 2959713"/>
                  <a:gd name="connsiteY361" fmla="*/ 1729271 h 3726607"/>
                  <a:gd name="connsiteX362" fmla="*/ 2889914 w 2959713"/>
                  <a:gd name="connsiteY362" fmla="*/ 1641641 h 3726607"/>
                  <a:gd name="connsiteX363" fmla="*/ 2834669 w 2959713"/>
                  <a:gd name="connsiteY363" fmla="*/ 1576871 h 3726607"/>
                  <a:gd name="connsiteX364" fmla="*/ 2788949 w 2959713"/>
                  <a:gd name="connsiteY364" fmla="*/ 1523531 h 3726607"/>
                  <a:gd name="connsiteX365" fmla="*/ 2834669 w 2959713"/>
                  <a:gd name="connsiteY365" fmla="*/ 1493051 h 3726607"/>
                  <a:gd name="connsiteX366" fmla="*/ 2903249 w 2959713"/>
                  <a:gd name="connsiteY366" fmla="*/ 1439711 h 3726607"/>
                  <a:gd name="connsiteX367" fmla="*/ 2956589 w 2959713"/>
                  <a:gd name="connsiteY367" fmla="*/ 1378751 h 3726607"/>
                  <a:gd name="connsiteX368" fmla="*/ 2918489 w 2959713"/>
                  <a:gd name="connsiteY368" fmla="*/ 1363511 h 3726607"/>
                  <a:gd name="connsiteX369" fmla="*/ 2849909 w 2959713"/>
                  <a:gd name="connsiteY369" fmla="*/ 1409231 h 3726607"/>
                  <a:gd name="connsiteX370" fmla="*/ 2781329 w 2959713"/>
                  <a:gd name="connsiteY370" fmla="*/ 1439711 h 3726607"/>
                  <a:gd name="connsiteX371" fmla="*/ 2659409 w 2959713"/>
                  <a:gd name="connsiteY371" fmla="*/ 1470191 h 3726607"/>
                  <a:gd name="connsiteX372" fmla="*/ 2560349 w 2959713"/>
                  <a:gd name="connsiteY372" fmla="*/ 1470191 h 3726607"/>
                  <a:gd name="connsiteX373" fmla="*/ 2507009 w 2959713"/>
                  <a:gd name="connsiteY373" fmla="*/ 1447331 h 3726607"/>
                  <a:gd name="connsiteX374" fmla="*/ 2567969 w 2959713"/>
                  <a:gd name="connsiteY374" fmla="*/ 1393991 h 3726607"/>
                  <a:gd name="connsiteX375" fmla="*/ 2689889 w 2959713"/>
                  <a:gd name="connsiteY375" fmla="*/ 1340651 h 3726607"/>
                  <a:gd name="connsiteX376" fmla="*/ 2819429 w 2959713"/>
                  <a:gd name="connsiteY376" fmla="*/ 1272071 h 3726607"/>
                  <a:gd name="connsiteX377" fmla="*/ 2888009 w 2959713"/>
                  <a:gd name="connsiteY377" fmla="*/ 1256831 h 3726607"/>
                  <a:gd name="connsiteX378" fmla="*/ 2895629 w 2959713"/>
                  <a:gd name="connsiteY378" fmla="*/ 1211111 h 3726607"/>
                  <a:gd name="connsiteX379" fmla="*/ 2827049 w 2959713"/>
                  <a:gd name="connsiteY379" fmla="*/ 1211111 h 3726607"/>
                  <a:gd name="connsiteX380" fmla="*/ 2720369 w 2959713"/>
                  <a:gd name="connsiteY380" fmla="*/ 1249211 h 3726607"/>
                  <a:gd name="connsiteX381" fmla="*/ 2689889 w 2959713"/>
                  <a:gd name="connsiteY381" fmla="*/ 1241591 h 3726607"/>
                  <a:gd name="connsiteX382" fmla="*/ 2773709 w 2959713"/>
                  <a:gd name="connsiteY382" fmla="*/ 1180631 h 3726607"/>
                  <a:gd name="connsiteX383" fmla="*/ 2832764 w 2959713"/>
                  <a:gd name="connsiteY383" fmla="*/ 1078714 h 3726607"/>
                  <a:gd name="connsiteX384" fmla="*/ 2819429 w 2959713"/>
                  <a:gd name="connsiteY384" fmla="*/ 1043471 h 3726607"/>
                  <a:gd name="connsiteX385" fmla="*/ 2781329 w 2959713"/>
                  <a:gd name="connsiteY385" fmla="*/ 1066331 h 3726607"/>
                  <a:gd name="connsiteX386" fmla="*/ 2743229 w 2959713"/>
                  <a:gd name="connsiteY386" fmla="*/ 1134911 h 3726607"/>
                  <a:gd name="connsiteX387" fmla="*/ 2697509 w 2959713"/>
                  <a:gd name="connsiteY387" fmla="*/ 1180631 h 3726607"/>
                  <a:gd name="connsiteX388" fmla="*/ 2603211 w 2959713"/>
                  <a:gd name="connsiteY388" fmla="*/ 1265404 h 3726607"/>
                  <a:gd name="connsiteX389" fmla="*/ 2514629 w 2959713"/>
                  <a:gd name="connsiteY389" fmla="*/ 1302551 h 3726607"/>
                  <a:gd name="connsiteX390" fmla="*/ 2507009 w 2959713"/>
                  <a:gd name="connsiteY390" fmla="*/ 1317791 h 3726607"/>
                  <a:gd name="connsiteX391" fmla="*/ 2499389 w 2959713"/>
                  <a:gd name="connsiteY391" fmla="*/ 1233971 h 3726607"/>
                  <a:gd name="connsiteX392" fmla="*/ 2545109 w 2959713"/>
                  <a:gd name="connsiteY392" fmla="*/ 1096811 h 3726607"/>
                  <a:gd name="connsiteX393" fmla="*/ 2606069 w 2959713"/>
                  <a:gd name="connsiteY393" fmla="*/ 974891 h 3726607"/>
                  <a:gd name="connsiteX394" fmla="*/ 2682269 w 2959713"/>
                  <a:gd name="connsiteY394" fmla="*/ 860591 h 3726607"/>
                  <a:gd name="connsiteX395" fmla="*/ 2674649 w 2959713"/>
                  <a:gd name="connsiteY395" fmla="*/ 822491 h 3726607"/>
                  <a:gd name="connsiteX396" fmla="*/ 2636549 w 2959713"/>
                  <a:gd name="connsiteY396" fmla="*/ 837731 h 3726607"/>
                  <a:gd name="connsiteX397" fmla="*/ 2588924 w 2959713"/>
                  <a:gd name="connsiteY397" fmla="*/ 893929 h 3726607"/>
                  <a:gd name="connsiteX398" fmla="*/ 2529869 w 2959713"/>
                  <a:gd name="connsiteY398" fmla="*/ 974891 h 3726607"/>
                  <a:gd name="connsiteX399" fmla="*/ 2484149 w 2959713"/>
                  <a:gd name="connsiteY399" fmla="*/ 1043471 h 3726607"/>
                  <a:gd name="connsiteX400" fmla="*/ 2491769 w 2959713"/>
                  <a:gd name="connsiteY400" fmla="*/ 929171 h 3726607"/>
                  <a:gd name="connsiteX401" fmla="*/ 2484149 w 2959713"/>
                  <a:gd name="connsiteY401" fmla="*/ 822491 h 3726607"/>
                  <a:gd name="connsiteX402" fmla="*/ 2476529 w 2959713"/>
                  <a:gd name="connsiteY402" fmla="*/ 708191 h 3726607"/>
                  <a:gd name="connsiteX403" fmla="*/ 2438429 w 2959713"/>
                  <a:gd name="connsiteY403" fmla="*/ 723431 h 3726607"/>
                  <a:gd name="connsiteX404" fmla="*/ 2428904 w 2959713"/>
                  <a:gd name="connsiteY404" fmla="*/ 812966 h 3726607"/>
                  <a:gd name="connsiteX405" fmla="*/ 2423189 w 2959713"/>
                  <a:gd name="connsiteY405" fmla="*/ 974891 h 3726607"/>
                  <a:gd name="connsiteX406" fmla="*/ 2407949 w 2959713"/>
                  <a:gd name="connsiteY406" fmla="*/ 1173011 h 3726607"/>
                  <a:gd name="connsiteX407" fmla="*/ 2369849 w 2959713"/>
                  <a:gd name="connsiteY407" fmla="*/ 1355891 h 3726607"/>
                  <a:gd name="connsiteX408" fmla="*/ 2286029 w 2959713"/>
                  <a:gd name="connsiteY408" fmla="*/ 1454951 h 3726607"/>
                  <a:gd name="connsiteX409" fmla="*/ 2148869 w 2959713"/>
                  <a:gd name="connsiteY409" fmla="*/ 1493051 h 3726607"/>
                  <a:gd name="connsiteX410" fmla="*/ 1988849 w 2959713"/>
                  <a:gd name="connsiteY410" fmla="*/ 1470191 h 3726607"/>
                  <a:gd name="connsiteX411" fmla="*/ 1851689 w 2959713"/>
                  <a:gd name="connsiteY411" fmla="*/ 1287311 h 3726607"/>
                  <a:gd name="connsiteX412" fmla="*/ 1767869 w 2959713"/>
                  <a:gd name="connsiteY412" fmla="*/ 1096811 h 3726607"/>
                  <a:gd name="connsiteX413" fmla="*/ 1668809 w 2959713"/>
                  <a:gd name="connsiteY413" fmla="*/ 822491 h 3726607"/>
                  <a:gd name="connsiteX414" fmla="*/ 1645949 w 2959713"/>
                  <a:gd name="connsiteY414" fmla="*/ 654851 h 3726607"/>
                  <a:gd name="connsiteX415" fmla="*/ 1661189 w 2959713"/>
                  <a:gd name="connsiteY415" fmla="*/ 411011 h 3726607"/>
                  <a:gd name="connsiteX416" fmla="*/ 1638329 w 2959713"/>
                  <a:gd name="connsiteY416" fmla="*/ 98591 h 3726607"/>
                  <a:gd name="connsiteX417" fmla="*/ 1623089 w 2959713"/>
                  <a:gd name="connsiteY417" fmla="*/ 68111 h 3726607"/>
                  <a:gd name="connsiteX418" fmla="*/ 1485929 w 2959713"/>
                  <a:gd name="connsiteY418" fmla="*/ 7151 h 3726607"/>
                  <a:gd name="connsiteX419" fmla="*/ 1303049 w 2959713"/>
                  <a:gd name="connsiteY419" fmla="*/ 7151 h 3726607"/>
                  <a:gd name="connsiteX420" fmla="*/ 1143029 w 2959713"/>
                  <a:gd name="connsiteY420" fmla="*/ 83351 h 3726607"/>
                  <a:gd name="connsiteX0" fmla="*/ 1155888 w 2972572"/>
                  <a:gd name="connsiteY0" fmla="*/ 83351 h 3726607"/>
                  <a:gd name="connsiteX1" fmla="*/ 1155888 w 2972572"/>
                  <a:gd name="connsiteY1" fmla="*/ 205271 h 3726607"/>
                  <a:gd name="connsiteX2" fmla="*/ 1155888 w 2972572"/>
                  <a:gd name="connsiteY2" fmla="*/ 296711 h 3726607"/>
                  <a:gd name="connsiteX3" fmla="*/ 1155888 w 2972572"/>
                  <a:gd name="connsiteY3" fmla="*/ 464351 h 3726607"/>
                  <a:gd name="connsiteX4" fmla="*/ 1171128 w 2972572"/>
                  <a:gd name="connsiteY4" fmla="*/ 586271 h 3726607"/>
                  <a:gd name="connsiteX5" fmla="*/ 1148268 w 2972572"/>
                  <a:gd name="connsiteY5" fmla="*/ 807251 h 3726607"/>
                  <a:gd name="connsiteX6" fmla="*/ 1140648 w 2972572"/>
                  <a:gd name="connsiteY6" fmla="*/ 921551 h 3726607"/>
                  <a:gd name="connsiteX7" fmla="*/ 1087308 w 2972572"/>
                  <a:gd name="connsiteY7" fmla="*/ 1012991 h 3726607"/>
                  <a:gd name="connsiteX8" fmla="*/ 973008 w 2972572"/>
                  <a:gd name="connsiteY8" fmla="*/ 1081571 h 3726607"/>
                  <a:gd name="connsiteX9" fmla="*/ 904428 w 2972572"/>
                  <a:gd name="connsiteY9" fmla="*/ 1134911 h 3726607"/>
                  <a:gd name="connsiteX10" fmla="*/ 797748 w 2972572"/>
                  <a:gd name="connsiteY10" fmla="*/ 1134911 h 3726607"/>
                  <a:gd name="connsiteX11" fmla="*/ 736788 w 2972572"/>
                  <a:gd name="connsiteY11" fmla="*/ 1081571 h 3726607"/>
                  <a:gd name="connsiteX12" fmla="*/ 698688 w 2972572"/>
                  <a:gd name="connsiteY12" fmla="*/ 1028231 h 3726607"/>
                  <a:gd name="connsiteX13" fmla="*/ 660588 w 2972572"/>
                  <a:gd name="connsiteY13" fmla="*/ 921551 h 3726607"/>
                  <a:gd name="connsiteX14" fmla="*/ 637728 w 2972572"/>
                  <a:gd name="connsiteY14" fmla="*/ 776771 h 3726607"/>
                  <a:gd name="connsiteX15" fmla="*/ 637728 w 2972572"/>
                  <a:gd name="connsiteY15" fmla="*/ 700571 h 3726607"/>
                  <a:gd name="connsiteX16" fmla="*/ 614868 w 2972572"/>
                  <a:gd name="connsiteY16" fmla="*/ 685331 h 3726607"/>
                  <a:gd name="connsiteX17" fmla="*/ 584388 w 2972572"/>
                  <a:gd name="connsiteY17" fmla="*/ 685331 h 3726607"/>
                  <a:gd name="connsiteX18" fmla="*/ 584388 w 2972572"/>
                  <a:gd name="connsiteY18" fmla="*/ 723431 h 3726607"/>
                  <a:gd name="connsiteX19" fmla="*/ 584388 w 2972572"/>
                  <a:gd name="connsiteY19" fmla="*/ 776771 h 3726607"/>
                  <a:gd name="connsiteX20" fmla="*/ 592008 w 2972572"/>
                  <a:gd name="connsiteY20" fmla="*/ 852971 h 3726607"/>
                  <a:gd name="connsiteX21" fmla="*/ 584388 w 2972572"/>
                  <a:gd name="connsiteY21" fmla="*/ 906311 h 3726607"/>
                  <a:gd name="connsiteX22" fmla="*/ 576768 w 2972572"/>
                  <a:gd name="connsiteY22" fmla="*/ 936791 h 3726607"/>
                  <a:gd name="connsiteX23" fmla="*/ 518665 w 2972572"/>
                  <a:gd name="connsiteY23" fmla="*/ 910121 h 3726607"/>
                  <a:gd name="connsiteX24" fmla="*/ 401508 w 2972572"/>
                  <a:gd name="connsiteY24" fmla="*/ 814871 h 3726607"/>
                  <a:gd name="connsiteX25" fmla="*/ 369123 w 2972572"/>
                  <a:gd name="connsiteY25" fmla="*/ 797726 h 3726607"/>
                  <a:gd name="connsiteX26" fmla="*/ 302448 w 2972572"/>
                  <a:gd name="connsiteY26" fmla="*/ 822491 h 3726607"/>
                  <a:gd name="connsiteX27" fmla="*/ 340548 w 2972572"/>
                  <a:gd name="connsiteY27" fmla="*/ 852971 h 3726607"/>
                  <a:gd name="connsiteX28" fmla="*/ 371028 w 2972572"/>
                  <a:gd name="connsiteY28" fmla="*/ 875831 h 3726607"/>
                  <a:gd name="connsiteX29" fmla="*/ 431988 w 2972572"/>
                  <a:gd name="connsiteY29" fmla="*/ 936791 h 3726607"/>
                  <a:gd name="connsiteX30" fmla="*/ 508188 w 2972572"/>
                  <a:gd name="connsiteY30" fmla="*/ 997751 h 3726607"/>
                  <a:gd name="connsiteX31" fmla="*/ 561528 w 2972572"/>
                  <a:gd name="connsiteY31" fmla="*/ 1043471 h 3726607"/>
                  <a:gd name="connsiteX32" fmla="*/ 630108 w 2972572"/>
                  <a:gd name="connsiteY32" fmla="*/ 1134911 h 3726607"/>
                  <a:gd name="connsiteX33" fmla="*/ 675828 w 2972572"/>
                  <a:gd name="connsiteY33" fmla="*/ 1173011 h 3726607"/>
                  <a:gd name="connsiteX34" fmla="*/ 592008 w 2972572"/>
                  <a:gd name="connsiteY34" fmla="*/ 1180631 h 3726607"/>
                  <a:gd name="connsiteX35" fmla="*/ 477708 w 2972572"/>
                  <a:gd name="connsiteY35" fmla="*/ 1180631 h 3726607"/>
                  <a:gd name="connsiteX36" fmla="*/ 378648 w 2972572"/>
                  <a:gd name="connsiteY36" fmla="*/ 1173011 h 3726607"/>
                  <a:gd name="connsiteX37" fmla="*/ 271968 w 2972572"/>
                  <a:gd name="connsiteY37" fmla="*/ 1134911 h 3726607"/>
                  <a:gd name="connsiteX38" fmla="*/ 218628 w 2972572"/>
                  <a:gd name="connsiteY38" fmla="*/ 1081571 h 3726607"/>
                  <a:gd name="connsiteX39" fmla="*/ 157668 w 2972572"/>
                  <a:gd name="connsiteY39" fmla="*/ 1043471 h 3726607"/>
                  <a:gd name="connsiteX40" fmla="*/ 127188 w 2972572"/>
                  <a:gd name="connsiteY40" fmla="*/ 1073951 h 3726607"/>
                  <a:gd name="connsiteX41" fmla="*/ 172908 w 2972572"/>
                  <a:gd name="connsiteY41" fmla="*/ 1112051 h 3726607"/>
                  <a:gd name="connsiteX42" fmla="*/ 203388 w 2972572"/>
                  <a:gd name="connsiteY42" fmla="*/ 1142531 h 3726607"/>
                  <a:gd name="connsiteX43" fmla="*/ 233868 w 2972572"/>
                  <a:gd name="connsiteY43" fmla="*/ 1173011 h 3726607"/>
                  <a:gd name="connsiteX44" fmla="*/ 294828 w 2972572"/>
                  <a:gd name="connsiteY44" fmla="*/ 1218731 h 3726607"/>
                  <a:gd name="connsiteX45" fmla="*/ 340548 w 2972572"/>
                  <a:gd name="connsiteY45" fmla="*/ 1233971 h 3726607"/>
                  <a:gd name="connsiteX46" fmla="*/ 363408 w 2972572"/>
                  <a:gd name="connsiteY46" fmla="*/ 1249211 h 3726607"/>
                  <a:gd name="connsiteX47" fmla="*/ 317688 w 2972572"/>
                  <a:gd name="connsiteY47" fmla="*/ 1256831 h 3726607"/>
                  <a:gd name="connsiteX48" fmla="*/ 226248 w 2972572"/>
                  <a:gd name="connsiteY48" fmla="*/ 1256831 h 3726607"/>
                  <a:gd name="connsiteX49" fmla="*/ 165288 w 2972572"/>
                  <a:gd name="connsiteY49" fmla="*/ 1265404 h 3726607"/>
                  <a:gd name="connsiteX50" fmla="*/ 104328 w 2972572"/>
                  <a:gd name="connsiteY50" fmla="*/ 1287311 h 3726607"/>
                  <a:gd name="connsiteX51" fmla="*/ 73848 w 2972572"/>
                  <a:gd name="connsiteY51" fmla="*/ 1310171 h 3726607"/>
                  <a:gd name="connsiteX52" fmla="*/ 81468 w 2972572"/>
                  <a:gd name="connsiteY52" fmla="*/ 1340651 h 3726607"/>
                  <a:gd name="connsiteX53" fmla="*/ 124330 w 2972572"/>
                  <a:gd name="connsiteY53" fmla="*/ 1344461 h 3726607"/>
                  <a:gd name="connsiteX54" fmla="*/ 203388 w 2972572"/>
                  <a:gd name="connsiteY54" fmla="*/ 1325411 h 3726607"/>
                  <a:gd name="connsiteX55" fmla="*/ 363408 w 2972572"/>
                  <a:gd name="connsiteY55" fmla="*/ 1294931 h 3726607"/>
                  <a:gd name="connsiteX56" fmla="*/ 447228 w 2972572"/>
                  <a:gd name="connsiteY56" fmla="*/ 1302551 h 3726607"/>
                  <a:gd name="connsiteX57" fmla="*/ 553908 w 2972572"/>
                  <a:gd name="connsiteY57" fmla="*/ 1302551 h 3726607"/>
                  <a:gd name="connsiteX58" fmla="*/ 592008 w 2972572"/>
                  <a:gd name="connsiteY58" fmla="*/ 1302551 h 3726607"/>
                  <a:gd name="connsiteX59" fmla="*/ 546288 w 2972572"/>
                  <a:gd name="connsiteY59" fmla="*/ 1333031 h 3726607"/>
                  <a:gd name="connsiteX60" fmla="*/ 485328 w 2972572"/>
                  <a:gd name="connsiteY60" fmla="*/ 1363511 h 3726607"/>
                  <a:gd name="connsiteX61" fmla="*/ 447228 w 2972572"/>
                  <a:gd name="connsiteY61" fmla="*/ 1386371 h 3726607"/>
                  <a:gd name="connsiteX62" fmla="*/ 386268 w 2972572"/>
                  <a:gd name="connsiteY62" fmla="*/ 1409231 h 3726607"/>
                  <a:gd name="connsiteX63" fmla="*/ 332928 w 2972572"/>
                  <a:gd name="connsiteY63" fmla="*/ 1447331 h 3726607"/>
                  <a:gd name="connsiteX64" fmla="*/ 271968 w 2972572"/>
                  <a:gd name="connsiteY64" fmla="*/ 1462571 h 3726607"/>
                  <a:gd name="connsiteX65" fmla="*/ 234821 w 2972572"/>
                  <a:gd name="connsiteY65" fmla="*/ 1492099 h 3726607"/>
                  <a:gd name="connsiteX66" fmla="*/ 169098 w 2972572"/>
                  <a:gd name="connsiteY66" fmla="*/ 1507338 h 3726607"/>
                  <a:gd name="connsiteX67" fmla="*/ 89088 w 2972572"/>
                  <a:gd name="connsiteY67" fmla="*/ 1522579 h 3726607"/>
                  <a:gd name="connsiteX68" fmla="*/ 20508 w 2972572"/>
                  <a:gd name="connsiteY68" fmla="*/ 1508291 h 3726607"/>
                  <a:gd name="connsiteX69" fmla="*/ 20508 w 2972572"/>
                  <a:gd name="connsiteY69" fmla="*/ 1561631 h 3726607"/>
                  <a:gd name="connsiteX70" fmla="*/ 73848 w 2972572"/>
                  <a:gd name="connsiteY70" fmla="*/ 1584491 h 3726607"/>
                  <a:gd name="connsiteX71" fmla="*/ 127188 w 2972572"/>
                  <a:gd name="connsiteY71" fmla="*/ 1569251 h 3726607"/>
                  <a:gd name="connsiteX72" fmla="*/ 218628 w 2972572"/>
                  <a:gd name="connsiteY72" fmla="*/ 1561631 h 3726607"/>
                  <a:gd name="connsiteX73" fmla="*/ 249108 w 2972572"/>
                  <a:gd name="connsiteY73" fmla="*/ 1546391 h 3726607"/>
                  <a:gd name="connsiteX74" fmla="*/ 211008 w 2972572"/>
                  <a:gd name="connsiteY74" fmla="*/ 1592111 h 3726607"/>
                  <a:gd name="connsiteX75" fmla="*/ 142428 w 2972572"/>
                  <a:gd name="connsiteY75" fmla="*/ 1637831 h 3726607"/>
                  <a:gd name="connsiteX76" fmla="*/ 66228 w 2972572"/>
                  <a:gd name="connsiteY76" fmla="*/ 1698791 h 3726607"/>
                  <a:gd name="connsiteX77" fmla="*/ 43368 w 2972572"/>
                  <a:gd name="connsiteY77" fmla="*/ 1774991 h 3726607"/>
                  <a:gd name="connsiteX78" fmla="*/ 73848 w 2972572"/>
                  <a:gd name="connsiteY78" fmla="*/ 1797851 h 3726607"/>
                  <a:gd name="connsiteX79" fmla="*/ 89088 w 2972572"/>
                  <a:gd name="connsiteY79" fmla="*/ 1767371 h 3726607"/>
                  <a:gd name="connsiteX80" fmla="*/ 111948 w 2972572"/>
                  <a:gd name="connsiteY80" fmla="*/ 1736891 h 3726607"/>
                  <a:gd name="connsiteX81" fmla="*/ 172908 w 2972572"/>
                  <a:gd name="connsiteY81" fmla="*/ 1691171 h 3726607"/>
                  <a:gd name="connsiteX82" fmla="*/ 225296 w 2972572"/>
                  <a:gd name="connsiteY82" fmla="*/ 1647356 h 3726607"/>
                  <a:gd name="connsiteX83" fmla="*/ 378648 w 2972572"/>
                  <a:gd name="connsiteY83" fmla="*/ 1546391 h 3726607"/>
                  <a:gd name="connsiteX84" fmla="*/ 447228 w 2972572"/>
                  <a:gd name="connsiteY84" fmla="*/ 1508291 h 3726607"/>
                  <a:gd name="connsiteX85" fmla="*/ 515808 w 2972572"/>
                  <a:gd name="connsiteY85" fmla="*/ 1470191 h 3726607"/>
                  <a:gd name="connsiteX86" fmla="*/ 599628 w 2972572"/>
                  <a:gd name="connsiteY86" fmla="*/ 1432091 h 3726607"/>
                  <a:gd name="connsiteX87" fmla="*/ 660588 w 2972572"/>
                  <a:gd name="connsiteY87" fmla="*/ 1378751 h 3726607"/>
                  <a:gd name="connsiteX88" fmla="*/ 752028 w 2972572"/>
                  <a:gd name="connsiteY88" fmla="*/ 1325411 h 3726607"/>
                  <a:gd name="connsiteX89" fmla="*/ 797748 w 2972572"/>
                  <a:gd name="connsiteY89" fmla="*/ 1302551 h 3726607"/>
                  <a:gd name="connsiteX90" fmla="*/ 873948 w 2972572"/>
                  <a:gd name="connsiteY90" fmla="*/ 1302551 h 3726607"/>
                  <a:gd name="connsiteX91" fmla="*/ 988248 w 2972572"/>
                  <a:gd name="connsiteY91" fmla="*/ 1302551 h 3726607"/>
                  <a:gd name="connsiteX92" fmla="*/ 1041588 w 2972572"/>
                  <a:gd name="connsiteY92" fmla="*/ 1302551 h 3726607"/>
                  <a:gd name="connsiteX93" fmla="*/ 950148 w 2972572"/>
                  <a:gd name="connsiteY93" fmla="*/ 1416851 h 3726607"/>
                  <a:gd name="connsiteX94" fmla="*/ 889188 w 2972572"/>
                  <a:gd name="connsiteY94" fmla="*/ 1546391 h 3726607"/>
                  <a:gd name="connsiteX95" fmla="*/ 828228 w 2972572"/>
                  <a:gd name="connsiteY95" fmla="*/ 1637831 h 3726607"/>
                  <a:gd name="connsiteX96" fmla="*/ 782508 w 2972572"/>
                  <a:gd name="connsiteY96" fmla="*/ 1774991 h 3726607"/>
                  <a:gd name="connsiteX97" fmla="*/ 752028 w 2972572"/>
                  <a:gd name="connsiteY97" fmla="*/ 1813091 h 3726607"/>
                  <a:gd name="connsiteX98" fmla="*/ 630108 w 2972572"/>
                  <a:gd name="connsiteY98" fmla="*/ 1851191 h 3726607"/>
                  <a:gd name="connsiteX99" fmla="*/ 515808 w 2972572"/>
                  <a:gd name="connsiteY99" fmla="*/ 1835951 h 3726607"/>
                  <a:gd name="connsiteX100" fmla="*/ 386268 w 2972572"/>
                  <a:gd name="connsiteY100" fmla="*/ 1790231 h 3726607"/>
                  <a:gd name="connsiteX101" fmla="*/ 325308 w 2972572"/>
                  <a:gd name="connsiteY101" fmla="*/ 1759751 h 3726607"/>
                  <a:gd name="connsiteX102" fmla="*/ 317688 w 2972572"/>
                  <a:gd name="connsiteY102" fmla="*/ 1797851 h 3726607"/>
                  <a:gd name="connsiteX103" fmla="*/ 353883 w 2972572"/>
                  <a:gd name="connsiteY103" fmla="*/ 1827378 h 3726607"/>
                  <a:gd name="connsiteX104" fmla="*/ 416748 w 2972572"/>
                  <a:gd name="connsiteY104" fmla="*/ 1874051 h 3726607"/>
                  <a:gd name="connsiteX105" fmla="*/ 500568 w 2972572"/>
                  <a:gd name="connsiteY105" fmla="*/ 1919771 h 3726607"/>
                  <a:gd name="connsiteX106" fmla="*/ 523428 w 2972572"/>
                  <a:gd name="connsiteY106" fmla="*/ 1942631 h 3726607"/>
                  <a:gd name="connsiteX107" fmla="*/ 409128 w 2972572"/>
                  <a:gd name="connsiteY107" fmla="*/ 1980731 h 3726607"/>
                  <a:gd name="connsiteX108" fmla="*/ 363408 w 2972572"/>
                  <a:gd name="connsiteY108" fmla="*/ 2003591 h 3726607"/>
                  <a:gd name="connsiteX109" fmla="*/ 271968 w 2972572"/>
                  <a:gd name="connsiteY109" fmla="*/ 2026451 h 3726607"/>
                  <a:gd name="connsiteX110" fmla="*/ 203388 w 2972572"/>
                  <a:gd name="connsiteY110" fmla="*/ 2026451 h 3726607"/>
                  <a:gd name="connsiteX111" fmla="*/ 134808 w 2972572"/>
                  <a:gd name="connsiteY111" fmla="*/ 2026451 h 3726607"/>
                  <a:gd name="connsiteX112" fmla="*/ 58608 w 2972572"/>
                  <a:gd name="connsiteY112" fmla="*/ 1995971 h 3726607"/>
                  <a:gd name="connsiteX113" fmla="*/ 20508 w 2972572"/>
                  <a:gd name="connsiteY113" fmla="*/ 2011211 h 3726607"/>
                  <a:gd name="connsiteX114" fmla="*/ 35748 w 2972572"/>
                  <a:gd name="connsiteY114" fmla="*/ 2041691 h 3726607"/>
                  <a:gd name="connsiteX115" fmla="*/ 66228 w 2972572"/>
                  <a:gd name="connsiteY115" fmla="*/ 2072171 h 3726607"/>
                  <a:gd name="connsiteX116" fmla="*/ 157668 w 2972572"/>
                  <a:gd name="connsiteY116" fmla="*/ 2095031 h 3726607"/>
                  <a:gd name="connsiteX117" fmla="*/ 226248 w 2972572"/>
                  <a:gd name="connsiteY117" fmla="*/ 2102651 h 3726607"/>
                  <a:gd name="connsiteX118" fmla="*/ 256728 w 2972572"/>
                  <a:gd name="connsiteY118" fmla="*/ 2110271 h 3726607"/>
                  <a:gd name="connsiteX119" fmla="*/ 180528 w 2972572"/>
                  <a:gd name="connsiteY119" fmla="*/ 2148371 h 3726607"/>
                  <a:gd name="connsiteX120" fmla="*/ 96708 w 2972572"/>
                  <a:gd name="connsiteY120" fmla="*/ 2194091 h 3726607"/>
                  <a:gd name="connsiteX121" fmla="*/ 58608 w 2972572"/>
                  <a:gd name="connsiteY121" fmla="*/ 2239811 h 3726607"/>
                  <a:gd name="connsiteX122" fmla="*/ 1458 w 2972572"/>
                  <a:gd name="connsiteY122" fmla="*/ 2266481 h 3726607"/>
                  <a:gd name="connsiteX123" fmla="*/ 20508 w 2972572"/>
                  <a:gd name="connsiteY123" fmla="*/ 2316011 h 3726607"/>
                  <a:gd name="connsiteX124" fmla="*/ 58608 w 2972572"/>
                  <a:gd name="connsiteY124" fmla="*/ 2285531 h 3726607"/>
                  <a:gd name="connsiteX125" fmla="*/ 134808 w 2972572"/>
                  <a:gd name="connsiteY125" fmla="*/ 2239811 h 3726607"/>
                  <a:gd name="connsiteX126" fmla="*/ 233868 w 2972572"/>
                  <a:gd name="connsiteY126" fmla="*/ 2194091 h 3726607"/>
                  <a:gd name="connsiteX127" fmla="*/ 302448 w 2972572"/>
                  <a:gd name="connsiteY127" fmla="*/ 2155991 h 3726607"/>
                  <a:gd name="connsiteX128" fmla="*/ 371028 w 2972572"/>
                  <a:gd name="connsiteY128" fmla="*/ 2117891 h 3726607"/>
                  <a:gd name="connsiteX129" fmla="*/ 454848 w 2972572"/>
                  <a:gd name="connsiteY129" fmla="*/ 2072171 h 3726607"/>
                  <a:gd name="connsiteX130" fmla="*/ 561528 w 2972572"/>
                  <a:gd name="connsiteY130" fmla="*/ 2026451 h 3726607"/>
                  <a:gd name="connsiteX131" fmla="*/ 668208 w 2972572"/>
                  <a:gd name="connsiteY131" fmla="*/ 2011211 h 3726607"/>
                  <a:gd name="connsiteX132" fmla="*/ 729168 w 2972572"/>
                  <a:gd name="connsiteY132" fmla="*/ 1980731 h 3726607"/>
                  <a:gd name="connsiteX133" fmla="*/ 706308 w 2972572"/>
                  <a:gd name="connsiteY133" fmla="*/ 2079791 h 3726607"/>
                  <a:gd name="connsiteX134" fmla="*/ 622488 w 2972572"/>
                  <a:gd name="connsiteY134" fmla="*/ 2171231 h 3726607"/>
                  <a:gd name="connsiteX135" fmla="*/ 569148 w 2972572"/>
                  <a:gd name="connsiteY135" fmla="*/ 2209331 h 3726607"/>
                  <a:gd name="connsiteX136" fmla="*/ 470088 w 2972572"/>
                  <a:gd name="connsiteY136" fmla="*/ 2285531 h 3726607"/>
                  <a:gd name="connsiteX137" fmla="*/ 386268 w 2972572"/>
                  <a:gd name="connsiteY137" fmla="*/ 2308391 h 3726607"/>
                  <a:gd name="connsiteX138" fmla="*/ 271968 w 2972572"/>
                  <a:gd name="connsiteY138" fmla="*/ 2392211 h 3726607"/>
                  <a:gd name="connsiteX139" fmla="*/ 203388 w 2972572"/>
                  <a:gd name="connsiteY139" fmla="*/ 2415071 h 3726607"/>
                  <a:gd name="connsiteX140" fmla="*/ 96708 w 2972572"/>
                  <a:gd name="connsiteY140" fmla="*/ 2445551 h 3726607"/>
                  <a:gd name="connsiteX141" fmla="*/ 35748 w 2972572"/>
                  <a:gd name="connsiteY141" fmla="*/ 2437931 h 3726607"/>
                  <a:gd name="connsiteX142" fmla="*/ 43368 w 2972572"/>
                  <a:gd name="connsiteY142" fmla="*/ 2491271 h 3726607"/>
                  <a:gd name="connsiteX143" fmla="*/ 157668 w 2972572"/>
                  <a:gd name="connsiteY143" fmla="*/ 2468411 h 3726607"/>
                  <a:gd name="connsiteX144" fmla="*/ 241488 w 2972572"/>
                  <a:gd name="connsiteY144" fmla="*/ 2468411 h 3726607"/>
                  <a:gd name="connsiteX145" fmla="*/ 310068 w 2972572"/>
                  <a:gd name="connsiteY145" fmla="*/ 2445551 h 3726607"/>
                  <a:gd name="connsiteX146" fmla="*/ 271968 w 2972572"/>
                  <a:gd name="connsiteY146" fmla="*/ 2506511 h 3726607"/>
                  <a:gd name="connsiteX147" fmla="*/ 188148 w 2972572"/>
                  <a:gd name="connsiteY147" fmla="*/ 2582711 h 3726607"/>
                  <a:gd name="connsiteX148" fmla="*/ 111948 w 2972572"/>
                  <a:gd name="connsiteY148" fmla="*/ 2681771 h 3726607"/>
                  <a:gd name="connsiteX149" fmla="*/ 119568 w 2972572"/>
                  <a:gd name="connsiteY149" fmla="*/ 2727491 h 3726607"/>
                  <a:gd name="connsiteX150" fmla="*/ 157668 w 2972572"/>
                  <a:gd name="connsiteY150" fmla="*/ 2742731 h 3726607"/>
                  <a:gd name="connsiteX151" fmla="*/ 195768 w 2972572"/>
                  <a:gd name="connsiteY151" fmla="*/ 2666531 h 3726607"/>
                  <a:gd name="connsiteX152" fmla="*/ 249108 w 2972572"/>
                  <a:gd name="connsiteY152" fmla="*/ 2613191 h 3726607"/>
                  <a:gd name="connsiteX153" fmla="*/ 302448 w 2972572"/>
                  <a:gd name="connsiteY153" fmla="*/ 2536991 h 3726607"/>
                  <a:gd name="connsiteX154" fmla="*/ 371028 w 2972572"/>
                  <a:gd name="connsiteY154" fmla="*/ 2491271 h 3726607"/>
                  <a:gd name="connsiteX155" fmla="*/ 439608 w 2972572"/>
                  <a:gd name="connsiteY155" fmla="*/ 2437931 h 3726607"/>
                  <a:gd name="connsiteX156" fmla="*/ 492948 w 2972572"/>
                  <a:gd name="connsiteY156" fmla="*/ 2399831 h 3726607"/>
                  <a:gd name="connsiteX157" fmla="*/ 599628 w 2972572"/>
                  <a:gd name="connsiteY157" fmla="*/ 2354111 h 3726607"/>
                  <a:gd name="connsiteX158" fmla="*/ 645348 w 2972572"/>
                  <a:gd name="connsiteY158" fmla="*/ 2338871 h 3726607"/>
                  <a:gd name="connsiteX159" fmla="*/ 630108 w 2972572"/>
                  <a:gd name="connsiteY159" fmla="*/ 2415071 h 3726607"/>
                  <a:gd name="connsiteX160" fmla="*/ 576768 w 2972572"/>
                  <a:gd name="connsiteY160" fmla="*/ 2476031 h 3726607"/>
                  <a:gd name="connsiteX161" fmla="*/ 492948 w 2972572"/>
                  <a:gd name="connsiteY161" fmla="*/ 2590331 h 3726607"/>
                  <a:gd name="connsiteX162" fmla="*/ 447228 w 2972572"/>
                  <a:gd name="connsiteY162" fmla="*/ 2674151 h 3726607"/>
                  <a:gd name="connsiteX163" fmla="*/ 378648 w 2972572"/>
                  <a:gd name="connsiteY163" fmla="*/ 2735111 h 3726607"/>
                  <a:gd name="connsiteX164" fmla="*/ 302448 w 2972572"/>
                  <a:gd name="connsiteY164" fmla="*/ 2803691 h 3726607"/>
                  <a:gd name="connsiteX165" fmla="*/ 211008 w 2972572"/>
                  <a:gd name="connsiteY165" fmla="*/ 2864651 h 3726607"/>
                  <a:gd name="connsiteX166" fmla="*/ 150048 w 2972572"/>
                  <a:gd name="connsiteY166" fmla="*/ 2895131 h 3726607"/>
                  <a:gd name="connsiteX167" fmla="*/ 142428 w 2972572"/>
                  <a:gd name="connsiteY167" fmla="*/ 2933231 h 3726607"/>
                  <a:gd name="connsiteX168" fmla="*/ 165288 w 2972572"/>
                  <a:gd name="connsiteY168" fmla="*/ 2948471 h 3726607"/>
                  <a:gd name="connsiteX169" fmla="*/ 241488 w 2972572"/>
                  <a:gd name="connsiteY169" fmla="*/ 2887511 h 3726607"/>
                  <a:gd name="connsiteX170" fmla="*/ 363408 w 2972572"/>
                  <a:gd name="connsiteY170" fmla="*/ 2811311 h 3726607"/>
                  <a:gd name="connsiteX171" fmla="*/ 401508 w 2972572"/>
                  <a:gd name="connsiteY171" fmla="*/ 2780831 h 3726607"/>
                  <a:gd name="connsiteX172" fmla="*/ 355788 w 2972572"/>
                  <a:gd name="connsiteY172" fmla="*/ 2940851 h 3726607"/>
                  <a:gd name="connsiteX173" fmla="*/ 332928 w 2972572"/>
                  <a:gd name="connsiteY173" fmla="*/ 3062771 h 3726607"/>
                  <a:gd name="connsiteX174" fmla="*/ 325308 w 2972572"/>
                  <a:gd name="connsiteY174" fmla="*/ 3154211 h 3726607"/>
                  <a:gd name="connsiteX175" fmla="*/ 363408 w 2972572"/>
                  <a:gd name="connsiteY175" fmla="*/ 3161831 h 3726607"/>
                  <a:gd name="connsiteX176" fmla="*/ 363408 w 2972572"/>
                  <a:gd name="connsiteY176" fmla="*/ 3108491 h 3726607"/>
                  <a:gd name="connsiteX177" fmla="*/ 409128 w 2972572"/>
                  <a:gd name="connsiteY177" fmla="*/ 2940851 h 3726607"/>
                  <a:gd name="connsiteX178" fmla="*/ 462468 w 2972572"/>
                  <a:gd name="connsiteY178" fmla="*/ 2803691 h 3726607"/>
                  <a:gd name="connsiteX179" fmla="*/ 531048 w 2972572"/>
                  <a:gd name="connsiteY179" fmla="*/ 2735111 h 3726607"/>
                  <a:gd name="connsiteX180" fmla="*/ 584388 w 2972572"/>
                  <a:gd name="connsiteY180" fmla="*/ 2666531 h 3726607"/>
                  <a:gd name="connsiteX181" fmla="*/ 630108 w 2972572"/>
                  <a:gd name="connsiteY181" fmla="*/ 2636051 h 3726607"/>
                  <a:gd name="connsiteX182" fmla="*/ 630108 w 2972572"/>
                  <a:gd name="connsiteY182" fmla="*/ 2735111 h 3726607"/>
                  <a:gd name="connsiteX183" fmla="*/ 592008 w 2972572"/>
                  <a:gd name="connsiteY183" fmla="*/ 2917991 h 3726607"/>
                  <a:gd name="connsiteX184" fmla="*/ 546288 w 2972572"/>
                  <a:gd name="connsiteY184" fmla="*/ 3055151 h 3726607"/>
                  <a:gd name="connsiteX185" fmla="*/ 500568 w 2972572"/>
                  <a:gd name="connsiteY185" fmla="*/ 3146591 h 3726607"/>
                  <a:gd name="connsiteX186" fmla="*/ 462468 w 2972572"/>
                  <a:gd name="connsiteY186" fmla="*/ 3222791 h 3726607"/>
                  <a:gd name="connsiteX187" fmla="*/ 416748 w 2972572"/>
                  <a:gd name="connsiteY187" fmla="*/ 3298991 h 3726607"/>
                  <a:gd name="connsiteX188" fmla="*/ 386268 w 2972572"/>
                  <a:gd name="connsiteY188" fmla="*/ 3375191 h 3726607"/>
                  <a:gd name="connsiteX189" fmla="*/ 386268 w 2972572"/>
                  <a:gd name="connsiteY189" fmla="*/ 3413291 h 3726607"/>
                  <a:gd name="connsiteX190" fmla="*/ 424368 w 2972572"/>
                  <a:gd name="connsiteY190" fmla="*/ 3390431 h 3726607"/>
                  <a:gd name="connsiteX191" fmla="*/ 477708 w 2972572"/>
                  <a:gd name="connsiteY191" fmla="*/ 3298991 h 3726607"/>
                  <a:gd name="connsiteX192" fmla="*/ 531048 w 2972572"/>
                  <a:gd name="connsiteY192" fmla="*/ 3184691 h 3726607"/>
                  <a:gd name="connsiteX193" fmla="*/ 576768 w 2972572"/>
                  <a:gd name="connsiteY193" fmla="*/ 3085631 h 3726607"/>
                  <a:gd name="connsiteX194" fmla="*/ 637728 w 2972572"/>
                  <a:gd name="connsiteY194" fmla="*/ 2956091 h 3726607"/>
                  <a:gd name="connsiteX195" fmla="*/ 660588 w 2972572"/>
                  <a:gd name="connsiteY195" fmla="*/ 3085631 h 3726607"/>
                  <a:gd name="connsiteX196" fmla="*/ 698688 w 2972572"/>
                  <a:gd name="connsiteY196" fmla="*/ 3283751 h 3726607"/>
                  <a:gd name="connsiteX197" fmla="*/ 736788 w 2972572"/>
                  <a:gd name="connsiteY197" fmla="*/ 3352331 h 3726607"/>
                  <a:gd name="connsiteX198" fmla="*/ 767268 w 2972572"/>
                  <a:gd name="connsiteY198" fmla="*/ 3352331 h 3726607"/>
                  <a:gd name="connsiteX199" fmla="*/ 759648 w 2972572"/>
                  <a:gd name="connsiteY199" fmla="*/ 3276131 h 3726607"/>
                  <a:gd name="connsiteX200" fmla="*/ 729168 w 2972572"/>
                  <a:gd name="connsiteY200" fmla="*/ 3161831 h 3726607"/>
                  <a:gd name="connsiteX201" fmla="*/ 736788 w 2972572"/>
                  <a:gd name="connsiteY201" fmla="*/ 3032291 h 3726607"/>
                  <a:gd name="connsiteX202" fmla="*/ 736788 w 2972572"/>
                  <a:gd name="connsiteY202" fmla="*/ 2796071 h 3726607"/>
                  <a:gd name="connsiteX203" fmla="*/ 752028 w 2972572"/>
                  <a:gd name="connsiteY203" fmla="*/ 2620811 h 3726607"/>
                  <a:gd name="connsiteX204" fmla="*/ 774888 w 2972572"/>
                  <a:gd name="connsiteY204" fmla="*/ 2483651 h 3726607"/>
                  <a:gd name="connsiteX205" fmla="*/ 820608 w 2972572"/>
                  <a:gd name="connsiteY205" fmla="*/ 2369351 h 3726607"/>
                  <a:gd name="connsiteX206" fmla="*/ 843468 w 2972572"/>
                  <a:gd name="connsiteY206" fmla="*/ 2468411 h 3726607"/>
                  <a:gd name="connsiteX207" fmla="*/ 873948 w 2972572"/>
                  <a:gd name="connsiteY207" fmla="*/ 2575091 h 3726607"/>
                  <a:gd name="connsiteX208" fmla="*/ 896808 w 2972572"/>
                  <a:gd name="connsiteY208" fmla="*/ 2674151 h 3726607"/>
                  <a:gd name="connsiteX209" fmla="*/ 889188 w 2972572"/>
                  <a:gd name="connsiteY209" fmla="*/ 2811311 h 3726607"/>
                  <a:gd name="connsiteX210" fmla="*/ 851088 w 2972572"/>
                  <a:gd name="connsiteY210" fmla="*/ 2986571 h 3726607"/>
                  <a:gd name="connsiteX211" fmla="*/ 858708 w 2972572"/>
                  <a:gd name="connsiteY211" fmla="*/ 3039911 h 3726607"/>
                  <a:gd name="connsiteX212" fmla="*/ 889188 w 2972572"/>
                  <a:gd name="connsiteY212" fmla="*/ 2994191 h 3726607"/>
                  <a:gd name="connsiteX213" fmla="*/ 927288 w 2972572"/>
                  <a:gd name="connsiteY213" fmla="*/ 2887511 h 3726607"/>
                  <a:gd name="connsiteX214" fmla="*/ 965388 w 2972572"/>
                  <a:gd name="connsiteY214" fmla="*/ 2757971 h 3726607"/>
                  <a:gd name="connsiteX215" fmla="*/ 1003488 w 2972572"/>
                  <a:gd name="connsiteY215" fmla="*/ 2857031 h 3726607"/>
                  <a:gd name="connsiteX216" fmla="*/ 1011108 w 2972572"/>
                  <a:gd name="connsiteY216" fmla="*/ 2971331 h 3726607"/>
                  <a:gd name="connsiteX217" fmla="*/ 1056828 w 2972572"/>
                  <a:gd name="connsiteY217" fmla="*/ 2978951 h 3726607"/>
                  <a:gd name="connsiteX218" fmla="*/ 1041588 w 2972572"/>
                  <a:gd name="connsiteY218" fmla="*/ 2887511 h 3726607"/>
                  <a:gd name="connsiteX219" fmla="*/ 995868 w 2972572"/>
                  <a:gd name="connsiteY219" fmla="*/ 2719871 h 3726607"/>
                  <a:gd name="connsiteX220" fmla="*/ 965388 w 2972572"/>
                  <a:gd name="connsiteY220" fmla="*/ 2597951 h 3726607"/>
                  <a:gd name="connsiteX221" fmla="*/ 934908 w 2972572"/>
                  <a:gd name="connsiteY221" fmla="*/ 2476031 h 3726607"/>
                  <a:gd name="connsiteX222" fmla="*/ 912048 w 2972572"/>
                  <a:gd name="connsiteY222" fmla="*/ 2323631 h 3726607"/>
                  <a:gd name="connsiteX223" fmla="*/ 919668 w 2972572"/>
                  <a:gd name="connsiteY223" fmla="*/ 2178851 h 3726607"/>
                  <a:gd name="connsiteX224" fmla="*/ 965388 w 2972572"/>
                  <a:gd name="connsiteY224" fmla="*/ 2018831 h 3726607"/>
                  <a:gd name="connsiteX225" fmla="*/ 1018728 w 2972572"/>
                  <a:gd name="connsiteY225" fmla="*/ 2117891 h 3726607"/>
                  <a:gd name="connsiteX226" fmla="*/ 1056828 w 2972572"/>
                  <a:gd name="connsiteY226" fmla="*/ 2155991 h 3726607"/>
                  <a:gd name="connsiteX227" fmla="*/ 1087308 w 2972572"/>
                  <a:gd name="connsiteY227" fmla="*/ 2110271 h 3726607"/>
                  <a:gd name="connsiteX228" fmla="*/ 1056828 w 2972572"/>
                  <a:gd name="connsiteY228" fmla="*/ 2041691 h 3726607"/>
                  <a:gd name="connsiteX229" fmla="*/ 1003488 w 2972572"/>
                  <a:gd name="connsiteY229" fmla="*/ 1950251 h 3726607"/>
                  <a:gd name="connsiteX230" fmla="*/ 995868 w 2972572"/>
                  <a:gd name="connsiteY230" fmla="*/ 1889291 h 3726607"/>
                  <a:gd name="connsiteX231" fmla="*/ 1102548 w 2972572"/>
                  <a:gd name="connsiteY231" fmla="*/ 1683551 h 3726607"/>
                  <a:gd name="connsiteX232" fmla="*/ 1216848 w 2972572"/>
                  <a:gd name="connsiteY232" fmla="*/ 1508291 h 3726607"/>
                  <a:gd name="connsiteX233" fmla="*/ 1331148 w 2972572"/>
                  <a:gd name="connsiteY233" fmla="*/ 1393991 h 3726607"/>
                  <a:gd name="connsiteX234" fmla="*/ 1475928 w 2972572"/>
                  <a:gd name="connsiteY234" fmla="*/ 1333031 h 3726607"/>
                  <a:gd name="connsiteX235" fmla="*/ 1567368 w 2972572"/>
                  <a:gd name="connsiteY235" fmla="*/ 1371131 h 3726607"/>
                  <a:gd name="connsiteX236" fmla="*/ 1643568 w 2972572"/>
                  <a:gd name="connsiteY236" fmla="*/ 1454951 h 3726607"/>
                  <a:gd name="connsiteX237" fmla="*/ 1742628 w 2972572"/>
                  <a:gd name="connsiteY237" fmla="*/ 1576871 h 3726607"/>
                  <a:gd name="connsiteX238" fmla="*/ 1864548 w 2972572"/>
                  <a:gd name="connsiteY238" fmla="*/ 1721651 h 3726607"/>
                  <a:gd name="connsiteX239" fmla="*/ 1910268 w 2972572"/>
                  <a:gd name="connsiteY239" fmla="*/ 1881671 h 3726607"/>
                  <a:gd name="connsiteX240" fmla="*/ 1910268 w 2972572"/>
                  <a:gd name="connsiteY240" fmla="*/ 1973111 h 3726607"/>
                  <a:gd name="connsiteX241" fmla="*/ 1826448 w 2972572"/>
                  <a:gd name="connsiteY241" fmla="*/ 2072171 h 3726607"/>
                  <a:gd name="connsiteX242" fmla="*/ 1773108 w 2972572"/>
                  <a:gd name="connsiteY242" fmla="*/ 2155991 h 3726607"/>
                  <a:gd name="connsiteX243" fmla="*/ 1803588 w 2972572"/>
                  <a:gd name="connsiteY243" fmla="*/ 2216951 h 3726607"/>
                  <a:gd name="connsiteX244" fmla="*/ 1818828 w 2972572"/>
                  <a:gd name="connsiteY244" fmla="*/ 2194091 h 3726607"/>
                  <a:gd name="connsiteX245" fmla="*/ 1864548 w 2972572"/>
                  <a:gd name="connsiteY245" fmla="*/ 2125511 h 3726607"/>
                  <a:gd name="connsiteX246" fmla="*/ 1947415 w 2972572"/>
                  <a:gd name="connsiteY246" fmla="*/ 2034071 h 3726607"/>
                  <a:gd name="connsiteX247" fmla="*/ 1955988 w 2972572"/>
                  <a:gd name="connsiteY247" fmla="*/ 2209331 h 3726607"/>
                  <a:gd name="connsiteX248" fmla="*/ 1978848 w 2972572"/>
                  <a:gd name="connsiteY248" fmla="*/ 2369351 h 3726607"/>
                  <a:gd name="connsiteX249" fmla="*/ 2009328 w 2972572"/>
                  <a:gd name="connsiteY249" fmla="*/ 2582711 h 3726607"/>
                  <a:gd name="connsiteX250" fmla="*/ 2016948 w 2972572"/>
                  <a:gd name="connsiteY250" fmla="*/ 2841791 h 3726607"/>
                  <a:gd name="connsiteX251" fmla="*/ 2001708 w 2972572"/>
                  <a:gd name="connsiteY251" fmla="*/ 2971331 h 3726607"/>
                  <a:gd name="connsiteX252" fmla="*/ 1978848 w 2972572"/>
                  <a:gd name="connsiteY252" fmla="*/ 3100871 h 3726607"/>
                  <a:gd name="connsiteX253" fmla="*/ 1940748 w 2972572"/>
                  <a:gd name="connsiteY253" fmla="*/ 3283751 h 3726607"/>
                  <a:gd name="connsiteX254" fmla="*/ 1925508 w 2972572"/>
                  <a:gd name="connsiteY254" fmla="*/ 3451391 h 3726607"/>
                  <a:gd name="connsiteX255" fmla="*/ 1963608 w 2972572"/>
                  <a:gd name="connsiteY255" fmla="*/ 3420911 h 3726607"/>
                  <a:gd name="connsiteX256" fmla="*/ 1994088 w 2972572"/>
                  <a:gd name="connsiteY256" fmla="*/ 3230411 h 3726607"/>
                  <a:gd name="connsiteX257" fmla="*/ 2039808 w 2972572"/>
                  <a:gd name="connsiteY257" fmla="*/ 3116111 h 3726607"/>
                  <a:gd name="connsiteX258" fmla="*/ 2062668 w 2972572"/>
                  <a:gd name="connsiteY258" fmla="*/ 3055151 h 3726607"/>
                  <a:gd name="connsiteX259" fmla="*/ 2108388 w 2972572"/>
                  <a:gd name="connsiteY259" fmla="*/ 3161831 h 3726607"/>
                  <a:gd name="connsiteX260" fmla="*/ 2199828 w 2972572"/>
                  <a:gd name="connsiteY260" fmla="*/ 3359951 h 3726607"/>
                  <a:gd name="connsiteX261" fmla="*/ 2245548 w 2972572"/>
                  <a:gd name="connsiteY261" fmla="*/ 3405671 h 3726607"/>
                  <a:gd name="connsiteX262" fmla="*/ 2291268 w 2972572"/>
                  <a:gd name="connsiteY262" fmla="*/ 3405671 h 3726607"/>
                  <a:gd name="connsiteX263" fmla="*/ 2253168 w 2972572"/>
                  <a:gd name="connsiteY263" fmla="*/ 3329471 h 3726607"/>
                  <a:gd name="connsiteX264" fmla="*/ 2199828 w 2972572"/>
                  <a:gd name="connsiteY264" fmla="*/ 3238031 h 3726607"/>
                  <a:gd name="connsiteX265" fmla="*/ 2146488 w 2972572"/>
                  <a:gd name="connsiteY265" fmla="*/ 3131351 h 3726607"/>
                  <a:gd name="connsiteX266" fmla="*/ 2123628 w 2972572"/>
                  <a:gd name="connsiteY266" fmla="*/ 3009431 h 3726607"/>
                  <a:gd name="connsiteX267" fmla="*/ 2116008 w 2972572"/>
                  <a:gd name="connsiteY267" fmla="*/ 2857031 h 3726607"/>
                  <a:gd name="connsiteX268" fmla="*/ 2093148 w 2972572"/>
                  <a:gd name="connsiteY268" fmla="*/ 2742731 h 3726607"/>
                  <a:gd name="connsiteX269" fmla="*/ 2192208 w 2972572"/>
                  <a:gd name="connsiteY269" fmla="*/ 2864651 h 3726607"/>
                  <a:gd name="connsiteX270" fmla="*/ 2237928 w 2972572"/>
                  <a:gd name="connsiteY270" fmla="*/ 2956091 h 3726607"/>
                  <a:gd name="connsiteX271" fmla="*/ 2298888 w 2972572"/>
                  <a:gd name="connsiteY271" fmla="*/ 3047531 h 3726607"/>
                  <a:gd name="connsiteX272" fmla="*/ 2344608 w 2972572"/>
                  <a:gd name="connsiteY272" fmla="*/ 3116111 h 3726607"/>
                  <a:gd name="connsiteX273" fmla="*/ 2382708 w 2972572"/>
                  <a:gd name="connsiteY273" fmla="*/ 3199931 h 3726607"/>
                  <a:gd name="connsiteX274" fmla="*/ 2420808 w 2972572"/>
                  <a:gd name="connsiteY274" fmla="*/ 3329471 h 3726607"/>
                  <a:gd name="connsiteX275" fmla="*/ 2484625 w 2972572"/>
                  <a:gd name="connsiteY275" fmla="*/ 3483776 h 3726607"/>
                  <a:gd name="connsiteX276" fmla="*/ 2565588 w 2972572"/>
                  <a:gd name="connsiteY276" fmla="*/ 3657131 h 3726607"/>
                  <a:gd name="connsiteX277" fmla="*/ 2611308 w 2972572"/>
                  <a:gd name="connsiteY277" fmla="*/ 3725711 h 3726607"/>
                  <a:gd name="connsiteX278" fmla="*/ 2641788 w 2972572"/>
                  <a:gd name="connsiteY278" fmla="*/ 3695231 h 3726607"/>
                  <a:gd name="connsiteX279" fmla="*/ 2664648 w 2972572"/>
                  <a:gd name="connsiteY279" fmla="*/ 3679991 h 3726607"/>
                  <a:gd name="connsiteX280" fmla="*/ 2626548 w 2972572"/>
                  <a:gd name="connsiteY280" fmla="*/ 3634271 h 3726607"/>
                  <a:gd name="connsiteX281" fmla="*/ 2573208 w 2972572"/>
                  <a:gd name="connsiteY281" fmla="*/ 3580931 h 3726607"/>
                  <a:gd name="connsiteX282" fmla="*/ 2541776 w 2972572"/>
                  <a:gd name="connsiteY282" fmla="*/ 3497111 h 3726607"/>
                  <a:gd name="connsiteX283" fmla="*/ 2504628 w 2972572"/>
                  <a:gd name="connsiteY283" fmla="*/ 3405671 h 3726607"/>
                  <a:gd name="connsiteX284" fmla="*/ 2458908 w 2972572"/>
                  <a:gd name="connsiteY284" fmla="*/ 3253271 h 3726607"/>
                  <a:gd name="connsiteX285" fmla="*/ 2458908 w 2972572"/>
                  <a:gd name="connsiteY285" fmla="*/ 3169451 h 3726607"/>
                  <a:gd name="connsiteX286" fmla="*/ 2535108 w 2972572"/>
                  <a:gd name="connsiteY286" fmla="*/ 3238031 h 3726607"/>
                  <a:gd name="connsiteX287" fmla="*/ 2611308 w 2972572"/>
                  <a:gd name="connsiteY287" fmla="*/ 3283751 h 3726607"/>
                  <a:gd name="connsiteX288" fmla="*/ 2641788 w 2972572"/>
                  <a:gd name="connsiteY288" fmla="*/ 3298991 h 3726607"/>
                  <a:gd name="connsiteX289" fmla="*/ 2664648 w 2972572"/>
                  <a:gd name="connsiteY289" fmla="*/ 3253271 h 3726607"/>
                  <a:gd name="connsiteX290" fmla="*/ 2611308 w 2972572"/>
                  <a:gd name="connsiteY290" fmla="*/ 3222791 h 3726607"/>
                  <a:gd name="connsiteX291" fmla="*/ 2519868 w 2972572"/>
                  <a:gd name="connsiteY291" fmla="*/ 3161831 h 3726607"/>
                  <a:gd name="connsiteX292" fmla="*/ 2458908 w 2972572"/>
                  <a:gd name="connsiteY292" fmla="*/ 3116111 h 3726607"/>
                  <a:gd name="connsiteX293" fmla="*/ 2390328 w 2972572"/>
                  <a:gd name="connsiteY293" fmla="*/ 3032291 h 3726607"/>
                  <a:gd name="connsiteX294" fmla="*/ 2314128 w 2972572"/>
                  <a:gd name="connsiteY294" fmla="*/ 2910371 h 3726607"/>
                  <a:gd name="connsiteX295" fmla="*/ 2268408 w 2972572"/>
                  <a:gd name="connsiteY295" fmla="*/ 2811311 h 3726607"/>
                  <a:gd name="connsiteX296" fmla="*/ 2184588 w 2972572"/>
                  <a:gd name="connsiteY296" fmla="*/ 2681771 h 3726607"/>
                  <a:gd name="connsiteX297" fmla="*/ 2154108 w 2972572"/>
                  <a:gd name="connsiteY297" fmla="*/ 2582711 h 3726607"/>
                  <a:gd name="connsiteX298" fmla="*/ 2138868 w 2972572"/>
                  <a:gd name="connsiteY298" fmla="*/ 2437931 h 3726607"/>
                  <a:gd name="connsiteX299" fmla="*/ 2146488 w 2972572"/>
                  <a:gd name="connsiteY299" fmla="*/ 2369351 h 3726607"/>
                  <a:gd name="connsiteX300" fmla="*/ 2245548 w 2972572"/>
                  <a:gd name="connsiteY300" fmla="*/ 2445551 h 3726607"/>
                  <a:gd name="connsiteX301" fmla="*/ 2359848 w 2972572"/>
                  <a:gd name="connsiteY301" fmla="*/ 2597951 h 3726607"/>
                  <a:gd name="connsiteX302" fmla="*/ 2497008 w 2972572"/>
                  <a:gd name="connsiteY302" fmla="*/ 2811311 h 3726607"/>
                  <a:gd name="connsiteX303" fmla="*/ 2563683 w 2972572"/>
                  <a:gd name="connsiteY303" fmla="*/ 2936088 h 3726607"/>
                  <a:gd name="connsiteX304" fmla="*/ 2611308 w 2972572"/>
                  <a:gd name="connsiteY304" fmla="*/ 3024671 h 3726607"/>
                  <a:gd name="connsiteX305" fmla="*/ 2653218 w 2972572"/>
                  <a:gd name="connsiteY305" fmla="*/ 3016098 h 3726607"/>
                  <a:gd name="connsiteX306" fmla="*/ 2557968 w 2972572"/>
                  <a:gd name="connsiteY306" fmla="*/ 2811311 h 3726607"/>
                  <a:gd name="connsiteX307" fmla="*/ 2542728 w 2972572"/>
                  <a:gd name="connsiteY307" fmla="*/ 2727491 h 3726607"/>
                  <a:gd name="connsiteX308" fmla="*/ 2626548 w 2972572"/>
                  <a:gd name="connsiteY308" fmla="*/ 2729396 h 3726607"/>
                  <a:gd name="connsiteX309" fmla="*/ 2778948 w 2972572"/>
                  <a:gd name="connsiteY309" fmla="*/ 2742731 h 3726607"/>
                  <a:gd name="connsiteX310" fmla="*/ 2832288 w 2972572"/>
                  <a:gd name="connsiteY310" fmla="*/ 2735111 h 3726607"/>
                  <a:gd name="connsiteX311" fmla="*/ 2809428 w 2972572"/>
                  <a:gd name="connsiteY311" fmla="*/ 2689391 h 3726607"/>
                  <a:gd name="connsiteX312" fmla="*/ 2725608 w 2972572"/>
                  <a:gd name="connsiteY312" fmla="*/ 2681771 h 3726607"/>
                  <a:gd name="connsiteX313" fmla="*/ 2580828 w 2972572"/>
                  <a:gd name="connsiteY313" fmla="*/ 2651291 h 3726607"/>
                  <a:gd name="connsiteX314" fmla="*/ 2458908 w 2972572"/>
                  <a:gd name="connsiteY314" fmla="*/ 2529371 h 3726607"/>
                  <a:gd name="connsiteX315" fmla="*/ 2352228 w 2972572"/>
                  <a:gd name="connsiteY315" fmla="*/ 2407451 h 3726607"/>
                  <a:gd name="connsiteX316" fmla="*/ 2237928 w 2972572"/>
                  <a:gd name="connsiteY316" fmla="*/ 2270291 h 3726607"/>
                  <a:gd name="connsiteX317" fmla="*/ 2161728 w 2972572"/>
                  <a:gd name="connsiteY317" fmla="*/ 2117891 h 3726607"/>
                  <a:gd name="connsiteX318" fmla="*/ 2100768 w 2972572"/>
                  <a:gd name="connsiteY318" fmla="*/ 1889291 h 3726607"/>
                  <a:gd name="connsiteX319" fmla="*/ 2138868 w 2972572"/>
                  <a:gd name="connsiteY319" fmla="*/ 1759751 h 3726607"/>
                  <a:gd name="connsiteX320" fmla="*/ 2298888 w 2972572"/>
                  <a:gd name="connsiteY320" fmla="*/ 1790231 h 3726607"/>
                  <a:gd name="connsiteX321" fmla="*/ 2443668 w 2972572"/>
                  <a:gd name="connsiteY321" fmla="*/ 1896911 h 3726607"/>
                  <a:gd name="connsiteX322" fmla="*/ 2504628 w 2972572"/>
                  <a:gd name="connsiteY322" fmla="*/ 2003591 h 3726607"/>
                  <a:gd name="connsiteX323" fmla="*/ 2542728 w 2972572"/>
                  <a:gd name="connsiteY323" fmla="*/ 2155991 h 3726607"/>
                  <a:gd name="connsiteX324" fmla="*/ 2573208 w 2972572"/>
                  <a:gd name="connsiteY324" fmla="*/ 2422691 h 3726607"/>
                  <a:gd name="connsiteX325" fmla="*/ 2626548 w 2972572"/>
                  <a:gd name="connsiteY325" fmla="*/ 2521751 h 3726607"/>
                  <a:gd name="connsiteX326" fmla="*/ 2679888 w 2972572"/>
                  <a:gd name="connsiteY326" fmla="*/ 2529371 h 3726607"/>
                  <a:gd name="connsiteX327" fmla="*/ 2641788 w 2972572"/>
                  <a:gd name="connsiteY327" fmla="*/ 2430311 h 3726607"/>
                  <a:gd name="connsiteX328" fmla="*/ 2618928 w 2972572"/>
                  <a:gd name="connsiteY328" fmla="*/ 2331251 h 3726607"/>
                  <a:gd name="connsiteX329" fmla="*/ 2611308 w 2972572"/>
                  <a:gd name="connsiteY329" fmla="*/ 2247431 h 3726607"/>
                  <a:gd name="connsiteX330" fmla="*/ 2611308 w 2972572"/>
                  <a:gd name="connsiteY330" fmla="*/ 2194091 h 3726607"/>
                  <a:gd name="connsiteX331" fmla="*/ 2679888 w 2972572"/>
                  <a:gd name="connsiteY331" fmla="*/ 2285531 h 3726607"/>
                  <a:gd name="connsiteX332" fmla="*/ 2740848 w 2972572"/>
                  <a:gd name="connsiteY332" fmla="*/ 2331251 h 3726607"/>
                  <a:gd name="connsiteX333" fmla="*/ 2824668 w 2972572"/>
                  <a:gd name="connsiteY333" fmla="*/ 2369351 h 3726607"/>
                  <a:gd name="connsiteX334" fmla="*/ 2862768 w 2972572"/>
                  <a:gd name="connsiteY334" fmla="*/ 2369351 h 3726607"/>
                  <a:gd name="connsiteX335" fmla="*/ 2839908 w 2972572"/>
                  <a:gd name="connsiteY335" fmla="*/ 2308391 h 3726607"/>
                  <a:gd name="connsiteX336" fmla="*/ 2733228 w 2972572"/>
                  <a:gd name="connsiteY336" fmla="*/ 2209331 h 3726607"/>
                  <a:gd name="connsiteX337" fmla="*/ 2641788 w 2972572"/>
                  <a:gd name="connsiteY337" fmla="*/ 2079791 h 3726607"/>
                  <a:gd name="connsiteX338" fmla="*/ 2603688 w 2972572"/>
                  <a:gd name="connsiteY338" fmla="*/ 1988351 h 3726607"/>
                  <a:gd name="connsiteX339" fmla="*/ 2588448 w 2972572"/>
                  <a:gd name="connsiteY339" fmla="*/ 1942631 h 3726607"/>
                  <a:gd name="connsiteX340" fmla="*/ 2702748 w 2972572"/>
                  <a:gd name="connsiteY340" fmla="*/ 2003591 h 3726607"/>
                  <a:gd name="connsiteX341" fmla="*/ 2824668 w 2972572"/>
                  <a:gd name="connsiteY341" fmla="*/ 2056931 h 3726607"/>
                  <a:gd name="connsiteX342" fmla="*/ 2946588 w 2972572"/>
                  <a:gd name="connsiteY342" fmla="*/ 2133131 h 3726607"/>
                  <a:gd name="connsiteX343" fmla="*/ 2961828 w 2972572"/>
                  <a:gd name="connsiteY343" fmla="*/ 2087411 h 3726607"/>
                  <a:gd name="connsiteX344" fmla="*/ 2817048 w 2972572"/>
                  <a:gd name="connsiteY344" fmla="*/ 1995971 h 3726607"/>
                  <a:gd name="connsiteX345" fmla="*/ 2908488 w 2972572"/>
                  <a:gd name="connsiteY345" fmla="*/ 1984541 h 3726607"/>
                  <a:gd name="connsiteX346" fmla="*/ 2969448 w 2972572"/>
                  <a:gd name="connsiteY346" fmla="*/ 1965491 h 3726607"/>
                  <a:gd name="connsiteX347" fmla="*/ 2938968 w 2972572"/>
                  <a:gd name="connsiteY347" fmla="*/ 1935011 h 3726607"/>
                  <a:gd name="connsiteX348" fmla="*/ 2809428 w 2972572"/>
                  <a:gd name="connsiteY348" fmla="*/ 1926439 h 3726607"/>
                  <a:gd name="connsiteX349" fmla="*/ 2695128 w 2972572"/>
                  <a:gd name="connsiteY349" fmla="*/ 1877861 h 3726607"/>
                  <a:gd name="connsiteX350" fmla="*/ 2596068 w 2972572"/>
                  <a:gd name="connsiteY350" fmla="*/ 1828331 h 3726607"/>
                  <a:gd name="connsiteX351" fmla="*/ 2527488 w 2972572"/>
                  <a:gd name="connsiteY351" fmla="*/ 1767371 h 3726607"/>
                  <a:gd name="connsiteX352" fmla="*/ 2466528 w 2972572"/>
                  <a:gd name="connsiteY352" fmla="*/ 1698791 h 3726607"/>
                  <a:gd name="connsiteX353" fmla="*/ 2405568 w 2972572"/>
                  <a:gd name="connsiteY353" fmla="*/ 1653071 h 3726607"/>
                  <a:gd name="connsiteX354" fmla="*/ 2382708 w 2972572"/>
                  <a:gd name="connsiteY354" fmla="*/ 1576871 h 3726607"/>
                  <a:gd name="connsiteX355" fmla="*/ 2451288 w 2972572"/>
                  <a:gd name="connsiteY355" fmla="*/ 1531151 h 3726607"/>
                  <a:gd name="connsiteX356" fmla="*/ 2581780 w 2972572"/>
                  <a:gd name="connsiteY356" fmla="*/ 1525436 h 3726607"/>
                  <a:gd name="connsiteX357" fmla="*/ 2696080 w 2972572"/>
                  <a:gd name="connsiteY357" fmla="*/ 1546391 h 3726607"/>
                  <a:gd name="connsiteX358" fmla="*/ 2777043 w 2972572"/>
                  <a:gd name="connsiteY358" fmla="*/ 1581634 h 3726607"/>
                  <a:gd name="connsiteX359" fmla="*/ 2847528 w 2972572"/>
                  <a:gd name="connsiteY359" fmla="*/ 1668311 h 3726607"/>
                  <a:gd name="connsiteX360" fmla="*/ 2900868 w 2972572"/>
                  <a:gd name="connsiteY360" fmla="*/ 1729271 h 3726607"/>
                  <a:gd name="connsiteX361" fmla="*/ 2938968 w 2972572"/>
                  <a:gd name="connsiteY361" fmla="*/ 1729271 h 3726607"/>
                  <a:gd name="connsiteX362" fmla="*/ 2902773 w 2972572"/>
                  <a:gd name="connsiteY362" fmla="*/ 1641641 h 3726607"/>
                  <a:gd name="connsiteX363" fmla="*/ 2847528 w 2972572"/>
                  <a:gd name="connsiteY363" fmla="*/ 1576871 h 3726607"/>
                  <a:gd name="connsiteX364" fmla="*/ 2801808 w 2972572"/>
                  <a:gd name="connsiteY364" fmla="*/ 1523531 h 3726607"/>
                  <a:gd name="connsiteX365" fmla="*/ 2847528 w 2972572"/>
                  <a:gd name="connsiteY365" fmla="*/ 1493051 h 3726607"/>
                  <a:gd name="connsiteX366" fmla="*/ 2916108 w 2972572"/>
                  <a:gd name="connsiteY366" fmla="*/ 1439711 h 3726607"/>
                  <a:gd name="connsiteX367" fmla="*/ 2969448 w 2972572"/>
                  <a:gd name="connsiteY367" fmla="*/ 1378751 h 3726607"/>
                  <a:gd name="connsiteX368" fmla="*/ 2931348 w 2972572"/>
                  <a:gd name="connsiteY368" fmla="*/ 1363511 h 3726607"/>
                  <a:gd name="connsiteX369" fmla="*/ 2862768 w 2972572"/>
                  <a:gd name="connsiteY369" fmla="*/ 1409231 h 3726607"/>
                  <a:gd name="connsiteX370" fmla="*/ 2794188 w 2972572"/>
                  <a:gd name="connsiteY370" fmla="*/ 1439711 h 3726607"/>
                  <a:gd name="connsiteX371" fmla="*/ 2672268 w 2972572"/>
                  <a:gd name="connsiteY371" fmla="*/ 1470191 h 3726607"/>
                  <a:gd name="connsiteX372" fmla="*/ 2573208 w 2972572"/>
                  <a:gd name="connsiteY372" fmla="*/ 1470191 h 3726607"/>
                  <a:gd name="connsiteX373" fmla="*/ 2519868 w 2972572"/>
                  <a:gd name="connsiteY373" fmla="*/ 1447331 h 3726607"/>
                  <a:gd name="connsiteX374" fmla="*/ 2580828 w 2972572"/>
                  <a:gd name="connsiteY374" fmla="*/ 1393991 h 3726607"/>
                  <a:gd name="connsiteX375" fmla="*/ 2702748 w 2972572"/>
                  <a:gd name="connsiteY375" fmla="*/ 1340651 h 3726607"/>
                  <a:gd name="connsiteX376" fmla="*/ 2832288 w 2972572"/>
                  <a:gd name="connsiteY376" fmla="*/ 1272071 h 3726607"/>
                  <a:gd name="connsiteX377" fmla="*/ 2900868 w 2972572"/>
                  <a:gd name="connsiteY377" fmla="*/ 1256831 h 3726607"/>
                  <a:gd name="connsiteX378" fmla="*/ 2908488 w 2972572"/>
                  <a:gd name="connsiteY378" fmla="*/ 1211111 h 3726607"/>
                  <a:gd name="connsiteX379" fmla="*/ 2839908 w 2972572"/>
                  <a:gd name="connsiteY379" fmla="*/ 1211111 h 3726607"/>
                  <a:gd name="connsiteX380" fmla="*/ 2733228 w 2972572"/>
                  <a:gd name="connsiteY380" fmla="*/ 1249211 h 3726607"/>
                  <a:gd name="connsiteX381" fmla="*/ 2702748 w 2972572"/>
                  <a:gd name="connsiteY381" fmla="*/ 1241591 h 3726607"/>
                  <a:gd name="connsiteX382" fmla="*/ 2786568 w 2972572"/>
                  <a:gd name="connsiteY382" fmla="*/ 1180631 h 3726607"/>
                  <a:gd name="connsiteX383" fmla="*/ 2845623 w 2972572"/>
                  <a:gd name="connsiteY383" fmla="*/ 1078714 h 3726607"/>
                  <a:gd name="connsiteX384" fmla="*/ 2832288 w 2972572"/>
                  <a:gd name="connsiteY384" fmla="*/ 1043471 h 3726607"/>
                  <a:gd name="connsiteX385" fmla="*/ 2794188 w 2972572"/>
                  <a:gd name="connsiteY385" fmla="*/ 1066331 h 3726607"/>
                  <a:gd name="connsiteX386" fmla="*/ 2756088 w 2972572"/>
                  <a:gd name="connsiteY386" fmla="*/ 1134911 h 3726607"/>
                  <a:gd name="connsiteX387" fmla="*/ 2710368 w 2972572"/>
                  <a:gd name="connsiteY387" fmla="*/ 1180631 h 3726607"/>
                  <a:gd name="connsiteX388" fmla="*/ 2616070 w 2972572"/>
                  <a:gd name="connsiteY388" fmla="*/ 1265404 h 3726607"/>
                  <a:gd name="connsiteX389" fmla="*/ 2527488 w 2972572"/>
                  <a:gd name="connsiteY389" fmla="*/ 1302551 h 3726607"/>
                  <a:gd name="connsiteX390" fmla="*/ 2519868 w 2972572"/>
                  <a:gd name="connsiteY390" fmla="*/ 1317791 h 3726607"/>
                  <a:gd name="connsiteX391" fmla="*/ 2512248 w 2972572"/>
                  <a:gd name="connsiteY391" fmla="*/ 1233971 h 3726607"/>
                  <a:gd name="connsiteX392" fmla="*/ 2557968 w 2972572"/>
                  <a:gd name="connsiteY392" fmla="*/ 1096811 h 3726607"/>
                  <a:gd name="connsiteX393" fmla="*/ 2618928 w 2972572"/>
                  <a:gd name="connsiteY393" fmla="*/ 974891 h 3726607"/>
                  <a:gd name="connsiteX394" fmla="*/ 2695128 w 2972572"/>
                  <a:gd name="connsiteY394" fmla="*/ 860591 h 3726607"/>
                  <a:gd name="connsiteX395" fmla="*/ 2687508 w 2972572"/>
                  <a:gd name="connsiteY395" fmla="*/ 822491 h 3726607"/>
                  <a:gd name="connsiteX396" fmla="*/ 2649408 w 2972572"/>
                  <a:gd name="connsiteY396" fmla="*/ 837731 h 3726607"/>
                  <a:gd name="connsiteX397" fmla="*/ 2601783 w 2972572"/>
                  <a:gd name="connsiteY397" fmla="*/ 893929 h 3726607"/>
                  <a:gd name="connsiteX398" fmla="*/ 2542728 w 2972572"/>
                  <a:gd name="connsiteY398" fmla="*/ 974891 h 3726607"/>
                  <a:gd name="connsiteX399" fmla="*/ 2497008 w 2972572"/>
                  <a:gd name="connsiteY399" fmla="*/ 1043471 h 3726607"/>
                  <a:gd name="connsiteX400" fmla="*/ 2504628 w 2972572"/>
                  <a:gd name="connsiteY400" fmla="*/ 929171 h 3726607"/>
                  <a:gd name="connsiteX401" fmla="*/ 2497008 w 2972572"/>
                  <a:gd name="connsiteY401" fmla="*/ 822491 h 3726607"/>
                  <a:gd name="connsiteX402" fmla="*/ 2489388 w 2972572"/>
                  <a:gd name="connsiteY402" fmla="*/ 708191 h 3726607"/>
                  <a:gd name="connsiteX403" fmla="*/ 2451288 w 2972572"/>
                  <a:gd name="connsiteY403" fmla="*/ 723431 h 3726607"/>
                  <a:gd name="connsiteX404" fmla="*/ 2441763 w 2972572"/>
                  <a:gd name="connsiteY404" fmla="*/ 812966 h 3726607"/>
                  <a:gd name="connsiteX405" fmla="*/ 2436048 w 2972572"/>
                  <a:gd name="connsiteY405" fmla="*/ 974891 h 3726607"/>
                  <a:gd name="connsiteX406" fmla="*/ 2420808 w 2972572"/>
                  <a:gd name="connsiteY406" fmla="*/ 1173011 h 3726607"/>
                  <a:gd name="connsiteX407" fmla="*/ 2382708 w 2972572"/>
                  <a:gd name="connsiteY407" fmla="*/ 1355891 h 3726607"/>
                  <a:gd name="connsiteX408" fmla="*/ 2298888 w 2972572"/>
                  <a:gd name="connsiteY408" fmla="*/ 1454951 h 3726607"/>
                  <a:gd name="connsiteX409" fmla="*/ 2161728 w 2972572"/>
                  <a:gd name="connsiteY409" fmla="*/ 1493051 h 3726607"/>
                  <a:gd name="connsiteX410" fmla="*/ 2001708 w 2972572"/>
                  <a:gd name="connsiteY410" fmla="*/ 1470191 h 3726607"/>
                  <a:gd name="connsiteX411" fmla="*/ 1864548 w 2972572"/>
                  <a:gd name="connsiteY411" fmla="*/ 1287311 h 3726607"/>
                  <a:gd name="connsiteX412" fmla="*/ 1780728 w 2972572"/>
                  <a:gd name="connsiteY412" fmla="*/ 1096811 h 3726607"/>
                  <a:gd name="connsiteX413" fmla="*/ 1681668 w 2972572"/>
                  <a:gd name="connsiteY413" fmla="*/ 822491 h 3726607"/>
                  <a:gd name="connsiteX414" fmla="*/ 1658808 w 2972572"/>
                  <a:gd name="connsiteY414" fmla="*/ 654851 h 3726607"/>
                  <a:gd name="connsiteX415" fmla="*/ 1674048 w 2972572"/>
                  <a:gd name="connsiteY415" fmla="*/ 411011 h 3726607"/>
                  <a:gd name="connsiteX416" fmla="*/ 1651188 w 2972572"/>
                  <a:gd name="connsiteY416" fmla="*/ 98591 h 3726607"/>
                  <a:gd name="connsiteX417" fmla="*/ 1635948 w 2972572"/>
                  <a:gd name="connsiteY417" fmla="*/ 68111 h 3726607"/>
                  <a:gd name="connsiteX418" fmla="*/ 1498788 w 2972572"/>
                  <a:gd name="connsiteY418" fmla="*/ 7151 h 3726607"/>
                  <a:gd name="connsiteX419" fmla="*/ 1315908 w 2972572"/>
                  <a:gd name="connsiteY419" fmla="*/ 7151 h 3726607"/>
                  <a:gd name="connsiteX420" fmla="*/ 1155888 w 2972572"/>
                  <a:gd name="connsiteY420" fmla="*/ 83351 h 3726607"/>
                  <a:gd name="connsiteX0" fmla="*/ 1155142 w 2971826"/>
                  <a:gd name="connsiteY0" fmla="*/ 83351 h 3726607"/>
                  <a:gd name="connsiteX1" fmla="*/ 1155142 w 2971826"/>
                  <a:gd name="connsiteY1" fmla="*/ 205271 h 3726607"/>
                  <a:gd name="connsiteX2" fmla="*/ 1155142 w 2971826"/>
                  <a:gd name="connsiteY2" fmla="*/ 296711 h 3726607"/>
                  <a:gd name="connsiteX3" fmla="*/ 1155142 w 2971826"/>
                  <a:gd name="connsiteY3" fmla="*/ 464351 h 3726607"/>
                  <a:gd name="connsiteX4" fmla="*/ 1170382 w 2971826"/>
                  <a:gd name="connsiteY4" fmla="*/ 586271 h 3726607"/>
                  <a:gd name="connsiteX5" fmla="*/ 1147522 w 2971826"/>
                  <a:gd name="connsiteY5" fmla="*/ 807251 h 3726607"/>
                  <a:gd name="connsiteX6" fmla="*/ 1139902 w 2971826"/>
                  <a:gd name="connsiteY6" fmla="*/ 921551 h 3726607"/>
                  <a:gd name="connsiteX7" fmla="*/ 1086562 w 2971826"/>
                  <a:gd name="connsiteY7" fmla="*/ 1012991 h 3726607"/>
                  <a:gd name="connsiteX8" fmla="*/ 972262 w 2971826"/>
                  <a:gd name="connsiteY8" fmla="*/ 1081571 h 3726607"/>
                  <a:gd name="connsiteX9" fmla="*/ 903682 w 2971826"/>
                  <a:gd name="connsiteY9" fmla="*/ 1134911 h 3726607"/>
                  <a:gd name="connsiteX10" fmla="*/ 797002 w 2971826"/>
                  <a:gd name="connsiteY10" fmla="*/ 1134911 h 3726607"/>
                  <a:gd name="connsiteX11" fmla="*/ 736042 w 2971826"/>
                  <a:gd name="connsiteY11" fmla="*/ 1081571 h 3726607"/>
                  <a:gd name="connsiteX12" fmla="*/ 697942 w 2971826"/>
                  <a:gd name="connsiteY12" fmla="*/ 1028231 h 3726607"/>
                  <a:gd name="connsiteX13" fmla="*/ 659842 w 2971826"/>
                  <a:gd name="connsiteY13" fmla="*/ 921551 h 3726607"/>
                  <a:gd name="connsiteX14" fmla="*/ 636982 w 2971826"/>
                  <a:gd name="connsiteY14" fmla="*/ 776771 h 3726607"/>
                  <a:gd name="connsiteX15" fmla="*/ 636982 w 2971826"/>
                  <a:gd name="connsiteY15" fmla="*/ 700571 h 3726607"/>
                  <a:gd name="connsiteX16" fmla="*/ 614122 w 2971826"/>
                  <a:gd name="connsiteY16" fmla="*/ 685331 h 3726607"/>
                  <a:gd name="connsiteX17" fmla="*/ 583642 w 2971826"/>
                  <a:gd name="connsiteY17" fmla="*/ 685331 h 3726607"/>
                  <a:gd name="connsiteX18" fmla="*/ 583642 w 2971826"/>
                  <a:gd name="connsiteY18" fmla="*/ 723431 h 3726607"/>
                  <a:gd name="connsiteX19" fmla="*/ 583642 w 2971826"/>
                  <a:gd name="connsiteY19" fmla="*/ 776771 h 3726607"/>
                  <a:gd name="connsiteX20" fmla="*/ 591262 w 2971826"/>
                  <a:gd name="connsiteY20" fmla="*/ 852971 h 3726607"/>
                  <a:gd name="connsiteX21" fmla="*/ 583642 w 2971826"/>
                  <a:gd name="connsiteY21" fmla="*/ 906311 h 3726607"/>
                  <a:gd name="connsiteX22" fmla="*/ 576022 w 2971826"/>
                  <a:gd name="connsiteY22" fmla="*/ 936791 h 3726607"/>
                  <a:gd name="connsiteX23" fmla="*/ 517919 w 2971826"/>
                  <a:gd name="connsiteY23" fmla="*/ 910121 h 3726607"/>
                  <a:gd name="connsiteX24" fmla="*/ 400762 w 2971826"/>
                  <a:gd name="connsiteY24" fmla="*/ 814871 h 3726607"/>
                  <a:gd name="connsiteX25" fmla="*/ 368377 w 2971826"/>
                  <a:gd name="connsiteY25" fmla="*/ 797726 h 3726607"/>
                  <a:gd name="connsiteX26" fmla="*/ 301702 w 2971826"/>
                  <a:gd name="connsiteY26" fmla="*/ 822491 h 3726607"/>
                  <a:gd name="connsiteX27" fmla="*/ 339802 w 2971826"/>
                  <a:gd name="connsiteY27" fmla="*/ 852971 h 3726607"/>
                  <a:gd name="connsiteX28" fmla="*/ 370282 w 2971826"/>
                  <a:gd name="connsiteY28" fmla="*/ 875831 h 3726607"/>
                  <a:gd name="connsiteX29" fmla="*/ 431242 w 2971826"/>
                  <a:gd name="connsiteY29" fmla="*/ 936791 h 3726607"/>
                  <a:gd name="connsiteX30" fmla="*/ 507442 w 2971826"/>
                  <a:gd name="connsiteY30" fmla="*/ 997751 h 3726607"/>
                  <a:gd name="connsiteX31" fmla="*/ 560782 w 2971826"/>
                  <a:gd name="connsiteY31" fmla="*/ 1043471 h 3726607"/>
                  <a:gd name="connsiteX32" fmla="*/ 629362 w 2971826"/>
                  <a:gd name="connsiteY32" fmla="*/ 1134911 h 3726607"/>
                  <a:gd name="connsiteX33" fmla="*/ 675082 w 2971826"/>
                  <a:gd name="connsiteY33" fmla="*/ 1173011 h 3726607"/>
                  <a:gd name="connsiteX34" fmla="*/ 591262 w 2971826"/>
                  <a:gd name="connsiteY34" fmla="*/ 1180631 h 3726607"/>
                  <a:gd name="connsiteX35" fmla="*/ 476962 w 2971826"/>
                  <a:gd name="connsiteY35" fmla="*/ 1180631 h 3726607"/>
                  <a:gd name="connsiteX36" fmla="*/ 377902 w 2971826"/>
                  <a:gd name="connsiteY36" fmla="*/ 1173011 h 3726607"/>
                  <a:gd name="connsiteX37" fmla="*/ 271222 w 2971826"/>
                  <a:gd name="connsiteY37" fmla="*/ 1134911 h 3726607"/>
                  <a:gd name="connsiteX38" fmla="*/ 217882 w 2971826"/>
                  <a:gd name="connsiteY38" fmla="*/ 1081571 h 3726607"/>
                  <a:gd name="connsiteX39" fmla="*/ 156922 w 2971826"/>
                  <a:gd name="connsiteY39" fmla="*/ 1043471 h 3726607"/>
                  <a:gd name="connsiteX40" fmla="*/ 126442 w 2971826"/>
                  <a:gd name="connsiteY40" fmla="*/ 1073951 h 3726607"/>
                  <a:gd name="connsiteX41" fmla="*/ 172162 w 2971826"/>
                  <a:gd name="connsiteY41" fmla="*/ 1112051 h 3726607"/>
                  <a:gd name="connsiteX42" fmla="*/ 202642 w 2971826"/>
                  <a:gd name="connsiteY42" fmla="*/ 1142531 h 3726607"/>
                  <a:gd name="connsiteX43" fmla="*/ 233122 w 2971826"/>
                  <a:gd name="connsiteY43" fmla="*/ 1173011 h 3726607"/>
                  <a:gd name="connsiteX44" fmla="*/ 294082 w 2971826"/>
                  <a:gd name="connsiteY44" fmla="*/ 1218731 h 3726607"/>
                  <a:gd name="connsiteX45" fmla="*/ 339802 w 2971826"/>
                  <a:gd name="connsiteY45" fmla="*/ 1233971 h 3726607"/>
                  <a:gd name="connsiteX46" fmla="*/ 362662 w 2971826"/>
                  <a:gd name="connsiteY46" fmla="*/ 1249211 h 3726607"/>
                  <a:gd name="connsiteX47" fmla="*/ 316942 w 2971826"/>
                  <a:gd name="connsiteY47" fmla="*/ 1256831 h 3726607"/>
                  <a:gd name="connsiteX48" fmla="*/ 225502 w 2971826"/>
                  <a:gd name="connsiteY48" fmla="*/ 1256831 h 3726607"/>
                  <a:gd name="connsiteX49" fmla="*/ 164542 w 2971826"/>
                  <a:gd name="connsiteY49" fmla="*/ 1265404 h 3726607"/>
                  <a:gd name="connsiteX50" fmla="*/ 103582 w 2971826"/>
                  <a:gd name="connsiteY50" fmla="*/ 1287311 h 3726607"/>
                  <a:gd name="connsiteX51" fmla="*/ 73102 w 2971826"/>
                  <a:gd name="connsiteY51" fmla="*/ 1310171 h 3726607"/>
                  <a:gd name="connsiteX52" fmla="*/ 80722 w 2971826"/>
                  <a:gd name="connsiteY52" fmla="*/ 1340651 h 3726607"/>
                  <a:gd name="connsiteX53" fmla="*/ 123584 w 2971826"/>
                  <a:gd name="connsiteY53" fmla="*/ 1344461 h 3726607"/>
                  <a:gd name="connsiteX54" fmla="*/ 202642 w 2971826"/>
                  <a:gd name="connsiteY54" fmla="*/ 1325411 h 3726607"/>
                  <a:gd name="connsiteX55" fmla="*/ 362662 w 2971826"/>
                  <a:gd name="connsiteY55" fmla="*/ 1294931 h 3726607"/>
                  <a:gd name="connsiteX56" fmla="*/ 446482 w 2971826"/>
                  <a:gd name="connsiteY56" fmla="*/ 1302551 h 3726607"/>
                  <a:gd name="connsiteX57" fmla="*/ 553162 w 2971826"/>
                  <a:gd name="connsiteY57" fmla="*/ 1302551 h 3726607"/>
                  <a:gd name="connsiteX58" fmla="*/ 591262 w 2971826"/>
                  <a:gd name="connsiteY58" fmla="*/ 1302551 h 3726607"/>
                  <a:gd name="connsiteX59" fmla="*/ 545542 w 2971826"/>
                  <a:gd name="connsiteY59" fmla="*/ 1333031 h 3726607"/>
                  <a:gd name="connsiteX60" fmla="*/ 484582 w 2971826"/>
                  <a:gd name="connsiteY60" fmla="*/ 1363511 h 3726607"/>
                  <a:gd name="connsiteX61" fmla="*/ 446482 w 2971826"/>
                  <a:gd name="connsiteY61" fmla="*/ 1386371 h 3726607"/>
                  <a:gd name="connsiteX62" fmla="*/ 385522 w 2971826"/>
                  <a:gd name="connsiteY62" fmla="*/ 1409231 h 3726607"/>
                  <a:gd name="connsiteX63" fmla="*/ 332182 w 2971826"/>
                  <a:gd name="connsiteY63" fmla="*/ 1447331 h 3726607"/>
                  <a:gd name="connsiteX64" fmla="*/ 271222 w 2971826"/>
                  <a:gd name="connsiteY64" fmla="*/ 1462571 h 3726607"/>
                  <a:gd name="connsiteX65" fmla="*/ 234075 w 2971826"/>
                  <a:gd name="connsiteY65" fmla="*/ 1492099 h 3726607"/>
                  <a:gd name="connsiteX66" fmla="*/ 168352 w 2971826"/>
                  <a:gd name="connsiteY66" fmla="*/ 1507338 h 3726607"/>
                  <a:gd name="connsiteX67" fmla="*/ 88342 w 2971826"/>
                  <a:gd name="connsiteY67" fmla="*/ 1522579 h 3726607"/>
                  <a:gd name="connsiteX68" fmla="*/ 19762 w 2971826"/>
                  <a:gd name="connsiteY68" fmla="*/ 1508291 h 3726607"/>
                  <a:gd name="connsiteX69" fmla="*/ 19762 w 2971826"/>
                  <a:gd name="connsiteY69" fmla="*/ 1561631 h 3726607"/>
                  <a:gd name="connsiteX70" fmla="*/ 73102 w 2971826"/>
                  <a:gd name="connsiteY70" fmla="*/ 1584491 h 3726607"/>
                  <a:gd name="connsiteX71" fmla="*/ 126442 w 2971826"/>
                  <a:gd name="connsiteY71" fmla="*/ 1569251 h 3726607"/>
                  <a:gd name="connsiteX72" fmla="*/ 217882 w 2971826"/>
                  <a:gd name="connsiteY72" fmla="*/ 1561631 h 3726607"/>
                  <a:gd name="connsiteX73" fmla="*/ 248362 w 2971826"/>
                  <a:gd name="connsiteY73" fmla="*/ 1546391 h 3726607"/>
                  <a:gd name="connsiteX74" fmla="*/ 210262 w 2971826"/>
                  <a:gd name="connsiteY74" fmla="*/ 1592111 h 3726607"/>
                  <a:gd name="connsiteX75" fmla="*/ 141682 w 2971826"/>
                  <a:gd name="connsiteY75" fmla="*/ 1637831 h 3726607"/>
                  <a:gd name="connsiteX76" fmla="*/ 65482 w 2971826"/>
                  <a:gd name="connsiteY76" fmla="*/ 1698791 h 3726607"/>
                  <a:gd name="connsiteX77" fmla="*/ 42622 w 2971826"/>
                  <a:gd name="connsiteY77" fmla="*/ 1774991 h 3726607"/>
                  <a:gd name="connsiteX78" fmla="*/ 73102 w 2971826"/>
                  <a:gd name="connsiteY78" fmla="*/ 1797851 h 3726607"/>
                  <a:gd name="connsiteX79" fmla="*/ 88342 w 2971826"/>
                  <a:gd name="connsiteY79" fmla="*/ 1767371 h 3726607"/>
                  <a:gd name="connsiteX80" fmla="*/ 111202 w 2971826"/>
                  <a:gd name="connsiteY80" fmla="*/ 1736891 h 3726607"/>
                  <a:gd name="connsiteX81" fmla="*/ 172162 w 2971826"/>
                  <a:gd name="connsiteY81" fmla="*/ 1691171 h 3726607"/>
                  <a:gd name="connsiteX82" fmla="*/ 224550 w 2971826"/>
                  <a:gd name="connsiteY82" fmla="*/ 1647356 h 3726607"/>
                  <a:gd name="connsiteX83" fmla="*/ 377902 w 2971826"/>
                  <a:gd name="connsiteY83" fmla="*/ 1546391 h 3726607"/>
                  <a:gd name="connsiteX84" fmla="*/ 446482 w 2971826"/>
                  <a:gd name="connsiteY84" fmla="*/ 1508291 h 3726607"/>
                  <a:gd name="connsiteX85" fmla="*/ 515062 w 2971826"/>
                  <a:gd name="connsiteY85" fmla="*/ 1470191 h 3726607"/>
                  <a:gd name="connsiteX86" fmla="*/ 598882 w 2971826"/>
                  <a:gd name="connsiteY86" fmla="*/ 1432091 h 3726607"/>
                  <a:gd name="connsiteX87" fmla="*/ 659842 w 2971826"/>
                  <a:gd name="connsiteY87" fmla="*/ 1378751 h 3726607"/>
                  <a:gd name="connsiteX88" fmla="*/ 751282 w 2971826"/>
                  <a:gd name="connsiteY88" fmla="*/ 1325411 h 3726607"/>
                  <a:gd name="connsiteX89" fmla="*/ 797002 w 2971826"/>
                  <a:gd name="connsiteY89" fmla="*/ 1302551 h 3726607"/>
                  <a:gd name="connsiteX90" fmla="*/ 873202 w 2971826"/>
                  <a:gd name="connsiteY90" fmla="*/ 1302551 h 3726607"/>
                  <a:gd name="connsiteX91" fmla="*/ 987502 w 2971826"/>
                  <a:gd name="connsiteY91" fmla="*/ 1302551 h 3726607"/>
                  <a:gd name="connsiteX92" fmla="*/ 1040842 w 2971826"/>
                  <a:gd name="connsiteY92" fmla="*/ 1302551 h 3726607"/>
                  <a:gd name="connsiteX93" fmla="*/ 949402 w 2971826"/>
                  <a:gd name="connsiteY93" fmla="*/ 1416851 h 3726607"/>
                  <a:gd name="connsiteX94" fmla="*/ 888442 w 2971826"/>
                  <a:gd name="connsiteY94" fmla="*/ 1546391 h 3726607"/>
                  <a:gd name="connsiteX95" fmla="*/ 827482 w 2971826"/>
                  <a:gd name="connsiteY95" fmla="*/ 1637831 h 3726607"/>
                  <a:gd name="connsiteX96" fmla="*/ 781762 w 2971826"/>
                  <a:gd name="connsiteY96" fmla="*/ 1774991 h 3726607"/>
                  <a:gd name="connsiteX97" fmla="*/ 751282 w 2971826"/>
                  <a:gd name="connsiteY97" fmla="*/ 1813091 h 3726607"/>
                  <a:gd name="connsiteX98" fmla="*/ 629362 w 2971826"/>
                  <a:gd name="connsiteY98" fmla="*/ 1851191 h 3726607"/>
                  <a:gd name="connsiteX99" fmla="*/ 515062 w 2971826"/>
                  <a:gd name="connsiteY99" fmla="*/ 1835951 h 3726607"/>
                  <a:gd name="connsiteX100" fmla="*/ 385522 w 2971826"/>
                  <a:gd name="connsiteY100" fmla="*/ 1790231 h 3726607"/>
                  <a:gd name="connsiteX101" fmla="*/ 324562 w 2971826"/>
                  <a:gd name="connsiteY101" fmla="*/ 1759751 h 3726607"/>
                  <a:gd name="connsiteX102" fmla="*/ 316942 w 2971826"/>
                  <a:gd name="connsiteY102" fmla="*/ 1797851 h 3726607"/>
                  <a:gd name="connsiteX103" fmla="*/ 353137 w 2971826"/>
                  <a:gd name="connsiteY103" fmla="*/ 1827378 h 3726607"/>
                  <a:gd name="connsiteX104" fmla="*/ 416002 w 2971826"/>
                  <a:gd name="connsiteY104" fmla="*/ 1874051 h 3726607"/>
                  <a:gd name="connsiteX105" fmla="*/ 499822 w 2971826"/>
                  <a:gd name="connsiteY105" fmla="*/ 1919771 h 3726607"/>
                  <a:gd name="connsiteX106" fmla="*/ 522682 w 2971826"/>
                  <a:gd name="connsiteY106" fmla="*/ 1942631 h 3726607"/>
                  <a:gd name="connsiteX107" fmla="*/ 408382 w 2971826"/>
                  <a:gd name="connsiteY107" fmla="*/ 1980731 h 3726607"/>
                  <a:gd name="connsiteX108" fmla="*/ 362662 w 2971826"/>
                  <a:gd name="connsiteY108" fmla="*/ 2003591 h 3726607"/>
                  <a:gd name="connsiteX109" fmla="*/ 271222 w 2971826"/>
                  <a:gd name="connsiteY109" fmla="*/ 2026451 h 3726607"/>
                  <a:gd name="connsiteX110" fmla="*/ 202642 w 2971826"/>
                  <a:gd name="connsiteY110" fmla="*/ 2026451 h 3726607"/>
                  <a:gd name="connsiteX111" fmla="*/ 134062 w 2971826"/>
                  <a:gd name="connsiteY111" fmla="*/ 2026451 h 3726607"/>
                  <a:gd name="connsiteX112" fmla="*/ 57862 w 2971826"/>
                  <a:gd name="connsiteY112" fmla="*/ 1995971 h 3726607"/>
                  <a:gd name="connsiteX113" fmla="*/ 19762 w 2971826"/>
                  <a:gd name="connsiteY113" fmla="*/ 2011211 h 3726607"/>
                  <a:gd name="connsiteX114" fmla="*/ 35002 w 2971826"/>
                  <a:gd name="connsiteY114" fmla="*/ 2041691 h 3726607"/>
                  <a:gd name="connsiteX115" fmla="*/ 65482 w 2971826"/>
                  <a:gd name="connsiteY115" fmla="*/ 2072171 h 3726607"/>
                  <a:gd name="connsiteX116" fmla="*/ 156922 w 2971826"/>
                  <a:gd name="connsiteY116" fmla="*/ 2095031 h 3726607"/>
                  <a:gd name="connsiteX117" fmla="*/ 225502 w 2971826"/>
                  <a:gd name="connsiteY117" fmla="*/ 2102651 h 3726607"/>
                  <a:gd name="connsiteX118" fmla="*/ 255982 w 2971826"/>
                  <a:gd name="connsiteY118" fmla="*/ 2110271 h 3726607"/>
                  <a:gd name="connsiteX119" fmla="*/ 179782 w 2971826"/>
                  <a:gd name="connsiteY119" fmla="*/ 2148371 h 3726607"/>
                  <a:gd name="connsiteX120" fmla="*/ 95962 w 2971826"/>
                  <a:gd name="connsiteY120" fmla="*/ 2194091 h 3726607"/>
                  <a:gd name="connsiteX121" fmla="*/ 43574 w 2971826"/>
                  <a:gd name="connsiteY121" fmla="*/ 2230286 h 3726607"/>
                  <a:gd name="connsiteX122" fmla="*/ 712 w 2971826"/>
                  <a:gd name="connsiteY122" fmla="*/ 2266481 h 3726607"/>
                  <a:gd name="connsiteX123" fmla="*/ 19762 w 2971826"/>
                  <a:gd name="connsiteY123" fmla="*/ 2316011 h 3726607"/>
                  <a:gd name="connsiteX124" fmla="*/ 57862 w 2971826"/>
                  <a:gd name="connsiteY124" fmla="*/ 2285531 h 3726607"/>
                  <a:gd name="connsiteX125" fmla="*/ 134062 w 2971826"/>
                  <a:gd name="connsiteY125" fmla="*/ 2239811 h 3726607"/>
                  <a:gd name="connsiteX126" fmla="*/ 233122 w 2971826"/>
                  <a:gd name="connsiteY126" fmla="*/ 2194091 h 3726607"/>
                  <a:gd name="connsiteX127" fmla="*/ 301702 w 2971826"/>
                  <a:gd name="connsiteY127" fmla="*/ 2155991 h 3726607"/>
                  <a:gd name="connsiteX128" fmla="*/ 370282 w 2971826"/>
                  <a:gd name="connsiteY128" fmla="*/ 2117891 h 3726607"/>
                  <a:gd name="connsiteX129" fmla="*/ 454102 w 2971826"/>
                  <a:gd name="connsiteY129" fmla="*/ 2072171 h 3726607"/>
                  <a:gd name="connsiteX130" fmla="*/ 560782 w 2971826"/>
                  <a:gd name="connsiteY130" fmla="*/ 2026451 h 3726607"/>
                  <a:gd name="connsiteX131" fmla="*/ 667462 w 2971826"/>
                  <a:gd name="connsiteY131" fmla="*/ 2011211 h 3726607"/>
                  <a:gd name="connsiteX132" fmla="*/ 728422 w 2971826"/>
                  <a:gd name="connsiteY132" fmla="*/ 1980731 h 3726607"/>
                  <a:gd name="connsiteX133" fmla="*/ 705562 w 2971826"/>
                  <a:gd name="connsiteY133" fmla="*/ 2079791 h 3726607"/>
                  <a:gd name="connsiteX134" fmla="*/ 621742 w 2971826"/>
                  <a:gd name="connsiteY134" fmla="*/ 2171231 h 3726607"/>
                  <a:gd name="connsiteX135" fmla="*/ 568402 w 2971826"/>
                  <a:gd name="connsiteY135" fmla="*/ 2209331 h 3726607"/>
                  <a:gd name="connsiteX136" fmla="*/ 469342 w 2971826"/>
                  <a:gd name="connsiteY136" fmla="*/ 2285531 h 3726607"/>
                  <a:gd name="connsiteX137" fmla="*/ 385522 w 2971826"/>
                  <a:gd name="connsiteY137" fmla="*/ 2308391 h 3726607"/>
                  <a:gd name="connsiteX138" fmla="*/ 271222 w 2971826"/>
                  <a:gd name="connsiteY138" fmla="*/ 2392211 h 3726607"/>
                  <a:gd name="connsiteX139" fmla="*/ 202642 w 2971826"/>
                  <a:gd name="connsiteY139" fmla="*/ 2415071 h 3726607"/>
                  <a:gd name="connsiteX140" fmla="*/ 95962 w 2971826"/>
                  <a:gd name="connsiteY140" fmla="*/ 2445551 h 3726607"/>
                  <a:gd name="connsiteX141" fmla="*/ 35002 w 2971826"/>
                  <a:gd name="connsiteY141" fmla="*/ 2437931 h 3726607"/>
                  <a:gd name="connsiteX142" fmla="*/ 42622 w 2971826"/>
                  <a:gd name="connsiteY142" fmla="*/ 2491271 h 3726607"/>
                  <a:gd name="connsiteX143" fmla="*/ 156922 w 2971826"/>
                  <a:gd name="connsiteY143" fmla="*/ 2468411 h 3726607"/>
                  <a:gd name="connsiteX144" fmla="*/ 240742 w 2971826"/>
                  <a:gd name="connsiteY144" fmla="*/ 2468411 h 3726607"/>
                  <a:gd name="connsiteX145" fmla="*/ 309322 w 2971826"/>
                  <a:gd name="connsiteY145" fmla="*/ 2445551 h 3726607"/>
                  <a:gd name="connsiteX146" fmla="*/ 271222 w 2971826"/>
                  <a:gd name="connsiteY146" fmla="*/ 2506511 h 3726607"/>
                  <a:gd name="connsiteX147" fmla="*/ 187402 w 2971826"/>
                  <a:gd name="connsiteY147" fmla="*/ 2582711 h 3726607"/>
                  <a:gd name="connsiteX148" fmla="*/ 111202 w 2971826"/>
                  <a:gd name="connsiteY148" fmla="*/ 2681771 h 3726607"/>
                  <a:gd name="connsiteX149" fmla="*/ 118822 w 2971826"/>
                  <a:gd name="connsiteY149" fmla="*/ 2727491 h 3726607"/>
                  <a:gd name="connsiteX150" fmla="*/ 156922 w 2971826"/>
                  <a:gd name="connsiteY150" fmla="*/ 2742731 h 3726607"/>
                  <a:gd name="connsiteX151" fmla="*/ 195022 w 2971826"/>
                  <a:gd name="connsiteY151" fmla="*/ 2666531 h 3726607"/>
                  <a:gd name="connsiteX152" fmla="*/ 248362 w 2971826"/>
                  <a:gd name="connsiteY152" fmla="*/ 2613191 h 3726607"/>
                  <a:gd name="connsiteX153" fmla="*/ 301702 w 2971826"/>
                  <a:gd name="connsiteY153" fmla="*/ 2536991 h 3726607"/>
                  <a:gd name="connsiteX154" fmla="*/ 370282 w 2971826"/>
                  <a:gd name="connsiteY154" fmla="*/ 2491271 h 3726607"/>
                  <a:gd name="connsiteX155" fmla="*/ 438862 w 2971826"/>
                  <a:gd name="connsiteY155" fmla="*/ 2437931 h 3726607"/>
                  <a:gd name="connsiteX156" fmla="*/ 492202 w 2971826"/>
                  <a:gd name="connsiteY156" fmla="*/ 2399831 h 3726607"/>
                  <a:gd name="connsiteX157" fmla="*/ 598882 w 2971826"/>
                  <a:gd name="connsiteY157" fmla="*/ 2354111 h 3726607"/>
                  <a:gd name="connsiteX158" fmla="*/ 644602 w 2971826"/>
                  <a:gd name="connsiteY158" fmla="*/ 2338871 h 3726607"/>
                  <a:gd name="connsiteX159" fmla="*/ 629362 w 2971826"/>
                  <a:gd name="connsiteY159" fmla="*/ 2415071 h 3726607"/>
                  <a:gd name="connsiteX160" fmla="*/ 576022 w 2971826"/>
                  <a:gd name="connsiteY160" fmla="*/ 2476031 h 3726607"/>
                  <a:gd name="connsiteX161" fmla="*/ 492202 w 2971826"/>
                  <a:gd name="connsiteY161" fmla="*/ 2590331 h 3726607"/>
                  <a:gd name="connsiteX162" fmla="*/ 446482 w 2971826"/>
                  <a:gd name="connsiteY162" fmla="*/ 2674151 h 3726607"/>
                  <a:gd name="connsiteX163" fmla="*/ 377902 w 2971826"/>
                  <a:gd name="connsiteY163" fmla="*/ 2735111 h 3726607"/>
                  <a:gd name="connsiteX164" fmla="*/ 301702 w 2971826"/>
                  <a:gd name="connsiteY164" fmla="*/ 2803691 h 3726607"/>
                  <a:gd name="connsiteX165" fmla="*/ 210262 w 2971826"/>
                  <a:gd name="connsiteY165" fmla="*/ 2864651 h 3726607"/>
                  <a:gd name="connsiteX166" fmla="*/ 149302 w 2971826"/>
                  <a:gd name="connsiteY166" fmla="*/ 2895131 h 3726607"/>
                  <a:gd name="connsiteX167" fmla="*/ 141682 w 2971826"/>
                  <a:gd name="connsiteY167" fmla="*/ 2933231 h 3726607"/>
                  <a:gd name="connsiteX168" fmla="*/ 164542 w 2971826"/>
                  <a:gd name="connsiteY168" fmla="*/ 2948471 h 3726607"/>
                  <a:gd name="connsiteX169" fmla="*/ 240742 w 2971826"/>
                  <a:gd name="connsiteY169" fmla="*/ 2887511 h 3726607"/>
                  <a:gd name="connsiteX170" fmla="*/ 362662 w 2971826"/>
                  <a:gd name="connsiteY170" fmla="*/ 2811311 h 3726607"/>
                  <a:gd name="connsiteX171" fmla="*/ 400762 w 2971826"/>
                  <a:gd name="connsiteY171" fmla="*/ 2780831 h 3726607"/>
                  <a:gd name="connsiteX172" fmla="*/ 355042 w 2971826"/>
                  <a:gd name="connsiteY172" fmla="*/ 2940851 h 3726607"/>
                  <a:gd name="connsiteX173" fmla="*/ 332182 w 2971826"/>
                  <a:gd name="connsiteY173" fmla="*/ 3062771 h 3726607"/>
                  <a:gd name="connsiteX174" fmla="*/ 324562 w 2971826"/>
                  <a:gd name="connsiteY174" fmla="*/ 3154211 h 3726607"/>
                  <a:gd name="connsiteX175" fmla="*/ 362662 w 2971826"/>
                  <a:gd name="connsiteY175" fmla="*/ 3161831 h 3726607"/>
                  <a:gd name="connsiteX176" fmla="*/ 362662 w 2971826"/>
                  <a:gd name="connsiteY176" fmla="*/ 3108491 h 3726607"/>
                  <a:gd name="connsiteX177" fmla="*/ 408382 w 2971826"/>
                  <a:gd name="connsiteY177" fmla="*/ 2940851 h 3726607"/>
                  <a:gd name="connsiteX178" fmla="*/ 461722 w 2971826"/>
                  <a:gd name="connsiteY178" fmla="*/ 2803691 h 3726607"/>
                  <a:gd name="connsiteX179" fmla="*/ 530302 w 2971826"/>
                  <a:gd name="connsiteY179" fmla="*/ 2735111 h 3726607"/>
                  <a:gd name="connsiteX180" fmla="*/ 583642 w 2971826"/>
                  <a:gd name="connsiteY180" fmla="*/ 2666531 h 3726607"/>
                  <a:gd name="connsiteX181" fmla="*/ 629362 w 2971826"/>
                  <a:gd name="connsiteY181" fmla="*/ 2636051 h 3726607"/>
                  <a:gd name="connsiteX182" fmla="*/ 629362 w 2971826"/>
                  <a:gd name="connsiteY182" fmla="*/ 2735111 h 3726607"/>
                  <a:gd name="connsiteX183" fmla="*/ 591262 w 2971826"/>
                  <a:gd name="connsiteY183" fmla="*/ 2917991 h 3726607"/>
                  <a:gd name="connsiteX184" fmla="*/ 545542 w 2971826"/>
                  <a:gd name="connsiteY184" fmla="*/ 3055151 h 3726607"/>
                  <a:gd name="connsiteX185" fmla="*/ 499822 w 2971826"/>
                  <a:gd name="connsiteY185" fmla="*/ 3146591 h 3726607"/>
                  <a:gd name="connsiteX186" fmla="*/ 461722 w 2971826"/>
                  <a:gd name="connsiteY186" fmla="*/ 3222791 h 3726607"/>
                  <a:gd name="connsiteX187" fmla="*/ 416002 w 2971826"/>
                  <a:gd name="connsiteY187" fmla="*/ 3298991 h 3726607"/>
                  <a:gd name="connsiteX188" fmla="*/ 385522 w 2971826"/>
                  <a:gd name="connsiteY188" fmla="*/ 3375191 h 3726607"/>
                  <a:gd name="connsiteX189" fmla="*/ 385522 w 2971826"/>
                  <a:gd name="connsiteY189" fmla="*/ 3413291 h 3726607"/>
                  <a:gd name="connsiteX190" fmla="*/ 423622 w 2971826"/>
                  <a:gd name="connsiteY190" fmla="*/ 3390431 h 3726607"/>
                  <a:gd name="connsiteX191" fmla="*/ 476962 w 2971826"/>
                  <a:gd name="connsiteY191" fmla="*/ 3298991 h 3726607"/>
                  <a:gd name="connsiteX192" fmla="*/ 530302 w 2971826"/>
                  <a:gd name="connsiteY192" fmla="*/ 3184691 h 3726607"/>
                  <a:gd name="connsiteX193" fmla="*/ 576022 w 2971826"/>
                  <a:gd name="connsiteY193" fmla="*/ 3085631 h 3726607"/>
                  <a:gd name="connsiteX194" fmla="*/ 636982 w 2971826"/>
                  <a:gd name="connsiteY194" fmla="*/ 2956091 h 3726607"/>
                  <a:gd name="connsiteX195" fmla="*/ 659842 w 2971826"/>
                  <a:gd name="connsiteY195" fmla="*/ 3085631 h 3726607"/>
                  <a:gd name="connsiteX196" fmla="*/ 697942 w 2971826"/>
                  <a:gd name="connsiteY196" fmla="*/ 3283751 h 3726607"/>
                  <a:gd name="connsiteX197" fmla="*/ 736042 w 2971826"/>
                  <a:gd name="connsiteY197" fmla="*/ 3352331 h 3726607"/>
                  <a:gd name="connsiteX198" fmla="*/ 766522 w 2971826"/>
                  <a:gd name="connsiteY198" fmla="*/ 3352331 h 3726607"/>
                  <a:gd name="connsiteX199" fmla="*/ 758902 w 2971826"/>
                  <a:gd name="connsiteY199" fmla="*/ 3276131 h 3726607"/>
                  <a:gd name="connsiteX200" fmla="*/ 728422 w 2971826"/>
                  <a:gd name="connsiteY200" fmla="*/ 3161831 h 3726607"/>
                  <a:gd name="connsiteX201" fmla="*/ 736042 w 2971826"/>
                  <a:gd name="connsiteY201" fmla="*/ 3032291 h 3726607"/>
                  <a:gd name="connsiteX202" fmla="*/ 736042 w 2971826"/>
                  <a:gd name="connsiteY202" fmla="*/ 2796071 h 3726607"/>
                  <a:gd name="connsiteX203" fmla="*/ 751282 w 2971826"/>
                  <a:gd name="connsiteY203" fmla="*/ 2620811 h 3726607"/>
                  <a:gd name="connsiteX204" fmla="*/ 774142 w 2971826"/>
                  <a:gd name="connsiteY204" fmla="*/ 2483651 h 3726607"/>
                  <a:gd name="connsiteX205" fmla="*/ 819862 w 2971826"/>
                  <a:gd name="connsiteY205" fmla="*/ 2369351 h 3726607"/>
                  <a:gd name="connsiteX206" fmla="*/ 842722 w 2971826"/>
                  <a:gd name="connsiteY206" fmla="*/ 2468411 h 3726607"/>
                  <a:gd name="connsiteX207" fmla="*/ 873202 w 2971826"/>
                  <a:gd name="connsiteY207" fmla="*/ 2575091 h 3726607"/>
                  <a:gd name="connsiteX208" fmla="*/ 896062 w 2971826"/>
                  <a:gd name="connsiteY208" fmla="*/ 2674151 h 3726607"/>
                  <a:gd name="connsiteX209" fmla="*/ 888442 w 2971826"/>
                  <a:gd name="connsiteY209" fmla="*/ 2811311 h 3726607"/>
                  <a:gd name="connsiteX210" fmla="*/ 850342 w 2971826"/>
                  <a:gd name="connsiteY210" fmla="*/ 2986571 h 3726607"/>
                  <a:gd name="connsiteX211" fmla="*/ 857962 w 2971826"/>
                  <a:gd name="connsiteY211" fmla="*/ 3039911 h 3726607"/>
                  <a:gd name="connsiteX212" fmla="*/ 888442 w 2971826"/>
                  <a:gd name="connsiteY212" fmla="*/ 2994191 h 3726607"/>
                  <a:gd name="connsiteX213" fmla="*/ 926542 w 2971826"/>
                  <a:gd name="connsiteY213" fmla="*/ 2887511 h 3726607"/>
                  <a:gd name="connsiteX214" fmla="*/ 964642 w 2971826"/>
                  <a:gd name="connsiteY214" fmla="*/ 2757971 h 3726607"/>
                  <a:gd name="connsiteX215" fmla="*/ 1002742 w 2971826"/>
                  <a:gd name="connsiteY215" fmla="*/ 2857031 h 3726607"/>
                  <a:gd name="connsiteX216" fmla="*/ 1010362 w 2971826"/>
                  <a:gd name="connsiteY216" fmla="*/ 2971331 h 3726607"/>
                  <a:gd name="connsiteX217" fmla="*/ 1056082 w 2971826"/>
                  <a:gd name="connsiteY217" fmla="*/ 2978951 h 3726607"/>
                  <a:gd name="connsiteX218" fmla="*/ 1040842 w 2971826"/>
                  <a:gd name="connsiteY218" fmla="*/ 2887511 h 3726607"/>
                  <a:gd name="connsiteX219" fmla="*/ 995122 w 2971826"/>
                  <a:gd name="connsiteY219" fmla="*/ 2719871 h 3726607"/>
                  <a:gd name="connsiteX220" fmla="*/ 964642 w 2971826"/>
                  <a:gd name="connsiteY220" fmla="*/ 2597951 h 3726607"/>
                  <a:gd name="connsiteX221" fmla="*/ 934162 w 2971826"/>
                  <a:gd name="connsiteY221" fmla="*/ 2476031 h 3726607"/>
                  <a:gd name="connsiteX222" fmla="*/ 911302 w 2971826"/>
                  <a:gd name="connsiteY222" fmla="*/ 2323631 h 3726607"/>
                  <a:gd name="connsiteX223" fmla="*/ 918922 w 2971826"/>
                  <a:gd name="connsiteY223" fmla="*/ 2178851 h 3726607"/>
                  <a:gd name="connsiteX224" fmla="*/ 964642 w 2971826"/>
                  <a:gd name="connsiteY224" fmla="*/ 2018831 h 3726607"/>
                  <a:gd name="connsiteX225" fmla="*/ 1017982 w 2971826"/>
                  <a:gd name="connsiteY225" fmla="*/ 2117891 h 3726607"/>
                  <a:gd name="connsiteX226" fmla="*/ 1056082 w 2971826"/>
                  <a:gd name="connsiteY226" fmla="*/ 2155991 h 3726607"/>
                  <a:gd name="connsiteX227" fmla="*/ 1086562 w 2971826"/>
                  <a:gd name="connsiteY227" fmla="*/ 2110271 h 3726607"/>
                  <a:gd name="connsiteX228" fmla="*/ 1056082 w 2971826"/>
                  <a:gd name="connsiteY228" fmla="*/ 2041691 h 3726607"/>
                  <a:gd name="connsiteX229" fmla="*/ 1002742 w 2971826"/>
                  <a:gd name="connsiteY229" fmla="*/ 1950251 h 3726607"/>
                  <a:gd name="connsiteX230" fmla="*/ 995122 w 2971826"/>
                  <a:gd name="connsiteY230" fmla="*/ 1889291 h 3726607"/>
                  <a:gd name="connsiteX231" fmla="*/ 1101802 w 2971826"/>
                  <a:gd name="connsiteY231" fmla="*/ 1683551 h 3726607"/>
                  <a:gd name="connsiteX232" fmla="*/ 1216102 w 2971826"/>
                  <a:gd name="connsiteY232" fmla="*/ 1508291 h 3726607"/>
                  <a:gd name="connsiteX233" fmla="*/ 1330402 w 2971826"/>
                  <a:gd name="connsiteY233" fmla="*/ 1393991 h 3726607"/>
                  <a:gd name="connsiteX234" fmla="*/ 1475182 w 2971826"/>
                  <a:gd name="connsiteY234" fmla="*/ 1333031 h 3726607"/>
                  <a:gd name="connsiteX235" fmla="*/ 1566622 w 2971826"/>
                  <a:gd name="connsiteY235" fmla="*/ 1371131 h 3726607"/>
                  <a:gd name="connsiteX236" fmla="*/ 1642822 w 2971826"/>
                  <a:gd name="connsiteY236" fmla="*/ 1454951 h 3726607"/>
                  <a:gd name="connsiteX237" fmla="*/ 1741882 w 2971826"/>
                  <a:gd name="connsiteY237" fmla="*/ 1576871 h 3726607"/>
                  <a:gd name="connsiteX238" fmla="*/ 1863802 w 2971826"/>
                  <a:gd name="connsiteY238" fmla="*/ 1721651 h 3726607"/>
                  <a:gd name="connsiteX239" fmla="*/ 1909522 w 2971826"/>
                  <a:gd name="connsiteY239" fmla="*/ 1881671 h 3726607"/>
                  <a:gd name="connsiteX240" fmla="*/ 1909522 w 2971826"/>
                  <a:gd name="connsiteY240" fmla="*/ 1973111 h 3726607"/>
                  <a:gd name="connsiteX241" fmla="*/ 1825702 w 2971826"/>
                  <a:gd name="connsiteY241" fmla="*/ 2072171 h 3726607"/>
                  <a:gd name="connsiteX242" fmla="*/ 1772362 w 2971826"/>
                  <a:gd name="connsiteY242" fmla="*/ 2155991 h 3726607"/>
                  <a:gd name="connsiteX243" fmla="*/ 1802842 w 2971826"/>
                  <a:gd name="connsiteY243" fmla="*/ 2216951 h 3726607"/>
                  <a:gd name="connsiteX244" fmla="*/ 1818082 w 2971826"/>
                  <a:gd name="connsiteY244" fmla="*/ 2194091 h 3726607"/>
                  <a:gd name="connsiteX245" fmla="*/ 1863802 w 2971826"/>
                  <a:gd name="connsiteY245" fmla="*/ 2125511 h 3726607"/>
                  <a:gd name="connsiteX246" fmla="*/ 1946669 w 2971826"/>
                  <a:gd name="connsiteY246" fmla="*/ 2034071 h 3726607"/>
                  <a:gd name="connsiteX247" fmla="*/ 1955242 w 2971826"/>
                  <a:gd name="connsiteY247" fmla="*/ 2209331 h 3726607"/>
                  <a:gd name="connsiteX248" fmla="*/ 1978102 w 2971826"/>
                  <a:gd name="connsiteY248" fmla="*/ 2369351 h 3726607"/>
                  <a:gd name="connsiteX249" fmla="*/ 2008582 w 2971826"/>
                  <a:gd name="connsiteY249" fmla="*/ 2582711 h 3726607"/>
                  <a:gd name="connsiteX250" fmla="*/ 2016202 w 2971826"/>
                  <a:gd name="connsiteY250" fmla="*/ 2841791 h 3726607"/>
                  <a:gd name="connsiteX251" fmla="*/ 2000962 w 2971826"/>
                  <a:gd name="connsiteY251" fmla="*/ 2971331 h 3726607"/>
                  <a:gd name="connsiteX252" fmla="*/ 1978102 w 2971826"/>
                  <a:gd name="connsiteY252" fmla="*/ 3100871 h 3726607"/>
                  <a:gd name="connsiteX253" fmla="*/ 1940002 w 2971826"/>
                  <a:gd name="connsiteY253" fmla="*/ 3283751 h 3726607"/>
                  <a:gd name="connsiteX254" fmla="*/ 1924762 w 2971826"/>
                  <a:gd name="connsiteY254" fmla="*/ 3451391 h 3726607"/>
                  <a:gd name="connsiteX255" fmla="*/ 1962862 w 2971826"/>
                  <a:gd name="connsiteY255" fmla="*/ 3420911 h 3726607"/>
                  <a:gd name="connsiteX256" fmla="*/ 1993342 w 2971826"/>
                  <a:gd name="connsiteY256" fmla="*/ 3230411 h 3726607"/>
                  <a:gd name="connsiteX257" fmla="*/ 2039062 w 2971826"/>
                  <a:gd name="connsiteY257" fmla="*/ 3116111 h 3726607"/>
                  <a:gd name="connsiteX258" fmla="*/ 2061922 w 2971826"/>
                  <a:gd name="connsiteY258" fmla="*/ 3055151 h 3726607"/>
                  <a:gd name="connsiteX259" fmla="*/ 2107642 w 2971826"/>
                  <a:gd name="connsiteY259" fmla="*/ 3161831 h 3726607"/>
                  <a:gd name="connsiteX260" fmla="*/ 2199082 w 2971826"/>
                  <a:gd name="connsiteY260" fmla="*/ 3359951 h 3726607"/>
                  <a:gd name="connsiteX261" fmla="*/ 2244802 w 2971826"/>
                  <a:gd name="connsiteY261" fmla="*/ 3405671 h 3726607"/>
                  <a:gd name="connsiteX262" fmla="*/ 2290522 w 2971826"/>
                  <a:gd name="connsiteY262" fmla="*/ 3405671 h 3726607"/>
                  <a:gd name="connsiteX263" fmla="*/ 2252422 w 2971826"/>
                  <a:gd name="connsiteY263" fmla="*/ 3329471 h 3726607"/>
                  <a:gd name="connsiteX264" fmla="*/ 2199082 w 2971826"/>
                  <a:gd name="connsiteY264" fmla="*/ 3238031 h 3726607"/>
                  <a:gd name="connsiteX265" fmla="*/ 2145742 w 2971826"/>
                  <a:gd name="connsiteY265" fmla="*/ 3131351 h 3726607"/>
                  <a:gd name="connsiteX266" fmla="*/ 2122882 w 2971826"/>
                  <a:gd name="connsiteY266" fmla="*/ 3009431 h 3726607"/>
                  <a:gd name="connsiteX267" fmla="*/ 2115262 w 2971826"/>
                  <a:gd name="connsiteY267" fmla="*/ 2857031 h 3726607"/>
                  <a:gd name="connsiteX268" fmla="*/ 2092402 w 2971826"/>
                  <a:gd name="connsiteY268" fmla="*/ 2742731 h 3726607"/>
                  <a:gd name="connsiteX269" fmla="*/ 2191462 w 2971826"/>
                  <a:gd name="connsiteY269" fmla="*/ 2864651 h 3726607"/>
                  <a:gd name="connsiteX270" fmla="*/ 2237182 w 2971826"/>
                  <a:gd name="connsiteY270" fmla="*/ 2956091 h 3726607"/>
                  <a:gd name="connsiteX271" fmla="*/ 2298142 w 2971826"/>
                  <a:gd name="connsiteY271" fmla="*/ 3047531 h 3726607"/>
                  <a:gd name="connsiteX272" fmla="*/ 2343862 w 2971826"/>
                  <a:gd name="connsiteY272" fmla="*/ 3116111 h 3726607"/>
                  <a:gd name="connsiteX273" fmla="*/ 2381962 w 2971826"/>
                  <a:gd name="connsiteY273" fmla="*/ 3199931 h 3726607"/>
                  <a:gd name="connsiteX274" fmla="*/ 2420062 w 2971826"/>
                  <a:gd name="connsiteY274" fmla="*/ 3329471 h 3726607"/>
                  <a:gd name="connsiteX275" fmla="*/ 2483879 w 2971826"/>
                  <a:gd name="connsiteY275" fmla="*/ 3483776 h 3726607"/>
                  <a:gd name="connsiteX276" fmla="*/ 2564842 w 2971826"/>
                  <a:gd name="connsiteY276" fmla="*/ 3657131 h 3726607"/>
                  <a:gd name="connsiteX277" fmla="*/ 2610562 w 2971826"/>
                  <a:gd name="connsiteY277" fmla="*/ 3725711 h 3726607"/>
                  <a:gd name="connsiteX278" fmla="*/ 2641042 w 2971826"/>
                  <a:gd name="connsiteY278" fmla="*/ 3695231 h 3726607"/>
                  <a:gd name="connsiteX279" fmla="*/ 2663902 w 2971826"/>
                  <a:gd name="connsiteY279" fmla="*/ 3679991 h 3726607"/>
                  <a:gd name="connsiteX280" fmla="*/ 2625802 w 2971826"/>
                  <a:gd name="connsiteY280" fmla="*/ 3634271 h 3726607"/>
                  <a:gd name="connsiteX281" fmla="*/ 2572462 w 2971826"/>
                  <a:gd name="connsiteY281" fmla="*/ 3580931 h 3726607"/>
                  <a:gd name="connsiteX282" fmla="*/ 2541030 w 2971826"/>
                  <a:gd name="connsiteY282" fmla="*/ 3497111 h 3726607"/>
                  <a:gd name="connsiteX283" fmla="*/ 2503882 w 2971826"/>
                  <a:gd name="connsiteY283" fmla="*/ 3405671 h 3726607"/>
                  <a:gd name="connsiteX284" fmla="*/ 2458162 w 2971826"/>
                  <a:gd name="connsiteY284" fmla="*/ 3253271 h 3726607"/>
                  <a:gd name="connsiteX285" fmla="*/ 2458162 w 2971826"/>
                  <a:gd name="connsiteY285" fmla="*/ 3169451 h 3726607"/>
                  <a:gd name="connsiteX286" fmla="*/ 2534362 w 2971826"/>
                  <a:gd name="connsiteY286" fmla="*/ 3238031 h 3726607"/>
                  <a:gd name="connsiteX287" fmla="*/ 2610562 w 2971826"/>
                  <a:gd name="connsiteY287" fmla="*/ 3283751 h 3726607"/>
                  <a:gd name="connsiteX288" fmla="*/ 2641042 w 2971826"/>
                  <a:gd name="connsiteY288" fmla="*/ 3298991 h 3726607"/>
                  <a:gd name="connsiteX289" fmla="*/ 2663902 w 2971826"/>
                  <a:gd name="connsiteY289" fmla="*/ 3253271 h 3726607"/>
                  <a:gd name="connsiteX290" fmla="*/ 2610562 w 2971826"/>
                  <a:gd name="connsiteY290" fmla="*/ 3222791 h 3726607"/>
                  <a:gd name="connsiteX291" fmla="*/ 2519122 w 2971826"/>
                  <a:gd name="connsiteY291" fmla="*/ 3161831 h 3726607"/>
                  <a:gd name="connsiteX292" fmla="*/ 2458162 w 2971826"/>
                  <a:gd name="connsiteY292" fmla="*/ 3116111 h 3726607"/>
                  <a:gd name="connsiteX293" fmla="*/ 2389582 w 2971826"/>
                  <a:gd name="connsiteY293" fmla="*/ 3032291 h 3726607"/>
                  <a:gd name="connsiteX294" fmla="*/ 2313382 w 2971826"/>
                  <a:gd name="connsiteY294" fmla="*/ 2910371 h 3726607"/>
                  <a:gd name="connsiteX295" fmla="*/ 2267662 w 2971826"/>
                  <a:gd name="connsiteY295" fmla="*/ 2811311 h 3726607"/>
                  <a:gd name="connsiteX296" fmla="*/ 2183842 w 2971826"/>
                  <a:gd name="connsiteY296" fmla="*/ 2681771 h 3726607"/>
                  <a:gd name="connsiteX297" fmla="*/ 2153362 w 2971826"/>
                  <a:gd name="connsiteY297" fmla="*/ 2582711 h 3726607"/>
                  <a:gd name="connsiteX298" fmla="*/ 2138122 w 2971826"/>
                  <a:gd name="connsiteY298" fmla="*/ 2437931 h 3726607"/>
                  <a:gd name="connsiteX299" fmla="*/ 2145742 w 2971826"/>
                  <a:gd name="connsiteY299" fmla="*/ 2369351 h 3726607"/>
                  <a:gd name="connsiteX300" fmla="*/ 2244802 w 2971826"/>
                  <a:gd name="connsiteY300" fmla="*/ 2445551 h 3726607"/>
                  <a:gd name="connsiteX301" fmla="*/ 2359102 w 2971826"/>
                  <a:gd name="connsiteY301" fmla="*/ 2597951 h 3726607"/>
                  <a:gd name="connsiteX302" fmla="*/ 2496262 w 2971826"/>
                  <a:gd name="connsiteY302" fmla="*/ 2811311 h 3726607"/>
                  <a:gd name="connsiteX303" fmla="*/ 2562937 w 2971826"/>
                  <a:gd name="connsiteY303" fmla="*/ 2936088 h 3726607"/>
                  <a:gd name="connsiteX304" fmla="*/ 2610562 w 2971826"/>
                  <a:gd name="connsiteY304" fmla="*/ 3024671 h 3726607"/>
                  <a:gd name="connsiteX305" fmla="*/ 2652472 w 2971826"/>
                  <a:gd name="connsiteY305" fmla="*/ 3016098 h 3726607"/>
                  <a:gd name="connsiteX306" fmla="*/ 2557222 w 2971826"/>
                  <a:gd name="connsiteY306" fmla="*/ 2811311 h 3726607"/>
                  <a:gd name="connsiteX307" fmla="*/ 2541982 w 2971826"/>
                  <a:gd name="connsiteY307" fmla="*/ 2727491 h 3726607"/>
                  <a:gd name="connsiteX308" fmla="*/ 2625802 w 2971826"/>
                  <a:gd name="connsiteY308" fmla="*/ 2729396 h 3726607"/>
                  <a:gd name="connsiteX309" fmla="*/ 2778202 w 2971826"/>
                  <a:gd name="connsiteY309" fmla="*/ 2742731 h 3726607"/>
                  <a:gd name="connsiteX310" fmla="*/ 2831542 w 2971826"/>
                  <a:gd name="connsiteY310" fmla="*/ 2735111 h 3726607"/>
                  <a:gd name="connsiteX311" fmla="*/ 2808682 w 2971826"/>
                  <a:gd name="connsiteY311" fmla="*/ 2689391 h 3726607"/>
                  <a:gd name="connsiteX312" fmla="*/ 2724862 w 2971826"/>
                  <a:gd name="connsiteY312" fmla="*/ 2681771 h 3726607"/>
                  <a:gd name="connsiteX313" fmla="*/ 2580082 w 2971826"/>
                  <a:gd name="connsiteY313" fmla="*/ 2651291 h 3726607"/>
                  <a:gd name="connsiteX314" fmla="*/ 2458162 w 2971826"/>
                  <a:gd name="connsiteY314" fmla="*/ 2529371 h 3726607"/>
                  <a:gd name="connsiteX315" fmla="*/ 2351482 w 2971826"/>
                  <a:gd name="connsiteY315" fmla="*/ 2407451 h 3726607"/>
                  <a:gd name="connsiteX316" fmla="*/ 2237182 w 2971826"/>
                  <a:gd name="connsiteY316" fmla="*/ 2270291 h 3726607"/>
                  <a:gd name="connsiteX317" fmla="*/ 2160982 w 2971826"/>
                  <a:gd name="connsiteY317" fmla="*/ 2117891 h 3726607"/>
                  <a:gd name="connsiteX318" fmla="*/ 2100022 w 2971826"/>
                  <a:gd name="connsiteY318" fmla="*/ 1889291 h 3726607"/>
                  <a:gd name="connsiteX319" fmla="*/ 2138122 w 2971826"/>
                  <a:gd name="connsiteY319" fmla="*/ 1759751 h 3726607"/>
                  <a:gd name="connsiteX320" fmla="*/ 2298142 w 2971826"/>
                  <a:gd name="connsiteY320" fmla="*/ 1790231 h 3726607"/>
                  <a:gd name="connsiteX321" fmla="*/ 2442922 w 2971826"/>
                  <a:gd name="connsiteY321" fmla="*/ 1896911 h 3726607"/>
                  <a:gd name="connsiteX322" fmla="*/ 2503882 w 2971826"/>
                  <a:gd name="connsiteY322" fmla="*/ 2003591 h 3726607"/>
                  <a:gd name="connsiteX323" fmla="*/ 2541982 w 2971826"/>
                  <a:gd name="connsiteY323" fmla="*/ 2155991 h 3726607"/>
                  <a:gd name="connsiteX324" fmla="*/ 2572462 w 2971826"/>
                  <a:gd name="connsiteY324" fmla="*/ 2422691 h 3726607"/>
                  <a:gd name="connsiteX325" fmla="*/ 2625802 w 2971826"/>
                  <a:gd name="connsiteY325" fmla="*/ 2521751 h 3726607"/>
                  <a:gd name="connsiteX326" fmla="*/ 2679142 w 2971826"/>
                  <a:gd name="connsiteY326" fmla="*/ 2529371 h 3726607"/>
                  <a:gd name="connsiteX327" fmla="*/ 2641042 w 2971826"/>
                  <a:gd name="connsiteY327" fmla="*/ 2430311 h 3726607"/>
                  <a:gd name="connsiteX328" fmla="*/ 2618182 w 2971826"/>
                  <a:gd name="connsiteY328" fmla="*/ 2331251 h 3726607"/>
                  <a:gd name="connsiteX329" fmla="*/ 2610562 w 2971826"/>
                  <a:gd name="connsiteY329" fmla="*/ 2247431 h 3726607"/>
                  <a:gd name="connsiteX330" fmla="*/ 2610562 w 2971826"/>
                  <a:gd name="connsiteY330" fmla="*/ 2194091 h 3726607"/>
                  <a:gd name="connsiteX331" fmla="*/ 2679142 w 2971826"/>
                  <a:gd name="connsiteY331" fmla="*/ 2285531 h 3726607"/>
                  <a:gd name="connsiteX332" fmla="*/ 2740102 w 2971826"/>
                  <a:gd name="connsiteY332" fmla="*/ 2331251 h 3726607"/>
                  <a:gd name="connsiteX333" fmla="*/ 2823922 w 2971826"/>
                  <a:gd name="connsiteY333" fmla="*/ 2369351 h 3726607"/>
                  <a:gd name="connsiteX334" fmla="*/ 2862022 w 2971826"/>
                  <a:gd name="connsiteY334" fmla="*/ 2369351 h 3726607"/>
                  <a:gd name="connsiteX335" fmla="*/ 2839162 w 2971826"/>
                  <a:gd name="connsiteY335" fmla="*/ 2308391 h 3726607"/>
                  <a:gd name="connsiteX336" fmla="*/ 2732482 w 2971826"/>
                  <a:gd name="connsiteY336" fmla="*/ 2209331 h 3726607"/>
                  <a:gd name="connsiteX337" fmla="*/ 2641042 w 2971826"/>
                  <a:gd name="connsiteY337" fmla="*/ 2079791 h 3726607"/>
                  <a:gd name="connsiteX338" fmla="*/ 2602942 w 2971826"/>
                  <a:gd name="connsiteY338" fmla="*/ 1988351 h 3726607"/>
                  <a:gd name="connsiteX339" fmla="*/ 2587702 w 2971826"/>
                  <a:gd name="connsiteY339" fmla="*/ 1942631 h 3726607"/>
                  <a:gd name="connsiteX340" fmla="*/ 2702002 w 2971826"/>
                  <a:gd name="connsiteY340" fmla="*/ 2003591 h 3726607"/>
                  <a:gd name="connsiteX341" fmla="*/ 2823922 w 2971826"/>
                  <a:gd name="connsiteY341" fmla="*/ 2056931 h 3726607"/>
                  <a:gd name="connsiteX342" fmla="*/ 2945842 w 2971826"/>
                  <a:gd name="connsiteY342" fmla="*/ 2133131 h 3726607"/>
                  <a:gd name="connsiteX343" fmla="*/ 2961082 w 2971826"/>
                  <a:gd name="connsiteY343" fmla="*/ 2087411 h 3726607"/>
                  <a:gd name="connsiteX344" fmla="*/ 2816302 w 2971826"/>
                  <a:gd name="connsiteY344" fmla="*/ 1995971 h 3726607"/>
                  <a:gd name="connsiteX345" fmla="*/ 2907742 w 2971826"/>
                  <a:gd name="connsiteY345" fmla="*/ 1984541 h 3726607"/>
                  <a:gd name="connsiteX346" fmla="*/ 2968702 w 2971826"/>
                  <a:gd name="connsiteY346" fmla="*/ 1965491 h 3726607"/>
                  <a:gd name="connsiteX347" fmla="*/ 2938222 w 2971826"/>
                  <a:gd name="connsiteY347" fmla="*/ 1935011 h 3726607"/>
                  <a:gd name="connsiteX348" fmla="*/ 2808682 w 2971826"/>
                  <a:gd name="connsiteY348" fmla="*/ 1926439 h 3726607"/>
                  <a:gd name="connsiteX349" fmla="*/ 2694382 w 2971826"/>
                  <a:gd name="connsiteY349" fmla="*/ 1877861 h 3726607"/>
                  <a:gd name="connsiteX350" fmla="*/ 2595322 w 2971826"/>
                  <a:gd name="connsiteY350" fmla="*/ 1828331 h 3726607"/>
                  <a:gd name="connsiteX351" fmla="*/ 2526742 w 2971826"/>
                  <a:gd name="connsiteY351" fmla="*/ 1767371 h 3726607"/>
                  <a:gd name="connsiteX352" fmla="*/ 2465782 w 2971826"/>
                  <a:gd name="connsiteY352" fmla="*/ 1698791 h 3726607"/>
                  <a:gd name="connsiteX353" fmla="*/ 2404822 w 2971826"/>
                  <a:gd name="connsiteY353" fmla="*/ 1653071 h 3726607"/>
                  <a:gd name="connsiteX354" fmla="*/ 2381962 w 2971826"/>
                  <a:gd name="connsiteY354" fmla="*/ 1576871 h 3726607"/>
                  <a:gd name="connsiteX355" fmla="*/ 2450542 w 2971826"/>
                  <a:gd name="connsiteY355" fmla="*/ 1531151 h 3726607"/>
                  <a:gd name="connsiteX356" fmla="*/ 2581034 w 2971826"/>
                  <a:gd name="connsiteY356" fmla="*/ 1525436 h 3726607"/>
                  <a:gd name="connsiteX357" fmla="*/ 2695334 w 2971826"/>
                  <a:gd name="connsiteY357" fmla="*/ 1546391 h 3726607"/>
                  <a:gd name="connsiteX358" fmla="*/ 2776297 w 2971826"/>
                  <a:gd name="connsiteY358" fmla="*/ 1581634 h 3726607"/>
                  <a:gd name="connsiteX359" fmla="*/ 2846782 w 2971826"/>
                  <a:gd name="connsiteY359" fmla="*/ 1668311 h 3726607"/>
                  <a:gd name="connsiteX360" fmla="*/ 2900122 w 2971826"/>
                  <a:gd name="connsiteY360" fmla="*/ 1729271 h 3726607"/>
                  <a:gd name="connsiteX361" fmla="*/ 2938222 w 2971826"/>
                  <a:gd name="connsiteY361" fmla="*/ 1729271 h 3726607"/>
                  <a:gd name="connsiteX362" fmla="*/ 2902027 w 2971826"/>
                  <a:gd name="connsiteY362" fmla="*/ 1641641 h 3726607"/>
                  <a:gd name="connsiteX363" fmla="*/ 2846782 w 2971826"/>
                  <a:gd name="connsiteY363" fmla="*/ 1576871 h 3726607"/>
                  <a:gd name="connsiteX364" fmla="*/ 2801062 w 2971826"/>
                  <a:gd name="connsiteY364" fmla="*/ 1523531 h 3726607"/>
                  <a:gd name="connsiteX365" fmla="*/ 2846782 w 2971826"/>
                  <a:gd name="connsiteY365" fmla="*/ 1493051 h 3726607"/>
                  <a:gd name="connsiteX366" fmla="*/ 2915362 w 2971826"/>
                  <a:gd name="connsiteY366" fmla="*/ 1439711 h 3726607"/>
                  <a:gd name="connsiteX367" fmla="*/ 2968702 w 2971826"/>
                  <a:gd name="connsiteY367" fmla="*/ 1378751 h 3726607"/>
                  <a:gd name="connsiteX368" fmla="*/ 2930602 w 2971826"/>
                  <a:gd name="connsiteY368" fmla="*/ 1363511 h 3726607"/>
                  <a:gd name="connsiteX369" fmla="*/ 2862022 w 2971826"/>
                  <a:gd name="connsiteY369" fmla="*/ 1409231 h 3726607"/>
                  <a:gd name="connsiteX370" fmla="*/ 2793442 w 2971826"/>
                  <a:gd name="connsiteY370" fmla="*/ 1439711 h 3726607"/>
                  <a:gd name="connsiteX371" fmla="*/ 2671522 w 2971826"/>
                  <a:gd name="connsiteY371" fmla="*/ 1470191 h 3726607"/>
                  <a:gd name="connsiteX372" fmla="*/ 2572462 w 2971826"/>
                  <a:gd name="connsiteY372" fmla="*/ 1470191 h 3726607"/>
                  <a:gd name="connsiteX373" fmla="*/ 2519122 w 2971826"/>
                  <a:gd name="connsiteY373" fmla="*/ 1447331 h 3726607"/>
                  <a:gd name="connsiteX374" fmla="*/ 2580082 w 2971826"/>
                  <a:gd name="connsiteY374" fmla="*/ 1393991 h 3726607"/>
                  <a:gd name="connsiteX375" fmla="*/ 2702002 w 2971826"/>
                  <a:gd name="connsiteY375" fmla="*/ 1340651 h 3726607"/>
                  <a:gd name="connsiteX376" fmla="*/ 2831542 w 2971826"/>
                  <a:gd name="connsiteY376" fmla="*/ 1272071 h 3726607"/>
                  <a:gd name="connsiteX377" fmla="*/ 2900122 w 2971826"/>
                  <a:gd name="connsiteY377" fmla="*/ 1256831 h 3726607"/>
                  <a:gd name="connsiteX378" fmla="*/ 2907742 w 2971826"/>
                  <a:gd name="connsiteY378" fmla="*/ 1211111 h 3726607"/>
                  <a:gd name="connsiteX379" fmla="*/ 2839162 w 2971826"/>
                  <a:gd name="connsiteY379" fmla="*/ 1211111 h 3726607"/>
                  <a:gd name="connsiteX380" fmla="*/ 2732482 w 2971826"/>
                  <a:gd name="connsiteY380" fmla="*/ 1249211 h 3726607"/>
                  <a:gd name="connsiteX381" fmla="*/ 2702002 w 2971826"/>
                  <a:gd name="connsiteY381" fmla="*/ 1241591 h 3726607"/>
                  <a:gd name="connsiteX382" fmla="*/ 2785822 w 2971826"/>
                  <a:gd name="connsiteY382" fmla="*/ 1180631 h 3726607"/>
                  <a:gd name="connsiteX383" fmla="*/ 2844877 w 2971826"/>
                  <a:gd name="connsiteY383" fmla="*/ 1078714 h 3726607"/>
                  <a:gd name="connsiteX384" fmla="*/ 2831542 w 2971826"/>
                  <a:gd name="connsiteY384" fmla="*/ 1043471 h 3726607"/>
                  <a:gd name="connsiteX385" fmla="*/ 2793442 w 2971826"/>
                  <a:gd name="connsiteY385" fmla="*/ 1066331 h 3726607"/>
                  <a:gd name="connsiteX386" fmla="*/ 2755342 w 2971826"/>
                  <a:gd name="connsiteY386" fmla="*/ 1134911 h 3726607"/>
                  <a:gd name="connsiteX387" fmla="*/ 2709622 w 2971826"/>
                  <a:gd name="connsiteY387" fmla="*/ 1180631 h 3726607"/>
                  <a:gd name="connsiteX388" fmla="*/ 2615324 w 2971826"/>
                  <a:gd name="connsiteY388" fmla="*/ 1265404 h 3726607"/>
                  <a:gd name="connsiteX389" fmla="*/ 2526742 w 2971826"/>
                  <a:gd name="connsiteY389" fmla="*/ 1302551 h 3726607"/>
                  <a:gd name="connsiteX390" fmla="*/ 2519122 w 2971826"/>
                  <a:gd name="connsiteY390" fmla="*/ 1317791 h 3726607"/>
                  <a:gd name="connsiteX391" fmla="*/ 2511502 w 2971826"/>
                  <a:gd name="connsiteY391" fmla="*/ 1233971 h 3726607"/>
                  <a:gd name="connsiteX392" fmla="*/ 2557222 w 2971826"/>
                  <a:gd name="connsiteY392" fmla="*/ 1096811 h 3726607"/>
                  <a:gd name="connsiteX393" fmla="*/ 2618182 w 2971826"/>
                  <a:gd name="connsiteY393" fmla="*/ 974891 h 3726607"/>
                  <a:gd name="connsiteX394" fmla="*/ 2694382 w 2971826"/>
                  <a:gd name="connsiteY394" fmla="*/ 860591 h 3726607"/>
                  <a:gd name="connsiteX395" fmla="*/ 2686762 w 2971826"/>
                  <a:gd name="connsiteY395" fmla="*/ 822491 h 3726607"/>
                  <a:gd name="connsiteX396" fmla="*/ 2648662 w 2971826"/>
                  <a:gd name="connsiteY396" fmla="*/ 837731 h 3726607"/>
                  <a:gd name="connsiteX397" fmla="*/ 2601037 w 2971826"/>
                  <a:gd name="connsiteY397" fmla="*/ 893929 h 3726607"/>
                  <a:gd name="connsiteX398" fmla="*/ 2541982 w 2971826"/>
                  <a:gd name="connsiteY398" fmla="*/ 974891 h 3726607"/>
                  <a:gd name="connsiteX399" fmla="*/ 2496262 w 2971826"/>
                  <a:gd name="connsiteY399" fmla="*/ 1043471 h 3726607"/>
                  <a:gd name="connsiteX400" fmla="*/ 2503882 w 2971826"/>
                  <a:gd name="connsiteY400" fmla="*/ 929171 h 3726607"/>
                  <a:gd name="connsiteX401" fmla="*/ 2496262 w 2971826"/>
                  <a:gd name="connsiteY401" fmla="*/ 822491 h 3726607"/>
                  <a:gd name="connsiteX402" fmla="*/ 2488642 w 2971826"/>
                  <a:gd name="connsiteY402" fmla="*/ 708191 h 3726607"/>
                  <a:gd name="connsiteX403" fmla="*/ 2450542 w 2971826"/>
                  <a:gd name="connsiteY403" fmla="*/ 723431 h 3726607"/>
                  <a:gd name="connsiteX404" fmla="*/ 2441017 w 2971826"/>
                  <a:gd name="connsiteY404" fmla="*/ 812966 h 3726607"/>
                  <a:gd name="connsiteX405" fmla="*/ 2435302 w 2971826"/>
                  <a:gd name="connsiteY405" fmla="*/ 974891 h 3726607"/>
                  <a:gd name="connsiteX406" fmla="*/ 2420062 w 2971826"/>
                  <a:gd name="connsiteY406" fmla="*/ 1173011 h 3726607"/>
                  <a:gd name="connsiteX407" fmla="*/ 2381962 w 2971826"/>
                  <a:gd name="connsiteY407" fmla="*/ 1355891 h 3726607"/>
                  <a:gd name="connsiteX408" fmla="*/ 2298142 w 2971826"/>
                  <a:gd name="connsiteY408" fmla="*/ 1454951 h 3726607"/>
                  <a:gd name="connsiteX409" fmla="*/ 2160982 w 2971826"/>
                  <a:gd name="connsiteY409" fmla="*/ 1493051 h 3726607"/>
                  <a:gd name="connsiteX410" fmla="*/ 2000962 w 2971826"/>
                  <a:gd name="connsiteY410" fmla="*/ 1470191 h 3726607"/>
                  <a:gd name="connsiteX411" fmla="*/ 1863802 w 2971826"/>
                  <a:gd name="connsiteY411" fmla="*/ 1287311 h 3726607"/>
                  <a:gd name="connsiteX412" fmla="*/ 1779982 w 2971826"/>
                  <a:gd name="connsiteY412" fmla="*/ 1096811 h 3726607"/>
                  <a:gd name="connsiteX413" fmla="*/ 1680922 w 2971826"/>
                  <a:gd name="connsiteY413" fmla="*/ 822491 h 3726607"/>
                  <a:gd name="connsiteX414" fmla="*/ 1658062 w 2971826"/>
                  <a:gd name="connsiteY414" fmla="*/ 654851 h 3726607"/>
                  <a:gd name="connsiteX415" fmla="*/ 1673302 w 2971826"/>
                  <a:gd name="connsiteY415" fmla="*/ 411011 h 3726607"/>
                  <a:gd name="connsiteX416" fmla="*/ 1650442 w 2971826"/>
                  <a:gd name="connsiteY416" fmla="*/ 98591 h 3726607"/>
                  <a:gd name="connsiteX417" fmla="*/ 1635202 w 2971826"/>
                  <a:gd name="connsiteY417" fmla="*/ 68111 h 3726607"/>
                  <a:gd name="connsiteX418" fmla="*/ 1498042 w 2971826"/>
                  <a:gd name="connsiteY418" fmla="*/ 7151 h 3726607"/>
                  <a:gd name="connsiteX419" fmla="*/ 1315162 w 2971826"/>
                  <a:gd name="connsiteY419" fmla="*/ 7151 h 3726607"/>
                  <a:gd name="connsiteX420" fmla="*/ 1155142 w 2971826"/>
                  <a:gd name="connsiteY420" fmla="*/ 83351 h 3726607"/>
                  <a:gd name="connsiteX0" fmla="*/ 1155142 w 2971826"/>
                  <a:gd name="connsiteY0" fmla="*/ 83351 h 3726607"/>
                  <a:gd name="connsiteX1" fmla="*/ 1155142 w 2971826"/>
                  <a:gd name="connsiteY1" fmla="*/ 205271 h 3726607"/>
                  <a:gd name="connsiteX2" fmla="*/ 1155142 w 2971826"/>
                  <a:gd name="connsiteY2" fmla="*/ 296711 h 3726607"/>
                  <a:gd name="connsiteX3" fmla="*/ 1155142 w 2971826"/>
                  <a:gd name="connsiteY3" fmla="*/ 464351 h 3726607"/>
                  <a:gd name="connsiteX4" fmla="*/ 1170382 w 2971826"/>
                  <a:gd name="connsiteY4" fmla="*/ 586271 h 3726607"/>
                  <a:gd name="connsiteX5" fmla="*/ 1147522 w 2971826"/>
                  <a:gd name="connsiteY5" fmla="*/ 807251 h 3726607"/>
                  <a:gd name="connsiteX6" fmla="*/ 1139902 w 2971826"/>
                  <a:gd name="connsiteY6" fmla="*/ 921551 h 3726607"/>
                  <a:gd name="connsiteX7" fmla="*/ 1086562 w 2971826"/>
                  <a:gd name="connsiteY7" fmla="*/ 1012991 h 3726607"/>
                  <a:gd name="connsiteX8" fmla="*/ 972262 w 2971826"/>
                  <a:gd name="connsiteY8" fmla="*/ 1081571 h 3726607"/>
                  <a:gd name="connsiteX9" fmla="*/ 903682 w 2971826"/>
                  <a:gd name="connsiteY9" fmla="*/ 1134911 h 3726607"/>
                  <a:gd name="connsiteX10" fmla="*/ 797002 w 2971826"/>
                  <a:gd name="connsiteY10" fmla="*/ 1134911 h 3726607"/>
                  <a:gd name="connsiteX11" fmla="*/ 736042 w 2971826"/>
                  <a:gd name="connsiteY11" fmla="*/ 1081571 h 3726607"/>
                  <a:gd name="connsiteX12" fmla="*/ 697942 w 2971826"/>
                  <a:gd name="connsiteY12" fmla="*/ 1028231 h 3726607"/>
                  <a:gd name="connsiteX13" fmla="*/ 659842 w 2971826"/>
                  <a:gd name="connsiteY13" fmla="*/ 921551 h 3726607"/>
                  <a:gd name="connsiteX14" fmla="*/ 636982 w 2971826"/>
                  <a:gd name="connsiteY14" fmla="*/ 776771 h 3726607"/>
                  <a:gd name="connsiteX15" fmla="*/ 636982 w 2971826"/>
                  <a:gd name="connsiteY15" fmla="*/ 700571 h 3726607"/>
                  <a:gd name="connsiteX16" fmla="*/ 614122 w 2971826"/>
                  <a:gd name="connsiteY16" fmla="*/ 685331 h 3726607"/>
                  <a:gd name="connsiteX17" fmla="*/ 583642 w 2971826"/>
                  <a:gd name="connsiteY17" fmla="*/ 685331 h 3726607"/>
                  <a:gd name="connsiteX18" fmla="*/ 583642 w 2971826"/>
                  <a:gd name="connsiteY18" fmla="*/ 723431 h 3726607"/>
                  <a:gd name="connsiteX19" fmla="*/ 583642 w 2971826"/>
                  <a:gd name="connsiteY19" fmla="*/ 776771 h 3726607"/>
                  <a:gd name="connsiteX20" fmla="*/ 591262 w 2971826"/>
                  <a:gd name="connsiteY20" fmla="*/ 852971 h 3726607"/>
                  <a:gd name="connsiteX21" fmla="*/ 583642 w 2971826"/>
                  <a:gd name="connsiteY21" fmla="*/ 906311 h 3726607"/>
                  <a:gd name="connsiteX22" fmla="*/ 576022 w 2971826"/>
                  <a:gd name="connsiteY22" fmla="*/ 936791 h 3726607"/>
                  <a:gd name="connsiteX23" fmla="*/ 517919 w 2971826"/>
                  <a:gd name="connsiteY23" fmla="*/ 910121 h 3726607"/>
                  <a:gd name="connsiteX24" fmla="*/ 400762 w 2971826"/>
                  <a:gd name="connsiteY24" fmla="*/ 814871 h 3726607"/>
                  <a:gd name="connsiteX25" fmla="*/ 368377 w 2971826"/>
                  <a:gd name="connsiteY25" fmla="*/ 797726 h 3726607"/>
                  <a:gd name="connsiteX26" fmla="*/ 301702 w 2971826"/>
                  <a:gd name="connsiteY26" fmla="*/ 822491 h 3726607"/>
                  <a:gd name="connsiteX27" fmla="*/ 339802 w 2971826"/>
                  <a:gd name="connsiteY27" fmla="*/ 852971 h 3726607"/>
                  <a:gd name="connsiteX28" fmla="*/ 370282 w 2971826"/>
                  <a:gd name="connsiteY28" fmla="*/ 875831 h 3726607"/>
                  <a:gd name="connsiteX29" fmla="*/ 431242 w 2971826"/>
                  <a:gd name="connsiteY29" fmla="*/ 936791 h 3726607"/>
                  <a:gd name="connsiteX30" fmla="*/ 507442 w 2971826"/>
                  <a:gd name="connsiteY30" fmla="*/ 997751 h 3726607"/>
                  <a:gd name="connsiteX31" fmla="*/ 560782 w 2971826"/>
                  <a:gd name="connsiteY31" fmla="*/ 1043471 h 3726607"/>
                  <a:gd name="connsiteX32" fmla="*/ 629362 w 2971826"/>
                  <a:gd name="connsiteY32" fmla="*/ 1134911 h 3726607"/>
                  <a:gd name="connsiteX33" fmla="*/ 675082 w 2971826"/>
                  <a:gd name="connsiteY33" fmla="*/ 1173011 h 3726607"/>
                  <a:gd name="connsiteX34" fmla="*/ 591262 w 2971826"/>
                  <a:gd name="connsiteY34" fmla="*/ 1180631 h 3726607"/>
                  <a:gd name="connsiteX35" fmla="*/ 476962 w 2971826"/>
                  <a:gd name="connsiteY35" fmla="*/ 1180631 h 3726607"/>
                  <a:gd name="connsiteX36" fmla="*/ 377902 w 2971826"/>
                  <a:gd name="connsiteY36" fmla="*/ 1173011 h 3726607"/>
                  <a:gd name="connsiteX37" fmla="*/ 271222 w 2971826"/>
                  <a:gd name="connsiteY37" fmla="*/ 1134911 h 3726607"/>
                  <a:gd name="connsiteX38" fmla="*/ 217882 w 2971826"/>
                  <a:gd name="connsiteY38" fmla="*/ 1081571 h 3726607"/>
                  <a:gd name="connsiteX39" fmla="*/ 156922 w 2971826"/>
                  <a:gd name="connsiteY39" fmla="*/ 1043471 h 3726607"/>
                  <a:gd name="connsiteX40" fmla="*/ 126442 w 2971826"/>
                  <a:gd name="connsiteY40" fmla="*/ 1073951 h 3726607"/>
                  <a:gd name="connsiteX41" fmla="*/ 172162 w 2971826"/>
                  <a:gd name="connsiteY41" fmla="*/ 1112051 h 3726607"/>
                  <a:gd name="connsiteX42" fmla="*/ 202642 w 2971826"/>
                  <a:gd name="connsiteY42" fmla="*/ 1142531 h 3726607"/>
                  <a:gd name="connsiteX43" fmla="*/ 233122 w 2971826"/>
                  <a:gd name="connsiteY43" fmla="*/ 1173011 h 3726607"/>
                  <a:gd name="connsiteX44" fmla="*/ 294082 w 2971826"/>
                  <a:gd name="connsiteY44" fmla="*/ 1218731 h 3726607"/>
                  <a:gd name="connsiteX45" fmla="*/ 339802 w 2971826"/>
                  <a:gd name="connsiteY45" fmla="*/ 1233971 h 3726607"/>
                  <a:gd name="connsiteX46" fmla="*/ 362662 w 2971826"/>
                  <a:gd name="connsiteY46" fmla="*/ 1249211 h 3726607"/>
                  <a:gd name="connsiteX47" fmla="*/ 316942 w 2971826"/>
                  <a:gd name="connsiteY47" fmla="*/ 1256831 h 3726607"/>
                  <a:gd name="connsiteX48" fmla="*/ 225502 w 2971826"/>
                  <a:gd name="connsiteY48" fmla="*/ 1256831 h 3726607"/>
                  <a:gd name="connsiteX49" fmla="*/ 164542 w 2971826"/>
                  <a:gd name="connsiteY49" fmla="*/ 1265404 h 3726607"/>
                  <a:gd name="connsiteX50" fmla="*/ 103582 w 2971826"/>
                  <a:gd name="connsiteY50" fmla="*/ 1287311 h 3726607"/>
                  <a:gd name="connsiteX51" fmla="*/ 73102 w 2971826"/>
                  <a:gd name="connsiteY51" fmla="*/ 1310171 h 3726607"/>
                  <a:gd name="connsiteX52" fmla="*/ 80722 w 2971826"/>
                  <a:gd name="connsiteY52" fmla="*/ 1340651 h 3726607"/>
                  <a:gd name="connsiteX53" fmla="*/ 123584 w 2971826"/>
                  <a:gd name="connsiteY53" fmla="*/ 1344461 h 3726607"/>
                  <a:gd name="connsiteX54" fmla="*/ 202642 w 2971826"/>
                  <a:gd name="connsiteY54" fmla="*/ 1325411 h 3726607"/>
                  <a:gd name="connsiteX55" fmla="*/ 362662 w 2971826"/>
                  <a:gd name="connsiteY55" fmla="*/ 1294931 h 3726607"/>
                  <a:gd name="connsiteX56" fmla="*/ 446482 w 2971826"/>
                  <a:gd name="connsiteY56" fmla="*/ 1302551 h 3726607"/>
                  <a:gd name="connsiteX57" fmla="*/ 553162 w 2971826"/>
                  <a:gd name="connsiteY57" fmla="*/ 1302551 h 3726607"/>
                  <a:gd name="connsiteX58" fmla="*/ 591262 w 2971826"/>
                  <a:gd name="connsiteY58" fmla="*/ 1302551 h 3726607"/>
                  <a:gd name="connsiteX59" fmla="*/ 545542 w 2971826"/>
                  <a:gd name="connsiteY59" fmla="*/ 1333031 h 3726607"/>
                  <a:gd name="connsiteX60" fmla="*/ 484582 w 2971826"/>
                  <a:gd name="connsiteY60" fmla="*/ 1363511 h 3726607"/>
                  <a:gd name="connsiteX61" fmla="*/ 446482 w 2971826"/>
                  <a:gd name="connsiteY61" fmla="*/ 1386371 h 3726607"/>
                  <a:gd name="connsiteX62" fmla="*/ 385522 w 2971826"/>
                  <a:gd name="connsiteY62" fmla="*/ 1409231 h 3726607"/>
                  <a:gd name="connsiteX63" fmla="*/ 332182 w 2971826"/>
                  <a:gd name="connsiteY63" fmla="*/ 1447331 h 3726607"/>
                  <a:gd name="connsiteX64" fmla="*/ 271222 w 2971826"/>
                  <a:gd name="connsiteY64" fmla="*/ 1462571 h 3726607"/>
                  <a:gd name="connsiteX65" fmla="*/ 234075 w 2971826"/>
                  <a:gd name="connsiteY65" fmla="*/ 1492099 h 3726607"/>
                  <a:gd name="connsiteX66" fmla="*/ 168352 w 2971826"/>
                  <a:gd name="connsiteY66" fmla="*/ 1507338 h 3726607"/>
                  <a:gd name="connsiteX67" fmla="*/ 88342 w 2971826"/>
                  <a:gd name="connsiteY67" fmla="*/ 1522579 h 3726607"/>
                  <a:gd name="connsiteX68" fmla="*/ 19762 w 2971826"/>
                  <a:gd name="connsiteY68" fmla="*/ 1508291 h 3726607"/>
                  <a:gd name="connsiteX69" fmla="*/ 19762 w 2971826"/>
                  <a:gd name="connsiteY69" fmla="*/ 1561631 h 3726607"/>
                  <a:gd name="connsiteX70" fmla="*/ 73102 w 2971826"/>
                  <a:gd name="connsiteY70" fmla="*/ 1584491 h 3726607"/>
                  <a:gd name="connsiteX71" fmla="*/ 126442 w 2971826"/>
                  <a:gd name="connsiteY71" fmla="*/ 1569251 h 3726607"/>
                  <a:gd name="connsiteX72" fmla="*/ 217882 w 2971826"/>
                  <a:gd name="connsiteY72" fmla="*/ 1561631 h 3726607"/>
                  <a:gd name="connsiteX73" fmla="*/ 248362 w 2971826"/>
                  <a:gd name="connsiteY73" fmla="*/ 1546391 h 3726607"/>
                  <a:gd name="connsiteX74" fmla="*/ 210262 w 2971826"/>
                  <a:gd name="connsiteY74" fmla="*/ 1592111 h 3726607"/>
                  <a:gd name="connsiteX75" fmla="*/ 141682 w 2971826"/>
                  <a:gd name="connsiteY75" fmla="*/ 1637831 h 3726607"/>
                  <a:gd name="connsiteX76" fmla="*/ 65482 w 2971826"/>
                  <a:gd name="connsiteY76" fmla="*/ 1698791 h 3726607"/>
                  <a:gd name="connsiteX77" fmla="*/ 42622 w 2971826"/>
                  <a:gd name="connsiteY77" fmla="*/ 1774991 h 3726607"/>
                  <a:gd name="connsiteX78" fmla="*/ 73102 w 2971826"/>
                  <a:gd name="connsiteY78" fmla="*/ 1797851 h 3726607"/>
                  <a:gd name="connsiteX79" fmla="*/ 88342 w 2971826"/>
                  <a:gd name="connsiteY79" fmla="*/ 1767371 h 3726607"/>
                  <a:gd name="connsiteX80" fmla="*/ 111202 w 2971826"/>
                  <a:gd name="connsiteY80" fmla="*/ 1736891 h 3726607"/>
                  <a:gd name="connsiteX81" fmla="*/ 172162 w 2971826"/>
                  <a:gd name="connsiteY81" fmla="*/ 1691171 h 3726607"/>
                  <a:gd name="connsiteX82" fmla="*/ 224550 w 2971826"/>
                  <a:gd name="connsiteY82" fmla="*/ 1647356 h 3726607"/>
                  <a:gd name="connsiteX83" fmla="*/ 377902 w 2971826"/>
                  <a:gd name="connsiteY83" fmla="*/ 1546391 h 3726607"/>
                  <a:gd name="connsiteX84" fmla="*/ 446482 w 2971826"/>
                  <a:gd name="connsiteY84" fmla="*/ 1508291 h 3726607"/>
                  <a:gd name="connsiteX85" fmla="*/ 515062 w 2971826"/>
                  <a:gd name="connsiteY85" fmla="*/ 1470191 h 3726607"/>
                  <a:gd name="connsiteX86" fmla="*/ 598882 w 2971826"/>
                  <a:gd name="connsiteY86" fmla="*/ 1432091 h 3726607"/>
                  <a:gd name="connsiteX87" fmla="*/ 659842 w 2971826"/>
                  <a:gd name="connsiteY87" fmla="*/ 1378751 h 3726607"/>
                  <a:gd name="connsiteX88" fmla="*/ 751282 w 2971826"/>
                  <a:gd name="connsiteY88" fmla="*/ 1325411 h 3726607"/>
                  <a:gd name="connsiteX89" fmla="*/ 797002 w 2971826"/>
                  <a:gd name="connsiteY89" fmla="*/ 1302551 h 3726607"/>
                  <a:gd name="connsiteX90" fmla="*/ 873202 w 2971826"/>
                  <a:gd name="connsiteY90" fmla="*/ 1302551 h 3726607"/>
                  <a:gd name="connsiteX91" fmla="*/ 987502 w 2971826"/>
                  <a:gd name="connsiteY91" fmla="*/ 1302551 h 3726607"/>
                  <a:gd name="connsiteX92" fmla="*/ 1040842 w 2971826"/>
                  <a:gd name="connsiteY92" fmla="*/ 1302551 h 3726607"/>
                  <a:gd name="connsiteX93" fmla="*/ 949402 w 2971826"/>
                  <a:gd name="connsiteY93" fmla="*/ 1416851 h 3726607"/>
                  <a:gd name="connsiteX94" fmla="*/ 888442 w 2971826"/>
                  <a:gd name="connsiteY94" fmla="*/ 1546391 h 3726607"/>
                  <a:gd name="connsiteX95" fmla="*/ 827482 w 2971826"/>
                  <a:gd name="connsiteY95" fmla="*/ 1637831 h 3726607"/>
                  <a:gd name="connsiteX96" fmla="*/ 781762 w 2971826"/>
                  <a:gd name="connsiteY96" fmla="*/ 1774991 h 3726607"/>
                  <a:gd name="connsiteX97" fmla="*/ 751282 w 2971826"/>
                  <a:gd name="connsiteY97" fmla="*/ 1813091 h 3726607"/>
                  <a:gd name="connsiteX98" fmla="*/ 629362 w 2971826"/>
                  <a:gd name="connsiteY98" fmla="*/ 1851191 h 3726607"/>
                  <a:gd name="connsiteX99" fmla="*/ 515062 w 2971826"/>
                  <a:gd name="connsiteY99" fmla="*/ 1835951 h 3726607"/>
                  <a:gd name="connsiteX100" fmla="*/ 385522 w 2971826"/>
                  <a:gd name="connsiteY100" fmla="*/ 1790231 h 3726607"/>
                  <a:gd name="connsiteX101" fmla="*/ 324562 w 2971826"/>
                  <a:gd name="connsiteY101" fmla="*/ 1759751 h 3726607"/>
                  <a:gd name="connsiteX102" fmla="*/ 316942 w 2971826"/>
                  <a:gd name="connsiteY102" fmla="*/ 1797851 h 3726607"/>
                  <a:gd name="connsiteX103" fmla="*/ 353137 w 2971826"/>
                  <a:gd name="connsiteY103" fmla="*/ 1827378 h 3726607"/>
                  <a:gd name="connsiteX104" fmla="*/ 416002 w 2971826"/>
                  <a:gd name="connsiteY104" fmla="*/ 1874051 h 3726607"/>
                  <a:gd name="connsiteX105" fmla="*/ 499822 w 2971826"/>
                  <a:gd name="connsiteY105" fmla="*/ 1919771 h 3726607"/>
                  <a:gd name="connsiteX106" fmla="*/ 522682 w 2971826"/>
                  <a:gd name="connsiteY106" fmla="*/ 1942631 h 3726607"/>
                  <a:gd name="connsiteX107" fmla="*/ 408382 w 2971826"/>
                  <a:gd name="connsiteY107" fmla="*/ 1980731 h 3726607"/>
                  <a:gd name="connsiteX108" fmla="*/ 362662 w 2971826"/>
                  <a:gd name="connsiteY108" fmla="*/ 2003591 h 3726607"/>
                  <a:gd name="connsiteX109" fmla="*/ 271222 w 2971826"/>
                  <a:gd name="connsiteY109" fmla="*/ 2026451 h 3726607"/>
                  <a:gd name="connsiteX110" fmla="*/ 202642 w 2971826"/>
                  <a:gd name="connsiteY110" fmla="*/ 2026451 h 3726607"/>
                  <a:gd name="connsiteX111" fmla="*/ 134062 w 2971826"/>
                  <a:gd name="connsiteY111" fmla="*/ 2026451 h 3726607"/>
                  <a:gd name="connsiteX112" fmla="*/ 57862 w 2971826"/>
                  <a:gd name="connsiteY112" fmla="*/ 1995971 h 3726607"/>
                  <a:gd name="connsiteX113" fmla="*/ 19762 w 2971826"/>
                  <a:gd name="connsiteY113" fmla="*/ 2011211 h 3726607"/>
                  <a:gd name="connsiteX114" fmla="*/ 35002 w 2971826"/>
                  <a:gd name="connsiteY114" fmla="*/ 2041691 h 3726607"/>
                  <a:gd name="connsiteX115" fmla="*/ 65482 w 2971826"/>
                  <a:gd name="connsiteY115" fmla="*/ 2072171 h 3726607"/>
                  <a:gd name="connsiteX116" fmla="*/ 156922 w 2971826"/>
                  <a:gd name="connsiteY116" fmla="*/ 2095031 h 3726607"/>
                  <a:gd name="connsiteX117" fmla="*/ 225502 w 2971826"/>
                  <a:gd name="connsiteY117" fmla="*/ 2102651 h 3726607"/>
                  <a:gd name="connsiteX118" fmla="*/ 255982 w 2971826"/>
                  <a:gd name="connsiteY118" fmla="*/ 2110271 h 3726607"/>
                  <a:gd name="connsiteX119" fmla="*/ 179782 w 2971826"/>
                  <a:gd name="connsiteY119" fmla="*/ 2148371 h 3726607"/>
                  <a:gd name="connsiteX120" fmla="*/ 95962 w 2971826"/>
                  <a:gd name="connsiteY120" fmla="*/ 2194091 h 3726607"/>
                  <a:gd name="connsiteX121" fmla="*/ 43574 w 2971826"/>
                  <a:gd name="connsiteY121" fmla="*/ 2230286 h 3726607"/>
                  <a:gd name="connsiteX122" fmla="*/ 712 w 2971826"/>
                  <a:gd name="connsiteY122" fmla="*/ 2266481 h 3726607"/>
                  <a:gd name="connsiteX123" fmla="*/ 19762 w 2971826"/>
                  <a:gd name="connsiteY123" fmla="*/ 2316011 h 3726607"/>
                  <a:gd name="connsiteX124" fmla="*/ 57862 w 2971826"/>
                  <a:gd name="connsiteY124" fmla="*/ 2285531 h 3726607"/>
                  <a:gd name="connsiteX125" fmla="*/ 134062 w 2971826"/>
                  <a:gd name="connsiteY125" fmla="*/ 2239811 h 3726607"/>
                  <a:gd name="connsiteX126" fmla="*/ 233122 w 2971826"/>
                  <a:gd name="connsiteY126" fmla="*/ 2194091 h 3726607"/>
                  <a:gd name="connsiteX127" fmla="*/ 301702 w 2971826"/>
                  <a:gd name="connsiteY127" fmla="*/ 2155991 h 3726607"/>
                  <a:gd name="connsiteX128" fmla="*/ 370282 w 2971826"/>
                  <a:gd name="connsiteY128" fmla="*/ 2117891 h 3726607"/>
                  <a:gd name="connsiteX129" fmla="*/ 454102 w 2971826"/>
                  <a:gd name="connsiteY129" fmla="*/ 2072171 h 3726607"/>
                  <a:gd name="connsiteX130" fmla="*/ 560782 w 2971826"/>
                  <a:gd name="connsiteY130" fmla="*/ 2026451 h 3726607"/>
                  <a:gd name="connsiteX131" fmla="*/ 667462 w 2971826"/>
                  <a:gd name="connsiteY131" fmla="*/ 2011211 h 3726607"/>
                  <a:gd name="connsiteX132" fmla="*/ 728422 w 2971826"/>
                  <a:gd name="connsiteY132" fmla="*/ 1980731 h 3726607"/>
                  <a:gd name="connsiteX133" fmla="*/ 705562 w 2971826"/>
                  <a:gd name="connsiteY133" fmla="*/ 2079791 h 3726607"/>
                  <a:gd name="connsiteX134" fmla="*/ 621742 w 2971826"/>
                  <a:gd name="connsiteY134" fmla="*/ 2171231 h 3726607"/>
                  <a:gd name="connsiteX135" fmla="*/ 568402 w 2971826"/>
                  <a:gd name="connsiteY135" fmla="*/ 2209331 h 3726607"/>
                  <a:gd name="connsiteX136" fmla="*/ 469342 w 2971826"/>
                  <a:gd name="connsiteY136" fmla="*/ 2285531 h 3726607"/>
                  <a:gd name="connsiteX137" fmla="*/ 390284 w 2971826"/>
                  <a:gd name="connsiteY137" fmla="*/ 2336966 h 3726607"/>
                  <a:gd name="connsiteX138" fmla="*/ 271222 w 2971826"/>
                  <a:gd name="connsiteY138" fmla="*/ 2392211 h 3726607"/>
                  <a:gd name="connsiteX139" fmla="*/ 202642 w 2971826"/>
                  <a:gd name="connsiteY139" fmla="*/ 2415071 h 3726607"/>
                  <a:gd name="connsiteX140" fmla="*/ 95962 w 2971826"/>
                  <a:gd name="connsiteY140" fmla="*/ 2445551 h 3726607"/>
                  <a:gd name="connsiteX141" fmla="*/ 35002 w 2971826"/>
                  <a:gd name="connsiteY141" fmla="*/ 2437931 h 3726607"/>
                  <a:gd name="connsiteX142" fmla="*/ 42622 w 2971826"/>
                  <a:gd name="connsiteY142" fmla="*/ 2491271 h 3726607"/>
                  <a:gd name="connsiteX143" fmla="*/ 156922 w 2971826"/>
                  <a:gd name="connsiteY143" fmla="*/ 2468411 h 3726607"/>
                  <a:gd name="connsiteX144" fmla="*/ 240742 w 2971826"/>
                  <a:gd name="connsiteY144" fmla="*/ 2468411 h 3726607"/>
                  <a:gd name="connsiteX145" fmla="*/ 309322 w 2971826"/>
                  <a:gd name="connsiteY145" fmla="*/ 2445551 h 3726607"/>
                  <a:gd name="connsiteX146" fmla="*/ 271222 w 2971826"/>
                  <a:gd name="connsiteY146" fmla="*/ 2506511 h 3726607"/>
                  <a:gd name="connsiteX147" fmla="*/ 187402 w 2971826"/>
                  <a:gd name="connsiteY147" fmla="*/ 2582711 h 3726607"/>
                  <a:gd name="connsiteX148" fmla="*/ 111202 w 2971826"/>
                  <a:gd name="connsiteY148" fmla="*/ 2681771 h 3726607"/>
                  <a:gd name="connsiteX149" fmla="*/ 118822 w 2971826"/>
                  <a:gd name="connsiteY149" fmla="*/ 2727491 h 3726607"/>
                  <a:gd name="connsiteX150" fmla="*/ 156922 w 2971826"/>
                  <a:gd name="connsiteY150" fmla="*/ 2742731 h 3726607"/>
                  <a:gd name="connsiteX151" fmla="*/ 195022 w 2971826"/>
                  <a:gd name="connsiteY151" fmla="*/ 2666531 h 3726607"/>
                  <a:gd name="connsiteX152" fmla="*/ 248362 w 2971826"/>
                  <a:gd name="connsiteY152" fmla="*/ 2613191 h 3726607"/>
                  <a:gd name="connsiteX153" fmla="*/ 301702 w 2971826"/>
                  <a:gd name="connsiteY153" fmla="*/ 2536991 h 3726607"/>
                  <a:gd name="connsiteX154" fmla="*/ 370282 w 2971826"/>
                  <a:gd name="connsiteY154" fmla="*/ 2491271 h 3726607"/>
                  <a:gd name="connsiteX155" fmla="*/ 438862 w 2971826"/>
                  <a:gd name="connsiteY155" fmla="*/ 2437931 h 3726607"/>
                  <a:gd name="connsiteX156" fmla="*/ 492202 w 2971826"/>
                  <a:gd name="connsiteY156" fmla="*/ 2399831 h 3726607"/>
                  <a:gd name="connsiteX157" fmla="*/ 598882 w 2971826"/>
                  <a:gd name="connsiteY157" fmla="*/ 2354111 h 3726607"/>
                  <a:gd name="connsiteX158" fmla="*/ 644602 w 2971826"/>
                  <a:gd name="connsiteY158" fmla="*/ 2338871 h 3726607"/>
                  <a:gd name="connsiteX159" fmla="*/ 629362 w 2971826"/>
                  <a:gd name="connsiteY159" fmla="*/ 2415071 h 3726607"/>
                  <a:gd name="connsiteX160" fmla="*/ 576022 w 2971826"/>
                  <a:gd name="connsiteY160" fmla="*/ 2476031 h 3726607"/>
                  <a:gd name="connsiteX161" fmla="*/ 492202 w 2971826"/>
                  <a:gd name="connsiteY161" fmla="*/ 2590331 h 3726607"/>
                  <a:gd name="connsiteX162" fmla="*/ 446482 w 2971826"/>
                  <a:gd name="connsiteY162" fmla="*/ 2674151 h 3726607"/>
                  <a:gd name="connsiteX163" fmla="*/ 377902 w 2971826"/>
                  <a:gd name="connsiteY163" fmla="*/ 2735111 h 3726607"/>
                  <a:gd name="connsiteX164" fmla="*/ 301702 w 2971826"/>
                  <a:gd name="connsiteY164" fmla="*/ 2803691 h 3726607"/>
                  <a:gd name="connsiteX165" fmla="*/ 210262 w 2971826"/>
                  <a:gd name="connsiteY165" fmla="*/ 2864651 h 3726607"/>
                  <a:gd name="connsiteX166" fmla="*/ 149302 w 2971826"/>
                  <a:gd name="connsiteY166" fmla="*/ 2895131 h 3726607"/>
                  <a:gd name="connsiteX167" fmla="*/ 141682 w 2971826"/>
                  <a:gd name="connsiteY167" fmla="*/ 2933231 h 3726607"/>
                  <a:gd name="connsiteX168" fmla="*/ 164542 w 2971826"/>
                  <a:gd name="connsiteY168" fmla="*/ 2948471 h 3726607"/>
                  <a:gd name="connsiteX169" fmla="*/ 240742 w 2971826"/>
                  <a:gd name="connsiteY169" fmla="*/ 2887511 h 3726607"/>
                  <a:gd name="connsiteX170" fmla="*/ 362662 w 2971826"/>
                  <a:gd name="connsiteY170" fmla="*/ 2811311 h 3726607"/>
                  <a:gd name="connsiteX171" fmla="*/ 400762 w 2971826"/>
                  <a:gd name="connsiteY171" fmla="*/ 2780831 h 3726607"/>
                  <a:gd name="connsiteX172" fmla="*/ 355042 w 2971826"/>
                  <a:gd name="connsiteY172" fmla="*/ 2940851 h 3726607"/>
                  <a:gd name="connsiteX173" fmla="*/ 332182 w 2971826"/>
                  <a:gd name="connsiteY173" fmla="*/ 3062771 h 3726607"/>
                  <a:gd name="connsiteX174" fmla="*/ 324562 w 2971826"/>
                  <a:gd name="connsiteY174" fmla="*/ 3154211 h 3726607"/>
                  <a:gd name="connsiteX175" fmla="*/ 362662 w 2971826"/>
                  <a:gd name="connsiteY175" fmla="*/ 3161831 h 3726607"/>
                  <a:gd name="connsiteX176" fmla="*/ 362662 w 2971826"/>
                  <a:gd name="connsiteY176" fmla="*/ 3108491 h 3726607"/>
                  <a:gd name="connsiteX177" fmla="*/ 408382 w 2971826"/>
                  <a:gd name="connsiteY177" fmla="*/ 2940851 h 3726607"/>
                  <a:gd name="connsiteX178" fmla="*/ 461722 w 2971826"/>
                  <a:gd name="connsiteY178" fmla="*/ 2803691 h 3726607"/>
                  <a:gd name="connsiteX179" fmla="*/ 530302 w 2971826"/>
                  <a:gd name="connsiteY179" fmla="*/ 2735111 h 3726607"/>
                  <a:gd name="connsiteX180" fmla="*/ 583642 w 2971826"/>
                  <a:gd name="connsiteY180" fmla="*/ 2666531 h 3726607"/>
                  <a:gd name="connsiteX181" fmla="*/ 629362 w 2971826"/>
                  <a:gd name="connsiteY181" fmla="*/ 2636051 h 3726607"/>
                  <a:gd name="connsiteX182" fmla="*/ 629362 w 2971826"/>
                  <a:gd name="connsiteY182" fmla="*/ 2735111 h 3726607"/>
                  <a:gd name="connsiteX183" fmla="*/ 591262 w 2971826"/>
                  <a:gd name="connsiteY183" fmla="*/ 2917991 h 3726607"/>
                  <a:gd name="connsiteX184" fmla="*/ 545542 w 2971826"/>
                  <a:gd name="connsiteY184" fmla="*/ 3055151 h 3726607"/>
                  <a:gd name="connsiteX185" fmla="*/ 499822 w 2971826"/>
                  <a:gd name="connsiteY185" fmla="*/ 3146591 h 3726607"/>
                  <a:gd name="connsiteX186" fmla="*/ 461722 w 2971826"/>
                  <a:gd name="connsiteY186" fmla="*/ 3222791 h 3726607"/>
                  <a:gd name="connsiteX187" fmla="*/ 416002 w 2971826"/>
                  <a:gd name="connsiteY187" fmla="*/ 3298991 h 3726607"/>
                  <a:gd name="connsiteX188" fmla="*/ 385522 w 2971826"/>
                  <a:gd name="connsiteY188" fmla="*/ 3375191 h 3726607"/>
                  <a:gd name="connsiteX189" fmla="*/ 385522 w 2971826"/>
                  <a:gd name="connsiteY189" fmla="*/ 3413291 h 3726607"/>
                  <a:gd name="connsiteX190" fmla="*/ 423622 w 2971826"/>
                  <a:gd name="connsiteY190" fmla="*/ 3390431 h 3726607"/>
                  <a:gd name="connsiteX191" fmla="*/ 476962 w 2971826"/>
                  <a:gd name="connsiteY191" fmla="*/ 3298991 h 3726607"/>
                  <a:gd name="connsiteX192" fmla="*/ 530302 w 2971826"/>
                  <a:gd name="connsiteY192" fmla="*/ 3184691 h 3726607"/>
                  <a:gd name="connsiteX193" fmla="*/ 576022 w 2971826"/>
                  <a:gd name="connsiteY193" fmla="*/ 3085631 h 3726607"/>
                  <a:gd name="connsiteX194" fmla="*/ 636982 w 2971826"/>
                  <a:gd name="connsiteY194" fmla="*/ 2956091 h 3726607"/>
                  <a:gd name="connsiteX195" fmla="*/ 659842 w 2971826"/>
                  <a:gd name="connsiteY195" fmla="*/ 3085631 h 3726607"/>
                  <a:gd name="connsiteX196" fmla="*/ 697942 w 2971826"/>
                  <a:gd name="connsiteY196" fmla="*/ 3283751 h 3726607"/>
                  <a:gd name="connsiteX197" fmla="*/ 736042 w 2971826"/>
                  <a:gd name="connsiteY197" fmla="*/ 3352331 h 3726607"/>
                  <a:gd name="connsiteX198" fmla="*/ 766522 w 2971826"/>
                  <a:gd name="connsiteY198" fmla="*/ 3352331 h 3726607"/>
                  <a:gd name="connsiteX199" fmla="*/ 758902 w 2971826"/>
                  <a:gd name="connsiteY199" fmla="*/ 3276131 h 3726607"/>
                  <a:gd name="connsiteX200" fmla="*/ 728422 w 2971826"/>
                  <a:gd name="connsiteY200" fmla="*/ 3161831 h 3726607"/>
                  <a:gd name="connsiteX201" fmla="*/ 736042 w 2971826"/>
                  <a:gd name="connsiteY201" fmla="*/ 3032291 h 3726607"/>
                  <a:gd name="connsiteX202" fmla="*/ 736042 w 2971826"/>
                  <a:gd name="connsiteY202" fmla="*/ 2796071 h 3726607"/>
                  <a:gd name="connsiteX203" fmla="*/ 751282 w 2971826"/>
                  <a:gd name="connsiteY203" fmla="*/ 2620811 h 3726607"/>
                  <a:gd name="connsiteX204" fmla="*/ 774142 w 2971826"/>
                  <a:gd name="connsiteY204" fmla="*/ 2483651 h 3726607"/>
                  <a:gd name="connsiteX205" fmla="*/ 819862 w 2971826"/>
                  <a:gd name="connsiteY205" fmla="*/ 2369351 h 3726607"/>
                  <a:gd name="connsiteX206" fmla="*/ 842722 w 2971826"/>
                  <a:gd name="connsiteY206" fmla="*/ 2468411 h 3726607"/>
                  <a:gd name="connsiteX207" fmla="*/ 873202 w 2971826"/>
                  <a:gd name="connsiteY207" fmla="*/ 2575091 h 3726607"/>
                  <a:gd name="connsiteX208" fmla="*/ 896062 w 2971826"/>
                  <a:gd name="connsiteY208" fmla="*/ 2674151 h 3726607"/>
                  <a:gd name="connsiteX209" fmla="*/ 888442 w 2971826"/>
                  <a:gd name="connsiteY209" fmla="*/ 2811311 h 3726607"/>
                  <a:gd name="connsiteX210" fmla="*/ 850342 w 2971826"/>
                  <a:gd name="connsiteY210" fmla="*/ 2986571 h 3726607"/>
                  <a:gd name="connsiteX211" fmla="*/ 857962 w 2971826"/>
                  <a:gd name="connsiteY211" fmla="*/ 3039911 h 3726607"/>
                  <a:gd name="connsiteX212" fmla="*/ 888442 w 2971826"/>
                  <a:gd name="connsiteY212" fmla="*/ 2994191 h 3726607"/>
                  <a:gd name="connsiteX213" fmla="*/ 926542 w 2971826"/>
                  <a:gd name="connsiteY213" fmla="*/ 2887511 h 3726607"/>
                  <a:gd name="connsiteX214" fmla="*/ 964642 w 2971826"/>
                  <a:gd name="connsiteY214" fmla="*/ 2757971 h 3726607"/>
                  <a:gd name="connsiteX215" fmla="*/ 1002742 w 2971826"/>
                  <a:gd name="connsiteY215" fmla="*/ 2857031 h 3726607"/>
                  <a:gd name="connsiteX216" fmla="*/ 1010362 w 2971826"/>
                  <a:gd name="connsiteY216" fmla="*/ 2971331 h 3726607"/>
                  <a:gd name="connsiteX217" fmla="*/ 1056082 w 2971826"/>
                  <a:gd name="connsiteY217" fmla="*/ 2978951 h 3726607"/>
                  <a:gd name="connsiteX218" fmla="*/ 1040842 w 2971826"/>
                  <a:gd name="connsiteY218" fmla="*/ 2887511 h 3726607"/>
                  <a:gd name="connsiteX219" fmla="*/ 995122 w 2971826"/>
                  <a:gd name="connsiteY219" fmla="*/ 2719871 h 3726607"/>
                  <a:gd name="connsiteX220" fmla="*/ 964642 w 2971826"/>
                  <a:gd name="connsiteY220" fmla="*/ 2597951 h 3726607"/>
                  <a:gd name="connsiteX221" fmla="*/ 934162 w 2971826"/>
                  <a:gd name="connsiteY221" fmla="*/ 2476031 h 3726607"/>
                  <a:gd name="connsiteX222" fmla="*/ 911302 w 2971826"/>
                  <a:gd name="connsiteY222" fmla="*/ 2323631 h 3726607"/>
                  <a:gd name="connsiteX223" fmla="*/ 918922 w 2971826"/>
                  <a:gd name="connsiteY223" fmla="*/ 2178851 h 3726607"/>
                  <a:gd name="connsiteX224" fmla="*/ 964642 w 2971826"/>
                  <a:gd name="connsiteY224" fmla="*/ 2018831 h 3726607"/>
                  <a:gd name="connsiteX225" fmla="*/ 1017982 w 2971826"/>
                  <a:gd name="connsiteY225" fmla="*/ 2117891 h 3726607"/>
                  <a:gd name="connsiteX226" fmla="*/ 1056082 w 2971826"/>
                  <a:gd name="connsiteY226" fmla="*/ 2155991 h 3726607"/>
                  <a:gd name="connsiteX227" fmla="*/ 1086562 w 2971826"/>
                  <a:gd name="connsiteY227" fmla="*/ 2110271 h 3726607"/>
                  <a:gd name="connsiteX228" fmla="*/ 1056082 w 2971826"/>
                  <a:gd name="connsiteY228" fmla="*/ 2041691 h 3726607"/>
                  <a:gd name="connsiteX229" fmla="*/ 1002742 w 2971826"/>
                  <a:gd name="connsiteY229" fmla="*/ 1950251 h 3726607"/>
                  <a:gd name="connsiteX230" fmla="*/ 995122 w 2971826"/>
                  <a:gd name="connsiteY230" fmla="*/ 1889291 h 3726607"/>
                  <a:gd name="connsiteX231" fmla="*/ 1101802 w 2971826"/>
                  <a:gd name="connsiteY231" fmla="*/ 1683551 h 3726607"/>
                  <a:gd name="connsiteX232" fmla="*/ 1216102 w 2971826"/>
                  <a:gd name="connsiteY232" fmla="*/ 1508291 h 3726607"/>
                  <a:gd name="connsiteX233" fmla="*/ 1330402 w 2971826"/>
                  <a:gd name="connsiteY233" fmla="*/ 1393991 h 3726607"/>
                  <a:gd name="connsiteX234" fmla="*/ 1475182 w 2971826"/>
                  <a:gd name="connsiteY234" fmla="*/ 1333031 h 3726607"/>
                  <a:gd name="connsiteX235" fmla="*/ 1566622 w 2971826"/>
                  <a:gd name="connsiteY235" fmla="*/ 1371131 h 3726607"/>
                  <a:gd name="connsiteX236" fmla="*/ 1642822 w 2971826"/>
                  <a:gd name="connsiteY236" fmla="*/ 1454951 h 3726607"/>
                  <a:gd name="connsiteX237" fmla="*/ 1741882 w 2971826"/>
                  <a:gd name="connsiteY237" fmla="*/ 1576871 h 3726607"/>
                  <a:gd name="connsiteX238" fmla="*/ 1863802 w 2971826"/>
                  <a:gd name="connsiteY238" fmla="*/ 1721651 h 3726607"/>
                  <a:gd name="connsiteX239" fmla="*/ 1909522 w 2971826"/>
                  <a:gd name="connsiteY239" fmla="*/ 1881671 h 3726607"/>
                  <a:gd name="connsiteX240" fmla="*/ 1909522 w 2971826"/>
                  <a:gd name="connsiteY240" fmla="*/ 1973111 h 3726607"/>
                  <a:gd name="connsiteX241" fmla="*/ 1825702 w 2971826"/>
                  <a:gd name="connsiteY241" fmla="*/ 2072171 h 3726607"/>
                  <a:gd name="connsiteX242" fmla="*/ 1772362 w 2971826"/>
                  <a:gd name="connsiteY242" fmla="*/ 2155991 h 3726607"/>
                  <a:gd name="connsiteX243" fmla="*/ 1802842 w 2971826"/>
                  <a:gd name="connsiteY243" fmla="*/ 2216951 h 3726607"/>
                  <a:gd name="connsiteX244" fmla="*/ 1818082 w 2971826"/>
                  <a:gd name="connsiteY244" fmla="*/ 2194091 h 3726607"/>
                  <a:gd name="connsiteX245" fmla="*/ 1863802 w 2971826"/>
                  <a:gd name="connsiteY245" fmla="*/ 2125511 h 3726607"/>
                  <a:gd name="connsiteX246" fmla="*/ 1946669 w 2971826"/>
                  <a:gd name="connsiteY246" fmla="*/ 2034071 h 3726607"/>
                  <a:gd name="connsiteX247" fmla="*/ 1955242 w 2971826"/>
                  <a:gd name="connsiteY247" fmla="*/ 2209331 h 3726607"/>
                  <a:gd name="connsiteX248" fmla="*/ 1978102 w 2971826"/>
                  <a:gd name="connsiteY248" fmla="*/ 2369351 h 3726607"/>
                  <a:gd name="connsiteX249" fmla="*/ 2008582 w 2971826"/>
                  <a:gd name="connsiteY249" fmla="*/ 2582711 h 3726607"/>
                  <a:gd name="connsiteX250" fmla="*/ 2016202 w 2971826"/>
                  <a:gd name="connsiteY250" fmla="*/ 2841791 h 3726607"/>
                  <a:gd name="connsiteX251" fmla="*/ 2000962 w 2971826"/>
                  <a:gd name="connsiteY251" fmla="*/ 2971331 h 3726607"/>
                  <a:gd name="connsiteX252" fmla="*/ 1978102 w 2971826"/>
                  <a:gd name="connsiteY252" fmla="*/ 3100871 h 3726607"/>
                  <a:gd name="connsiteX253" fmla="*/ 1940002 w 2971826"/>
                  <a:gd name="connsiteY253" fmla="*/ 3283751 h 3726607"/>
                  <a:gd name="connsiteX254" fmla="*/ 1924762 w 2971826"/>
                  <a:gd name="connsiteY254" fmla="*/ 3451391 h 3726607"/>
                  <a:gd name="connsiteX255" fmla="*/ 1962862 w 2971826"/>
                  <a:gd name="connsiteY255" fmla="*/ 3420911 h 3726607"/>
                  <a:gd name="connsiteX256" fmla="*/ 1993342 w 2971826"/>
                  <a:gd name="connsiteY256" fmla="*/ 3230411 h 3726607"/>
                  <a:gd name="connsiteX257" fmla="*/ 2039062 w 2971826"/>
                  <a:gd name="connsiteY257" fmla="*/ 3116111 h 3726607"/>
                  <a:gd name="connsiteX258" fmla="*/ 2061922 w 2971826"/>
                  <a:gd name="connsiteY258" fmla="*/ 3055151 h 3726607"/>
                  <a:gd name="connsiteX259" fmla="*/ 2107642 w 2971826"/>
                  <a:gd name="connsiteY259" fmla="*/ 3161831 h 3726607"/>
                  <a:gd name="connsiteX260" fmla="*/ 2199082 w 2971826"/>
                  <a:gd name="connsiteY260" fmla="*/ 3359951 h 3726607"/>
                  <a:gd name="connsiteX261" fmla="*/ 2244802 w 2971826"/>
                  <a:gd name="connsiteY261" fmla="*/ 3405671 h 3726607"/>
                  <a:gd name="connsiteX262" fmla="*/ 2290522 w 2971826"/>
                  <a:gd name="connsiteY262" fmla="*/ 3405671 h 3726607"/>
                  <a:gd name="connsiteX263" fmla="*/ 2252422 w 2971826"/>
                  <a:gd name="connsiteY263" fmla="*/ 3329471 h 3726607"/>
                  <a:gd name="connsiteX264" fmla="*/ 2199082 w 2971826"/>
                  <a:gd name="connsiteY264" fmla="*/ 3238031 h 3726607"/>
                  <a:gd name="connsiteX265" fmla="*/ 2145742 w 2971826"/>
                  <a:gd name="connsiteY265" fmla="*/ 3131351 h 3726607"/>
                  <a:gd name="connsiteX266" fmla="*/ 2122882 w 2971826"/>
                  <a:gd name="connsiteY266" fmla="*/ 3009431 h 3726607"/>
                  <a:gd name="connsiteX267" fmla="*/ 2115262 w 2971826"/>
                  <a:gd name="connsiteY267" fmla="*/ 2857031 h 3726607"/>
                  <a:gd name="connsiteX268" fmla="*/ 2092402 w 2971826"/>
                  <a:gd name="connsiteY268" fmla="*/ 2742731 h 3726607"/>
                  <a:gd name="connsiteX269" fmla="*/ 2191462 w 2971826"/>
                  <a:gd name="connsiteY269" fmla="*/ 2864651 h 3726607"/>
                  <a:gd name="connsiteX270" fmla="*/ 2237182 w 2971826"/>
                  <a:gd name="connsiteY270" fmla="*/ 2956091 h 3726607"/>
                  <a:gd name="connsiteX271" fmla="*/ 2298142 w 2971826"/>
                  <a:gd name="connsiteY271" fmla="*/ 3047531 h 3726607"/>
                  <a:gd name="connsiteX272" fmla="*/ 2343862 w 2971826"/>
                  <a:gd name="connsiteY272" fmla="*/ 3116111 h 3726607"/>
                  <a:gd name="connsiteX273" fmla="*/ 2381962 w 2971826"/>
                  <a:gd name="connsiteY273" fmla="*/ 3199931 h 3726607"/>
                  <a:gd name="connsiteX274" fmla="*/ 2420062 w 2971826"/>
                  <a:gd name="connsiteY274" fmla="*/ 3329471 h 3726607"/>
                  <a:gd name="connsiteX275" fmla="*/ 2483879 w 2971826"/>
                  <a:gd name="connsiteY275" fmla="*/ 3483776 h 3726607"/>
                  <a:gd name="connsiteX276" fmla="*/ 2564842 w 2971826"/>
                  <a:gd name="connsiteY276" fmla="*/ 3657131 h 3726607"/>
                  <a:gd name="connsiteX277" fmla="*/ 2610562 w 2971826"/>
                  <a:gd name="connsiteY277" fmla="*/ 3725711 h 3726607"/>
                  <a:gd name="connsiteX278" fmla="*/ 2641042 w 2971826"/>
                  <a:gd name="connsiteY278" fmla="*/ 3695231 h 3726607"/>
                  <a:gd name="connsiteX279" fmla="*/ 2663902 w 2971826"/>
                  <a:gd name="connsiteY279" fmla="*/ 3679991 h 3726607"/>
                  <a:gd name="connsiteX280" fmla="*/ 2625802 w 2971826"/>
                  <a:gd name="connsiteY280" fmla="*/ 3634271 h 3726607"/>
                  <a:gd name="connsiteX281" fmla="*/ 2572462 w 2971826"/>
                  <a:gd name="connsiteY281" fmla="*/ 3580931 h 3726607"/>
                  <a:gd name="connsiteX282" fmla="*/ 2541030 w 2971826"/>
                  <a:gd name="connsiteY282" fmla="*/ 3497111 h 3726607"/>
                  <a:gd name="connsiteX283" fmla="*/ 2503882 w 2971826"/>
                  <a:gd name="connsiteY283" fmla="*/ 3405671 h 3726607"/>
                  <a:gd name="connsiteX284" fmla="*/ 2458162 w 2971826"/>
                  <a:gd name="connsiteY284" fmla="*/ 3253271 h 3726607"/>
                  <a:gd name="connsiteX285" fmla="*/ 2458162 w 2971826"/>
                  <a:gd name="connsiteY285" fmla="*/ 3169451 h 3726607"/>
                  <a:gd name="connsiteX286" fmla="*/ 2534362 w 2971826"/>
                  <a:gd name="connsiteY286" fmla="*/ 3238031 h 3726607"/>
                  <a:gd name="connsiteX287" fmla="*/ 2610562 w 2971826"/>
                  <a:gd name="connsiteY287" fmla="*/ 3283751 h 3726607"/>
                  <a:gd name="connsiteX288" fmla="*/ 2641042 w 2971826"/>
                  <a:gd name="connsiteY288" fmla="*/ 3298991 h 3726607"/>
                  <a:gd name="connsiteX289" fmla="*/ 2663902 w 2971826"/>
                  <a:gd name="connsiteY289" fmla="*/ 3253271 h 3726607"/>
                  <a:gd name="connsiteX290" fmla="*/ 2610562 w 2971826"/>
                  <a:gd name="connsiteY290" fmla="*/ 3222791 h 3726607"/>
                  <a:gd name="connsiteX291" fmla="*/ 2519122 w 2971826"/>
                  <a:gd name="connsiteY291" fmla="*/ 3161831 h 3726607"/>
                  <a:gd name="connsiteX292" fmla="*/ 2458162 w 2971826"/>
                  <a:gd name="connsiteY292" fmla="*/ 3116111 h 3726607"/>
                  <a:gd name="connsiteX293" fmla="*/ 2389582 w 2971826"/>
                  <a:gd name="connsiteY293" fmla="*/ 3032291 h 3726607"/>
                  <a:gd name="connsiteX294" fmla="*/ 2313382 w 2971826"/>
                  <a:gd name="connsiteY294" fmla="*/ 2910371 h 3726607"/>
                  <a:gd name="connsiteX295" fmla="*/ 2267662 w 2971826"/>
                  <a:gd name="connsiteY295" fmla="*/ 2811311 h 3726607"/>
                  <a:gd name="connsiteX296" fmla="*/ 2183842 w 2971826"/>
                  <a:gd name="connsiteY296" fmla="*/ 2681771 h 3726607"/>
                  <a:gd name="connsiteX297" fmla="*/ 2153362 w 2971826"/>
                  <a:gd name="connsiteY297" fmla="*/ 2582711 h 3726607"/>
                  <a:gd name="connsiteX298" fmla="*/ 2138122 w 2971826"/>
                  <a:gd name="connsiteY298" fmla="*/ 2437931 h 3726607"/>
                  <a:gd name="connsiteX299" fmla="*/ 2145742 w 2971826"/>
                  <a:gd name="connsiteY299" fmla="*/ 2369351 h 3726607"/>
                  <a:gd name="connsiteX300" fmla="*/ 2244802 w 2971826"/>
                  <a:gd name="connsiteY300" fmla="*/ 2445551 h 3726607"/>
                  <a:gd name="connsiteX301" fmla="*/ 2359102 w 2971826"/>
                  <a:gd name="connsiteY301" fmla="*/ 2597951 h 3726607"/>
                  <a:gd name="connsiteX302" fmla="*/ 2496262 w 2971826"/>
                  <a:gd name="connsiteY302" fmla="*/ 2811311 h 3726607"/>
                  <a:gd name="connsiteX303" fmla="*/ 2562937 w 2971826"/>
                  <a:gd name="connsiteY303" fmla="*/ 2936088 h 3726607"/>
                  <a:gd name="connsiteX304" fmla="*/ 2610562 w 2971826"/>
                  <a:gd name="connsiteY304" fmla="*/ 3024671 h 3726607"/>
                  <a:gd name="connsiteX305" fmla="*/ 2652472 w 2971826"/>
                  <a:gd name="connsiteY305" fmla="*/ 3016098 h 3726607"/>
                  <a:gd name="connsiteX306" fmla="*/ 2557222 w 2971826"/>
                  <a:gd name="connsiteY306" fmla="*/ 2811311 h 3726607"/>
                  <a:gd name="connsiteX307" fmla="*/ 2541982 w 2971826"/>
                  <a:gd name="connsiteY307" fmla="*/ 2727491 h 3726607"/>
                  <a:gd name="connsiteX308" fmla="*/ 2625802 w 2971826"/>
                  <a:gd name="connsiteY308" fmla="*/ 2729396 h 3726607"/>
                  <a:gd name="connsiteX309" fmla="*/ 2778202 w 2971826"/>
                  <a:gd name="connsiteY309" fmla="*/ 2742731 h 3726607"/>
                  <a:gd name="connsiteX310" fmla="*/ 2831542 w 2971826"/>
                  <a:gd name="connsiteY310" fmla="*/ 2735111 h 3726607"/>
                  <a:gd name="connsiteX311" fmla="*/ 2808682 w 2971826"/>
                  <a:gd name="connsiteY311" fmla="*/ 2689391 h 3726607"/>
                  <a:gd name="connsiteX312" fmla="*/ 2724862 w 2971826"/>
                  <a:gd name="connsiteY312" fmla="*/ 2681771 h 3726607"/>
                  <a:gd name="connsiteX313" fmla="*/ 2580082 w 2971826"/>
                  <a:gd name="connsiteY313" fmla="*/ 2651291 h 3726607"/>
                  <a:gd name="connsiteX314" fmla="*/ 2458162 w 2971826"/>
                  <a:gd name="connsiteY314" fmla="*/ 2529371 h 3726607"/>
                  <a:gd name="connsiteX315" fmla="*/ 2351482 w 2971826"/>
                  <a:gd name="connsiteY315" fmla="*/ 2407451 h 3726607"/>
                  <a:gd name="connsiteX316" fmla="*/ 2237182 w 2971826"/>
                  <a:gd name="connsiteY316" fmla="*/ 2270291 h 3726607"/>
                  <a:gd name="connsiteX317" fmla="*/ 2160982 w 2971826"/>
                  <a:gd name="connsiteY317" fmla="*/ 2117891 h 3726607"/>
                  <a:gd name="connsiteX318" fmla="*/ 2100022 w 2971826"/>
                  <a:gd name="connsiteY318" fmla="*/ 1889291 h 3726607"/>
                  <a:gd name="connsiteX319" fmla="*/ 2138122 w 2971826"/>
                  <a:gd name="connsiteY319" fmla="*/ 1759751 h 3726607"/>
                  <a:gd name="connsiteX320" fmla="*/ 2298142 w 2971826"/>
                  <a:gd name="connsiteY320" fmla="*/ 1790231 h 3726607"/>
                  <a:gd name="connsiteX321" fmla="*/ 2442922 w 2971826"/>
                  <a:gd name="connsiteY321" fmla="*/ 1896911 h 3726607"/>
                  <a:gd name="connsiteX322" fmla="*/ 2503882 w 2971826"/>
                  <a:gd name="connsiteY322" fmla="*/ 2003591 h 3726607"/>
                  <a:gd name="connsiteX323" fmla="*/ 2541982 w 2971826"/>
                  <a:gd name="connsiteY323" fmla="*/ 2155991 h 3726607"/>
                  <a:gd name="connsiteX324" fmla="*/ 2572462 w 2971826"/>
                  <a:gd name="connsiteY324" fmla="*/ 2422691 h 3726607"/>
                  <a:gd name="connsiteX325" fmla="*/ 2625802 w 2971826"/>
                  <a:gd name="connsiteY325" fmla="*/ 2521751 h 3726607"/>
                  <a:gd name="connsiteX326" fmla="*/ 2679142 w 2971826"/>
                  <a:gd name="connsiteY326" fmla="*/ 2529371 h 3726607"/>
                  <a:gd name="connsiteX327" fmla="*/ 2641042 w 2971826"/>
                  <a:gd name="connsiteY327" fmla="*/ 2430311 h 3726607"/>
                  <a:gd name="connsiteX328" fmla="*/ 2618182 w 2971826"/>
                  <a:gd name="connsiteY328" fmla="*/ 2331251 h 3726607"/>
                  <a:gd name="connsiteX329" fmla="*/ 2610562 w 2971826"/>
                  <a:gd name="connsiteY329" fmla="*/ 2247431 h 3726607"/>
                  <a:gd name="connsiteX330" fmla="*/ 2610562 w 2971826"/>
                  <a:gd name="connsiteY330" fmla="*/ 2194091 h 3726607"/>
                  <a:gd name="connsiteX331" fmla="*/ 2679142 w 2971826"/>
                  <a:gd name="connsiteY331" fmla="*/ 2285531 h 3726607"/>
                  <a:gd name="connsiteX332" fmla="*/ 2740102 w 2971826"/>
                  <a:gd name="connsiteY332" fmla="*/ 2331251 h 3726607"/>
                  <a:gd name="connsiteX333" fmla="*/ 2823922 w 2971826"/>
                  <a:gd name="connsiteY333" fmla="*/ 2369351 h 3726607"/>
                  <a:gd name="connsiteX334" fmla="*/ 2862022 w 2971826"/>
                  <a:gd name="connsiteY334" fmla="*/ 2369351 h 3726607"/>
                  <a:gd name="connsiteX335" fmla="*/ 2839162 w 2971826"/>
                  <a:gd name="connsiteY335" fmla="*/ 2308391 h 3726607"/>
                  <a:gd name="connsiteX336" fmla="*/ 2732482 w 2971826"/>
                  <a:gd name="connsiteY336" fmla="*/ 2209331 h 3726607"/>
                  <a:gd name="connsiteX337" fmla="*/ 2641042 w 2971826"/>
                  <a:gd name="connsiteY337" fmla="*/ 2079791 h 3726607"/>
                  <a:gd name="connsiteX338" fmla="*/ 2602942 w 2971826"/>
                  <a:gd name="connsiteY338" fmla="*/ 1988351 h 3726607"/>
                  <a:gd name="connsiteX339" fmla="*/ 2587702 w 2971826"/>
                  <a:gd name="connsiteY339" fmla="*/ 1942631 h 3726607"/>
                  <a:gd name="connsiteX340" fmla="*/ 2702002 w 2971826"/>
                  <a:gd name="connsiteY340" fmla="*/ 2003591 h 3726607"/>
                  <a:gd name="connsiteX341" fmla="*/ 2823922 w 2971826"/>
                  <a:gd name="connsiteY341" fmla="*/ 2056931 h 3726607"/>
                  <a:gd name="connsiteX342" fmla="*/ 2945842 w 2971826"/>
                  <a:gd name="connsiteY342" fmla="*/ 2133131 h 3726607"/>
                  <a:gd name="connsiteX343" fmla="*/ 2961082 w 2971826"/>
                  <a:gd name="connsiteY343" fmla="*/ 2087411 h 3726607"/>
                  <a:gd name="connsiteX344" fmla="*/ 2816302 w 2971826"/>
                  <a:gd name="connsiteY344" fmla="*/ 1995971 h 3726607"/>
                  <a:gd name="connsiteX345" fmla="*/ 2907742 w 2971826"/>
                  <a:gd name="connsiteY345" fmla="*/ 1984541 h 3726607"/>
                  <a:gd name="connsiteX346" fmla="*/ 2968702 w 2971826"/>
                  <a:gd name="connsiteY346" fmla="*/ 1965491 h 3726607"/>
                  <a:gd name="connsiteX347" fmla="*/ 2938222 w 2971826"/>
                  <a:gd name="connsiteY347" fmla="*/ 1935011 h 3726607"/>
                  <a:gd name="connsiteX348" fmla="*/ 2808682 w 2971826"/>
                  <a:gd name="connsiteY348" fmla="*/ 1926439 h 3726607"/>
                  <a:gd name="connsiteX349" fmla="*/ 2694382 w 2971826"/>
                  <a:gd name="connsiteY349" fmla="*/ 1877861 h 3726607"/>
                  <a:gd name="connsiteX350" fmla="*/ 2595322 w 2971826"/>
                  <a:gd name="connsiteY350" fmla="*/ 1828331 h 3726607"/>
                  <a:gd name="connsiteX351" fmla="*/ 2526742 w 2971826"/>
                  <a:gd name="connsiteY351" fmla="*/ 1767371 h 3726607"/>
                  <a:gd name="connsiteX352" fmla="*/ 2465782 w 2971826"/>
                  <a:gd name="connsiteY352" fmla="*/ 1698791 h 3726607"/>
                  <a:gd name="connsiteX353" fmla="*/ 2404822 w 2971826"/>
                  <a:gd name="connsiteY353" fmla="*/ 1653071 h 3726607"/>
                  <a:gd name="connsiteX354" fmla="*/ 2381962 w 2971826"/>
                  <a:gd name="connsiteY354" fmla="*/ 1576871 h 3726607"/>
                  <a:gd name="connsiteX355" fmla="*/ 2450542 w 2971826"/>
                  <a:gd name="connsiteY355" fmla="*/ 1531151 h 3726607"/>
                  <a:gd name="connsiteX356" fmla="*/ 2581034 w 2971826"/>
                  <a:gd name="connsiteY356" fmla="*/ 1525436 h 3726607"/>
                  <a:gd name="connsiteX357" fmla="*/ 2695334 w 2971826"/>
                  <a:gd name="connsiteY357" fmla="*/ 1546391 h 3726607"/>
                  <a:gd name="connsiteX358" fmla="*/ 2776297 w 2971826"/>
                  <a:gd name="connsiteY358" fmla="*/ 1581634 h 3726607"/>
                  <a:gd name="connsiteX359" fmla="*/ 2846782 w 2971826"/>
                  <a:gd name="connsiteY359" fmla="*/ 1668311 h 3726607"/>
                  <a:gd name="connsiteX360" fmla="*/ 2900122 w 2971826"/>
                  <a:gd name="connsiteY360" fmla="*/ 1729271 h 3726607"/>
                  <a:gd name="connsiteX361" fmla="*/ 2938222 w 2971826"/>
                  <a:gd name="connsiteY361" fmla="*/ 1729271 h 3726607"/>
                  <a:gd name="connsiteX362" fmla="*/ 2902027 w 2971826"/>
                  <a:gd name="connsiteY362" fmla="*/ 1641641 h 3726607"/>
                  <a:gd name="connsiteX363" fmla="*/ 2846782 w 2971826"/>
                  <a:gd name="connsiteY363" fmla="*/ 1576871 h 3726607"/>
                  <a:gd name="connsiteX364" fmla="*/ 2801062 w 2971826"/>
                  <a:gd name="connsiteY364" fmla="*/ 1523531 h 3726607"/>
                  <a:gd name="connsiteX365" fmla="*/ 2846782 w 2971826"/>
                  <a:gd name="connsiteY365" fmla="*/ 1493051 h 3726607"/>
                  <a:gd name="connsiteX366" fmla="*/ 2915362 w 2971826"/>
                  <a:gd name="connsiteY366" fmla="*/ 1439711 h 3726607"/>
                  <a:gd name="connsiteX367" fmla="*/ 2968702 w 2971826"/>
                  <a:gd name="connsiteY367" fmla="*/ 1378751 h 3726607"/>
                  <a:gd name="connsiteX368" fmla="*/ 2930602 w 2971826"/>
                  <a:gd name="connsiteY368" fmla="*/ 1363511 h 3726607"/>
                  <a:gd name="connsiteX369" fmla="*/ 2862022 w 2971826"/>
                  <a:gd name="connsiteY369" fmla="*/ 1409231 h 3726607"/>
                  <a:gd name="connsiteX370" fmla="*/ 2793442 w 2971826"/>
                  <a:gd name="connsiteY370" fmla="*/ 1439711 h 3726607"/>
                  <a:gd name="connsiteX371" fmla="*/ 2671522 w 2971826"/>
                  <a:gd name="connsiteY371" fmla="*/ 1470191 h 3726607"/>
                  <a:gd name="connsiteX372" fmla="*/ 2572462 w 2971826"/>
                  <a:gd name="connsiteY372" fmla="*/ 1470191 h 3726607"/>
                  <a:gd name="connsiteX373" fmla="*/ 2519122 w 2971826"/>
                  <a:gd name="connsiteY373" fmla="*/ 1447331 h 3726607"/>
                  <a:gd name="connsiteX374" fmla="*/ 2580082 w 2971826"/>
                  <a:gd name="connsiteY374" fmla="*/ 1393991 h 3726607"/>
                  <a:gd name="connsiteX375" fmla="*/ 2702002 w 2971826"/>
                  <a:gd name="connsiteY375" fmla="*/ 1340651 h 3726607"/>
                  <a:gd name="connsiteX376" fmla="*/ 2831542 w 2971826"/>
                  <a:gd name="connsiteY376" fmla="*/ 1272071 h 3726607"/>
                  <a:gd name="connsiteX377" fmla="*/ 2900122 w 2971826"/>
                  <a:gd name="connsiteY377" fmla="*/ 1256831 h 3726607"/>
                  <a:gd name="connsiteX378" fmla="*/ 2907742 w 2971826"/>
                  <a:gd name="connsiteY378" fmla="*/ 1211111 h 3726607"/>
                  <a:gd name="connsiteX379" fmla="*/ 2839162 w 2971826"/>
                  <a:gd name="connsiteY379" fmla="*/ 1211111 h 3726607"/>
                  <a:gd name="connsiteX380" fmla="*/ 2732482 w 2971826"/>
                  <a:gd name="connsiteY380" fmla="*/ 1249211 h 3726607"/>
                  <a:gd name="connsiteX381" fmla="*/ 2702002 w 2971826"/>
                  <a:gd name="connsiteY381" fmla="*/ 1241591 h 3726607"/>
                  <a:gd name="connsiteX382" fmla="*/ 2785822 w 2971826"/>
                  <a:gd name="connsiteY382" fmla="*/ 1180631 h 3726607"/>
                  <a:gd name="connsiteX383" fmla="*/ 2844877 w 2971826"/>
                  <a:gd name="connsiteY383" fmla="*/ 1078714 h 3726607"/>
                  <a:gd name="connsiteX384" fmla="*/ 2831542 w 2971826"/>
                  <a:gd name="connsiteY384" fmla="*/ 1043471 h 3726607"/>
                  <a:gd name="connsiteX385" fmla="*/ 2793442 w 2971826"/>
                  <a:gd name="connsiteY385" fmla="*/ 1066331 h 3726607"/>
                  <a:gd name="connsiteX386" fmla="*/ 2755342 w 2971826"/>
                  <a:gd name="connsiteY386" fmla="*/ 1134911 h 3726607"/>
                  <a:gd name="connsiteX387" fmla="*/ 2709622 w 2971826"/>
                  <a:gd name="connsiteY387" fmla="*/ 1180631 h 3726607"/>
                  <a:gd name="connsiteX388" fmla="*/ 2615324 w 2971826"/>
                  <a:gd name="connsiteY388" fmla="*/ 1265404 h 3726607"/>
                  <a:gd name="connsiteX389" fmla="*/ 2526742 w 2971826"/>
                  <a:gd name="connsiteY389" fmla="*/ 1302551 h 3726607"/>
                  <a:gd name="connsiteX390" fmla="*/ 2519122 w 2971826"/>
                  <a:gd name="connsiteY390" fmla="*/ 1317791 h 3726607"/>
                  <a:gd name="connsiteX391" fmla="*/ 2511502 w 2971826"/>
                  <a:gd name="connsiteY391" fmla="*/ 1233971 h 3726607"/>
                  <a:gd name="connsiteX392" fmla="*/ 2557222 w 2971826"/>
                  <a:gd name="connsiteY392" fmla="*/ 1096811 h 3726607"/>
                  <a:gd name="connsiteX393" fmla="*/ 2618182 w 2971826"/>
                  <a:gd name="connsiteY393" fmla="*/ 974891 h 3726607"/>
                  <a:gd name="connsiteX394" fmla="*/ 2694382 w 2971826"/>
                  <a:gd name="connsiteY394" fmla="*/ 860591 h 3726607"/>
                  <a:gd name="connsiteX395" fmla="*/ 2686762 w 2971826"/>
                  <a:gd name="connsiteY395" fmla="*/ 822491 h 3726607"/>
                  <a:gd name="connsiteX396" fmla="*/ 2648662 w 2971826"/>
                  <a:gd name="connsiteY396" fmla="*/ 837731 h 3726607"/>
                  <a:gd name="connsiteX397" fmla="*/ 2601037 w 2971826"/>
                  <a:gd name="connsiteY397" fmla="*/ 893929 h 3726607"/>
                  <a:gd name="connsiteX398" fmla="*/ 2541982 w 2971826"/>
                  <a:gd name="connsiteY398" fmla="*/ 974891 h 3726607"/>
                  <a:gd name="connsiteX399" fmla="*/ 2496262 w 2971826"/>
                  <a:gd name="connsiteY399" fmla="*/ 1043471 h 3726607"/>
                  <a:gd name="connsiteX400" fmla="*/ 2503882 w 2971826"/>
                  <a:gd name="connsiteY400" fmla="*/ 929171 h 3726607"/>
                  <a:gd name="connsiteX401" fmla="*/ 2496262 w 2971826"/>
                  <a:gd name="connsiteY401" fmla="*/ 822491 h 3726607"/>
                  <a:gd name="connsiteX402" fmla="*/ 2488642 w 2971826"/>
                  <a:gd name="connsiteY402" fmla="*/ 708191 h 3726607"/>
                  <a:gd name="connsiteX403" fmla="*/ 2450542 w 2971826"/>
                  <a:gd name="connsiteY403" fmla="*/ 723431 h 3726607"/>
                  <a:gd name="connsiteX404" fmla="*/ 2441017 w 2971826"/>
                  <a:gd name="connsiteY404" fmla="*/ 812966 h 3726607"/>
                  <a:gd name="connsiteX405" fmla="*/ 2435302 w 2971826"/>
                  <a:gd name="connsiteY405" fmla="*/ 974891 h 3726607"/>
                  <a:gd name="connsiteX406" fmla="*/ 2420062 w 2971826"/>
                  <a:gd name="connsiteY406" fmla="*/ 1173011 h 3726607"/>
                  <a:gd name="connsiteX407" fmla="*/ 2381962 w 2971826"/>
                  <a:gd name="connsiteY407" fmla="*/ 1355891 h 3726607"/>
                  <a:gd name="connsiteX408" fmla="*/ 2298142 w 2971826"/>
                  <a:gd name="connsiteY408" fmla="*/ 1454951 h 3726607"/>
                  <a:gd name="connsiteX409" fmla="*/ 2160982 w 2971826"/>
                  <a:gd name="connsiteY409" fmla="*/ 1493051 h 3726607"/>
                  <a:gd name="connsiteX410" fmla="*/ 2000962 w 2971826"/>
                  <a:gd name="connsiteY410" fmla="*/ 1470191 h 3726607"/>
                  <a:gd name="connsiteX411" fmla="*/ 1863802 w 2971826"/>
                  <a:gd name="connsiteY411" fmla="*/ 1287311 h 3726607"/>
                  <a:gd name="connsiteX412" fmla="*/ 1779982 w 2971826"/>
                  <a:gd name="connsiteY412" fmla="*/ 1096811 h 3726607"/>
                  <a:gd name="connsiteX413" fmla="*/ 1680922 w 2971826"/>
                  <a:gd name="connsiteY413" fmla="*/ 822491 h 3726607"/>
                  <a:gd name="connsiteX414" fmla="*/ 1658062 w 2971826"/>
                  <a:gd name="connsiteY414" fmla="*/ 654851 h 3726607"/>
                  <a:gd name="connsiteX415" fmla="*/ 1673302 w 2971826"/>
                  <a:gd name="connsiteY415" fmla="*/ 411011 h 3726607"/>
                  <a:gd name="connsiteX416" fmla="*/ 1650442 w 2971826"/>
                  <a:gd name="connsiteY416" fmla="*/ 98591 h 3726607"/>
                  <a:gd name="connsiteX417" fmla="*/ 1635202 w 2971826"/>
                  <a:gd name="connsiteY417" fmla="*/ 68111 h 3726607"/>
                  <a:gd name="connsiteX418" fmla="*/ 1498042 w 2971826"/>
                  <a:gd name="connsiteY418" fmla="*/ 7151 h 3726607"/>
                  <a:gd name="connsiteX419" fmla="*/ 1315162 w 2971826"/>
                  <a:gd name="connsiteY419" fmla="*/ 7151 h 3726607"/>
                  <a:gd name="connsiteX420" fmla="*/ 1155142 w 2971826"/>
                  <a:gd name="connsiteY420" fmla="*/ 83351 h 3726607"/>
                  <a:gd name="connsiteX0" fmla="*/ 1155142 w 2971826"/>
                  <a:gd name="connsiteY0" fmla="*/ 83351 h 3726607"/>
                  <a:gd name="connsiteX1" fmla="*/ 1155142 w 2971826"/>
                  <a:gd name="connsiteY1" fmla="*/ 205271 h 3726607"/>
                  <a:gd name="connsiteX2" fmla="*/ 1155142 w 2971826"/>
                  <a:gd name="connsiteY2" fmla="*/ 296711 h 3726607"/>
                  <a:gd name="connsiteX3" fmla="*/ 1155142 w 2971826"/>
                  <a:gd name="connsiteY3" fmla="*/ 464351 h 3726607"/>
                  <a:gd name="connsiteX4" fmla="*/ 1170382 w 2971826"/>
                  <a:gd name="connsiteY4" fmla="*/ 586271 h 3726607"/>
                  <a:gd name="connsiteX5" fmla="*/ 1147522 w 2971826"/>
                  <a:gd name="connsiteY5" fmla="*/ 807251 h 3726607"/>
                  <a:gd name="connsiteX6" fmla="*/ 1139902 w 2971826"/>
                  <a:gd name="connsiteY6" fmla="*/ 921551 h 3726607"/>
                  <a:gd name="connsiteX7" fmla="*/ 1086562 w 2971826"/>
                  <a:gd name="connsiteY7" fmla="*/ 1012991 h 3726607"/>
                  <a:gd name="connsiteX8" fmla="*/ 972262 w 2971826"/>
                  <a:gd name="connsiteY8" fmla="*/ 1081571 h 3726607"/>
                  <a:gd name="connsiteX9" fmla="*/ 903682 w 2971826"/>
                  <a:gd name="connsiteY9" fmla="*/ 1134911 h 3726607"/>
                  <a:gd name="connsiteX10" fmla="*/ 797002 w 2971826"/>
                  <a:gd name="connsiteY10" fmla="*/ 1134911 h 3726607"/>
                  <a:gd name="connsiteX11" fmla="*/ 736042 w 2971826"/>
                  <a:gd name="connsiteY11" fmla="*/ 1081571 h 3726607"/>
                  <a:gd name="connsiteX12" fmla="*/ 697942 w 2971826"/>
                  <a:gd name="connsiteY12" fmla="*/ 1028231 h 3726607"/>
                  <a:gd name="connsiteX13" fmla="*/ 659842 w 2971826"/>
                  <a:gd name="connsiteY13" fmla="*/ 921551 h 3726607"/>
                  <a:gd name="connsiteX14" fmla="*/ 636982 w 2971826"/>
                  <a:gd name="connsiteY14" fmla="*/ 776771 h 3726607"/>
                  <a:gd name="connsiteX15" fmla="*/ 636982 w 2971826"/>
                  <a:gd name="connsiteY15" fmla="*/ 700571 h 3726607"/>
                  <a:gd name="connsiteX16" fmla="*/ 614122 w 2971826"/>
                  <a:gd name="connsiteY16" fmla="*/ 685331 h 3726607"/>
                  <a:gd name="connsiteX17" fmla="*/ 583642 w 2971826"/>
                  <a:gd name="connsiteY17" fmla="*/ 685331 h 3726607"/>
                  <a:gd name="connsiteX18" fmla="*/ 583642 w 2971826"/>
                  <a:gd name="connsiteY18" fmla="*/ 723431 h 3726607"/>
                  <a:gd name="connsiteX19" fmla="*/ 583642 w 2971826"/>
                  <a:gd name="connsiteY19" fmla="*/ 776771 h 3726607"/>
                  <a:gd name="connsiteX20" fmla="*/ 591262 w 2971826"/>
                  <a:gd name="connsiteY20" fmla="*/ 852971 h 3726607"/>
                  <a:gd name="connsiteX21" fmla="*/ 583642 w 2971826"/>
                  <a:gd name="connsiteY21" fmla="*/ 906311 h 3726607"/>
                  <a:gd name="connsiteX22" fmla="*/ 576022 w 2971826"/>
                  <a:gd name="connsiteY22" fmla="*/ 936791 h 3726607"/>
                  <a:gd name="connsiteX23" fmla="*/ 517919 w 2971826"/>
                  <a:gd name="connsiteY23" fmla="*/ 910121 h 3726607"/>
                  <a:gd name="connsiteX24" fmla="*/ 400762 w 2971826"/>
                  <a:gd name="connsiteY24" fmla="*/ 814871 h 3726607"/>
                  <a:gd name="connsiteX25" fmla="*/ 368377 w 2971826"/>
                  <a:gd name="connsiteY25" fmla="*/ 797726 h 3726607"/>
                  <a:gd name="connsiteX26" fmla="*/ 301702 w 2971826"/>
                  <a:gd name="connsiteY26" fmla="*/ 822491 h 3726607"/>
                  <a:gd name="connsiteX27" fmla="*/ 339802 w 2971826"/>
                  <a:gd name="connsiteY27" fmla="*/ 852971 h 3726607"/>
                  <a:gd name="connsiteX28" fmla="*/ 370282 w 2971826"/>
                  <a:gd name="connsiteY28" fmla="*/ 875831 h 3726607"/>
                  <a:gd name="connsiteX29" fmla="*/ 431242 w 2971826"/>
                  <a:gd name="connsiteY29" fmla="*/ 936791 h 3726607"/>
                  <a:gd name="connsiteX30" fmla="*/ 507442 w 2971826"/>
                  <a:gd name="connsiteY30" fmla="*/ 997751 h 3726607"/>
                  <a:gd name="connsiteX31" fmla="*/ 560782 w 2971826"/>
                  <a:gd name="connsiteY31" fmla="*/ 1043471 h 3726607"/>
                  <a:gd name="connsiteX32" fmla="*/ 629362 w 2971826"/>
                  <a:gd name="connsiteY32" fmla="*/ 1134911 h 3726607"/>
                  <a:gd name="connsiteX33" fmla="*/ 675082 w 2971826"/>
                  <a:gd name="connsiteY33" fmla="*/ 1173011 h 3726607"/>
                  <a:gd name="connsiteX34" fmla="*/ 591262 w 2971826"/>
                  <a:gd name="connsiteY34" fmla="*/ 1180631 h 3726607"/>
                  <a:gd name="connsiteX35" fmla="*/ 476962 w 2971826"/>
                  <a:gd name="connsiteY35" fmla="*/ 1180631 h 3726607"/>
                  <a:gd name="connsiteX36" fmla="*/ 377902 w 2971826"/>
                  <a:gd name="connsiteY36" fmla="*/ 1173011 h 3726607"/>
                  <a:gd name="connsiteX37" fmla="*/ 271222 w 2971826"/>
                  <a:gd name="connsiteY37" fmla="*/ 1134911 h 3726607"/>
                  <a:gd name="connsiteX38" fmla="*/ 217882 w 2971826"/>
                  <a:gd name="connsiteY38" fmla="*/ 1081571 h 3726607"/>
                  <a:gd name="connsiteX39" fmla="*/ 156922 w 2971826"/>
                  <a:gd name="connsiteY39" fmla="*/ 1043471 h 3726607"/>
                  <a:gd name="connsiteX40" fmla="*/ 126442 w 2971826"/>
                  <a:gd name="connsiteY40" fmla="*/ 1073951 h 3726607"/>
                  <a:gd name="connsiteX41" fmla="*/ 172162 w 2971826"/>
                  <a:gd name="connsiteY41" fmla="*/ 1112051 h 3726607"/>
                  <a:gd name="connsiteX42" fmla="*/ 202642 w 2971826"/>
                  <a:gd name="connsiteY42" fmla="*/ 1142531 h 3726607"/>
                  <a:gd name="connsiteX43" fmla="*/ 233122 w 2971826"/>
                  <a:gd name="connsiteY43" fmla="*/ 1173011 h 3726607"/>
                  <a:gd name="connsiteX44" fmla="*/ 294082 w 2971826"/>
                  <a:gd name="connsiteY44" fmla="*/ 1218731 h 3726607"/>
                  <a:gd name="connsiteX45" fmla="*/ 339802 w 2971826"/>
                  <a:gd name="connsiteY45" fmla="*/ 1233971 h 3726607"/>
                  <a:gd name="connsiteX46" fmla="*/ 362662 w 2971826"/>
                  <a:gd name="connsiteY46" fmla="*/ 1249211 h 3726607"/>
                  <a:gd name="connsiteX47" fmla="*/ 316942 w 2971826"/>
                  <a:gd name="connsiteY47" fmla="*/ 1256831 h 3726607"/>
                  <a:gd name="connsiteX48" fmla="*/ 225502 w 2971826"/>
                  <a:gd name="connsiteY48" fmla="*/ 1256831 h 3726607"/>
                  <a:gd name="connsiteX49" fmla="*/ 164542 w 2971826"/>
                  <a:gd name="connsiteY49" fmla="*/ 1265404 h 3726607"/>
                  <a:gd name="connsiteX50" fmla="*/ 103582 w 2971826"/>
                  <a:gd name="connsiteY50" fmla="*/ 1287311 h 3726607"/>
                  <a:gd name="connsiteX51" fmla="*/ 73102 w 2971826"/>
                  <a:gd name="connsiteY51" fmla="*/ 1310171 h 3726607"/>
                  <a:gd name="connsiteX52" fmla="*/ 80722 w 2971826"/>
                  <a:gd name="connsiteY52" fmla="*/ 1340651 h 3726607"/>
                  <a:gd name="connsiteX53" fmla="*/ 123584 w 2971826"/>
                  <a:gd name="connsiteY53" fmla="*/ 1344461 h 3726607"/>
                  <a:gd name="connsiteX54" fmla="*/ 202642 w 2971826"/>
                  <a:gd name="connsiteY54" fmla="*/ 1325411 h 3726607"/>
                  <a:gd name="connsiteX55" fmla="*/ 362662 w 2971826"/>
                  <a:gd name="connsiteY55" fmla="*/ 1294931 h 3726607"/>
                  <a:gd name="connsiteX56" fmla="*/ 446482 w 2971826"/>
                  <a:gd name="connsiteY56" fmla="*/ 1302551 h 3726607"/>
                  <a:gd name="connsiteX57" fmla="*/ 553162 w 2971826"/>
                  <a:gd name="connsiteY57" fmla="*/ 1302551 h 3726607"/>
                  <a:gd name="connsiteX58" fmla="*/ 591262 w 2971826"/>
                  <a:gd name="connsiteY58" fmla="*/ 1302551 h 3726607"/>
                  <a:gd name="connsiteX59" fmla="*/ 545542 w 2971826"/>
                  <a:gd name="connsiteY59" fmla="*/ 1333031 h 3726607"/>
                  <a:gd name="connsiteX60" fmla="*/ 484582 w 2971826"/>
                  <a:gd name="connsiteY60" fmla="*/ 1363511 h 3726607"/>
                  <a:gd name="connsiteX61" fmla="*/ 446482 w 2971826"/>
                  <a:gd name="connsiteY61" fmla="*/ 1386371 h 3726607"/>
                  <a:gd name="connsiteX62" fmla="*/ 385522 w 2971826"/>
                  <a:gd name="connsiteY62" fmla="*/ 1409231 h 3726607"/>
                  <a:gd name="connsiteX63" fmla="*/ 332182 w 2971826"/>
                  <a:gd name="connsiteY63" fmla="*/ 1447331 h 3726607"/>
                  <a:gd name="connsiteX64" fmla="*/ 271222 w 2971826"/>
                  <a:gd name="connsiteY64" fmla="*/ 1462571 h 3726607"/>
                  <a:gd name="connsiteX65" fmla="*/ 234075 w 2971826"/>
                  <a:gd name="connsiteY65" fmla="*/ 1492099 h 3726607"/>
                  <a:gd name="connsiteX66" fmla="*/ 168352 w 2971826"/>
                  <a:gd name="connsiteY66" fmla="*/ 1507338 h 3726607"/>
                  <a:gd name="connsiteX67" fmla="*/ 88342 w 2971826"/>
                  <a:gd name="connsiteY67" fmla="*/ 1522579 h 3726607"/>
                  <a:gd name="connsiteX68" fmla="*/ 19762 w 2971826"/>
                  <a:gd name="connsiteY68" fmla="*/ 1508291 h 3726607"/>
                  <a:gd name="connsiteX69" fmla="*/ 19762 w 2971826"/>
                  <a:gd name="connsiteY69" fmla="*/ 1561631 h 3726607"/>
                  <a:gd name="connsiteX70" fmla="*/ 73102 w 2971826"/>
                  <a:gd name="connsiteY70" fmla="*/ 1584491 h 3726607"/>
                  <a:gd name="connsiteX71" fmla="*/ 126442 w 2971826"/>
                  <a:gd name="connsiteY71" fmla="*/ 1569251 h 3726607"/>
                  <a:gd name="connsiteX72" fmla="*/ 217882 w 2971826"/>
                  <a:gd name="connsiteY72" fmla="*/ 1561631 h 3726607"/>
                  <a:gd name="connsiteX73" fmla="*/ 248362 w 2971826"/>
                  <a:gd name="connsiteY73" fmla="*/ 1546391 h 3726607"/>
                  <a:gd name="connsiteX74" fmla="*/ 210262 w 2971826"/>
                  <a:gd name="connsiteY74" fmla="*/ 1592111 h 3726607"/>
                  <a:gd name="connsiteX75" fmla="*/ 141682 w 2971826"/>
                  <a:gd name="connsiteY75" fmla="*/ 1637831 h 3726607"/>
                  <a:gd name="connsiteX76" fmla="*/ 65482 w 2971826"/>
                  <a:gd name="connsiteY76" fmla="*/ 1698791 h 3726607"/>
                  <a:gd name="connsiteX77" fmla="*/ 42622 w 2971826"/>
                  <a:gd name="connsiteY77" fmla="*/ 1774991 h 3726607"/>
                  <a:gd name="connsiteX78" fmla="*/ 73102 w 2971826"/>
                  <a:gd name="connsiteY78" fmla="*/ 1797851 h 3726607"/>
                  <a:gd name="connsiteX79" fmla="*/ 88342 w 2971826"/>
                  <a:gd name="connsiteY79" fmla="*/ 1767371 h 3726607"/>
                  <a:gd name="connsiteX80" fmla="*/ 111202 w 2971826"/>
                  <a:gd name="connsiteY80" fmla="*/ 1736891 h 3726607"/>
                  <a:gd name="connsiteX81" fmla="*/ 172162 w 2971826"/>
                  <a:gd name="connsiteY81" fmla="*/ 1691171 h 3726607"/>
                  <a:gd name="connsiteX82" fmla="*/ 224550 w 2971826"/>
                  <a:gd name="connsiteY82" fmla="*/ 1647356 h 3726607"/>
                  <a:gd name="connsiteX83" fmla="*/ 377902 w 2971826"/>
                  <a:gd name="connsiteY83" fmla="*/ 1546391 h 3726607"/>
                  <a:gd name="connsiteX84" fmla="*/ 446482 w 2971826"/>
                  <a:gd name="connsiteY84" fmla="*/ 1508291 h 3726607"/>
                  <a:gd name="connsiteX85" fmla="*/ 515062 w 2971826"/>
                  <a:gd name="connsiteY85" fmla="*/ 1470191 h 3726607"/>
                  <a:gd name="connsiteX86" fmla="*/ 598882 w 2971826"/>
                  <a:gd name="connsiteY86" fmla="*/ 1432091 h 3726607"/>
                  <a:gd name="connsiteX87" fmla="*/ 659842 w 2971826"/>
                  <a:gd name="connsiteY87" fmla="*/ 1378751 h 3726607"/>
                  <a:gd name="connsiteX88" fmla="*/ 751282 w 2971826"/>
                  <a:gd name="connsiteY88" fmla="*/ 1325411 h 3726607"/>
                  <a:gd name="connsiteX89" fmla="*/ 797002 w 2971826"/>
                  <a:gd name="connsiteY89" fmla="*/ 1302551 h 3726607"/>
                  <a:gd name="connsiteX90" fmla="*/ 873202 w 2971826"/>
                  <a:gd name="connsiteY90" fmla="*/ 1302551 h 3726607"/>
                  <a:gd name="connsiteX91" fmla="*/ 987502 w 2971826"/>
                  <a:gd name="connsiteY91" fmla="*/ 1302551 h 3726607"/>
                  <a:gd name="connsiteX92" fmla="*/ 1040842 w 2971826"/>
                  <a:gd name="connsiteY92" fmla="*/ 1302551 h 3726607"/>
                  <a:gd name="connsiteX93" fmla="*/ 949402 w 2971826"/>
                  <a:gd name="connsiteY93" fmla="*/ 1416851 h 3726607"/>
                  <a:gd name="connsiteX94" fmla="*/ 888442 w 2971826"/>
                  <a:gd name="connsiteY94" fmla="*/ 1546391 h 3726607"/>
                  <a:gd name="connsiteX95" fmla="*/ 827482 w 2971826"/>
                  <a:gd name="connsiteY95" fmla="*/ 1637831 h 3726607"/>
                  <a:gd name="connsiteX96" fmla="*/ 781762 w 2971826"/>
                  <a:gd name="connsiteY96" fmla="*/ 1774991 h 3726607"/>
                  <a:gd name="connsiteX97" fmla="*/ 751282 w 2971826"/>
                  <a:gd name="connsiteY97" fmla="*/ 1813091 h 3726607"/>
                  <a:gd name="connsiteX98" fmla="*/ 629362 w 2971826"/>
                  <a:gd name="connsiteY98" fmla="*/ 1851191 h 3726607"/>
                  <a:gd name="connsiteX99" fmla="*/ 515062 w 2971826"/>
                  <a:gd name="connsiteY99" fmla="*/ 1835951 h 3726607"/>
                  <a:gd name="connsiteX100" fmla="*/ 385522 w 2971826"/>
                  <a:gd name="connsiteY100" fmla="*/ 1790231 h 3726607"/>
                  <a:gd name="connsiteX101" fmla="*/ 324562 w 2971826"/>
                  <a:gd name="connsiteY101" fmla="*/ 1759751 h 3726607"/>
                  <a:gd name="connsiteX102" fmla="*/ 316942 w 2971826"/>
                  <a:gd name="connsiteY102" fmla="*/ 1797851 h 3726607"/>
                  <a:gd name="connsiteX103" fmla="*/ 353137 w 2971826"/>
                  <a:gd name="connsiteY103" fmla="*/ 1827378 h 3726607"/>
                  <a:gd name="connsiteX104" fmla="*/ 416002 w 2971826"/>
                  <a:gd name="connsiteY104" fmla="*/ 1874051 h 3726607"/>
                  <a:gd name="connsiteX105" fmla="*/ 499822 w 2971826"/>
                  <a:gd name="connsiteY105" fmla="*/ 1919771 h 3726607"/>
                  <a:gd name="connsiteX106" fmla="*/ 522682 w 2971826"/>
                  <a:gd name="connsiteY106" fmla="*/ 1942631 h 3726607"/>
                  <a:gd name="connsiteX107" fmla="*/ 408382 w 2971826"/>
                  <a:gd name="connsiteY107" fmla="*/ 1980731 h 3726607"/>
                  <a:gd name="connsiteX108" fmla="*/ 362662 w 2971826"/>
                  <a:gd name="connsiteY108" fmla="*/ 2003591 h 3726607"/>
                  <a:gd name="connsiteX109" fmla="*/ 271222 w 2971826"/>
                  <a:gd name="connsiteY109" fmla="*/ 2026451 h 3726607"/>
                  <a:gd name="connsiteX110" fmla="*/ 202642 w 2971826"/>
                  <a:gd name="connsiteY110" fmla="*/ 2026451 h 3726607"/>
                  <a:gd name="connsiteX111" fmla="*/ 134062 w 2971826"/>
                  <a:gd name="connsiteY111" fmla="*/ 2026451 h 3726607"/>
                  <a:gd name="connsiteX112" fmla="*/ 57862 w 2971826"/>
                  <a:gd name="connsiteY112" fmla="*/ 1995971 h 3726607"/>
                  <a:gd name="connsiteX113" fmla="*/ 19762 w 2971826"/>
                  <a:gd name="connsiteY113" fmla="*/ 2011211 h 3726607"/>
                  <a:gd name="connsiteX114" fmla="*/ 35002 w 2971826"/>
                  <a:gd name="connsiteY114" fmla="*/ 2041691 h 3726607"/>
                  <a:gd name="connsiteX115" fmla="*/ 65482 w 2971826"/>
                  <a:gd name="connsiteY115" fmla="*/ 2072171 h 3726607"/>
                  <a:gd name="connsiteX116" fmla="*/ 156922 w 2971826"/>
                  <a:gd name="connsiteY116" fmla="*/ 2095031 h 3726607"/>
                  <a:gd name="connsiteX117" fmla="*/ 225502 w 2971826"/>
                  <a:gd name="connsiteY117" fmla="*/ 2102651 h 3726607"/>
                  <a:gd name="connsiteX118" fmla="*/ 255982 w 2971826"/>
                  <a:gd name="connsiteY118" fmla="*/ 2110271 h 3726607"/>
                  <a:gd name="connsiteX119" fmla="*/ 179782 w 2971826"/>
                  <a:gd name="connsiteY119" fmla="*/ 2148371 h 3726607"/>
                  <a:gd name="connsiteX120" fmla="*/ 95962 w 2971826"/>
                  <a:gd name="connsiteY120" fmla="*/ 2194091 h 3726607"/>
                  <a:gd name="connsiteX121" fmla="*/ 43574 w 2971826"/>
                  <a:gd name="connsiteY121" fmla="*/ 2230286 h 3726607"/>
                  <a:gd name="connsiteX122" fmla="*/ 712 w 2971826"/>
                  <a:gd name="connsiteY122" fmla="*/ 2266481 h 3726607"/>
                  <a:gd name="connsiteX123" fmla="*/ 19762 w 2971826"/>
                  <a:gd name="connsiteY123" fmla="*/ 2316011 h 3726607"/>
                  <a:gd name="connsiteX124" fmla="*/ 57862 w 2971826"/>
                  <a:gd name="connsiteY124" fmla="*/ 2285531 h 3726607"/>
                  <a:gd name="connsiteX125" fmla="*/ 134062 w 2971826"/>
                  <a:gd name="connsiteY125" fmla="*/ 2239811 h 3726607"/>
                  <a:gd name="connsiteX126" fmla="*/ 233122 w 2971826"/>
                  <a:gd name="connsiteY126" fmla="*/ 2194091 h 3726607"/>
                  <a:gd name="connsiteX127" fmla="*/ 301702 w 2971826"/>
                  <a:gd name="connsiteY127" fmla="*/ 2155991 h 3726607"/>
                  <a:gd name="connsiteX128" fmla="*/ 370282 w 2971826"/>
                  <a:gd name="connsiteY128" fmla="*/ 2117891 h 3726607"/>
                  <a:gd name="connsiteX129" fmla="*/ 454102 w 2971826"/>
                  <a:gd name="connsiteY129" fmla="*/ 2072171 h 3726607"/>
                  <a:gd name="connsiteX130" fmla="*/ 560782 w 2971826"/>
                  <a:gd name="connsiteY130" fmla="*/ 2026451 h 3726607"/>
                  <a:gd name="connsiteX131" fmla="*/ 667462 w 2971826"/>
                  <a:gd name="connsiteY131" fmla="*/ 2011211 h 3726607"/>
                  <a:gd name="connsiteX132" fmla="*/ 728422 w 2971826"/>
                  <a:gd name="connsiteY132" fmla="*/ 1980731 h 3726607"/>
                  <a:gd name="connsiteX133" fmla="*/ 705562 w 2971826"/>
                  <a:gd name="connsiteY133" fmla="*/ 2079791 h 3726607"/>
                  <a:gd name="connsiteX134" fmla="*/ 621742 w 2971826"/>
                  <a:gd name="connsiteY134" fmla="*/ 2171231 h 3726607"/>
                  <a:gd name="connsiteX135" fmla="*/ 568402 w 2971826"/>
                  <a:gd name="connsiteY135" fmla="*/ 2209331 h 3726607"/>
                  <a:gd name="connsiteX136" fmla="*/ 469342 w 2971826"/>
                  <a:gd name="connsiteY136" fmla="*/ 2285531 h 3726607"/>
                  <a:gd name="connsiteX137" fmla="*/ 390284 w 2971826"/>
                  <a:gd name="connsiteY137" fmla="*/ 2336966 h 3726607"/>
                  <a:gd name="connsiteX138" fmla="*/ 271222 w 2971826"/>
                  <a:gd name="connsiteY138" fmla="*/ 2392211 h 3726607"/>
                  <a:gd name="connsiteX139" fmla="*/ 202642 w 2971826"/>
                  <a:gd name="connsiteY139" fmla="*/ 2415071 h 3726607"/>
                  <a:gd name="connsiteX140" fmla="*/ 95962 w 2971826"/>
                  <a:gd name="connsiteY140" fmla="*/ 2445551 h 3726607"/>
                  <a:gd name="connsiteX141" fmla="*/ 35002 w 2971826"/>
                  <a:gd name="connsiteY141" fmla="*/ 2437931 h 3726607"/>
                  <a:gd name="connsiteX142" fmla="*/ 42622 w 2971826"/>
                  <a:gd name="connsiteY142" fmla="*/ 2491271 h 3726607"/>
                  <a:gd name="connsiteX143" fmla="*/ 166447 w 2971826"/>
                  <a:gd name="connsiteY143" fmla="*/ 2487461 h 3726607"/>
                  <a:gd name="connsiteX144" fmla="*/ 240742 w 2971826"/>
                  <a:gd name="connsiteY144" fmla="*/ 2468411 h 3726607"/>
                  <a:gd name="connsiteX145" fmla="*/ 309322 w 2971826"/>
                  <a:gd name="connsiteY145" fmla="*/ 2445551 h 3726607"/>
                  <a:gd name="connsiteX146" fmla="*/ 271222 w 2971826"/>
                  <a:gd name="connsiteY146" fmla="*/ 2506511 h 3726607"/>
                  <a:gd name="connsiteX147" fmla="*/ 187402 w 2971826"/>
                  <a:gd name="connsiteY147" fmla="*/ 2582711 h 3726607"/>
                  <a:gd name="connsiteX148" fmla="*/ 111202 w 2971826"/>
                  <a:gd name="connsiteY148" fmla="*/ 2681771 h 3726607"/>
                  <a:gd name="connsiteX149" fmla="*/ 118822 w 2971826"/>
                  <a:gd name="connsiteY149" fmla="*/ 2727491 h 3726607"/>
                  <a:gd name="connsiteX150" fmla="*/ 156922 w 2971826"/>
                  <a:gd name="connsiteY150" fmla="*/ 2742731 h 3726607"/>
                  <a:gd name="connsiteX151" fmla="*/ 195022 w 2971826"/>
                  <a:gd name="connsiteY151" fmla="*/ 2666531 h 3726607"/>
                  <a:gd name="connsiteX152" fmla="*/ 248362 w 2971826"/>
                  <a:gd name="connsiteY152" fmla="*/ 2613191 h 3726607"/>
                  <a:gd name="connsiteX153" fmla="*/ 301702 w 2971826"/>
                  <a:gd name="connsiteY153" fmla="*/ 2536991 h 3726607"/>
                  <a:gd name="connsiteX154" fmla="*/ 370282 w 2971826"/>
                  <a:gd name="connsiteY154" fmla="*/ 2491271 h 3726607"/>
                  <a:gd name="connsiteX155" fmla="*/ 438862 w 2971826"/>
                  <a:gd name="connsiteY155" fmla="*/ 2437931 h 3726607"/>
                  <a:gd name="connsiteX156" fmla="*/ 492202 w 2971826"/>
                  <a:gd name="connsiteY156" fmla="*/ 2399831 h 3726607"/>
                  <a:gd name="connsiteX157" fmla="*/ 598882 w 2971826"/>
                  <a:gd name="connsiteY157" fmla="*/ 2354111 h 3726607"/>
                  <a:gd name="connsiteX158" fmla="*/ 644602 w 2971826"/>
                  <a:gd name="connsiteY158" fmla="*/ 2338871 h 3726607"/>
                  <a:gd name="connsiteX159" fmla="*/ 629362 w 2971826"/>
                  <a:gd name="connsiteY159" fmla="*/ 2415071 h 3726607"/>
                  <a:gd name="connsiteX160" fmla="*/ 576022 w 2971826"/>
                  <a:gd name="connsiteY160" fmla="*/ 2476031 h 3726607"/>
                  <a:gd name="connsiteX161" fmla="*/ 492202 w 2971826"/>
                  <a:gd name="connsiteY161" fmla="*/ 2590331 h 3726607"/>
                  <a:gd name="connsiteX162" fmla="*/ 446482 w 2971826"/>
                  <a:gd name="connsiteY162" fmla="*/ 2674151 h 3726607"/>
                  <a:gd name="connsiteX163" fmla="*/ 377902 w 2971826"/>
                  <a:gd name="connsiteY163" fmla="*/ 2735111 h 3726607"/>
                  <a:gd name="connsiteX164" fmla="*/ 301702 w 2971826"/>
                  <a:gd name="connsiteY164" fmla="*/ 2803691 h 3726607"/>
                  <a:gd name="connsiteX165" fmla="*/ 210262 w 2971826"/>
                  <a:gd name="connsiteY165" fmla="*/ 2864651 h 3726607"/>
                  <a:gd name="connsiteX166" fmla="*/ 149302 w 2971826"/>
                  <a:gd name="connsiteY166" fmla="*/ 2895131 h 3726607"/>
                  <a:gd name="connsiteX167" fmla="*/ 141682 w 2971826"/>
                  <a:gd name="connsiteY167" fmla="*/ 2933231 h 3726607"/>
                  <a:gd name="connsiteX168" fmla="*/ 164542 w 2971826"/>
                  <a:gd name="connsiteY168" fmla="*/ 2948471 h 3726607"/>
                  <a:gd name="connsiteX169" fmla="*/ 240742 w 2971826"/>
                  <a:gd name="connsiteY169" fmla="*/ 2887511 h 3726607"/>
                  <a:gd name="connsiteX170" fmla="*/ 362662 w 2971826"/>
                  <a:gd name="connsiteY170" fmla="*/ 2811311 h 3726607"/>
                  <a:gd name="connsiteX171" fmla="*/ 400762 w 2971826"/>
                  <a:gd name="connsiteY171" fmla="*/ 2780831 h 3726607"/>
                  <a:gd name="connsiteX172" fmla="*/ 355042 w 2971826"/>
                  <a:gd name="connsiteY172" fmla="*/ 2940851 h 3726607"/>
                  <a:gd name="connsiteX173" fmla="*/ 332182 w 2971826"/>
                  <a:gd name="connsiteY173" fmla="*/ 3062771 h 3726607"/>
                  <a:gd name="connsiteX174" fmla="*/ 324562 w 2971826"/>
                  <a:gd name="connsiteY174" fmla="*/ 3154211 h 3726607"/>
                  <a:gd name="connsiteX175" fmla="*/ 362662 w 2971826"/>
                  <a:gd name="connsiteY175" fmla="*/ 3161831 h 3726607"/>
                  <a:gd name="connsiteX176" fmla="*/ 362662 w 2971826"/>
                  <a:gd name="connsiteY176" fmla="*/ 3108491 h 3726607"/>
                  <a:gd name="connsiteX177" fmla="*/ 408382 w 2971826"/>
                  <a:gd name="connsiteY177" fmla="*/ 2940851 h 3726607"/>
                  <a:gd name="connsiteX178" fmla="*/ 461722 w 2971826"/>
                  <a:gd name="connsiteY178" fmla="*/ 2803691 h 3726607"/>
                  <a:gd name="connsiteX179" fmla="*/ 530302 w 2971826"/>
                  <a:gd name="connsiteY179" fmla="*/ 2735111 h 3726607"/>
                  <a:gd name="connsiteX180" fmla="*/ 583642 w 2971826"/>
                  <a:gd name="connsiteY180" fmla="*/ 2666531 h 3726607"/>
                  <a:gd name="connsiteX181" fmla="*/ 629362 w 2971826"/>
                  <a:gd name="connsiteY181" fmla="*/ 2636051 h 3726607"/>
                  <a:gd name="connsiteX182" fmla="*/ 629362 w 2971826"/>
                  <a:gd name="connsiteY182" fmla="*/ 2735111 h 3726607"/>
                  <a:gd name="connsiteX183" fmla="*/ 591262 w 2971826"/>
                  <a:gd name="connsiteY183" fmla="*/ 2917991 h 3726607"/>
                  <a:gd name="connsiteX184" fmla="*/ 545542 w 2971826"/>
                  <a:gd name="connsiteY184" fmla="*/ 3055151 h 3726607"/>
                  <a:gd name="connsiteX185" fmla="*/ 499822 w 2971826"/>
                  <a:gd name="connsiteY185" fmla="*/ 3146591 h 3726607"/>
                  <a:gd name="connsiteX186" fmla="*/ 461722 w 2971826"/>
                  <a:gd name="connsiteY186" fmla="*/ 3222791 h 3726607"/>
                  <a:gd name="connsiteX187" fmla="*/ 416002 w 2971826"/>
                  <a:gd name="connsiteY187" fmla="*/ 3298991 h 3726607"/>
                  <a:gd name="connsiteX188" fmla="*/ 385522 w 2971826"/>
                  <a:gd name="connsiteY188" fmla="*/ 3375191 h 3726607"/>
                  <a:gd name="connsiteX189" fmla="*/ 385522 w 2971826"/>
                  <a:gd name="connsiteY189" fmla="*/ 3413291 h 3726607"/>
                  <a:gd name="connsiteX190" fmla="*/ 423622 w 2971826"/>
                  <a:gd name="connsiteY190" fmla="*/ 3390431 h 3726607"/>
                  <a:gd name="connsiteX191" fmla="*/ 476962 w 2971826"/>
                  <a:gd name="connsiteY191" fmla="*/ 3298991 h 3726607"/>
                  <a:gd name="connsiteX192" fmla="*/ 530302 w 2971826"/>
                  <a:gd name="connsiteY192" fmla="*/ 3184691 h 3726607"/>
                  <a:gd name="connsiteX193" fmla="*/ 576022 w 2971826"/>
                  <a:gd name="connsiteY193" fmla="*/ 3085631 h 3726607"/>
                  <a:gd name="connsiteX194" fmla="*/ 636982 w 2971826"/>
                  <a:gd name="connsiteY194" fmla="*/ 2956091 h 3726607"/>
                  <a:gd name="connsiteX195" fmla="*/ 659842 w 2971826"/>
                  <a:gd name="connsiteY195" fmla="*/ 3085631 h 3726607"/>
                  <a:gd name="connsiteX196" fmla="*/ 697942 w 2971826"/>
                  <a:gd name="connsiteY196" fmla="*/ 3283751 h 3726607"/>
                  <a:gd name="connsiteX197" fmla="*/ 736042 w 2971826"/>
                  <a:gd name="connsiteY197" fmla="*/ 3352331 h 3726607"/>
                  <a:gd name="connsiteX198" fmla="*/ 766522 w 2971826"/>
                  <a:gd name="connsiteY198" fmla="*/ 3352331 h 3726607"/>
                  <a:gd name="connsiteX199" fmla="*/ 758902 w 2971826"/>
                  <a:gd name="connsiteY199" fmla="*/ 3276131 h 3726607"/>
                  <a:gd name="connsiteX200" fmla="*/ 728422 w 2971826"/>
                  <a:gd name="connsiteY200" fmla="*/ 3161831 h 3726607"/>
                  <a:gd name="connsiteX201" fmla="*/ 736042 w 2971826"/>
                  <a:gd name="connsiteY201" fmla="*/ 3032291 h 3726607"/>
                  <a:gd name="connsiteX202" fmla="*/ 736042 w 2971826"/>
                  <a:gd name="connsiteY202" fmla="*/ 2796071 h 3726607"/>
                  <a:gd name="connsiteX203" fmla="*/ 751282 w 2971826"/>
                  <a:gd name="connsiteY203" fmla="*/ 2620811 h 3726607"/>
                  <a:gd name="connsiteX204" fmla="*/ 774142 w 2971826"/>
                  <a:gd name="connsiteY204" fmla="*/ 2483651 h 3726607"/>
                  <a:gd name="connsiteX205" fmla="*/ 819862 w 2971826"/>
                  <a:gd name="connsiteY205" fmla="*/ 2369351 h 3726607"/>
                  <a:gd name="connsiteX206" fmla="*/ 842722 w 2971826"/>
                  <a:gd name="connsiteY206" fmla="*/ 2468411 h 3726607"/>
                  <a:gd name="connsiteX207" fmla="*/ 873202 w 2971826"/>
                  <a:gd name="connsiteY207" fmla="*/ 2575091 h 3726607"/>
                  <a:gd name="connsiteX208" fmla="*/ 896062 w 2971826"/>
                  <a:gd name="connsiteY208" fmla="*/ 2674151 h 3726607"/>
                  <a:gd name="connsiteX209" fmla="*/ 888442 w 2971826"/>
                  <a:gd name="connsiteY209" fmla="*/ 2811311 h 3726607"/>
                  <a:gd name="connsiteX210" fmla="*/ 850342 w 2971826"/>
                  <a:gd name="connsiteY210" fmla="*/ 2986571 h 3726607"/>
                  <a:gd name="connsiteX211" fmla="*/ 857962 w 2971826"/>
                  <a:gd name="connsiteY211" fmla="*/ 3039911 h 3726607"/>
                  <a:gd name="connsiteX212" fmla="*/ 888442 w 2971826"/>
                  <a:gd name="connsiteY212" fmla="*/ 2994191 h 3726607"/>
                  <a:gd name="connsiteX213" fmla="*/ 926542 w 2971826"/>
                  <a:gd name="connsiteY213" fmla="*/ 2887511 h 3726607"/>
                  <a:gd name="connsiteX214" fmla="*/ 964642 w 2971826"/>
                  <a:gd name="connsiteY214" fmla="*/ 2757971 h 3726607"/>
                  <a:gd name="connsiteX215" fmla="*/ 1002742 w 2971826"/>
                  <a:gd name="connsiteY215" fmla="*/ 2857031 h 3726607"/>
                  <a:gd name="connsiteX216" fmla="*/ 1010362 w 2971826"/>
                  <a:gd name="connsiteY216" fmla="*/ 2971331 h 3726607"/>
                  <a:gd name="connsiteX217" fmla="*/ 1056082 w 2971826"/>
                  <a:gd name="connsiteY217" fmla="*/ 2978951 h 3726607"/>
                  <a:gd name="connsiteX218" fmla="*/ 1040842 w 2971826"/>
                  <a:gd name="connsiteY218" fmla="*/ 2887511 h 3726607"/>
                  <a:gd name="connsiteX219" fmla="*/ 995122 w 2971826"/>
                  <a:gd name="connsiteY219" fmla="*/ 2719871 h 3726607"/>
                  <a:gd name="connsiteX220" fmla="*/ 964642 w 2971826"/>
                  <a:gd name="connsiteY220" fmla="*/ 2597951 h 3726607"/>
                  <a:gd name="connsiteX221" fmla="*/ 934162 w 2971826"/>
                  <a:gd name="connsiteY221" fmla="*/ 2476031 h 3726607"/>
                  <a:gd name="connsiteX222" fmla="*/ 911302 w 2971826"/>
                  <a:gd name="connsiteY222" fmla="*/ 2323631 h 3726607"/>
                  <a:gd name="connsiteX223" fmla="*/ 918922 w 2971826"/>
                  <a:gd name="connsiteY223" fmla="*/ 2178851 h 3726607"/>
                  <a:gd name="connsiteX224" fmla="*/ 964642 w 2971826"/>
                  <a:gd name="connsiteY224" fmla="*/ 2018831 h 3726607"/>
                  <a:gd name="connsiteX225" fmla="*/ 1017982 w 2971826"/>
                  <a:gd name="connsiteY225" fmla="*/ 2117891 h 3726607"/>
                  <a:gd name="connsiteX226" fmla="*/ 1056082 w 2971826"/>
                  <a:gd name="connsiteY226" fmla="*/ 2155991 h 3726607"/>
                  <a:gd name="connsiteX227" fmla="*/ 1086562 w 2971826"/>
                  <a:gd name="connsiteY227" fmla="*/ 2110271 h 3726607"/>
                  <a:gd name="connsiteX228" fmla="*/ 1056082 w 2971826"/>
                  <a:gd name="connsiteY228" fmla="*/ 2041691 h 3726607"/>
                  <a:gd name="connsiteX229" fmla="*/ 1002742 w 2971826"/>
                  <a:gd name="connsiteY229" fmla="*/ 1950251 h 3726607"/>
                  <a:gd name="connsiteX230" fmla="*/ 995122 w 2971826"/>
                  <a:gd name="connsiteY230" fmla="*/ 1889291 h 3726607"/>
                  <a:gd name="connsiteX231" fmla="*/ 1101802 w 2971826"/>
                  <a:gd name="connsiteY231" fmla="*/ 1683551 h 3726607"/>
                  <a:gd name="connsiteX232" fmla="*/ 1216102 w 2971826"/>
                  <a:gd name="connsiteY232" fmla="*/ 1508291 h 3726607"/>
                  <a:gd name="connsiteX233" fmla="*/ 1330402 w 2971826"/>
                  <a:gd name="connsiteY233" fmla="*/ 1393991 h 3726607"/>
                  <a:gd name="connsiteX234" fmla="*/ 1475182 w 2971826"/>
                  <a:gd name="connsiteY234" fmla="*/ 1333031 h 3726607"/>
                  <a:gd name="connsiteX235" fmla="*/ 1566622 w 2971826"/>
                  <a:gd name="connsiteY235" fmla="*/ 1371131 h 3726607"/>
                  <a:gd name="connsiteX236" fmla="*/ 1642822 w 2971826"/>
                  <a:gd name="connsiteY236" fmla="*/ 1454951 h 3726607"/>
                  <a:gd name="connsiteX237" fmla="*/ 1741882 w 2971826"/>
                  <a:gd name="connsiteY237" fmla="*/ 1576871 h 3726607"/>
                  <a:gd name="connsiteX238" fmla="*/ 1863802 w 2971826"/>
                  <a:gd name="connsiteY238" fmla="*/ 1721651 h 3726607"/>
                  <a:gd name="connsiteX239" fmla="*/ 1909522 w 2971826"/>
                  <a:gd name="connsiteY239" fmla="*/ 1881671 h 3726607"/>
                  <a:gd name="connsiteX240" fmla="*/ 1909522 w 2971826"/>
                  <a:gd name="connsiteY240" fmla="*/ 1973111 h 3726607"/>
                  <a:gd name="connsiteX241" fmla="*/ 1825702 w 2971826"/>
                  <a:gd name="connsiteY241" fmla="*/ 2072171 h 3726607"/>
                  <a:gd name="connsiteX242" fmla="*/ 1772362 w 2971826"/>
                  <a:gd name="connsiteY242" fmla="*/ 2155991 h 3726607"/>
                  <a:gd name="connsiteX243" fmla="*/ 1802842 w 2971826"/>
                  <a:gd name="connsiteY243" fmla="*/ 2216951 h 3726607"/>
                  <a:gd name="connsiteX244" fmla="*/ 1818082 w 2971826"/>
                  <a:gd name="connsiteY244" fmla="*/ 2194091 h 3726607"/>
                  <a:gd name="connsiteX245" fmla="*/ 1863802 w 2971826"/>
                  <a:gd name="connsiteY245" fmla="*/ 2125511 h 3726607"/>
                  <a:gd name="connsiteX246" fmla="*/ 1946669 w 2971826"/>
                  <a:gd name="connsiteY246" fmla="*/ 2034071 h 3726607"/>
                  <a:gd name="connsiteX247" fmla="*/ 1955242 w 2971826"/>
                  <a:gd name="connsiteY247" fmla="*/ 2209331 h 3726607"/>
                  <a:gd name="connsiteX248" fmla="*/ 1978102 w 2971826"/>
                  <a:gd name="connsiteY248" fmla="*/ 2369351 h 3726607"/>
                  <a:gd name="connsiteX249" fmla="*/ 2008582 w 2971826"/>
                  <a:gd name="connsiteY249" fmla="*/ 2582711 h 3726607"/>
                  <a:gd name="connsiteX250" fmla="*/ 2016202 w 2971826"/>
                  <a:gd name="connsiteY250" fmla="*/ 2841791 h 3726607"/>
                  <a:gd name="connsiteX251" fmla="*/ 2000962 w 2971826"/>
                  <a:gd name="connsiteY251" fmla="*/ 2971331 h 3726607"/>
                  <a:gd name="connsiteX252" fmla="*/ 1978102 w 2971826"/>
                  <a:gd name="connsiteY252" fmla="*/ 3100871 h 3726607"/>
                  <a:gd name="connsiteX253" fmla="*/ 1940002 w 2971826"/>
                  <a:gd name="connsiteY253" fmla="*/ 3283751 h 3726607"/>
                  <a:gd name="connsiteX254" fmla="*/ 1924762 w 2971826"/>
                  <a:gd name="connsiteY254" fmla="*/ 3451391 h 3726607"/>
                  <a:gd name="connsiteX255" fmla="*/ 1962862 w 2971826"/>
                  <a:gd name="connsiteY255" fmla="*/ 3420911 h 3726607"/>
                  <a:gd name="connsiteX256" fmla="*/ 1993342 w 2971826"/>
                  <a:gd name="connsiteY256" fmla="*/ 3230411 h 3726607"/>
                  <a:gd name="connsiteX257" fmla="*/ 2039062 w 2971826"/>
                  <a:gd name="connsiteY257" fmla="*/ 3116111 h 3726607"/>
                  <a:gd name="connsiteX258" fmla="*/ 2061922 w 2971826"/>
                  <a:gd name="connsiteY258" fmla="*/ 3055151 h 3726607"/>
                  <a:gd name="connsiteX259" fmla="*/ 2107642 w 2971826"/>
                  <a:gd name="connsiteY259" fmla="*/ 3161831 h 3726607"/>
                  <a:gd name="connsiteX260" fmla="*/ 2199082 w 2971826"/>
                  <a:gd name="connsiteY260" fmla="*/ 3359951 h 3726607"/>
                  <a:gd name="connsiteX261" fmla="*/ 2244802 w 2971826"/>
                  <a:gd name="connsiteY261" fmla="*/ 3405671 h 3726607"/>
                  <a:gd name="connsiteX262" fmla="*/ 2290522 w 2971826"/>
                  <a:gd name="connsiteY262" fmla="*/ 3405671 h 3726607"/>
                  <a:gd name="connsiteX263" fmla="*/ 2252422 w 2971826"/>
                  <a:gd name="connsiteY263" fmla="*/ 3329471 h 3726607"/>
                  <a:gd name="connsiteX264" fmla="*/ 2199082 w 2971826"/>
                  <a:gd name="connsiteY264" fmla="*/ 3238031 h 3726607"/>
                  <a:gd name="connsiteX265" fmla="*/ 2145742 w 2971826"/>
                  <a:gd name="connsiteY265" fmla="*/ 3131351 h 3726607"/>
                  <a:gd name="connsiteX266" fmla="*/ 2122882 w 2971826"/>
                  <a:gd name="connsiteY266" fmla="*/ 3009431 h 3726607"/>
                  <a:gd name="connsiteX267" fmla="*/ 2115262 w 2971826"/>
                  <a:gd name="connsiteY267" fmla="*/ 2857031 h 3726607"/>
                  <a:gd name="connsiteX268" fmla="*/ 2092402 w 2971826"/>
                  <a:gd name="connsiteY268" fmla="*/ 2742731 h 3726607"/>
                  <a:gd name="connsiteX269" fmla="*/ 2191462 w 2971826"/>
                  <a:gd name="connsiteY269" fmla="*/ 2864651 h 3726607"/>
                  <a:gd name="connsiteX270" fmla="*/ 2237182 w 2971826"/>
                  <a:gd name="connsiteY270" fmla="*/ 2956091 h 3726607"/>
                  <a:gd name="connsiteX271" fmla="*/ 2298142 w 2971826"/>
                  <a:gd name="connsiteY271" fmla="*/ 3047531 h 3726607"/>
                  <a:gd name="connsiteX272" fmla="*/ 2343862 w 2971826"/>
                  <a:gd name="connsiteY272" fmla="*/ 3116111 h 3726607"/>
                  <a:gd name="connsiteX273" fmla="*/ 2381962 w 2971826"/>
                  <a:gd name="connsiteY273" fmla="*/ 3199931 h 3726607"/>
                  <a:gd name="connsiteX274" fmla="*/ 2420062 w 2971826"/>
                  <a:gd name="connsiteY274" fmla="*/ 3329471 h 3726607"/>
                  <a:gd name="connsiteX275" fmla="*/ 2483879 w 2971826"/>
                  <a:gd name="connsiteY275" fmla="*/ 3483776 h 3726607"/>
                  <a:gd name="connsiteX276" fmla="*/ 2564842 w 2971826"/>
                  <a:gd name="connsiteY276" fmla="*/ 3657131 h 3726607"/>
                  <a:gd name="connsiteX277" fmla="*/ 2610562 w 2971826"/>
                  <a:gd name="connsiteY277" fmla="*/ 3725711 h 3726607"/>
                  <a:gd name="connsiteX278" fmla="*/ 2641042 w 2971826"/>
                  <a:gd name="connsiteY278" fmla="*/ 3695231 h 3726607"/>
                  <a:gd name="connsiteX279" fmla="*/ 2663902 w 2971826"/>
                  <a:gd name="connsiteY279" fmla="*/ 3679991 h 3726607"/>
                  <a:gd name="connsiteX280" fmla="*/ 2625802 w 2971826"/>
                  <a:gd name="connsiteY280" fmla="*/ 3634271 h 3726607"/>
                  <a:gd name="connsiteX281" fmla="*/ 2572462 w 2971826"/>
                  <a:gd name="connsiteY281" fmla="*/ 3580931 h 3726607"/>
                  <a:gd name="connsiteX282" fmla="*/ 2541030 w 2971826"/>
                  <a:gd name="connsiteY282" fmla="*/ 3497111 h 3726607"/>
                  <a:gd name="connsiteX283" fmla="*/ 2503882 w 2971826"/>
                  <a:gd name="connsiteY283" fmla="*/ 3405671 h 3726607"/>
                  <a:gd name="connsiteX284" fmla="*/ 2458162 w 2971826"/>
                  <a:gd name="connsiteY284" fmla="*/ 3253271 h 3726607"/>
                  <a:gd name="connsiteX285" fmla="*/ 2458162 w 2971826"/>
                  <a:gd name="connsiteY285" fmla="*/ 3169451 h 3726607"/>
                  <a:gd name="connsiteX286" fmla="*/ 2534362 w 2971826"/>
                  <a:gd name="connsiteY286" fmla="*/ 3238031 h 3726607"/>
                  <a:gd name="connsiteX287" fmla="*/ 2610562 w 2971826"/>
                  <a:gd name="connsiteY287" fmla="*/ 3283751 h 3726607"/>
                  <a:gd name="connsiteX288" fmla="*/ 2641042 w 2971826"/>
                  <a:gd name="connsiteY288" fmla="*/ 3298991 h 3726607"/>
                  <a:gd name="connsiteX289" fmla="*/ 2663902 w 2971826"/>
                  <a:gd name="connsiteY289" fmla="*/ 3253271 h 3726607"/>
                  <a:gd name="connsiteX290" fmla="*/ 2610562 w 2971826"/>
                  <a:gd name="connsiteY290" fmla="*/ 3222791 h 3726607"/>
                  <a:gd name="connsiteX291" fmla="*/ 2519122 w 2971826"/>
                  <a:gd name="connsiteY291" fmla="*/ 3161831 h 3726607"/>
                  <a:gd name="connsiteX292" fmla="*/ 2458162 w 2971826"/>
                  <a:gd name="connsiteY292" fmla="*/ 3116111 h 3726607"/>
                  <a:gd name="connsiteX293" fmla="*/ 2389582 w 2971826"/>
                  <a:gd name="connsiteY293" fmla="*/ 3032291 h 3726607"/>
                  <a:gd name="connsiteX294" fmla="*/ 2313382 w 2971826"/>
                  <a:gd name="connsiteY294" fmla="*/ 2910371 h 3726607"/>
                  <a:gd name="connsiteX295" fmla="*/ 2267662 w 2971826"/>
                  <a:gd name="connsiteY295" fmla="*/ 2811311 h 3726607"/>
                  <a:gd name="connsiteX296" fmla="*/ 2183842 w 2971826"/>
                  <a:gd name="connsiteY296" fmla="*/ 2681771 h 3726607"/>
                  <a:gd name="connsiteX297" fmla="*/ 2153362 w 2971826"/>
                  <a:gd name="connsiteY297" fmla="*/ 2582711 h 3726607"/>
                  <a:gd name="connsiteX298" fmla="*/ 2138122 w 2971826"/>
                  <a:gd name="connsiteY298" fmla="*/ 2437931 h 3726607"/>
                  <a:gd name="connsiteX299" fmla="*/ 2145742 w 2971826"/>
                  <a:gd name="connsiteY299" fmla="*/ 2369351 h 3726607"/>
                  <a:gd name="connsiteX300" fmla="*/ 2244802 w 2971826"/>
                  <a:gd name="connsiteY300" fmla="*/ 2445551 h 3726607"/>
                  <a:gd name="connsiteX301" fmla="*/ 2359102 w 2971826"/>
                  <a:gd name="connsiteY301" fmla="*/ 2597951 h 3726607"/>
                  <a:gd name="connsiteX302" fmla="*/ 2496262 w 2971826"/>
                  <a:gd name="connsiteY302" fmla="*/ 2811311 h 3726607"/>
                  <a:gd name="connsiteX303" fmla="*/ 2562937 w 2971826"/>
                  <a:gd name="connsiteY303" fmla="*/ 2936088 h 3726607"/>
                  <a:gd name="connsiteX304" fmla="*/ 2610562 w 2971826"/>
                  <a:gd name="connsiteY304" fmla="*/ 3024671 h 3726607"/>
                  <a:gd name="connsiteX305" fmla="*/ 2652472 w 2971826"/>
                  <a:gd name="connsiteY305" fmla="*/ 3016098 h 3726607"/>
                  <a:gd name="connsiteX306" fmla="*/ 2557222 w 2971826"/>
                  <a:gd name="connsiteY306" fmla="*/ 2811311 h 3726607"/>
                  <a:gd name="connsiteX307" fmla="*/ 2541982 w 2971826"/>
                  <a:gd name="connsiteY307" fmla="*/ 2727491 h 3726607"/>
                  <a:gd name="connsiteX308" fmla="*/ 2625802 w 2971826"/>
                  <a:gd name="connsiteY308" fmla="*/ 2729396 h 3726607"/>
                  <a:gd name="connsiteX309" fmla="*/ 2778202 w 2971826"/>
                  <a:gd name="connsiteY309" fmla="*/ 2742731 h 3726607"/>
                  <a:gd name="connsiteX310" fmla="*/ 2831542 w 2971826"/>
                  <a:gd name="connsiteY310" fmla="*/ 2735111 h 3726607"/>
                  <a:gd name="connsiteX311" fmla="*/ 2808682 w 2971826"/>
                  <a:gd name="connsiteY311" fmla="*/ 2689391 h 3726607"/>
                  <a:gd name="connsiteX312" fmla="*/ 2724862 w 2971826"/>
                  <a:gd name="connsiteY312" fmla="*/ 2681771 h 3726607"/>
                  <a:gd name="connsiteX313" fmla="*/ 2580082 w 2971826"/>
                  <a:gd name="connsiteY313" fmla="*/ 2651291 h 3726607"/>
                  <a:gd name="connsiteX314" fmla="*/ 2458162 w 2971826"/>
                  <a:gd name="connsiteY314" fmla="*/ 2529371 h 3726607"/>
                  <a:gd name="connsiteX315" fmla="*/ 2351482 w 2971826"/>
                  <a:gd name="connsiteY315" fmla="*/ 2407451 h 3726607"/>
                  <a:gd name="connsiteX316" fmla="*/ 2237182 w 2971826"/>
                  <a:gd name="connsiteY316" fmla="*/ 2270291 h 3726607"/>
                  <a:gd name="connsiteX317" fmla="*/ 2160982 w 2971826"/>
                  <a:gd name="connsiteY317" fmla="*/ 2117891 h 3726607"/>
                  <a:gd name="connsiteX318" fmla="*/ 2100022 w 2971826"/>
                  <a:gd name="connsiteY318" fmla="*/ 1889291 h 3726607"/>
                  <a:gd name="connsiteX319" fmla="*/ 2138122 w 2971826"/>
                  <a:gd name="connsiteY319" fmla="*/ 1759751 h 3726607"/>
                  <a:gd name="connsiteX320" fmla="*/ 2298142 w 2971826"/>
                  <a:gd name="connsiteY320" fmla="*/ 1790231 h 3726607"/>
                  <a:gd name="connsiteX321" fmla="*/ 2442922 w 2971826"/>
                  <a:gd name="connsiteY321" fmla="*/ 1896911 h 3726607"/>
                  <a:gd name="connsiteX322" fmla="*/ 2503882 w 2971826"/>
                  <a:gd name="connsiteY322" fmla="*/ 2003591 h 3726607"/>
                  <a:gd name="connsiteX323" fmla="*/ 2541982 w 2971826"/>
                  <a:gd name="connsiteY323" fmla="*/ 2155991 h 3726607"/>
                  <a:gd name="connsiteX324" fmla="*/ 2572462 w 2971826"/>
                  <a:gd name="connsiteY324" fmla="*/ 2422691 h 3726607"/>
                  <a:gd name="connsiteX325" fmla="*/ 2625802 w 2971826"/>
                  <a:gd name="connsiteY325" fmla="*/ 2521751 h 3726607"/>
                  <a:gd name="connsiteX326" fmla="*/ 2679142 w 2971826"/>
                  <a:gd name="connsiteY326" fmla="*/ 2529371 h 3726607"/>
                  <a:gd name="connsiteX327" fmla="*/ 2641042 w 2971826"/>
                  <a:gd name="connsiteY327" fmla="*/ 2430311 h 3726607"/>
                  <a:gd name="connsiteX328" fmla="*/ 2618182 w 2971826"/>
                  <a:gd name="connsiteY328" fmla="*/ 2331251 h 3726607"/>
                  <a:gd name="connsiteX329" fmla="*/ 2610562 w 2971826"/>
                  <a:gd name="connsiteY329" fmla="*/ 2247431 h 3726607"/>
                  <a:gd name="connsiteX330" fmla="*/ 2610562 w 2971826"/>
                  <a:gd name="connsiteY330" fmla="*/ 2194091 h 3726607"/>
                  <a:gd name="connsiteX331" fmla="*/ 2679142 w 2971826"/>
                  <a:gd name="connsiteY331" fmla="*/ 2285531 h 3726607"/>
                  <a:gd name="connsiteX332" fmla="*/ 2740102 w 2971826"/>
                  <a:gd name="connsiteY332" fmla="*/ 2331251 h 3726607"/>
                  <a:gd name="connsiteX333" fmla="*/ 2823922 w 2971826"/>
                  <a:gd name="connsiteY333" fmla="*/ 2369351 h 3726607"/>
                  <a:gd name="connsiteX334" fmla="*/ 2862022 w 2971826"/>
                  <a:gd name="connsiteY334" fmla="*/ 2369351 h 3726607"/>
                  <a:gd name="connsiteX335" fmla="*/ 2839162 w 2971826"/>
                  <a:gd name="connsiteY335" fmla="*/ 2308391 h 3726607"/>
                  <a:gd name="connsiteX336" fmla="*/ 2732482 w 2971826"/>
                  <a:gd name="connsiteY336" fmla="*/ 2209331 h 3726607"/>
                  <a:gd name="connsiteX337" fmla="*/ 2641042 w 2971826"/>
                  <a:gd name="connsiteY337" fmla="*/ 2079791 h 3726607"/>
                  <a:gd name="connsiteX338" fmla="*/ 2602942 w 2971826"/>
                  <a:gd name="connsiteY338" fmla="*/ 1988351 h 3726607"/>
                  <a:gd name="connsiteX339" fmla="*/ 2587702 w 2971826"/>
                  <a:gd name="connsiteY339" fmla="*/ 1942631 h 3726607"/>
                  <a:gd name="connsiteX340" fmla="*/ 2702002 w 2971826"/>
                  <a:gd name="connsiteY340" fmla="*/ 2003591 h 3726607"/>
                  <a:gd name="connsiteX341" fmla="*/ 2823922 w 2971826"/>
                  <a:gd name="connsiteY341" fmla="*/ 2056931 h 3726607"/>
                  <a:gd name="connsiteX342" fmla="*/ 2945842 w 2971826"/>
                  <a:gd name="connsiteY342" fmla="*/ 2133131 h 3726607"/>
                  <a:gd name="connsiteX343" fmla="*/ 2961082 w 2971826"/>
                  <a:gd name="connsiteY343" fmla="*/ 2087411 h 3726607"/>
                  <a:gd name="connsiteX344" fmla="*/ 2816302 w 2971826"/>
                  <a:gd name="connsiteY344" fmla="*/ 1995971 h 3726607"/>
                  <a:gd name="connsiteX345" fmla="*/ 2907742 w 2971826"/>
                  <a:gd name="connsiteY345" fmla="*/ 1984541 h 3726607"/>
                  <a:gd name="connsiteX346" fmla="*/ 2968702 w 2971826"/>
                  <a:gd name="connsiteY346" fmla="*/ 1965491 h 3726607"/>
                  <a:gd name="connsiteX347" fmla="*/ 2938222 w 2971826"/>
                  <a:gd name="connsiteY347" fmla="*/ 1935011 h 3726607"/>
                  <a:gd name="connsiteX348" fmla="*/ 2808682 w 2971826"/>
                  <a:gd name="connsiteY348" fmla="*/ 1926439 h 3726607"/>
                  <a:gd name="connsiteX349" fmla="*/ 2694382 w 2971826"/>
                  <a:gd name="connsiteY349" fmla="*/ 1877861 h 3726607"/>
                  <a:gd name="connsiteX350" fmla="*/ 2595322 w 2971826"/>
                  <a:gd name="connsiteY350" fmla="*/ 1828331 h 3726607"/>
                  <a:gd name="connsiteX351" fmla="*/ 2526742 w 2971826"/>
                  <a:gd name="connsiteY351" fmla="*/ 1767371 h 3726607"/>
                  <a:gd name="connsiteX352" fmla="*/ 2465782 w 2971826"/>
                  <a:gd name="connsiteY352" fmla="*/ 1698791 h 3726607"/>
                  <a:gd name="connsiteX353" fmla="*/ 2404822 w 2971826"/>
                  <a:gd name="connsiteY353" fmla="*/ 1653071 h 3726607"/>
                  <a:gd name="connsiteX354" fmla="*/ 2381962 w 2971826"/>
                  <a:gd name="connsiteY354" fmla="*/ 1576871 h 3726607"/>
                  <a:gd name="connsiteX355" fmla="*/ 2450542 w 2971826"/>
                  <a:gd name="connsiteY355" fmla="*/ 1531151 h 3726607"/>
                  <a:gd name="connsiteX356" fmla="*/ 2581034 w 2971826"/>
                  <a:gd name="connsiteY356" fmla="*/ 1525436 h 3726607"/>
                  <a:gd name="connsiteX357" fmla="*/ 2695334 w 2971826"/>
                  <a:gd name="connsiteY357" fmla="*/ 1546391 h 3726607"/>
                  <a:gd name="connsiteX358" fmla="*/ 2776297 w 2971826"/>
                  <a:gd name="connsiteY358" fmla="*/ 1581634 h 3726607"/>
                  <a:gd name="connsiteX359" fmla="*/ 2846782 w 2971826"/>
                  <a:gd name="connsiteY359" fmla="*/ 1668311 h 3726607"/>
                  <a:gd name="connsiteX360" fmla="*/ 2900122 w 2971826"/>
                  <a:gd name="connsiteY360" fmla="*/ 1729271 h 3726607"/>
                  <a:gd name="connsiteX361" fmla="*/ 2938222 w 2971826"/>
                  <a:gd name="connsiteY361" fmla="*/ 1729271 h 3726607"/>
                  <a:gd name="connsiteX362" fmla="*/ 2902027 w 2971826"/>
                  <a:gd name="connsiteY362" fmla="*/ 1641641 h 3726607"/>
                  <a:gd name="connsiteX363" fmla="*/ 2846782 w 2971826"/>
                  <a:gd name="connsiteY363" fmla="*/ 1576871 h 3726607"/>
                  <a:gd name="connsiteX364" fmla="*/ 2801062 w 2971826"/>
                  <a:gd name="connsiteY364" fmla="*/ 1523531 h 3726607"/>
                  <a:gd name="connsiteX365" fmla="*/ 2846782 w 2971826"/>
                  <a:gd name="connsiteY365" fmla="*/ 1493051 h 3726607"/>
                  <a:gd name="connsiteX366" fmla="*/ 2915362 w 2971826"/>
                  <a:gd name="connsiteY366" fmla="*/ 1439711 h 3726607"/>
                  <a:gd name="connsiteX367" fmla="*/ 2968702 w 2971826"/>
                  <a:gd name="connsiteY367" fmla="*/ 1378751 h 3726607"/>
                  <a:gd name="connsiteX368" fmla="*/ 2930602 w 2971826"/>
                  <a:gd name="connsiteY368" fmla="*/ 1363511 h 3726607"/>
                  <a:gd name="connsiteX369" fmla="*/ 2862022 w 2971826"/>
                  <a:gd name="connsiteY369" fmla="*/ 1409231 h 3726607"/>
                  <a:gd name="connsiteX370" fmla="*/ 2793442 w 2971826"/>
                  <a:gd name="connsiteY370" fmla="*/ 1439711 h 3726607"/>
                  <a:gd name="connsiteX371" fmla="*/ 2671522 w 2971826"/>
                  <a:gd name="connsiteY371" fmla="*/ 1470191 h 3726607"/>
                  <a:gd name="connsiteX372" fmla="*/ 2572462 w 2971826"/>
                  <a:gd name="connsiteY372" fmla="*/ 1470191 h 3726607"/>
                  <a:gd name="connsiteX373" fmla="*/ 2519122 w 2971826"/>
                  <a:gd name="connsiteY373" fmla="*/ 1447331 h 3726607"/>
                  <a:gd name="connsiteX374" fmla="*/ 2580082 w 2971826"/>
                  <a:gd name="connsiteY374" fmla="*/ 1393991 h 3726607"/>
                  <a:gd name="connsiteX375" fmla="*/ 2702002 w 2971826"/>
                  <a:gd name="connsiteY375" fmla="*/ 1340651 h 3726607"/>
                  <a:gd name="connsiteX376" fmla="*/ 2831542 w 2971826"/>
                  <a:gd name="connsiteY376" fmla="*/ 1272071 h 3726607"/>
                  <a:gd name="connsiteX377" fmla="*/ 2900122 w 2971826"/>
                  <a:gd name="connsiteY377" fmla="*/ 1256831 h 3726607"/>
                  <a:gd name="connsiteX378" fmla="*/ 2907742 w 2971826"/>
                  <a:gd name="connsiteY378" fmla="*/ 1211111 h 3726607"/>
                  <a:gd name="connsiteX379" fmla="*/ 2839162 w 2971826"/>
                  <a:gd name="connsiteY379" fmla="*/ 1211111 h 3726607"/>
                  <a:gd name="connsiteX380" fmla="*/ 2732482 w 2971826"/>
                  <a:gd name="connsiteY380" fmla="*/ 1249211 h 3726607"/>
                  <a:gd name="connsiteX381" fmla="*/ 2702002 w 2971826"/>
                  <a:gd name="connsiteY381" fmla="*/ 1241591 h 3726607"/>
                  <a:gd name="connsiteX382" fmla="*/ 2785822 w 2971826"/>
                  <a:gd name="connsiteY382" fmla="*/ 1180631 h 3726607"/>
                  <a:gd name="connsiteX383" fmla="*/ 2844877 w 2971826"/>
                  <a:gd name="connsiteY383" fmla="*/ 1078714 h 3726607"/>
                  <a:gd name="connsiteX384" fmla="*/ 2831542 w 2971826"/>
                  <a:gd name="connsiteY384" fmla="*/ 1043471 h 3726607"/>
                  <a:gd name="connsiteX385" fmla="*/ 2793442 w 2971826"/>
                  <a:gd name="connsiteY385" fmla="*/ 1066331 h 3726607"/>
                  <a:gd name="connsiteX386" fmla="*/ 2755342 w 2971826"/>
                  <a:gd name="connsiteY386" fmla="*/ 1134911 h 3726607"/>
                  <a:gd name="connsiteX387" fmla="*/ 2709622 w 2971826"/>
                  <a:gd name="connsiteY387" fmla="*/ 1180631 h 3726607"/>
                  <a:gd name="connsiteX388" fmla="*/ 2615324 w 2971826"/>
                  <a:gd name="connsiteY388" fmla="*/ 1265404 h 3726607"/>
                  <a:gd name="connsiteX389" fmla="*/ 2526742 w 2971826"/>
                  <a:gd name="connsiteY389" fmla="*/ 1302551 h 3726607"/>
                  <a:gd name="connsiteX390" fmla="*/ 2519122 w 2971826"/>
                  <a:gd name="connsiteY390" fmla="*/ 1317791 h 3726607"/>
                  <a:gd name="connsiteX391" fmla="*/ 2511502 w 2971826"/>
                  <a:gd name="connsiteY391" fmla="*/ 1233971 h 3726607"/>
                  <a:gd name="connsiteX392" fmla="*/ 2557222 w 2971826"/>
                  <a:gd name="connsiteY392" fmla="*/ 1096811 h 3726607"/>
                  <a:gd name="connsiteX393" fmla="*/ 2618182 w 2971826"/>
                  <a:gd name="connsiteY393" fmla="*/ 974891 h 3726607"/>
                  <a:gd name="connsiteX394" fmla="*/ 2694382 w 2971826"/>
                  <a:gd name="connsiteY394" fmla="*/ 860591 h 3726607"/>
                  <a:gd name="connsiteX395" fmla="*/ 2686762 w 2971826"/>
                  <a:gd name="connsiteY395" fmla="*/ 822491 h 3726607"/>
                  <a:gd name="connsiteX396" fmla="*/ 2648662 w 2971826"/>
                  <a:gd name="connsiteY396" fmla="*/ 837731 h 3726607"/>
                  <a:gd name="connsiteX397" fmla="*/ 2601037 w 2971826"/>
                  <a:gd name="connsiteY397" fmla="*/ 893929 h 3726607"/>
                  <a:gd name="connsiteX398" fmla="*/ 2541982 w 2971826"/>
                  <a:gd name="connsiteY398" fmla="*/ 974891 h 3726607"/>
                  <a:gd name="connsiteX399" fmla="*/ 2496262 w 2971826"/>
                  <a:gd name="connsiteY399" fmla="*/ 1043471 h 3726607"/>
                  <a:gd name="connsiteX400" fmla="*/ 2503882 w 2971826"/>
                  <a:gd name="connsiteY400" fmla="*/ 929171 h 3726607"/>
                  <a:gd name="connsiteX401" fmla="*/ 2496262 w 2971826"/>
                  <a:gd name="connsiteY401" fmla="*/ 822491 h 3726607"/>
                  <a:gd name="connsiteX402" fmla="*/ 2488642 w 2971826"/>
                  <a:gd name="connsiteY402" fmla="*/ 708191 h 3726607"/>
                  <a:gd name="connsiteX403" fmla="*/ 2450542 w 2971826"/>
                  <a:gd name="connsiteY403" fmla="*/ 723431 h 3726607"/>
                  <a:gd name="connsiteX404" fmla="*/ 2441017 w 2971826"/>
                  <a:gd name="connsiteY404" fmla="*/ 812966 h 3726607"/>
                  <a:gd name="connsiteX405" fmla="*/ 2435302 w 2971826"/>
                  <a:gd name="connsiteY405" fmla="*/ 974891 h 3726607"/>
                  <a:gd name="connsiteX406" fmla="*/ 2420062 w 2971826"/>
                  <a:gd name="connsiteY406" fmla="*/ 1173011 h 3726607"/>
                  <a:gd name="connsiteX407" fmla="*/ 2381962 w 2971826"/>
                  <a:gd name="connsiteY407" fmla="*/ 1355891 h 3726607"/>
                  <a:gd name="connsiteX408" fmla="*/ 2298142 w 2971826"/>
                  <a:gd name="connsiteY408" fmla="*/ 1454951 h 3726607"/>
                  <a:gd name="connsiteX409" fmla="*/ 2160982 w 2971826"/>
                  <a:gd name="connsiteY409" fmla="*/ 1493051 h 3726607"/>
                  <a:gd name="connsiteX410" fmla="*/ 2000962 w 2971826"/>
                  <a:gd name="connsiteY410" fmla="*/ 1470191 h 3726607"/>
                  <a:gd name="connsiteX411" fmla="*/ 1863802 w 2971826"/>
                  <a:gd name="connsiteY411" fmla="*/ 1287311 h 3726607"/>
                  <a:gd name="connsiteX412" fmla="*/ 1779982 w 2971826"/>
                  <a:gd name="connsiteY412" fmla="*/ 1096811 h 3726607"/>
                  <a:gd name="connsiteX413" fmla="*/ 1680922 w 2971826"/>
                  <a:gd name="connsiteY413" fmla="*/ 822491 h 3726607"/>
                  <a:gd name="connsiteX414" fmla="*/ 1658062 w 2971826"/>
                  <a:gd name="connsiteY414" fmla="*/ 654851 h 3726607"/>
                  <a:gd name="connsiteX415" fmla="*/ 1673302 w 2971826"/>
                  <a:gd name="connsiteY415" fmla="*/ 411011 h 3726607"/>
                  <a:gd name="connsiteX416" fmla="*/ 1650442 w 2971826"/>
                  <a:gd name="connsiteY416" fmla="*/ 98591 h 3726607"/>
                  <a:gd name="connsiteX417" fmla="*/ 1635202 w 2971826"/>
                  <a:gd name="connsiteY417" fmla="*/ 68111 h 3726607"/>
                  <a:gd name="connsiteX418" fmla="*/ 1498042 w 2971826"/>
                  <a:gd name="connsiteY418" fmla="*/ 7151 h 3726607"/>
                  <a:gd name="connsiteX419" fmla="*/ 1315162 w 2971826"/>
                  <a:gd name="connsiteY419" fmla="*/ 7151 h 3726607"/>
                  <a:gd name="connsiteX420" fmla="*/ 1155142 w 2971826"/>
                  <a:gd name="connsiteY420" fmla="*/ 83351 h 3726607"/>
                  <a:gd name="connsiteX0" fmla="*/ 1155142 w 2971826"/>
                  <a:gd name="connsiteY0" fmla="*/ 83351 h 3726607"/>
                  <a:gd name="connsiteX1" fmla="*/ 1155142 w 2971826"/>
                  <a:gd name="connsiteY1" fmla="*/ 205271 h 3726607"/>
                  <a:gd name="connsiteX2" fmla="*/ 1155142 w 2971826"/>
                  <a:gd name="connsiteY2" fmla="*/ 296711 h 3726607"/>
                  <a:gd name="connsiteX3" fmla="*/ 1155142 w 2971826"/>
                  <a:gd name="connsiteY3" fmla="*/ 464351 h 3726607"/>
                  <a:gd name="connsiteX4" fmla="*/ 1170382 w 2971826"/>
                  <a:gd name="connsiteY4" fmla="*/ 586271 h 3726607"/>
                  <a:gd name="connsiteX5" fmla="*/ 1147522 w 2971826"/>
                  <a:gd name="connsiteY5" fmla="*/ 807251 h 3726607"/>
                  <a:gd name="connsiteX6" fmla="*/ 1139902 w 2971826"/>
                  <a:gd name="connsiteY6" fmla="*/ 921551 h 3726607"/>
                  <a:gd name="connsiteX7" fmla="*/ 1086562 w 2971826"/>
                  <a:gd name="connsiteY7" fmla="*/ 1012991 h 3726607"/>
                  <a:gd name="connsiteX8" fmla="*/ 972262 w 2971826"/>
                  <a:gd name="connsiteY8" fmla="*/ 1081571 h 3726607"/>
                  <a:gd name="connsiteX9" fmla="*/ 903682 w 2971826"/>
                  <a:gd name="connsiteY9" fmla="*/ 1134911 h 3726607"/>
                  <a:gd name="connsiteX10" fmla="*/ 797002 w 2971826"/>
                  <a:gd name="connsiteY10" fmla="*/ 1134911 h 3726607"/>
                  <a:gd name="connsiteX11" fmla="*/ 736042 w 2971826"/>
                  <a:gd name="connsiteY11" fmla="*/ 1081571 h 3726607"/>
                  <a:gd name="connsiteX12" fmla="*/ 697942 w 2971826"/>
                  <a:gd name="connsiteY12" fmla="*/ 1028231 h 3726607"/>
                  <a:gd name="connsiteX13" fmla="*/ 659842 w 2971826"/>
                  <a:gd name="connsiteY13" fmla="*/ 921551 h 3726607"/>
                  <a:gd name="connsiteX14" fmla="*/ 636982 w 2971826"/>
                  <a:gd name="connsiteY14" fmla="*/ 776771 h 3726607"/>
                  <a:gd name="connsiteX15" fmla="*/ 636982 w 2971826"/>
                  <a:gd name="connsiteY15" fmla="*/ 700571 h 3726607"/>
                  <a:gd name="connsiteX16" fmla="*/ 614122 w 2971826"/>
                  <a:gd name="connsiteY16" fmla="*/ 685331 h 3726607"/>
                  <a:gd name="connsiteX17" fmla="*/ 583642 w 2971826"/>
                  <a:gd name="connsiteY17" fmla="*/ 685331 h 3726607"/>
                  <a:gd name="connsiteX18" fmla="*/ 583642 w 2971826"/>
                  <a:gd name="connsiteY18" fmla="*/ 723431 h 3726607"/>
                  <a:gd name="connsiteX19" fmla="*/ 583642 w 2971826"/>
                  <a:gd name="connsiteY19" fmla="*/ 776771 h 3726607"/>
                  <a:gd name="connsiteX20" fmla="*/ 591262 w 2971826"/>
                  <a:gd name="connsiteY20" fmla="*/ 852971 h 3726607"/>
                  <a:gd name="connsiteX21" fmla="*/ 583642 w 2971826"/>
                  <a:gd name="connsiteY21" fmla="*/ 906311 h 3726607"/>
                  <a:gd name="connsiteX22" fmla="*/ 576022 w 2971826"/>
                  <a:gd name="connsiteY22" fmla="*/ 936791 h 3726607"/>
                  <a:gd name="connsiteX23" fmla="*/ 517919 w 2971826"/>
                  <a:gd name="connsiteY23" fmla="*/ 910121 h 3726607"/>
                  <a:gd name="connsiteX24" fmla="*/ 400762 w 2971826"/>
                  <a:gd name="connsiteY24" fmla="*/ 814871 h 3726607"/>
                  <a:gd name="connsiteX25" fmla="*/ 368377 w 2971826"/>
                  <a:gd name="connsiteY25" fmla="*/ 797726 h 3726607"/>
                  <a:gd name="connsiteX26" fmla="*/ 301702 w 2971826"/>
                  <a:gd name="connsiteY26" fmla="*/ 822491 h 3726607"/>
                  <a:gd name="connsiteX27" fmla="*/ 339802 w 2971826"/>
                  <a:gd name="connsiteY27" fmla="*/ 852971 h 3726607"/>
                  <a:gd name="connsiteX28" fmla="*/ 370282 w 2971826"/>
                  <a:gd name="connsiteY28" fmla="*/ 875831 h 3726607"/>
                  <a:gd name="connsiteX29" fmla="*/ 431242 w 2971826"/>
                  <a:gd name="connsiteY29" fmla="*/ 936791 h 3726607"/>
                  <a:gd name="connsiteX30" fmla="*/ 507442 w 2971826"/>
                  <a:gd name="connsiteY30" fmla="*/ 997751 h 3726607"/>
                  <a:gd name="connsiteX31" fmla="*/ 560782 w 2971826"/>
                  <a:gd name="connsiteY31" fmla="*/ 1043471 h 3726607"/>
                  <a:gd name="connsiteX32" fmla="*/ 629362 w 2971826"/>
                  <a:gd name="connsiteY32" fmla="*/ 1134911 h 3726607"/>
                  <a:gd name="connsiteX33" fmla="*/ 675082 w 2971826"/>
                  <a:gd name="connsiteY33" fmla="*/ 1173011 h 3726607"/>
                  <a:gd name="connsiteX34" fmla="*/ 591262 w 2971826"/>
                  <a:gd name="connsiteY34" fmla="*/ 1180631 h 3726607"/>
                  <a:gd name="connsiteX35" fmla="*/ 476962 w 2971826"/>
                  <a:gd name="connsiteY35" fmla="*/ 1180631 h 3726607"/>
                  <a:gd name="connsiteX36" fmla="*/ 377902 w 2971826"/>
                  <a:gd name="connsiteY36" fmla="*/ 1173011 h 3726607"/>
                  <a:gd name="connsiteX37" fmla="*/ 271222 w 2971826"/>
                  <a:gd name="connsiteY37" fmla="*/ 1134911 h 3726607"/>
                  <a:gd name="connsiteX38" fmla="*/ 217882 w 2971826"/>
                  <a:gd name="connsiteY38" fmla="*/ 1081571 h 3726607"/>
                  <a:gd name="connsiteX39" fmla="*/ 156922 w 2971826"/>
                  <a:gd name="connsiteY39" fmla="*/ 1043471 h 3726607"/>
                  <a:gd name="connsiteX40" fmla="*/ 126442 w 2971826"/>
                  <a:gd name="connsiteY40" fmla="*/ 1073951 h 3726607"/>
                  <a:gd name="connsiteX41" fmla="*/ 172162 w 2971826"/>
                  <a:gd name="connsiteY41" fmla="*/ 1112051 h 3726607"/>
                  <a:gd name="connsiteX42" fmla="*/ 202642 w 2971826"/>
                  <a:gd name="connsiteY42" fmla="*/ 1142531 h 3726607"/>
                  <a:gd name="connsiteX43" fmla="*/ 233122 w 2971826"/>
                  <a:gd name="connsiteY43" fmla="*/ 1173011 h 3726607"/>
                  <a:gd name="connsiteX44" fmla="*/ 294082 w 2971826"/>
                  <a:gd name="connsiteY44" fmla="*/ 1218731 h 3726607"/>
                  <a:gd name="connsiteX45" fmla="*/ 339802 w 2971826"/>
                  <a:gd name="connsiteY45" fmla="*/ 1233971 h 3726607"/>
                  <a:gd name="connsiteX46" fmla="*/ 362662 w 2971826"/>
                  <a:gd name="connsiteY46" fmla="*/ 1249211 h 3726607"/>
                  <a:gd name="connsiteX47" fmla="*/ 316942 w 2971826"/>
                  <a:gd name="connsiteY47" fmla="*/ 1256831 h 3726607"/>
                  <a:gd name="connsiteX48" fmla="*/ 225502 w 2971826"/>
                  <a:gd name="connsiteY48" fmla="*/ 1256831 h 3726607"/>
                  <a:gd name="connsiteX49" fmla="*/ 164542 w 2971826"/>
                  <a:gd name="connsiteY49" fmla="*/ 1265404 h 3726607"/>
                  <a:gd name="connsiteX50" fmla="*/ 103582 w 2971826"/>
                  <a:gd name="connsiteY50" fmla="*/ 1287311 h 3726607"/>
                  <a:gd name="connsiteX51" fmla="*/ 73102 w 2971826"/>
                  <a:gd name="connsiteY51" fmla="*/ 1310171 h 3726607"/>
                  <a:gd name="connsiteX52" fmla="*/ 80722 w 2971826"/>
                  <a:gd name="connsiteY52" fmla="*/ 1340651 h 3726607"/>
                  <a:gd name="connsiteX53" fmla="*/ 123584 w 2971826"/>
                  <a:gd name="connsiteY53" fmla="*/ 1344461 h 3726607"/>
                  <a:gd name="connsiteX54" fmla="*/ 202642 w 2971826"/>
                  <a:gd name="connsiteY54" fmla="*/ 1325411 h 3726607"/>
                  <a:gd name="connsiteX55" fmla="*/ 362662 w 2971826"/>
                  <a:gd name="connsiteY55" fmla="*/ 1294931 h 3726607"/>
                  <a:gd name="connsiteX56" fmla="*/ 446482 w 2971826"/>
                  <a:gd name="connsiteY56" fmla="*/ 1302551 h 3726607"/>
                  <a:gd name="connsiteX57" fmla="*/ 553162 w 2971826"/>
                  <a:gd name="connsiteY57" fmla="*/ 1302551 h 3726607"/>
                  <a:gd name="connsiteX58" fmla="*/ 591262 w 2971826"/>
                  <a:gd name="connsiteY58" fmla="*/ 1302551 h 3726607"/>
                  <a:gd name="connsiteX59" fmla="*/ 545542 w 2971826"/>
                  <a:gd name="connsiteY59" fmla="*/ 1333031 h 3726607"/>
                  <a:gd name="connsiteX60" fmla="*/ 484582 w 2971826"/>
                  <a:gd name="connsiteY60" fmla="*/ 1363511 h 3726607"/>
                  <a:gd name="connsiteX61" fmla="*/ 446482 w 2971826"/>
                  <a:gd name="connsiteY61" fmla="*/ 1386371 h 3726607"/>
                  <a:gd name="connsiteX62" fmla="*/ 385522 w 2971826"/>
                  <a:gd name="connsiteY62" fmla="*/ 1409231 h 3726607"/>
                  <a:gd name="connsiteX63" fmla="*/ 332182 w 2971826"/>
                  <a:gd name="connsiteY63" fmla="*/ 1447331 h 3726607"/>
                  <a:gd name="connsiteX64" fmla="*/ 271222 w 2971826"/>
                  <a:gd name="connsiteY64" fmla="*/ 1462571 h 3726607"/>
                  <a:gd name="connsiteX65" fmla="*/ 234075 w 2971826"/>
                  <a:gd name="connsiteY65" fmla="*/ 1492099 h 3726607"/>
                  <a:gd name="connsiteX66" fmla="*/ 168352 w 2971826"/>
                  <a:gd name="connsiteY66" fmla="*/ 1507338 h 3726607"/>
                  <a:gd name="connsiteX67" fmla="*/ 88342 w 2971826"/>
                  <a:gd name="connsiteY67" fmla="*/ 1522579 h 3726607"/>
                  <a:gd name="connsiteX68" fmla="*/ 19762 w 2971826"/>
                  <a:gd name="connsiteY68" fmla="*/ 1508291 h 3726607"/>
                  <a:gd name="connsiteX69" fmla="*/ 19762 w 2971826"/>
                  <a:gd name="connsiteY69" fmla="*/ 1561631 h 3726607"/>
                  <a:gd name="connsiteX70" fmla="*/ 73102 w 2971826"/>
                  <a:gd name="connsiteY70" fmla="*/ 1584491 h 3726607"/>
                  <a:gd name="connsiteX71" fmla="*/ 126442 w 2971826"/>
                  <a:gd name="connsiteY71" fmla="*/ 1569251 h 3726607"/>
                  <a:gd name="connsiteX72" fmla="*/ 217882 w 2971826"/>
                  <a:gd name="connsiteY72" fmla="*/ 1561631 h 3726607"/>
                  <a:gd name="connsiteX73" fmla="*/ 248362 w 2971826"/>
                  <a:gd name="connsiteY73" fmla="*/ 1546391 h 3726607"/>
                  <a:gd name="connsiteX74" fmla="*/ 210262 w 2971826"/>
                  <a:gd name="connsiteY74" fmla="*/ 1592111 h 3726607"/>
                  <a:gd name="connsiteX75" fmla="*/ 141682 w 2971826"/>
                  <a:gd name="connsiteY75" fmla="*/ 1637831 h 3726607"/>
                  <a:gd name="connsiteX76" fmla="*/ 65482 w 2971826"/>
                  <a:gd name="connsiteY76" fmla="*/ 1698791 h 3726607"/>
                  <a:gd name="connsiteX77" fmla="*/ 42622 w 2971826"/>
                  <a:gd name="connsiteY77" fmla="*/ 1774991 h 3726607"/>
                  <a:gd name="connsiteX78" fmla="*/ 73102 w 2971826"/>
                  <a:gd name="connsiteY78" fmla="*/ 1797851 h 3726607"/>
                  <a:gd name="connsiteX79" fmla="*/ 88342 w 2971826"/>
                  <a:gd name="connsiteY79" fmla="*/ 1767371 h 3726607"/>
                  <a:gd name="connsiteX80" fmla="*/ 111202 w 2971826"/>
                  <a:gd name="connsiteY80" fmla="*/ 1736891 h 3726607"/>
                  <a:gd name="connsiteX81" fmla="*/ 172162 w 2971826"/>
                  <a:gd name="connsiteY81" fmla="*/ 1691171 h 3726607"/>
                  <a:gd name="connsiteX82" fmla="*/ 224550 w 2971826"/>
                  <a:gd name="connsiteY82" fmla="*/ 1647356 h 3726607"/>
                  <a:gd name="connsiteX83" fmla="*/ 377902 w 2971826"/>
                  <a:gd name="connsiteY83" fmla="*/ 1546391 h 3726607"/>
                  <a:gd name="connsiteX84" fmla="*/ 446482 w 2971826"/>
                  <a:gd name="connsiteY84" fmla="*/ 1508291 h 3726607"/>
                  <a:gd name="connsiteX85" fmla="*/ 515062 w 2971826"/>
                  <a:gd name="connsiteY85" fmla="*/ 1470191 h 3726607"/>
                  <a:gd name="connsiteX86" fmla="*/ 598882 w 2971826"/>
                  <a:gd name="connsiteY86" fmla="*/ 1432091 h 3726607"/>
                  <a:gd name="connsiteX87" fmla="*/ 659842 w 2971826"/>
                  <a:gd name="connsiteY87" fmla="*/ 1378751 h 3726607"/>
                  <a:gd name="connsiteX88" fmla="*/ 751282 w 2971826"/>
                  <a:gd name="connsiteY88" fmla="*/ 1325411 h 3726607"/>
                  <a:gd name="connsiteX89" fmla="*/ 797002 w 2971826"/>
                  <a:gd name="connsiteY89" fmla="*/ 1302551 h 3726607"/>
                  <a:gd name="connsiteX90" fmla="*/ 873202 w 2971826"/>
                  <a:gd name="connsiteY90" fmla="*/ 1302551 h 3726607"/>
                  <a:gd name="connsiteX91" fmla="*/ 987502 w 2971826"/>
                  <a:gd name="connsiteY91" fmla="*/ 1302551 h 3726607"/>
                  <a:gd name="connsiteX92" fmla="*/ 1040842 w 2971826"/>
                  <a:gd name="connsiteY92" fmla="*/ 1302551 h 3726607"/>
                  <a:gd name="connsiteX93" fmla="*/ 949402 w 2971826"/>
                  <a:gd name="connsiteY93" fmla="*/ 1416851 h 3726607"/>
                  <a:gd name="connsiteX94" fmla="*/ 888442 w 2971826"/>
                  <a:gd name="connsiteY94" fmla="*/ 1546391 h 3726607"/>
                  <a:gd name="connsiteX95" fmla="*/ 827482 w 2971826"/>
                  <a:gd name="connsiteY95" fmla="*/ 1637831 h 3726607"/>
                  <a:gd name="connsiteX96" fmla="*/ 781762 w 2971826"/>
                  <a:gd name="connsiteY96" fmla="*/ 1774991 h 3726607"/>
                  <a:gd name="connsiteX97" fmla="*/ 751282 w 2971826"/>
                  <a:gd name="connsiteY97" fmla="*/ 1813091 h 3726607"/>
                  <a:gd name="connsiteX98" fmla="*/ 629362 w 2971826"/>
                  <a:gd name="connsiteY98" fmla="*/ 1851191 h 3726607"/>
                  <a:gd name="connsiteX99" fmla="*/ 515062 w 2971826"/>
                  <a:gd name="connsiteY99" fmla="*/ 1835951 h 3726607"/>
                  <a:gd name="connsiteX100" fmla="*/ 385522 w 2971826"/>
                  <a:gd name="connsiteY100" fmla="*/ 1790231 h 3726607"/>
                  <a:gd name="connsiteX101" fmla="*/ 324562 w 2971826"/>
                  <a:gd name="connsiteY101" fmla="*/ 1759751 h 3726607"/>
                  <a:gd name="connsiteX102" fmla="*/ 316942 w 2971826"/>
                  <a:gd name="connsiteY102" fmla="*/ 1797851 h 3726607"/>
                  <a:gd name="connsiteX103" fmla="*/ 353137 w 2971826"/>
                  <a:gd name="connsiteY103" fmla="*/ 1827378 h 3726607"/>
                  <a:gd name="connsiteX104" fmla="*/ 416002 w 2971826"/>
                  <a:gd name="connsiteY104" fmla="*/ 1874051 h 3726607"/>
                  <a:gd name="connsiteX105" fmla="*/ 499822 w 2971826"/>
                  <a:gd name="connsiteY105" fmla="*/ 1919771 h 3726607"/>
                  <a:gd name="connsiteX106" fmla="*/ 522682 w 2971826"/>
                  <a:gd name="connsiteY106" fmla="*/ 1942631 h 3726607"/>
                  <a:gd name="connsiteX107" fmla="*/ 408382 w 2971826"/>
                  <a:gd name="connsiteY107" fmla="*/ 1980731 h 3726607"/>
                  <a:gd name="connsiteX108" fmla="*/ 362662 w 2971826"/>
                  <a:gd name="connsiteY108" fmla="*/ 2003591 h 3726607"/>
                  <a:gd name="connsiteX109" fmla="*/ 271222 w 2971826"/>
                  <a:gd name="connsiteY109" fmla="*/ 2026451 h 3726607"/>
                  <a:gd name="connsiteX110" fmla="*/ 202642 w 2971826"/>
                  <a:gd name="connsiteY110" fmla="*/ 2026451 h 3726607"/>
                  <a:gd name="connsiteX111" fmla="*/ 134062 w 2971826"/>
                  <a:gd name="connsiteY111" fmla="*/ 2026451 h 3726607"/>
                  <a:gd name="connsiteX112" fmla="*/ 57862 w 2971826"/>
                  <a:gd name="connsiteY112" fmla="*/ 1995971 h 3726607"/>
                  <a:gd name="connsiteX113" fmla="*/ 19762 w 2971826"/>
                  <a:gd name="connsiteY113" fmla="*/ 2011211 h 3726607"/>
                  <a:gd name="connsiteX114" fmla="*/ 35002 w 2971826"/>
                  <a:gd name="connsiteY114" fmla="*/ 2041691 h 3726607"/>
                  <a:gd name="connsiteX115" fmla="*/ 65482 w 2971826"/>
                  <a:gd name="connsiteY115" fmla="*/ 2072171 h 3726607"/>
                  <a:gd name="connsiteX116" fmla="*/ 156922 w 2971826"/>
                  <a:gd name="connsiteY116" fmla="*/ 2095031 h 3726607"/>
                  <a:gd name="connsiteX117" fmla="*/ 225502 w 2971826"/>
                  <a:gd name="connsiteY117" fmla="*/ 2102651 h 3726607"/>
                  <a:gd name="connsiteX118" fmla="*/ 255982 w 2971826"/>
                  <a:gd name="connsiteY118" fmla="*/ 2110271 h 3726607"/>
                  <a:gd name="connsiteX119" fmla="*/ 179782 w 2971826"/>
                  <a:gd name="connsiteY119" fmla="*/ 2148371 h 3726607"/>
                  <a:gd name="connsiteX120" fmla="*/ 95962 w 2971826"/>
                  <a:gd name="connsiteY120" fmla="*/ 2194091 h 3726607"/>
                  <a:gd name="connsiteX121" fmla="*/ 43574 w 2971826"/>
                  <a:gd name="connsiteY121" fmla="*/ 2230286 h 3726607"/>
                  <a:gd name="connsiteX122" fmla="*/ 712 w 2971826"/>
                  <a:gd name="connsiteY122" fmla="*/ 2266481 h 3726607"/>
                  <a:gd name="connsiteX123" fmla="*/ 19762 w 2971826"/>
                  <a:gd name="connsiteY123" fmla="*/ 2316011 h 3726607"/>
                  <a:gd name="connsiteX124" fmla="*/ 57862 w 2971826"/>
                  <a:gd name="connsiteY124" fmla="*/ 2285531 h 3726607"/>
                  <a:gd name="connsiteX125" fmla="*/ 134062 w 2971826"/>
                  <a:gd name="connsiteY125" fmla="*/ 2239811 h 3726607"/>
                  <a:gd name="connsiteX126" fmla="*/ 233122 w 2971826"/>
                  <a:gd name="connsiteY126" fmla="*/ 2194091 h 3726607"/>
                  <a:gd name="connsiteX127" fmla="*/ 301702 w 2971826"/>
                  <a:gd name="connsiteY127" fmla="*/ 2155991 h 3726607"/>
                  <a:gd name="connsiteX128" fmla="*/ 370282 w 2971826"/>
                  <a:gd name="connsiteY128" fmla="*/ 2117891 h 3726607"/>
                  <a:gd name="connsiteX129" fmla="*/ 454102 w 2971826"/>
                  <a:gd name="connsiteY129" fmla="*/ 2072171 h 3726607"/>
                  <a:gd name="connsiteX130" fmla="*/ 560782 w 2971826"/>
                  <a:gd name="connsiteY130" fmla="*/ 2026451 h 3726607"/>
                  <a:gd name="connsiteX131" fmla="*/ 667462 w 2971826"/>
                  <a:gd name="connsiteY131" fmla="*/ 2011211 h 3726607"/>
                  <a:gd name="connsiteX132" fmla="*/ 728422 w 2971826"/>
                  <a:gd name="connsiteY132" fmla="*/ 1980731 h 3726607"/>
                  <a:gd name="connsiteX133" fmla="*/ 705562 w 2971826"/>
                  <a:gd name="connsiteY133" fmla="*/ 2079791 h 3726607"/>
                  <a:gd name="connsiteX134" fmla="*/ 621742 w 2971826"/>
                  <a:gd name="connsiteY134" fmla="*/ 2171231 h 3726607"/>
                  <a:gd name="connsiteX135" fmla="*/ 568402 w 2971826"/>
                  <a:gd name="connsiteY135" fmla="*/ 2209331 h 3726607"/>
                  <a:gd name="connsiteX136" fmla="*/ 469342 w 2971826"/>
                  <a:gd name="connsiteY136" fmla="*/ 2285531 h 3726607"/>
                  <a:gd name="connsiteX137" fmla="*/ 390284 w 2971826"/>
                  <a:gd name="connsiteY137" fmla="*/ 2336966 h 3726607"/>
                  <a:gd name="connsiteX138" fmla="*/ 271222 w 2971826"/>
                  <a:gd name="connsiteY138" fmla="*/ 2392211 h 3726607"/>
                  <a:gd name="connsiteX139" fmla="*/ 202642 w 2971826"/>
                  <a:gd name="connsiteY139" fmla="*/ 2415071 h 3726607"/>
                  <a:gd name="connsiteX140" fmla="*/ 95962 w 2971826"/>
                  <a:gd name="connsiteY140" fmla="*/ 2445551 h 3726607"/>
                  <a:gd name="connsiteX141" fmla="*/ 35002 w 2971826"/>
                  <a:gd name="connsiteY141" fmla="*/ 2437931 h 3726607"/>
                  <a:gd name="connsiteX142" fmla="*/ 42622 w 2971826"/>
                  <a:gd name="connsiteY142" fmla="*/ 2491271 h 3726607"/>
                  <a:gd name="connsiteX143" fmla="*/ 166447 w 2971826"/>
                  <a:gd name="connsiteY143" fmla="*/ 2487461 h 3726607"/>
                  <a:gd name="connsiteX144" fmla="*/ 240742 w 2971826"/>
                  <a:gd name="connsiteY144" fmla="*/ 2468411 h 3726607"/>
                  <a:gd name="connsiteX145" fmla="*/ 309322 w 2971826"/>
                  <a:gd name="connsiteY145" fmla="*/ 2445551 h 3726607"/>
                  <a:gd name="connsiteX146" fmla="*/ 271222 w 2971826"/>
                  <a:gd name="connsiteY146" fmla="*/ 2506511 h 3726607"/>
                  <a:gd name="connsiteX147" fmla="*/ 201690 w 2971826"/>
                  <a:gd name="connsiteY147" fmla="*/ 2582711 h 3726607"/>
                  <a:gd name="connsiteX148" fmla="*/ 111202 w 2971826"/>
                  <a:gd name="connsiteY148" fmla="*/ 2681771 h 3726607"/>
                  <a:gd name="connsiteX149" fmla="*/ 118822 w 2971826"/>
                  <a:gd name="connsiteY149" fmla="*/ 2727491 h 3726607"/>
                  <a:gd name="connsiteX150" fmla="*/ 156922 w 2971826"/>
                  <a:gd name="connsiteY150" fmla="*/ 2742731 h 3726607"/>
                  <a:gd name="connsiteX151" fmla="*/ 195022 w 2971826"/>
                  <a:gd name="connsiteY151" fmla="*/ 2666531 h 3726607"/>
                  <a:gd name="connsiteX152" fmla="*/ 248362 w 2971826"/>
                  <a:gd name="connsiteY152" fmla="*/ 2613191 h 3726607"/>
                  <a:gd name="connsiteX153" fmla="*/ 301702 w 2971826"/>
                  <a:gd name="connsiteY153" fmla="*/ 2536991 h 3726607"/>
                  <a:gd name="connsiteX154" fmla="*/ 370282 w 2971826"/>
                  <a:gd name="connsiteY154" fmla="*/ 2491271 h 3726607"/>
                  <a:gd name="connsiteX155" fmla="*/ 438862 w 2971826"/>
                  <a:gd name="connsiteY155" fmla="*/ 2437931 h 3726607"/>
                  <a:gd name="connsiteX156" fmla="*/ 492202 w 2971826"/>
                  <a:gd name="connsiteY156" fmla="*/ 2399831 h 3726607"/>
                  <a:gd name="connsiteX157" fmla="*/ 598882 w 2971826"/>
                  <a:gd name="connsiteY157" fmla="*/ 2354111 h 3726607"/>
                  <a:gd name="connsiteX158" fmla="*/ 644602 w 2971826"/>
                  <a:gd name="connsiteY158" fmla="*/ 2338871 h 3726607"/>
                  <a:gd name="connsiteX159" fmla="*/ 629362 w 2971826"/>
                  <a:gd name="connsiteY159" fmla="*/ 2415071 h 3726607"/>
                  <a:gd name="connsiteX160" fmla="*/ 576022 w 2971826"/>
                  <a:gd name="connsiteY160" fmla="*/ 2476031 h 3726607"/>
                  <a:gd name="connsiteX161" fmla="*/ 492202 w 2971826"/>
                  <a:gd name="connsiteY161" fmla="*/ 2590331 h 3726607"/>
                  <a:gd name="connsiteX162" fmla="*/ 446482 w 2971826"/>
                  <a:gd name="connsiteY162" fmla="*/ 2674151 h 3726607"/>
                  <a:gd name="connsiteX163" fmla="*/ 377902 w 2971826"/>
                  <a:gd name="connsiteY163" fmla="*/ 2735111 h 3726607"/>
                  <a:gd name="connsiteX164" fmla="*/ 301702 w 2971826"/>
                  <a:gd name="connsiteY164" fmla="*/ 2803691 h 3726607"/>
                  <a:gd name="connsiteX165" fmla="*/ 210262 w 2971826"/>
                  <a:gd name="connsiteY165" fmla="*/ 2864651 h 3726607"/>
                  <a:gd name="connsiteX166" fmla="*/ 149302 w 2971826"/>
                  <a:gd name="connsiteY166" fmla="*/ 2895131 h 3726607"/>
                  <a:gd name="connsiteX167" fmla="*/ 141682 w 2971826"/>
                  <a:gd name="connsiteY167" fmla="*/ 2933231 h 3726607"/>
                  <a:gd name="connsiteX168" fmla="*/ 164542 w 2971826"/>
                  <a:gd name="connsiteY168" fmla="*/ 2948471 h 3726607"/>
                  <a:gd name="connsiteX169" fmla="*/ 240742 w 2971826"/>
                  <a:gd name="connsiteY169" fmla="*/ 2887511 h 3726607"/>
                  <a:gd name="connsiteX170" fmla="*/ 362662 w 2971826"/>
                  <a:gd name="connsiteY170" fmla="*/ 2811311 h 3726607"/>
                  <a:gd name="connsiteX171" fmla="*/ 400762 w 2971826"/>
                  <a:gd name="connsiteY171" fmla="*/ 2780831 h 3726607"/>
                  <a:gd name="connsiteX172" fmla="*/ 355042 w 2971826"/>
                  <a:gd name="connsiteY172" fmla="*/ 2940851 h 3726607"/>
                  <a:gd name="connsiteX173" fmla="*/ 332182 w 2971826"/>
                  <a:gd name="connsiteY173" fmla="*/ 3062771 h 3726607"/>
                  <a:gd name="connsiteX174" fmla="*/ 324562 w 2971826"/>
                  <a:gd name="connsiteY174" fmla="*/ 3154211 h 3726607"/>
                  <a:gd name="connsiteX175" fmla="*/ 362662 w 2971826"/>
                  <a:gd name="connsiteY175" fmla="*/ 3161831 h 3726607"/>
                  <a:gd name="connsiteX176" fmla="*/ 362662 w 2971826"/>
                  <a:gd name="connsiteY176" fmla="*/ 3108491 h 3726607"/>
                  <a:gd name="connsiteX177" fmla="*/ 408382 w 2971826"/>
                  <a:gd name="connsiteY177" fmla="*/ 2940851 h 3726607"/>
                  <a:gd name="connsiteX178" fmla="*/ 461722 w 2971826"/>
                  <a:gd name="connsiteY178" fmla="*/ 2803691 h 3726607"/>
                  <a:gd name="connsiteX179" fmla="*/ 530302 w 2971826"/>
                  <a:gd name="connsiteY179" fmla="*/ 2735111 h 3726607"/>
                  <a:gd name="connsiteX180" fmla="*/ 583642 w 2971826"/>
                  <a:gd name="connsiteY180" fmla="*/ 2666531 h 3726607"/>
                  <a:gd name="connsiteX181" fmla="*/ 629362 w 2971826"/>
                  <a:gd name="connsiteY181" fmla="*/ 2636051 h 3726607"/>
                  <a:gd name="connsiteX182" fmla="*/ 629362 w 2971826"/>
                  <a:gd name="connsiteY182" fmla="*/ 2735111 h 3726607"/>
                  <a:gd name="connsiteX183" fmla="*/ 591262 w 2971826"/>
                  <a:gd name="connsiteY183" fmla="*/ 2917991 h 3726607"/>
                  <a:gd name="connsiteX184" fmla="*/ 545542 w 2971826"/>
                  <a:gd name="connsiteY184" fmla="*/ 3055151 h 3726607"/>
                  <a:gd name="connsiteX185" fmla="*/ 499822 w 2971826"/>
                  <a:gd name="connsiteY185" fmla="*/ 3146591 h 3726607"/>
                  <a:gd name="connsiteX186" fmla="*/ 461722 w 2971826"/>
                  <a:gd name="connsiteY186" fmla="*/ 3222791 h 3726607"/>
                  <a:gd name="connsiteX187" fmla="*/ 416002 w 2971826"/>
                  <a:gd name="connsiteY187" fmla="*/ 3298991 h 3726607"/>
                  <a:gd name="connsiteX188" fmla="*/ 385522 w 2971826"/>
                  <a:gd name="connsiteY188" fmla="*/ 3375191 h 3726607"/>
                  <a:gd name="connsiteX189" fmla="*/ 385522 w 2971826"/>
                  <a:gd name="connsiteY189" fmla="*/ 3413291 h 3726607"/>
                  <a:gd name="connsiteX190" fmla="*/ 423622 w 2971826"/>
                  <a:gd name="connsiteY190" fmla="*/ 3390431 h 3726607"/>
                  <a:gd name="connsiteX191" fmla="*/ 476962 w 2971826"/>
                  <a:gd name="connsiteY191" fmla="*/ 3298991 h 3726607"/>
                  <a:gd name="connsiteX192" fmla="*/ 530302 w 2971826"/>
                  <a:gd name="connsiteY192" fmla="*/ 3184691 h 3726607"/>
                  <a:gd name="connsiteX193" fmla="*/ 576022 w 2971826"/>
                  <a:gd name="connsiteY193" fmla="*/ 3085631 h 3726607"/>
                  <a:gd name="connsiteX194" fmla="*/ 636982 w 2971826"/>
                  <a:gd name="connsiteY194" fmla="*/ 2956091 h 3726607"/>
                  <a:gd name="connsiteX195" fmla="*/ 659842 w 2971826"/>
                  <a:gd name="connsiteY195" fmla="*/ 3085631 h 3726607"/>
                  <a:gd name="connsiteX196" fmla="*/ 697942 w 2971826"/>
                  <a:gd name="connsiteY196" fmla="*/ 3283751 h 3726607"/>
                  <a:gd name="connsiteX197" fmla="*/ 736042 w 2971826"/>
                  <a:gd name="connsiteY197" fmla="*/ 3352331 h 3726607"/>
                  <a:gd name="connsiteX198" fmla="*/ 766522 w 2971826"/>
                  <a:gd name="connsiteY198" fmla="*/ 3352331 h 3726607"/>
                  <a:gd name="connsiteX199" fmla="*/ 758902 w 2971826"/>
                  <a:gd name="connsiteY199" fmla="*/ 3276131 h 3726607"/>
                  <a:gd name="connsiteX200" fmla="*/ 728422 w 2971826"/>
                  <a:gd name="connsiteY200" fmla="*/ 3161831 h 3726607"/>
                  <a:gd name="connsiteX201" fmla="*/ 736042 w 2971826"/>
                  <a:gd name="connsiteY201" fmla="*/ 3032291 h 3726607"/>
                  <a:gd name="connsiteX202" fmla="*/ 736042 w 2971826"/>
                  <a:gd name="connsiteY202" fmla="*/ 2796071 h 3726607"/>
                  <a:gd name="connsiteX203" fmla="*/ 751282 w 2971826"/>
                  <a:gd name="connsiteY203" fmla="*/ 2620811 h 3726607"/>
                  <a:gd name="connsiteX204" fmla="*/ 774142 w 2971826"/>
                  <a:gd name="connsiteY204" fmla="*/ 2483651 h 3726607"/>
                  <a:gd name="connsiteX205" fmla="*/ 819862 w 2971826"/>
                  <a:gd name="connsiteY205" fmla="*/ 2369351 h 3726607"/>
                  <a:gd name="connsiteX206" fmla="*/ 842722 w 2971826"/>
                  <a:gd name="connsiteY206" fmla="*/ 2468411 h 3726607"/>
                  <a:gd name="connsiteX207" fmla="*/ 873202 w 2971826"/>
                  <a:gd name="connsiteY207" fmla="*/ 2575091 h 3726607"/>
                  <a:gd name="connsiteX208" fmla="*/ 896062 w 2971826"/>
                  <a:gd name="connsiteY208" fmla="*/ 2674151 h 3726607"/>
                  <a:gd name="connsiteX209" fmla="*/ 888442 w 2971826"/>
                  <a:gd name="connsiteY209" fmla="*/ 2811311 h 3726607"/>
                  <a:gd name="connsiteX210" fmla="*/ 850342 w 2971826"/>
                  <a:gd name="connsiteY210" fmla="*/ 2986571 h 3726607"/>
                  <a:gd name="connsiteX211" fmla="*/ 857962 w 2971826"/>
                  <a:gd name="connsiteY211" fmla="*/ 3039911 h 3726607"/>
                  <a:gd name="connsiteX212" fmla="*/ 888442 w 2971826"/>
                  <a:gd name="connsiteY212" fmla="*/ 2994191 h 3726607"/>
                  <a:gd name="connsiteX213" fmla="*/ 926542 w 2971826"/>
                  <a:gd name="connsiteY213" fmla="*/ 2887511 h 3726607"/>
                  <a:gd name="connsiteX214" fmla="*/ 964642 w 2971826"/>
                  <a:gd name="connsiteY214" fmla="*/ 2757971 h 3726607"/>
                  <a:gd name="connsiteX215" fmla="*/ 1002742 w 2971826"/>
                  <a:gd name="connsiteY215" fmla="*/ 2857031 h 3726607"/>
                  <a:gd name="connsiteX216" fmla="*/ 1010362 w 2971826"/>
                  <a:gd name="connsiteY216" fmla="*/ 2971331 h 3726607"/>
                  <a:gd name="connsiteX217" fmla="*/ 1056082 w 2971826"/>
                  <a:gd name="connsiteY217" fmla="*/ 2978951 h 3726607"/>
                  <a:gd name="connsiteX218" fmla="*/ 1040842 w 2971826"/>
                  <a:gd name="connsiteY218" fmla="*/ 2887511 h 3726607"/>
                  <a:gd name="connsiteX219" fmla="*/ 995122 w 2971826"/>
                  <a:gd name="connsiteY219" fmla="*/ 2719871 h 3726607"/>
                  <a:gd name="connsiteX220" fmla="*/ 964642 w 2971826"/>
                  <a:gd name="connsiteY220" fmla="*/ 2597951 h 3726607"/>
                  <a:gd name="connsiteX221" fmla="*/ 934162 w 2971826"/>
                  <a:gd name="connsiteY221" fmla="*/ 2476031 h 3726607"/>
                  <a:gd name="connsiteX222" fmla="*/ 911302 w 2971826"/>
                  <a:gd name="connsiteY222" fmla="*/ 2323631 h 3726607"/>
                  <a:gd name="connsiteX223" fmla="*/ 918922 w 2971826"/>
                  <a:gd name="connsiteY223" fmla="*/ 2178851 h 3726607"/>
                  <a:gd name="connsiteX224" fmla="*/ 964642 w 2971826"/>
                  <a:gd name="connsiteY224" fmla="*/ 2018831 h 3726607"/>
                  <a:gd name="connsiteX225" fmla="*/ 1017982 w 2971826"/>
                  <a:gd name="connsiteY225" fmla="*/ 2117891 h 3726607"/>
                  <a:gd name="connsiteX226" fmla="*/ 1056082 w 2971826"/>
                  <a:gd name="connsiteY226" fmla="*/ 2155991 h 3726607"/>
                  <a:gd name="connsiteX227" fmla="*/ 1086562 w 2971826"/>
                  <a:gd name="connsiteY227" fmla="*/ 2110271 h 3726607"/>
                  <a:gd name="connsiteX228" fmla="*/ 1056082 w 2971826"/>
                  <a:gd name="connsiteY228" fmla="*/ 2041691 h 3726607"/>
                  <a:gd name="connsiteX229" fmla="*/ 1002742 w 2971826"/>
                  <a:gd name="connsiteY229" fmla="*/ 1950251 h 3726607"/>
                  <a:gd name="connsiteX230" fmla="*/ 995122 w 2971826"/>
                  <a:gd name="connsiteY230" fmla="*/ 1889291 h 3726607"/>
                  <a:gd name="connsiteX231" fmla="*/ 1101802 w 2971826"/>
                  <a:gd name="connsiteY231" fmla="*/ 1683551 h 3726607"/>
                  <a:gd name="connsiteX232" fmla="*/ 1216102 w 2971826"/>
                  <a:gd name="connsiteY232" fmla="*/ 1508291 h 3726607"/>
                  <a:gd name="connsiteX233" fmla="*/ 1330402 w 2971826"/>
                  <a:gd name="connsiteY233" fmla="*/ 1393991 h 3726607"/>
                  <a:gd name="connsiteX234" fmla="*/ 1475182 w 2971826"/>
                  <a:gd name="connsiteY234" fmla="*/ 1333031 h 3726607"/>
                  <a:gd name="connsiteX235" fmla="*/ 1566622 w 2971826"/>
                  <a:gd name="connsiteY235" fmla="*/ 1371131 h 3726607"/>
                  <a:gd name="connsiteX236" fmla="*/ 1642822 w 2971826"/>
                  <a:gd name="connsiteY236" fmla="*/ 1454951 h 3726607"/>
                  <a:gd name="connsiteX237" fmla="*/ 1741882 w 2971826"/>
                  <a:gd name="connsiteY237" fmla="*/ 1576871 h 3726607"/>
                  <a:gd name="connsiteX238" fmla="*/ 1863802 w 2971826"/>
                  <a:gd name="connsiteY238" fmla="*/ 1721651 h 3726607"/>
                  <a:gd name="connsiteX239" fmla="*/ 1909522 w 2971826"/>
                  <a:gd name="connsiteY239" fmla="*/ 1881671 h 3726607"/>
                  <a:gd name="connsiteX240" fmla="*/ 1909522 w 2971826"/>
                  <a:gd name="connsiteY240" fmla="*/ 1973111 h 3726607"/>
                  <a:gd name="connsiteX241" fmla="*/ 1825702 w 2971826"/>
                  <a:gd name="connsiteY241" fmla="*/ 2072171 h 3726607"/>
                  <a:gd name="connsiteX242" fmla="*/ 1772362 w 2971826"/>
                  <a:gd name="connsiteY242" fmla="*/ 2155991 h 3726607"/>
                  <a:gd name="connsiteX243" fmla="*/ 1802842 w 2971826"/>
                  <a:gd name="connsiteY243" fmla="*/ 2216951 h 3726607"/>
                  <a:gd name="connsiteX244" fmla="*/ 1818082 w 2971826"/>
                  <a:gd name="connsiteY244" fmla="*/ 2194091 h 3726607"/>
                  <a:gd name="connsiteX245" fmla="*/ 1863802 w 2971826"/>
                  <a:gd name="connsiteY245" fmla="*/ 2125511 h 3726607"/>
                  <a:gd name="connsiteX246" fmla="*/ 1946669 w 2971826"/>
                  <a:gd name="connsiteY246" fmla="*/ 2034071 h 3726607"/>
                  <a:gd name="connsiteX247" fmla="*/ 1955242 w 2971826"/>
                  <a:gd name="connsiteY247" fmla="*/ 2209331 h 3726607"/>
                  <a:gd name="connsiteX248" fmla="*/ 1978102 w 2971826"/>
                  <a:gd name="connsiteY248" fmla="*/ 2369351 h 3726607"/>
                  <a:gd name="connsiteX249" fmla="*/ 2008582 w 2971826"/>
                  <a:gd name="connsiteY249" fmla="*/ 2582711 h 3726607"/>
                  <a:gd name="connsiteX250" fmla="*/ 2016202 w 2971826"/>
                  <a:gd name="connsiteY250" fmla="*/ 2841791 h 3726607"/>
                  <a:gd name="connsiteX251" fmla="*/ 2000962 w 2971826"/>
                  <a:gd name="connsiteY251" fmla="*/ 2971331 h 3726607"/>
                  <a:gd name="connsiteX252" fmla="*/ 1978102 w 2971826"/>
                  <a:gd name="connsiteY252" fmla="*/ 3100871 h 3726607"/>
                  <a:gd name="connsiteX253" fmla="*/ 1940002 w 2971826"/>
                  <a:gd name="connsiteY253" fmla="*/ 3283751 h 3726607"/>
                  <a:gd name="connsiteX254" fmla="*/ 1924762 w 2971826"/>
                  <a:gd name="connsiteY254" fmla="*/ 3451391 h 3726607"/>
                  <a:gd name="connsiteX255" fmla="*/ 1962862 w 2971826"/>
                  <a:gd name="connsiteY255" fmla="*/ 3420911 h 3726607"/>
                  <a:gd name="connsiteX256" fmla="*/ 1993342 w 2971826"/>
                  <a:gd name="connsiteY256" fmla="*/ 3230411 h 3726607"/>
                  <a:gd name="connsiteX257" fmla="*/ 2039062 w 2971826"/>
                  <a:gd name="connsiteY257" fmla="*/ 3116111 h 3726607"/>
                  <a:gd name="connsiteX258" fmla="*/ 2061922 w 2971826"/>
                  <a:gd name="connsiteY258" fmla="*/ 3055151 h 3726607"/>
                  <a:gd name="connsiteX259" fmla="*/ 2107642 w 2971826"/>
                  <a:gd name="connsiteY259" fmla="*/ 3161831 h 3726607"/>
                  <a:gd name="connsiteX260" fmla="*/ 2199082 w 2971826"/>
                  <a:gd name="connsiteY260" fmla="*/ 3359951 h 3726607"/>
                  <a:gd name="connsiteX261" fmla="*/ 2244802 w 2971826"/>
                  <a:gd name="connsiteY261" fmla="*/ 3405671 h 3726607"/>
                  <a:gd name="connsiteX262" fmla="*/ 2290522 w 2971826"/>
                  <a:gd name="connsiteY262" fmla="*/ 3405671 h 3726607"/>
                  <a:gd name="connsiteX263" fmla="*/ 2252422 w 2971826"/>
                  <a:gd name="connsiteY263" fmla="*/ 3329471 h 3726607"/>
                  <a:gd name="connsiteX264" fmla="*/ 2199082 w 2971826"/>
                  <a:gd name="connsiteY264" fmla="*/ 3238031 h 3726607"/>
                  <a:gd name="connsiteX265" fmla="*/ 2145742 w 2971826"/>
                  <a:gd name="connsiteY265" fmla="*/ 3131351 h 3726607"/>
                  <a:gd name="connsiteX266" fmla="*/ 2122882 w 2971826"/>
                  <a:gd name="connsiteY266" fmla="*/ 3009431 h 3726607"/>
                  <a:gd name="connsiteX267" fmla="*/ 2115262 w 2971826"/>
                  <a:gd name="connsiteY267" fmla="*/ 2857031 h 3726607"/>
                  <a:gd name="connsiteX268" fmla="*/ 2092402 w 2971826"/>
                  <a:gd name="connsiteY268" fmla="*/ 2742731 h 3726607"/>
                  <a:gd name="connsiteX269" fmla="*/ 2191462 w 2971826"/>
                  <a:gd name="connsiteY269" fmla="*/ 2864651 h 3726607"/>
                  <a:gd name="connsiteX270" fmla="*/ 2237182 w 2971826"/>
                  <a:gd name="connsiteY270" fmla="*/ 2956091 h 3726607"/>
                  <a:gd name="connsiteX271" fmla="*/ 2298142 w 2971826"/>
                  <a:gd name="connsiteY271" fmla="*/ 3047531 h 3726607"/>
                  <a:gd name="connsiteX272" fmla="*/ 2343862 w 2971826"/>
                  <a:gd name="connsiteY272" fmla="*/ 3116111 h 3726607"/>
                  <a:gd name="connsiteX273" fmla="*/ 2381962 w 2971826"/>
                  <a:gd name="connsiteY273" fmla="*/ 3199931 h 3726607"/>
                  <a:gd name="connsiteX274" fmla="*/ 2420062 w 2971826"/>
                  <a:gd name="connsiteY274" fmla="*/ 3329471 h 3726607"/>
                  <a:gd name="connsiteX275" fmla="*/ 2483879 w 2971826"/>
                  <a:gd name="connsiteY275" fmla="*/ 3483776 h 3726607"/>
                  <a:gd name="connsiteX276" fmla="*/ 2564842 w 2971826"/>
                  <a:gd name="connsiteY276" fmla="*/ 3657131 h 3726607"/>
                  <a:gd name="connsiteX277" fmla="*/ 2610562 w 2971826"/>
                  <a:gd name="connsiteY277" fmla="*/ 3725711 h 3726607"/>
                  <a:gd name="connsiteX278" fmla="*/ 2641042 w 2971826"/>
                  <a:gd name="connsiteY278" fmla="*/ 3695231 h 3726607"/>
                  <a:gd name="connsiteX279" fmla="*/ 2663902 w 2971826"/>
                  <a:gd name="connsiteY279" fmla="*/ 3679991 h 3726607"/>
                  <a:gd name="connsiteX280" fmla="*/ 2625802 w 2971826"/>
                  <a:gd name="connsiteY280" fmla="*/ 3634271 h 3726607"/>
                  <a:gd name="connsiteX281" fmla="*/ 2572462 w 2971826"/>
                  <a:gd name="connsiteY281" fmla="*/ 3580931 h 3726607"/>
                  <a:gd name="connsiteX282" fmla="*/ 2541030 w 2971826"/>
                  <a:gd name="connsiteY282" fmla="*/ 3497111 h 3726607"/>
                  <a:gd name="connsiteX283" fmla="*/ 2503882 w 2971826"/>
                  <a:gd name="connsiteY283" fmla="*/ 3405671 h 3726607"/>
                  <a:gd name="connsiteX284" fmla="*/ 2458162 w 2971826"/>
                  <a:gd name="connsiteY284" fmla="*/ 3253271 h 3726607"/>
                  <a:gd name="connsiteX285" fmla="*/ 2458162 w 2971826"/>
                  <a:gd name="connsiteY285" fmla="*/ 3169451 h 3726607"/>
                  <a:gd name="connsiteX286" fmla="*/ 2534362 w 2971826"/>
                  <a:gd name="connsiteY286" fmla="*/ 3238031 h 3726607"/>
                  <a:gd name="connsiteX287" fmla="*/ 2610562 w 2971826"/>
                  <a:gd name="connsiteY287" fmla="*/ 3283751 h 3726607"/>
                  <a:gd name="connsiteX288" fmla="*/ 2641042 w 2971826"/>
                  <a:gd name="connsiteY288" fmla="*/ 3298991 h 3726607"/>
                  <a:gd name="connsiteX289" fmla="*/ 2663902 w 2971826"/>
                  <a:gd name="connsiteY289" fmla="*/ 3253271 h 3726607"/>
                  <a:gd name="connsiteX290" fmla="*/ 2610562 w 2971826"/>
                  <a:gd name="connsiteY290" fmla="*/ 3222791 h 3726607"/>
                  <a:gd name="connsiteX291" fmla="*/ 2519122 w 2971826"/>
                  <a:gd name="connsiteY291" fmla="*/ 3161831 h 3726607"/>
                  <a:gd name="connsiteX292" fmla="*/ 2458162 w 2971826"/>
                  <a:gd name="connsiteY292" fmla="*/ 3116111 h 3726607"/>
                  <a:gd name="connsiteX293" fmla="*/ 2389582 w 2971826"/>
                  <a:gd name="connsiteY293" fmla="*/ 3032291 h 3726607"/>
                  <a:gd name="connsiteX294" fmla="*/ 2313382 w 2971826"/>
                  <a:gd name="connsiteY294" fmla="*/ 2910371 h 3726607"/>
                  <a:gd name="connsiteX295" fmla="*/ 2267662 w 2971826"/>
                  <a:gd name="connsiteY295" fmla="*/ 2811311 h 3726607"/>
                  <a:gd name="connsiteX296" fmla="*/ 2183842 w 2971826"/>
                  <a:gd name="connsiteY296" fmla="*/ 2681771 h 3726607"/>
                  <a:gd name="connsiteX297" fmla="*/ 2153362 w 2971826"/>
                  <a:gd name="connsiteY297" fmla="*/ 2582711 h 3726607"/>
                  <a:gd name="connsiteX298" fmla="*/ 2138122 w 2971826"/>
                  <a:gd name="connsiteY298" fmla="*/ 2437931 h 3726607"/>
                  <a:gd name="connsiteX299" fmla="*/ 2145742 w 2971826"/>
                  <a:gd name="connsiteY299" fmla="*/ 2369351 h 3726607"/>
                  <a:gd name="connsiteX300" fmla="*/ 2244802 w 2971826"/>
                  <a:gd name="connsiteY300" fmla="*/ 2445551 h 3726607"/>
                  <a:gd name="connsiteX301" fmla="*/ 2359102 w 2971826"/>
                  <a:gd name="connsiteY301" fmla="*/ 2597951 h 3726607"/>
                  <a:gd name="connsiteX302" fmla="*/ 2496262 w 2971826"/>
                  <a:gd name="connsiteY302" fmla="*/ 2811311 h 3726607"/>
                  <a:gd name="connsiteX303" fmla="*/ 2562937 w 2971826"/>
                  <a:gd name="connsiteY303" fmla="*/ 2936088 h 3726607"/>
                  <a:gd name="connsiteX304" fmla="*/ 2610562 w 2971826"/>
                  <a:gd name="connsiteY304" fmla="*/ 3024671 h 3726607"/>
                  <a:gd name="connsiteX305" fmla="*/ 2652472 w 2971826"/>
                  <a:gd name="connsiteY305" fmla="*/ 3016098 h 3726607"/>
                  <a:gd name="connsiteX306" fmla="*/ 2557222 w 2971826"/>
                  <a:gd name="connsiteY306" fmla="*/ 2811311 h 3726607"/>
                  <a:gd name="connsiteX307" fmla="*/ 2541982 w 2971826"/>
                  <a:gd name="connsiteY307" fmla="*/ 2727491 h 3726607"/>
                  <a:gd name="connsiteX308" fmla="*/ 2625802 w 2971826"/>
                  <a:gd name="connsiteY308" fmla="*/ 2729396 h 3726607"/>
                  <a:gd name="connsiteX309" fmla="*/ 2778202 w 2971826"/>
                  <a:gd name="connsiteY309" fmla="*/ 2742731 h 3726607"/>
                  <a:gd name="connsiteX310" fmla="*/ 2831542 w 2971826"/>
                  <a:gd name="connsiteY310" fmla="*/ 2735111 h 3726607"/>
                  <a:gd name="connsiteX311" fmla="*/ 2808682 w 2971826"/>
                  <a:gd name="connsiteY311" fmla="*/ 2689391 h 3726607"/>
                  <a:gd name="connsiteX312" fmla="*/ 2724862 w 2971826"/>
                  <a:gd name="connsiteY312" fmla="*/ 2681771 h 3726607"/>
                  <a:gd name="connsiteX313" fmla="*/ 2580082 w 2971826"/>
                  <a:gd name="connsiteY313" fmla="*/ 2651291 h 3726607"/>
                  <a:gd name="connsiteX314" fmla="*/ 2458162 w 2971826"/>
                  <a:gd name="connsiteY314" fmla="*/ 2529371 h 3726607"/>
                  <a:gd name="connsiteX315" fmla="*/ 2351482 w 2971826"/>
                  <a:gd name="connsiteY315" fmla="*/ 2407451 h 3726607"/>
                  <a:gd name="connsiteX316" fmla="*/ 2237182 w 2971826"/>
                  <a:gd name="connsiteY316" fmla="*/ 2270291 h 3726607"/>
                  <a:gd name="connsiteX317" fmla="*/ 2160982 w 2971826"/>
                  <a:gd name="connsiteY317" fmla="*/ 2117891 h 3726607"/>
                  <a:gd name="connsiteX318" fmla="*/ 2100022 w 2971826"/>
                  <a:gd name="connsiteY318" fmla="*/ 1889291 h 3726607"/>
                  <a:gd name="connsiteX319" fmla="*/ 2138122 w 2971826"/>
                  <a:gd name="connsiteY319" fmla="*/ 1759751 h 3726607"/>
                  <a:gd name="connsiteX320" fmla="*/ 2298142 w 2971826"/>
                  <a:gd name="connsiteY320" fmla="*/ 1790231 h 3726607"/>
                  <a:gd name="connsiteX321" fmla="*/ 2442922 w 2971826"/>
                  <a:gd name="connsiteY321" fmla="*/ 1896911 h 3726607"/>
                  <a:gd name="connsiteX322" fmla="*/ 2503882 w 2971826"/>
                  <a:gd name="connsiteY322" fmla="*/ 2003591 h 3726607"/>
                  <a:gd name="connsiteX323" fmla="*/ 2541982 w 2971826"/>
                  <a:gd name="connsiteY323" fmla="*/ 2155991 h 3726607"/>
                  <a:gd name="connsiteX324" fmla="*/ 2572462 w 2971826"/>
                  <a:gd name="connsiteY324" fmla="*/ 2422691 h 3726607"/>
                  <a:gd name="connsiteX325" fmla="*/ 2625802 w 2971826"/>
                  <a:gd name="connsiteY325" fmla="*/ 2521751 h 3726607"/>
                  <a:gd name="connsiteX326" fmla="*/ 2679142 w 2971826"/>
                  <a:gd name="connsiteY326" fmla="*/ 2529371 h 3726607"/>
                  <a:gd name="connsiteX327" fmla="*/ 2641042 w 2971826"/>
                  <a:gd name="connsiteY327" fmla="*/ 2430311 h 3726607"/>
                  <a:gd name="connsiteX328" fmla="*/ 2618182 w 2971826"/>
                  <a:gd name="connsiteY328" fmla="*/ 2331251 h 3726607"/>
                  <a:gd name="connsiteX329" fmla="*/ 2610562 w 2971826"/>
                  <a:gd name="connsiteY329" fmla="*/ 2247431 h 3726607"/>
                  <a:gd name="connsiteX330" fmla="*/ 2610562 w 2971826"/>
                  <a:gd name="connsiteY330" fmla="*/ 2194091 h 3726607"/>
                  <a:gd name="connsiteX331" fmla="*/ 2679142 w 2971826"/>
                  <a:gd name="connsiteY331" fmla="*/ 2285531 h 3726607"/>
                  <a:gd name="connsiteX332" fmla="*/ 2740102 w 2971826"/>
                  <a:gd name="connsiteY332" fmla="*/ 2331251 h 3726607"/>
                  <a:gd name="connsiteX333" fmla="*/ 2823922 w 2971826"/>
                  <a:gd name="connsiteY333" fmla="*/ 2369351 h 3726607"/>
                  <a:gd name="connsiteX334" fmla="*/ 2862022 w 2971826"/>
                  <a:gd name="connsiteY334" fmla="*/ 2369351 h 3726607"/>
                  <a:gd name="connsiteX335" fmla="*/ 2839162 w 2971826"/>
                  <a:gd name="connsiteY335" fmla="*/ 2308391 h 3726607"/>
                  <a:gd name="connsiteX336" fmla="*/ 2732482 w 2971826"/>
                  <a:gd name="connsiteY336" fmla="*/ 2209331 h 3726607"/>
                  <a:gd name="connsiteX337" fmla="*/ 2641042 w 2971826"/>
                  <a:gd name="connsiteY337" fmla="*/ 2079791 h 3726607"/>
                  <a:gd name="connsiteX338" fmla="*/ 2602942 w 2971826"/>
                  <a:gd name="connsiteY338" fmla="*/ 1988351 h 3726607"/>
                  <a:gd name="connsiteX339" fmla="*/ 2587702 w 2971826"/>
                  <a:gd name="connsiteY339" fmla="*/ 1942631 h 3726607"/>
                  <a:gd name="connsiteX340" fmla="*/ 2702002 w 2971826"/>
                  <a:gd name="connsiteY340" fmla="*/ 2003591 h 3726607"/>
                  <a:gd name="connsiteX341" fmla="*/ 2823922 w 2971826"/>
                  <a:gd name="connsiteY341" fmla="*/ 2056931 h 3726607"/>
                  <a:gd name="connsiteX342" fmla="*/ 2945842 w 2971826"/>
                  <a:gd name="connsiteY342" fmla="*/ 2133131 h 3726607"/>
                  <a:gd name="connsiteX343" fmla="*/ 2961082 w 2971826"/>
                  <a:gd name="connsiteY343" fmla="*/ 2087411 h 3726607"/>
                  <a:gd name="connsiteX344" fmla="*/ 2816302 w 2971826"/>
                  <a:gd name="connsiteY344" fmla="*/ 1995971 h 3726607"/>
                  <a:gd name="connsiteX345" fmla="*/ 2907742 w 2971826"/>
                  <a:gd name="connsiteY345" fmla="*/ 1984541 h 3726607"/>
                  <a:gd name="connsiteX346" fmla="*/ 2968702 w 2971826"/>
                  <a:gd name="connsiteY346" fmla="*/ 1965491 h 3726607"/>
                  <a:gd name="connsiteX347" fmla="*/ 2938222 w 2971826"/>
                  <a:gd name="connsiteY347" fmla="*/ 1935011 h 3726607"/>
                  <a:gd name="connsiteX348" fmla="*/ 2808682 w 2971826"/>
                  <a:gd name="connsiteY348" fmla="*/ 1926439 h 3726607"/>
                  <a:gd name="connsiteX349" fmla="*/ 2694382 w 2971826"/>
                  <a:gd name="connsiteY349" fmla="*/ 1877861 h 3726607"/>
                  <a:gd name="connsiteX350" fmla="*/ 2595322 w 2971826"/>
                  <a:gd name="connsiteY350" fmla="*/ 1828331 h 3726607"/>
                  <a:gd name="connsiteX351" fmla="*/ 2526742 w 2971826"/>
                  <a:gd name="connsiteY351" fmla="*/ 1767371 h 3726607"/>
                  <a:gd name="connsiteX352" fmla="*/ 2465782 w 2971826"/>
                  <a:gd name="connsiteY352" fmla="*/ 1698791 h 3726607"/>
                  <a:gd name="connsiteX353" fmla="*/ 2404822 w 2971826"/>
                  <a:gd name="connsiteY353" fmla="*/ 1653071 h 3726607"/>
                  <a:gd name="connsiteX354" fmla="*/ 2381962 w 2971826"/>
                  <a:gd name="connsiteY354" fmla="*/ 1576871 h 3726607"/>
                  <a:gd name="connsiteX355" fmla="*/ 2450542 w 2971826"/>
                  <a:gd name="connsiteY355" fmla="*/ 1531151 h 3726607"/>
                  <a:gd name="connsiteX356" fmla="*/ 2581034 w 2971826"/>
                  <a:gd name="connsiteY356" fmla="*/ 1525436 h 3726607"/>
                  <a:gd name="connsiteX357" fmla="*/ 2695334 w 2971826"/>
                  <a:gd name="connsiteY357" fmla="*/ 1546391 h 3726607"/>
                  <a:gd name="connsiteX358" fmla="*/ 2776297 w 2971826"/>
                  <a:gd name="connsiteY358" fmla="*/ 1581634 h 3726607"/>
                  <a:gd name="connsiteX359" fmla="*/ 2846782 w 2971826"/>
                  <a:gd name="connsiteY359" fmla="*/ 1668311 h 3726607"/>
                  <a:gd name="connsiteX360" fmla="*/ 2900122 w 2971826"/>
                  <a:gd name="connsiteY360" fmla="*/ 1729271 h 3726607"/>
                  <a:gd name="connsiteX361" fmla="*/ 2938222 w 2971826"/>
                  <a:gd name="connsiteY361" fmla="*/ 1729271 h 3726607"/>
                  <a:gd name="connsiteX362" fmla="*/ 2902027 w 2971826"/>
                  <a:gd name="connsiteY362" fmla="*/ 1641641 h 3726607"/>
                  <a:gd name="connsiteX363" fmla="*/ 2846782 w 2971826"/>
                  <a:gd name="connsiteY363" fmla="*/ 1576871 h 3726607"/>
                  <a:gd name="connsiteX364" fmla="*/ 2801062 w 2971826"/>
                  <a:gd name="connsiteY364" fmla="*/ 1523531 h 3726607"/>
                  <a:gd name="connsiteX365" fmla="*/ 2846782 w 2971826"/>
                  <a:gd name="connsiteY365" fmla="*/ 1493051 h 3726607"/>
                  <a:gd name="connsiteX366" fmla="*/ 2915362 w 2971826"/>
                  <a:gd name="connsiteY366" fmla="*/ 1439711 h 3726607"/>
                  <a:gd name="connsiteX367" fmla="*/ 2968702 w 2971826"/>
                  <a:gd name="connsiteY367" fmla="*/ 1378751 h 3726607"/>
                  <a:gd name="connsiteX368" fmla="*/ 2930602 w 2971826"/>
                  <a:gd name="connsiteY368" fmla="*/ 1363511 h 3726607"/>
                  <a:gd name="connsiteX369" fmla="*/ 2862022 w 2971826"/>
                  <a:gd name="connsiteY369" fmla="*/ 1409231 h 3726607"/>
                  <a:gd name="connsiteX370" fmla="*/ 2793442 w 2971826"/>
                  <a:gd name="connsiteY370" fmla="*/ 1439711 h 3726607"/>
                  <a:gd name="connsiteX371" fmla="*/ 2671522 w 2971826"/>
                  <a:gd name="connsiteY371" fmla="*/ 1470191 h 3726607"/>
                  <a:gd name="connsiteX372" fmla="*/ 2572462 w 2971826"/>
                  <a:gd name="connsiteY372" fmla="*/ 1470191 h 3726607"/>
                  <a:gd name="connsiteX373" fmla="*/ 2519122 w 2971826"/>
                  <a:gd name="connsiteY373" fmla="*/ 1447331 h 3726607"/>
                  <a:gd name="connsiteX374" fmla="*/ 2580082 w 2971826"/>
                  <a:gd name="connsiteY374" fmla="*/ 1393991 h 3726607"/>
                  <a:gd name="connsiteX375" fmla="*/ 2702002 w 2971826"/>
                  <a:gd name="connsiteY375" fmla="*/ 1340651 h 3726607"/>
                  <a:gd name="connsiteX376" fmla="*/ 2831542 w 2971826"/>
                  <a:gd name="connsiteY376" fmla="*/ 1272071 h 3726607"/>
                  <a:gd name="connsiteX377" fmla="*/ 2900122 w 2971826"/>
                  <a:gd name="connsiteY377" fmla="*/ 1256831 h 3726607"/>
                  <a:gd name="connsiteX378" fmla="*/ 2907742 w 2971826"/>
                  <a:gd name="connsiteY378" fmla="*/ 1211111 h 3726607"/>
                  <a:gd name="connsiteX379" fmla="*/ 2839162 w 2971826"/>
                  <a:gd name="connsiteY379" fmla="*/ 1211111 h 3726607"/>
                  <a:gd name="connsiteX380" fmla="*/ 2732482 w 2971826"/>
                  <a:gd name="connsiteY380" fmla="*/ 1249211 h 3726607"/>
                  <a:gd name="connsiteX381" fmla="*/ 2702002 w 2971826"/>
                  <a:gd name="connsiteY381" fmla="*/ 1241591 h 3726607"/>
                  <a:gd name="connsiteX382" fmla="*/ 2785822 w 2971826"/>
                  <a:gd name="connsiteY382" fmla="*/ 1180631 h 3726607"/>
                  <a:gd name="connsiteX383" fmla="*/ 2844877 w 2971826"/>
                  <a:gd name="connsiteY383" fmla="*/ 1078714 h 3726607"/>
                  <a:gd name="connsiteX384" fmla="*/ 2831542 w 2971826"/>
                  <a:gd name="connsiteY384" fmla="*/ 1043471 h 3726607"/>
                  <a:gd name="connsiteX385" fmla="*/ 2793442 w 2971826"/>
                  <a:gd name="connsiteY385" fmla="*/ 1066331 h 3726607"/>
                  <a:gd name="connsiteX386" fmla="*/ 2755342 w 2971826"/>
                  <a:gd name="connsiteY386" fmla="*/ 1134911 h 3726607"/>
                  <a:gd name="connsiteX387" fmla="*/ 2709622 w 2971826"/>
                  <a:gd name="connsiteY387" fmla="*/ 1180631 h 3726607"/>
                  <a:gd name="connsiteX388" fmla="*/ 2615324 w 2971826"/>
                  <a:gd name="connsiteY388" fmla="*/ 1265404 h 3726607"/>
                  <a:gd name="connsiteX389" fmla="*/ 2526742 w 2971826"/>
                  <a:gd name="connsiteY389" fmla="*/ 1302551 h 3726607"/>
                  <a:gd name="connsiteX390" fmla="*/ 2519122 w 2971826"/>
                  <a:gd name="connsiteY390" fmla="*/ 1317791 h 3726607"/>
                  <a:gd name="connsiteX391" fmla="*/ 2511502 w 2971826"/>
                  <a:gd name="connsiteY391" fmla="*/ 1233971 h 3726607"/>
                  <a:gd name="connsiteX392" fmla="*/ 2557222 w 2971826"/>
                  <a:gd name="connsiteY392" fmla="*/ 1096811 h 3726607"/>
                  <a:gd name="connsiteX393" fmla="*/ 2618182 w 2971826"/>
                  <a:gd name="connsiteY393" fmla="*/ 974891 h 3726607"/>
                  <a:gd name="connsiteX394" fmla="*/ 2694382 w 2971826"/>
                  <a:gd name="connsiteY394" fmla="*/ 860591 h 3726607"/>
                  <a:gd name="connsiteX395" fmla="*/ 2686762 w 2971826"/>
                  <a:gd name="connsiteY395" fmla="*/ 822491 h 3726607"/>
                  <a:gd name="connsiteX396" fmla="*/ 2648662 w 2971826"/>
                  <a:gd name="connsiteY396" fmla="*/ 837731 h 3726607"/>
                  <a:gd name="connsiteX397" fmla="*/ 2601037 w 2971826"/>
                  <a:gd name="connsiteY397" fmla="*/ 893929 h 3726607"/>
                  <a:gd name="connsiteX398" fmla="*/ 2541982 w 2971826"/>
                  <a:gd name="connsiteY398" fmla="*/ 974891 h 3726607"/>
                  <a:gd name="connsiteX399" fmla="*/ 2496262 w 2971826"/>
                  <a:gd name="connsiteY399" fmla="*/ 1043471 h 3726607"/>
                  <a:gd name="connsiteX400" fmla="*/ 2503882 w 2971826"/>
                  <a:gd name="connsiteY400" fmla="*/ 929171 h 3726607"/>
                  <a:gd name="connsiteX401" fmla="*/ 2496262 w 2971826"/>
                  <a:gd name="connsiteY401" fmla="*/ 822491 h 3726607"/>
                  <a:gd name="connsiteX402" fmla="*/ 2488642 w 2971826"/>
                  <a:gd name="connsiteY402" fmla="*/ 708191 h 3726607"/>
                  <a:gd name="connsiteX403" fmla="*/ 2450542 w 2971826"/>
                  <a:gd name="connsiteY403" fmla="*/ 723431 h 3726607"/>
                  <a:gd name="connsiteX404" fmla="*/ 2441017 w 2971826"/>
                  <a:gd name="connsiteY404" fmla="*/ 812966 h 3726607"/>
                  <a:gd name="connsiteX405" fmla="*/ 2435302 w 2971826"/>
                  <a:gd name="connsiteY405" fmla="*/ 974891 h 3726607"/>
                  <a:gd name="connsiteX406" fmla="*/ 2420062 w 2971826"/>
                  <a:gd name="connsiteY406" fmla="*/ 1173011 h 3726607"/>
                  <a:gd name="connsiteX407" fmla="*/ 2381962 w 2971826"/>
                  <a:gd name="connsiteY407" fmla="*/ 1355891 h 3726607"/>
                  <a:gd name="connsiteX408" fmla="*/ 2298142 w 2971826"/>
                  <a:gd name="connsiteY408" fmla="*/ 1454951 h 3726607"/>
                  <a:gd name="connsiteX409" fmla="*/ 2160982 w 2971826"/>
                  <a:gd name="connsiteY409" fmla="*/ 1493051 h 3726607"/>
                  <a:gd name="connsiteX410" fmla="*/ 2000962 w 2971826"/>
                  <a:gd name="connsiteY410" fmla="*/ 1470191 h 3726607"/>
                  <a:gd name="connsiteX411" fmla="*/ 1863802 w 2971826"/>
                  <a:gd name="connsiteY411" fmla="*/ 1287311 h 3726607"/>
                  <a:gd name="connsiteX412" fmla="*/ 1779982 w 2971826"/>
                  <a:gd name="connsiteY412" fmla="*/ 1096811 h 3726607"/>
                  <a:gd name="connsiteX413" fmla="*/ 1680922 w 2971826"/>
                  <a:gd name="connsiteY413" fmla="*/ 822491 h 3726607"/>
                  <a:gd name="connsiteX414" fmla="*/ 1658062 w 2971826"/>
                  <a:gd name="connsiteY414" fmla="*/ 654851 h 3726607"/>
                  <a:gd name="connsiteX415" fmla="*/ 1673302 w 2971826"/>
                  <a:gd name="connsiteY415" fmla="*/ 411011 h 3726607"/>
                  <a:gd name="connsiteX416" fmla="*/ 1650442 w 2971826"/>
                  <a:gd name="connsiteY416" fmla="*/ 98591 h 3726607"/>
                  <a:gd name="connsiteX417" fmla="*/ 1635202 w 2971826"/>
                  <a:gd name="connsiteY417" fmla="*/ 68111 h 3726607"/>
                  <a:gd name="connsiteX418" fmla="*/ 1498042 w 2971826"/>
                  <a:gd name="connsiteY418" fmla="*/ 7151 h 3726607"/>
                  <a:gd name="connsiteX419" fmla="*/ 1315162 w 2971826"/>
                  <a:gd name="connsiteY419" fmla="*/ 7151 h 3726607"/>
                  <a:gd name="connsiteX420" fmla="*/ 1155142 w 2971826"/>
                  <a:gd name="connsiteY420" fmla="*/ 83351 h 3726607"/>
                  <a:gd name="connsiteX0" fmla="*/ 1155142 w 2971826"/>
                  <a:gd name="connsiteY0" fmla="*/ 83351 h 3726607"/>
                  <a:gd name="connsiteX1" fmla="*/ 1155142 w 2971826"/>
                  <a:gd name="connsiteY1" fmla="*/ 205271 h 3726607"/>
                  <a:gd name="connsiteX2" fmla="*/ 1155142 w 2971826"/>
                  <a:gd name="connsiteY2" fmla="*/ 296711 h 3726607"/>
                  <a:gd name="connsiteX3" fmla="*/ 1155142 w 2971826"/>
                  <a:gd name="connsiteY3" fmla="*/ 464351 h 3726607"/>
                  <a:gd name="connsiteX4" fmla="*/ 1170382 w 2971826"/>
                  <a:gd name="connsiteY4" fmla="*/ 586271 h 3726607"/>
                  <a:gd name="connsiteX5" fmla="*/ 1147522 w 2971826"/>
                  <a:gd name="connsiteY5" fmla="*/ 807251 h 3726607"/>
                  <a:gd name="connsiteX6" fmla="*/ 1139902 w 2971826"/>
                  <a:gd name="connsiteY6" fmla="*/ 921551 h 3726607"/>
                  <a:gd name="connsiteX7" fmla="*/ 1086562 w 2971826"/>
                  <a:gd name="connsiteY7" fmla="*/ 1012991 h 3726607"/>
                  <a:gd name="connsiteX8" fmla="*/ 972262 w 2971826"/>
                  <a:gd name="connsiteY8" fmla="*/ 1081571 h 3726607"/>
                  <a:gd name="connsiteX9" fmla="*/ 903682 w 2971826"/>
                  <a:gd name="connsiteY9" fmla="*/ 1134911 h 3726607"/>
                  <a:gd name="connsiteX10" fmla="*/ 797002 w 2971826"/>
                  <a:gd name="connsiteY10" fmla="*/ 1134911 h 3726607"/>
                  <a:gd name="connsiteX11" fmla="*/ 736042 w 2971826"/>
                  <a:gd name="connsiteY11" fmla="*/ 1081571 h 3726607"/>
                  <a:gd name="connsiteX12" fmla="*/ 697942 w 2971826"/>
                  <a:gd name="connsiteY12" fmla="*/ 1028231 h 3726607"/>
                  <a:gd name="connsiteX13" fmla="*/ 659842 w 2971826"/>
                  <a:gd name="connsiteY13" fmla="*/ 921551 h 3726607"/>
                  <a:gd name="connsiteX14" fmla="*/ 636982 w 2971826"/>
                  <a:gd name="connsiteY14" fmla="*/ 776771 h 3726607"/>
                  <a:gd name="connsiteX15" fmla="*/ 636982 w 2971826"/>
                  <a:gd name="connsiteY15" fmla="*/ 700571 h 3726607"/>
                  <a:gd name="connsiteX16" fmla="*/ 614122 w 2971826"/>
                  <a:gd name="connsiteY16" fmla="*/ 685331 h 3726607"/>
                  <a:gd name="connsiteX17" fmla="*/ 583642 w 2971826"/>
                  <a:gd name="connsiteY17" fmla="*/ 685331 h 3726607"/>
                  <a:gd name="connsiteX18" fmla="*/ 583642 w 2971826"/>
                  <a:gd name="connsiteY18" fmla="*/ 723431 h 3726607"/>
                  <a:gd name="connsiteX19" fmla="*/ 583642 w 2971826"/>
                  <a:gd name="connsiteY19" fmla="*/ 776771 h 3726607"/>
                  <a:gd name="connsiteX20" fmla="*/ 591262 w 2971826"/>
                  <a:gd name="connsiteY20" fmla="*/ 852971 h 3726607"/>
                  <a:gd name="connsiteX21" fmla="*/ 583642 w 2971826"/>
                  <a:gd name="connsiteY21" fmla="*/ 906311 h 3726607"/>
                  <a:gd name="connsiteX22" fmla="*/ 576022 w 2971826"/>
                  <a:gd name="connsiteY22" fmla="*/ 936791 h 3726607"/>
                  <a:gd name="connsiteX23" fmla="*/ 517919 w 2971826"/>
                  <a:gd name="connsiteY23" fmla="*/ 910121 h 3726607"/>
                  <a:gd name="connsiteX24" fmla="*/ 400762 w 2971826"/>
                  <a:gd name="connsiteY24" fmla="*/ 814871 h 3726607"/>
                  <a:gd name="connsiteX25" fmla="*/ 368377 w 2971826"/>
                  <a:gd name="connsiteY25" fmla="*/ 797726 h 3726607"/>
                  <a:gd name="connsiteX26" fmla="*/ 301702 w 2971826"/>
                  <a:gd name="connsiteY26" fmla="*/ 822491 h 3726607"/>
                  <a:gd name="connsiteX27" fmla="*/ 339802 w 2971826"/>
                  <a:gd name="connsiteY27" fmla="*/ 852971 h 3726607"/>
                  <a:gd name="connsiteX28" fmla="*/ 370282 w 2971826"/>
                  <a:gd name="connsiteY28" fmla="*/ 875831 h 3726607"/>
                  <a:gd name="connsiteX29" fmla="*/ 431242 w 2971826"/>
                  <a:gd name="connsiteY29" fmla="*/ 936791 h 3726607"/>
                  <a:gd name="connsiteX30" fmla="*/ 507442 w 2971826"/>
                  <a:gd name="connsiteY30" fmla="*/ 997751 h 3726607"/>
                  <a:gd name="connsiteX31" fmla="*/ 560782 w 2971826"/>
                  <a:gd name="connsiteY31" fmla="*/ 1043471 h 3726607"/>
                  <a:gd name="connsiteX32" fmla="*/ 629362 w 2971826"/>
                  <a:gd name="connsiteY32" fmla="*/ 1134911 h 3726607"/>
                  <a:gd name="connsiteX33" fmla="*/ 675082 w 2971826"/>
                  <a:gd name="connsiteY33" fmla="*/ 1173011 h 3726607"/>
                  <a:gd name="connsiteX34" fmla="*/ 591262 w 2971826"/>
                  <a:gd name="connsiteY34" fmla="*/ 1180631 h 3726607"/>
                  <a:gd name="connsiteX35" fmla="*/ 476962 w 2971826"/>
                  <a:gd name="connsiteY35" fmla="*/ 1180631 h 3726607"/>
                  <a:gd name="connsiteX36" fmla="*/ 377902 w 2971826"/>
                  <a:gd name="connsiteY36" fmla="*/ 1173011 h 3726607"/>
                  <a:gd name="connsiteX37" fmla="*/ 271222 w 2971826"/>
                  <a:gd name="connsiteY37" fmla="*/ 1134911 h 3726607"/>
                  <a:gd name="connsiteX38" fmla="*/ 217882 w 2971826"/>
                  <a:gd name="connsiteY38" fmla="*/ 1081571 h 3726607"/>
                  <a:gd name="connsiteX39" fmla="*/ 156922 w 2971826"/>
                  <a:gd name="connsiteY39" fmla="*/ 1043471 h 3726607"/>
                  <a:gd name="connsiteX40" fmla="*/ 126442 w 2971826"/>
                  <a:gd name="connsiteY40" fmla="*/ 1073951 h 3726607"/>
                  <a:gd name="connsiteX41" fmla="*/ 172162 w 2971826"/>
                  <a:gd name="connsiteY41" fmla="*/ 1112051 h 3726607"/>
                  <a:gd name="connsiteX42" fmla="*/ 202642 w 2971826"/>
                  <a:gd name="connsiteY42" fmla="*/ 1142531 h 3726607"/>
                  <a:gd name="connsiteX43" fmla="*/ 233122 w 2971826"/>
                  <a:gd name="connsiteY43" fmla="*/ 1173011 h 3726607"/>
                  <a:gd name="connsiteX44" fmla="*/ 294082 w 2971826"/>
                  <a:gd name="connsiteY44" fmla="*/ 1218731 h 3726607"/>
                  <a:gd name="connsiteX45" fmla="*/ 339802 w 2971826"/>
                  <a:gd name="connsiteY45" fmla="*/ 1233971 h 3726607"/>
                  <a:gd name="connsiteX46" fmla="*/ 362662 w 2971826"/>
                  <a:gd name="connsiteY46" fmla="*/ 1249211 h 3726607"/>
                  <a:gd name="connsiteX47" fmla="*/ 316942 w 2971826"/>
                  <a:gd name="connsiteY47" fmla="*/ 1256831 h 3726607"/>
                  <a:gd name="connsiteX48" fmla="*/ 225502 w 2971826"/>
                  <a:gd name="connsiteY48" fmla="*/ 1256831 h 3726607"/>
                  <a:gd name="connsiteX49" fmla="*/ 164542 w 2971826"/>
                  <a:gd name="connsiteY49" fmla="*/ 1265404 h 3726607"/>
                  <a:gd name="connsiteX50" fmla="*/ 103582 w 2971826"/>
                  <a:gd name="connsiteY50" fmla="*/ 1287311 h 3726607"/>
                  <a:gd name="connsiteX51" fmla="*/ 73102 w 2971826"/>
                  <a:gd name="connsiteY51" fmla="*/ 1310171 h 3726607"/>
                  <a:gd name="connsiteX52" fmla="*/ 80722 w 2971826"/>
                  <a:gd name="connsiteY52" fmla="*/ 1340651 h 3726607"/>
                  <a:gd name="connsiteX53" fmla="*/ 123584 w 2971826"/>
                  <a:gd name="connsiteY53" fmla="*/ 1344461 h 3726607"/>
                  <a:gd name="connsiteX54" fmla="*/ 202642 w 2971826"/>
                  <a:gd name="connsiteY54" fmla="*/ 1325411 h 3726607"/>
                  <a:gd name="connsiteX55" fmla="*/ 362662 w 2971826"/>
                  <a:gd name="connsiteY55" fmla="*/ 1294931 h 3726607"/>
                  <a:gd name="connsiteX56" fmla="*/ 446482 w 2971826"/>
                  <a:gd name="connsiteY56" fmla="*/ 1302551 h 3726607"/>
                  <a:gd name="connsiteX57" fmla="*/ 553162 w 2971826"/>
                  <a:gd name="connsiteY57" fmla="*/ 1302551 h 3726607"/>
                  <a:gd name="connsiteX58" fmla="*/ 591262 w 2971826"/>
                  <a:gd name="connsiteY58" fmla="*/ 1302551 h 3726607"/>
                  <a:gd name="connsiteX59" fmla="*/ 545542 w 2971826"/>
                  <a:gd name="connsiteY59" fmla="*/ 1333031 h 3726607"/>
                  <a:gd name="connsiteX60" fmla="*/ 484582 w 2971826"/>
                  <a:gd name="connsiteY60" fmla="*/ 1363511 h 3726607"/>
                  <a:gd name="connsiteX61" fmla="*/ 446482 w 2971826"/>
                  <a:gd name="connsiteY61" fmla="*/ 1386371 h 3726607"/>
                  <a:gd name="connsiteX62" fmla="*/ 385522 w 2971826"/>
                  <a:gd name="connsiteY62" fmla="*/ 1409231 h 3726607"/>
                  <a:gd name="connsiteX63" fmla="*/ 332182 w 2971826"/>
                  <a:gd name="connsiteY63" fmla="*/ 1447331 h 3726607"/>
                  <a:gd name="connsiteX64" fmla="*/ 271222 w 2971826"/>
                  <a:gd name="connsiteY64" fmla="*/ 1462571 h 3726607"/>
                  <a:gd name="connsiteX65" fmla="*/ 234075 w 2971826"/>
                  <a:gd name="connsiteY65" fmla="*/ 1492099 h 3726607"/>
                  <a:gd name="connsiteX66" fmla="*/ 168352 w 2971826"/>
                  <a:gd name="connsiteY66" fmla="*/ 1507338 h 3726607"/>
                  <a:gd name="connsiteX67" fmla="*/ 88342 w 2971826"/>
                  <a:gd name="connsiteY67" fmla="*/ 1522579 h 3726607"/>
                  <a:gd name="connsiteX68" fmla="*/ 19762 w 2971826"/>
                  <a:gd name="connsiteY68" fmla="*/ 1508291 h 3726607"/>
                  <a:gd name="connsiteX69" fmla="*/ 19762 w 2971826"/>
                  <a:gd name="connsiteY69" fmla="*/ 1561631 h 3726607"/>
                  <a:gd name="connsiteX70" fmla="*/ 73102 w 2971826"/>
                  <a:gd name="connsiteY70" fmla="*/ 1584491 h 3726607"/>
                  <a:gd name="connsiteX71" fmla="*/ 126442 w 2971826"/>
                  <a:gd name="connsiteY71" fmla="*/ 1569251 h 3726607"/>
                  <a:gd name="connsiteX72" fmla="*/ 217882 w 2971826"/>
                  <a:gd name="connsiteY72" fmla="*/ 1561631 h 3726607"/>
                  <a:gd name="connsiteX73" fmla="*/ 248362 w 2971826"/>
                  <a:gd name="connsiteY73" fmla="*/ 1546391 h 3726607"/>
                  <a:gd name="connsiteX74" fmla="*/ 210262 w 2971826"/>
                  <a:gd name="connsiteY74" fmla="*/ 1592111 h 3726607"/>
                  <a:gd name="connsiteX75" fmla="*/ 141682 w 2971826"/>
                  <a:gd name="connsiteY75" fmla="*/ 1637831 h 3726607"/>
                  <a:gd name="connsiteX76" fmla="*/ 65482 w 2971826"/>
                  <a:gd name="connsiteY76" fmla="*/ 1698791 h 3726607"/>
                  <a:gd name="connsiteX77" fmla="*/ 42622 w 2971826"/>
                  <a:gd name="connsiteY77" fmla="*/ 1774991 h 3726607"/>
                  <a:gd name="connsiteX78" fmla="*/ 73102 w 2971826"/>
                  <a:gd name="connsiteY78" fmla="*/ 1797851 h 3726607"/>
                  <a:gd name="connsiteX79" fmla="*/ 88342 w 2971826"/>
                  <a:gd name="connsiteY79" fmla="*/ 1767371 h 3726607"/>
                  <a:gd name="connsiteX80" fmla="*/ 111202 w 2971826"/>
                  <a:gd name="connsiteY80" fmla="*/ 1736891 h 3726607"/>
                  <a:gd name="connsiteX81" fmla="*/ 172162 w 2971826"/>
                  <a:gd name="connsiteY81" fmla="*/ 1691171 h 3726607"/>
                  <a:gd name="connsiteX82" fmla="*/ 224550 w 2971826"/>
                  <a:gd name="connsiteY82" fmla="*/ 1647356 h 3726607"/>
                  <a:gd name="connsiteX83" fmla="*/ 377902 w 2971826"/>
                  <a:gd name="connsiteY83" fmla="*/ 1546391 h 3726607"/>
                  <a:gd name="connsiteX84" fmla="*/ 446482 w 2971826"/>
                  <a:gd name="connsiteY84" fmla="*/ 1508291 h 3726607"/>
                  <a:gd name="connsiteX85" fmla="*/ 515062 w 2971826"/>
                  <a:gd name="connsiteY85" fmla="*/ 1470191 h 3726607"/>
                  <a:gd name="connsiteX86" fmla="*/ 598882 w 2971826"/>
                  <a:gd name="connsiteY86" fmla="*/ 1432091 h 3726607"/>
                  <a:gd name="connsiteX87" fmla="*/ 659842 w 2971826"/>
                  <a:gd name="connsiteY87" fmla="*/ 1378751 h 3726607"/>
                  <a:gd name="connsiteX88" fmla="*/ 751282 w 2971826"/>
                  <a:gd name="connsiteY88" fmla="*/ 1325411 h 3726607"/>
                  <a:gd name="connsiteX89" fmla="*/ 797002 w 2971826"/>
                  <a:gd name="connsiteY89" fmla="*/ 1302551 h 3726607"/>
                  <a:gd name="connsiteX90" fmla="*/ 873202 w 2971826"/>
                  <a:gd name="connsiteY90" fmla="*/ 1302551 h 3726607"/>
                  <a:gd name="connsiteX91" fmla="*/ 987502 w 2971826"/>
                  <a:gd name="connsiteY91" fmla="*/ 1302551 h 3726607"/>
                  <a:gd name="connsiteX92" fmla="*/ 1040842 w 2971826"/>
                  <a:gd name="connsiteY92" fmla="*/ 1302551 h 3726607"/>
                  <a:gd name="connsiteX93" fmla="*/ 949402 w 2971826"/>
                  <a:gd name="connsiteY93" fmla="*/ 1416851 h 3726607"/>
                  <a:gd name="connsiteX94" fmla="*/ 888442 w 2971826"/>
                  <a:gd name="connsiteY94" fmla="*/ 1546391 h 3726607"/>
                  <a:gd name="connsiteX95" fmla="*/ 827482 w 2971826"/>
                  <a:gd name="connsiteY95" fmla="*/ 1637831 h 3726607"/>
                  <a:gd name="connsiteX96" fmla="*/ 781762 w 2971826"/>
                  <a:gd name="connsiteY96" fmla="*/ 1774991 h 3726607"/>
                  <a:gd name="connsiteX97" fmla="*/ 751282 w 2971826"/>
                  <a:gd name="connsiteY97" fmla="*/ 1813091 h 3726607"/>
                  <a:gd name="connsiteX98" fmla="*/ 629362 w 2971826"/>
                  <a:gd name="connsiteY98" fmla="*/ 1851191 h 3726607"/>
                  <a:gd name="connsiteX99" fmla="*/ 515062 w 2971826"/>
                  <a:gd name="connsiteY99" fmla="*/ 1835951 h 3726607"/>
                  <a:gd name="connsiteX100" fmla="*/ 385522 w 2971826"/>
                  <a:gd name="connsiteY100" fmla="*/ 1790231 h 3726607"/>
                  <a:gd name="connsiteX101" fmla="*/ 324562 w 2971826"/>
                  <a:gd name="connsiteY101" fmla="*/ 1759751 h 3726607"/>
                  <a:gd name="connsiteX102" fmla="*/ 316942 w 2971826"/>
                  <a:gd name="connsiteY102" fmla="*/ 1797851 h 3726607"/>
                  <a:gd name="connsiteX103" fmla="*/ 353137 w 2971826"/>
                  <a:gd name="connsiteY103" fmla="*/ 1827378 h 3726607"/>
                  <a:gd name="connsiteX104" fmla="*/ 416002 w 2971826"/>
                  <a:gd name="connsiteY104" fmla="*/ 1874051 h 3726607"/>
                  <a:gd name="connsiteX105" fmla="*/ 499822 w 2971826"/>
                  <a:gd name="connsiteY105" fmla="*/ 1919771 h 3726607"/>
                  <a:gd name="connsiteX106" fmla="*/ 522682 w 2971826"/>
                  <a:gd name="connsiteY106" fmla="*/ 1942631 h 3726607"/>
                  <a:gd name="connsiteX107" fmla="*/ 408382 w 2971826"/>
                  <a:gd name="connsiteY107" fmla="*/ 1980731 h 3726607"/>
                  <a:gd name="connsiteX108" fmla="*/ 362662 w 2971826"/>
                  <a:gd name="connsiteY108" fmla="*/ 2003591 h 3726607"/>
                  <a:gd name="connsiteX109" fmla="*/ 271222 w 2971826"/>
                  <a:gd name="connsiteY109" fmla="*/ 2026451 h 3726607"/>
                  <a:gd name="connsiteX110" fmla="*/ 202642 w 2971826"/>
                  <a:gd name="connsiteY110" fmla="*/ 2026451 h 3726607"/>
                  <a:gd name="connsiteX111" fmla="*/ 134062 w 2971826"/>
                  <a:gd name="connsiteY111" fmla="*/ 2026451 h 3726607"/>
                  <a:gd name="connsiteX112" fmla="*/ 57862 w 2971826"/>
                  <a:gd name="connsiteY112" fmla="*/ 1995971 h 3726607"/>
                  <a:gd name="connsiteX113" fmla="*/ 19762 w 2971826"/>
                  <a:gd name="connsiteY113" fmla="*/ 2011211 h 3726607"/>
                  <a:gd name="connsiteX114" fmla="*/ 35002 w 2971826"/>
                  <a:gd name="connsiteY114" fmla="*/ 2041691 h 3726607"/>
                  <a:gd name="connsiteX115" fmla="*/ 65482 w 2971826"/>
                  <a:gd name="connsiteY115" fmla="*/ 2072171 h 3726607"/>
                  <a:gd name="connsiteX116" fmla="*/ 156922 w 2971826"/>
                  <a:gd name="connsiteY116" fmla="*/ 2095031 h 3726607"/>
                  <a:gd name="connsiteX117" fmla="*/ 225502 w 2971826"/>
                  <a:gd name="connsiteY117" fmla="*/ 2102651 h 3726607"/>
                  <a:gd name="connsiteX118" fmla="*/ 255982 w 2971826"/>
                  <a:gd name="connsiteY118" fmla="*/ 2110271 h 3726607"/>
                  <a:gd name="connsiteX119" fmla="*/ 179782 w 2971826"/>
                  <a:gd name="connsiteY119" fmla="*/ 2148371 h 3726607"/>
                  <a:gd name="connsiteX120" fmla="*/ 95962 w 2971826"/>
                  <a:gd name="connsiteY120" fmla="*/ 2194091 h 3726607"/>
                  <a:gd name="connsiteX121" fmla="*/ 43574 w 2971826"/>
                  <a:gd name="connsiteY121" fmla="*/ 2230286 h 3726607"/>
                  <a:gd name="connsiteX122" fmla="*/ 712 w 2971826"/>
                  <a:gd name="connsiteY122" fmla="*/ 2266481 h 3726607"/>
                  <a:gd name="connsiteX123" fmla="*/ 19762 w 2971826"/>
                  <a:gd name="connsiteY123" fmla="*/ 2316011 h 3726607"/>
                  <a:gd name="connsiteX124" fmla="*/ 57862 w 2971826"/>
                  <a:gd name="connsiteY124" fmla="*/ 2285531 h 3726607"/>
                  <a:gd name="connsiteX125" fmla="*/ 134062 w 2971826"/>
                  <a:gd name="connsiteY125" fmla="*/ 2239811 h 3726607"/>
                  <a:gd name="connsiteX126" fmla="*/ 233122 w 2971826"/>
                  <a:gd name="connsiteY126" fmla="*/ 2194091 h 3726607"/>
                  <a:gd name="connsiteX127" fmla="*/ 301702 w 2971826"/>
                  <a:gd name="connsiteY127" fmla="*/ 2155991 h 3726607"/>
                  <a:gd name="connsiteX128" fmla="*/ 370282 w 2971826"/>
                  <a:gd name="connsiteY128" fmla="*/ 2117891 h 3726607"/>
                  <a:gd name="connsiteX129" fmla="*/ 454102 w 2971826"/>
                  <a:gd name="connsiteY129" fmla="*/ 2072171 h 3726607"/>
                  <a:gd name="connsiteX130" fmla="*/ 560782 w 2971826"/>
                  <a:gd name="connsiteY130" fmla="*/ 2026451 h 3726607"/>
                  <a:gd name="connsiteX131" fmla="*/ 667462 w 2971826"/>
                  <a:gd name="connsiteY131" fmla="*/ 2011211 h 3726607"/>
                  <a:gd name="connsiteX132" fmla="*/ 728422 w 2971826"/>
                  <a:gd name="connsiteY132" fmla="*/ 1980731 h 3726607"/>
                  <a:gd name="connsiteX133" fmla="*/ 705562 w 2971826"/>
                  <a:gd name="connsiteY133" fmla="*/ 2079791 h 3726607"/>
                  <a:gd name="connsiteX134" fmla="*/ 621742 w 2971826"/>
                  <a:gd name="connsiteY134" fmla="*/ 2171231 h 3726607"/>
                  <a:gd name="connsiteX135" fmla="*/ 568402 w 2971826"/>
                  <a:gd name="connsiteY135" fmla="*/ 2209331 h 3726607"/>
                  <a:gd name="connsiteX136" fmla="*/ 469342 w 2971826"/>
                  <a:gd name="connsiteY136" fmla="*/ 2285531 h 3726607"/>
                  <a:gd name="connsiteX137" fmla="*/ 390284 w 2971826"/>
                  <a:gd name="connsiteY137" fmla="*/ 2336966 h 3726607"/>
                  <a:gd name="connsiteX138" fmla="*/ 271222 w 2971826"/>
                  <a:gd name="connsiteY138" fmla="*/ 2392211 h 3726607"/>
                  <a:gd name="connsiteX139" fmla="*/ 202642 w 2971826"/>
                  <a:gd name="connsiteY139" fmla="*/ 2415071 h 3726607"/>
                  <a:gd name="connsiteX140" fmla="*/ 95962 w 2971826"/>
                  <a:gd name="connsiteY140" fmla="*/ 2445551 h 3726607"/>
                  <a:gd name="connsiteX141" fmla="*/ 35002 w 2971826"/>
                  <a:gd name="connsiteY141" fmla="*/ 2437931 h 3726607"/>
                  <a:gd name="connsiteX142" fmla="*/ 42622 w 2971826"/>
                  <a:gd name="connsiteY142" fmla="*/ 2491271 h 3726607"/>
                  <a:gd name="connsiteX143" fmla="*/ 166447 w 2971826"/>
                  <a:gd name="connsiteY143" fmla="*/ 2487461 h 3726607"/>
                  <a:gd name="connsiteX144" fmla="*/ 240742 w 2971826"/>
                  <a:gd name="connsiteY144" fmla="*/ 2468411 h 3726607"/>
                  <a:gd name="connsiteX145" fmla="*/ 309322 w 2971826"/>
                  <a:gd name="connsiteY145" fmla="*/ 2445551 h 3726607"/>
                  <a:gd name="connsiteX146" fmla="*/ 271222 w 2971826"/>
                  <a:gd name="connsiteY146" fmla="*/ 2506511 h 3726607"/>
                  <a:gd name="connsiteX147" fmla="*/ 201690 w 2971826"/>
                  <a:gd name="connsiteY147" fmla="*/ 2582711 h 3726607"/>
                  <a:gd name="connsiteX148" fmla="*/ 154065 w 2971826"/>
                  <a:gd name="connsiteY148" fmla="*/ 2638909 h 3726607"/>
                  <a:gd name="connsiteX149" fmla="*/ 118822 w 2971826"/>
                  <a:gd name="connsiteY149" fmla="*/ 2727491 h 3726607"/>
                  <a:gd name="connsiteX150" fmla="*/ 156922 w 2971826"/>
                  <a:gd name="connsiteY150" fmla="*/ 2742731 h 3726607"/>
                  <a:gd name="connsiteX151" fmla="*/ 195022 w 2971826"/>
                  <a:gd name="connsiteY151" fmla="*/ 2666531 h 3726607"/>
                  <a:gd name="connsiteX152" fmla="*/ 248362 w 2971826"/>
                  <a:gd name="connsiteY152" fmla="*/ 2613191 h 3726607"/>
                  <a:gd name="connsiteX153" fmla="*/ 301702 w 2971826"/>
                  <a:gd name="connsiteY153" fmla="*/ 2536991 h 3726607"/>
                  <a:gd name="connsiteX154" fmla="*/ 370282 w 2971826"/>
                  <a:gd name="connsiteY154" fmla="*/ 2491271 h 3726607"/>
                  <a:gd name="connsiteX155" fmla="*/ 438862 w 2971826"/>
                  <a:gd name="connsiteY155" fmla="*/ 2437931 h 3726607"/>
                  <a:gd name="connsiteX156" fmla="*/ 492202 w 2971826"/>
                  <a:gd name="connsiteY156" fmla="*/ 2399831 h 3726607"/>
                  <a:gd name="connsiteX157" fmla="*/ 598882 w 2971826"/>
                  <a:gd name="connsiteY157" fmla="*/ 2354111 h 3726607"/>
                  <a:gd name="connsiteX158" fmla="*/ 644602 w 2971826"/>
                  <a:gd name="connsiteY158" fmla="*/ 2338871 h 3726607"/>
                  <a:gd name="connsiteX159" fmla="*/ 629362 w 2971826"/>
                  <a:gd name="connsiteY159" fmla="*/ 2415071 h 3726607"/>
                  <a:gd name="connsiteX160" fmla="*/ 576022 w 2971826"/>
                  <a:gd name="connsiteY160" fmla="*/ 2476031 h 3726607"/>
                  <a:gd name="connsiteX161" fmla="*/ 492202 w 2971826"/>
                  <a:gd name="connsiteY161" fmla="*/ 2590331 h 3726607"/>
                  <a:gd name="connsiteX162" fmla="*/ 446482 w 2971826"/>
                  <a:gd name="connsiteY162" fmla="*/ 2674151 h 3726607"/>
                  <a:gd name="connsiteX163" fmla="*/ 377902 w 2971826"/>
                  <a:gd name="connsiteY163" fmla="*/ 2735111 h 3726607"/>
                  <a:gd name="connsiteX164" fmla="*/ 301702 w 2971826"/>
                  <a:gd name="connsiteY164" fmla="*/ 2803691 h 3726607"/>
                  <a:gd name="connsiteX165" fmla="*/ 210262 w 2971826"/>
                  <a:gd name="connsiteY165" fmla="*/ 2864651 h 3726607"/>
                  <a:gd name="connsiteX166" fmla="*/ 149302 w 2971826"/>
                  <a:gd name="connsiteY166" fmla="*/ 2895131 h 3726607"/>
                  <a:gd name="connsiteX167" fmla="*/ 141682 w 2971826"/>
                  <a:gd name="connsiteY167" fmla="*/ 2933231 h 3726607"/>
                  <a:gd name="connsiteX168" fmla="*/ 164542 w 2971826"/>
                  <a:gd name="connsiteY168" fmla="*/ 2948471 h 3726607"/>
                  <a:gd name="connsiteX169" fmla="*/ 240742 w 2971826"/>
                  <a:gd name="connsiteY169" fmla="*/ 2887511 h 3726607"/>
                  <a:gd name="connsiteX170" fmla="*/ 362662 w 2971826"/>
                  <a:gd name="connsiteY170" fmla="*/ 2811311 h 3726607"/>
                  <a:gd name="connsiteX171" fmla="*/ 400762 w 2971826"/>
                  <a:gd name="connsiteY171" fmla="*/ 2780831 h 3726607"/>
                  <a:gd name="connsiteX172" fmla="*/ 355042 w 2971826"/>
                  <a:gd name="connsiteY172" fmla="*/ 2940851 h 3726607"/>
                  <a:gd name="connsiteX173" fmla="*/ 332182 w 2971826"/>
                  <a:gd name="connsiteY173" fmla="*/ 3062771 h 3726607"/>
                  <a:gd name="connsiteX174" fmla="*/ 324562 w 2971826"/>
                  <a:gd name="connsiteY174" fmla="*/ 3154211 h 3726607"/>
                  <a:gd name="connsiteX175" fmla="*/ 362662 w 2971826"/>
                  <a:gd name="connsiteY175" fmla="*/ 3161831 h 3726607"/>
                  <a:gd name="connsiteX176" fmla="*/ 362662 w 2971826"/>
                  <a:gd name="connsiteY176" fmla="*/ 3108491 h 3726607"/>
                  <a:gd name="connsiteX177" fmla="*/ 408382 w 2971826"/>
                  <a:gd name="connsiteY177" fmla="*/ 2940851 h 3726607"/>
                  <a:gd name="connsiteX178" fmla="*/ 461722 w 2971826"/>
                  <a:gd name="connsiteY178" fmla="*/ 2803691 h 3726607"/>
                  <a:gd name="connsiteX179" fmla="*/ 530302 w 2971826"/>
                  <a:gd name="connsiteY179" fmla="*/ 2735111 h 3726607"/>
                  <a:gd name="connsiteX180" fmla="*/ 583642 w 2971826"/>
                  <a:gd name="connsiteY180" fmla="*/ 2666531 h 3726607"/>
                  <a:gd name="connsiteX181" fmla="*/ 629362 w 2971826"/>
                  <a:gd name="connsiteY181" fmla="*/ 2636051 h 3726607"/>
                  <a:gd name="connsiteX182" fmla="*/ 629362 w 2971826"/>
                  <a:gd name="connsiteY182" fmla="*/ 2735111 h 3726607"/>
                  <a:gd name="connsiteX183" fmla="*/ 591262 w 2971826"/>
                  <a:gd name="connsiteY183" fmla="*/ 2917991 h 3726607"/>
                  <a:gd name="connsiteX184" fmla="*/ 545542 w 2971826"/>
                  <a:gd name="connsiteY184" fmla="*/ 3055151 h 3726607"/>
                  <a:gd name="connsiteX185" fmla="*/ 499822 w 2971826"/>
                  <a:gd name="connsiteY185" fmla="*/ 3146591 h 3726607"/>
                  <a:gd name="connsiteX186" fmla="*/ 461722 w 2971826"/>
                  <a:gd name="connsiteY186" fmla="*/ 3222791 h 3726607"/>
                  <a:gd name="connsiteX187" fmla="*/ 416002 w 2971826"/>
                  <a:gd name="connsiteY187" fmla="*/ 3298991 h 3726607"/>
                  <a:gd name="connsiteX188" fmla="*/ 385522 w 2971826"/>
                  <a:gd name="connsiteY188" fmla="*/ 3375191 h 3726607"/>
                  <a:gd name="connsiteX189" fmla="*/ 385522 w 2971826"/>
                  <a:gd name="connsiteY189" fmla="*/ 3413291 h 3726607"/>
                  <a:gd name="connsiteX190" fmla="*/ 423622 w 2971826"/>
                  <a:gd name="connsiteY190" fmla="*/ 3390431 h 3726607"/>
                  <a:gd name="connsiteX191" fmla="*/ 476962 w 2971826"/>
                  <a:gd name="connsiteY191" fmla="*/ 3298991 h 3726607"/>
                  <a:gd name="connsiteX192" fmla="*/ 530302 w 2971826"/>
                  <a:gd name="connsiteY192" fmla="*/ 3184691 h 3726607"/>
                  <a:gd name="connsiteX193" fmla="*/ 576022 w 2971826"/>
                  <a:gd name="connsiteY193" fmla="*/ 3085631 h 3726607"/>
                  <a:gd name="connsiteX194" fmla="*/ 636982 w 2971826"/>
                  <a:gd name="connsiteY194" fmla="*/ 2956091 h 3726607"/>
                  <a:gd name="connsiteX195" fmla="*/ 659842 w 2971826"/>
                  <a:gd name="connsiteY195" fmla="*/ 3085631 h 3726607"/>
                  <a:gd name="connsiteX196" fmla="*/ 697942 w 2971826"/>
                  <a:gd name="connsiteY196" fmla="*/ 3283751 h 3726607"/>
                  <a:gd name="connsiteX197" fmla="*/ 736042 w 2971826"/>
                  <a:gd name="connsiteY197" fmla="*/ 3352331 h 3726607"/>
                  <a:gd name="connsiteX198" fmla="*/ 766522 w 2971826"/>
                  <a:gd name="connsiteY198" fmla="*/ 3352331 h 3726607"/>
                  <a:gd name="connsiteX199" fmla="*/ 758902 w 2971826"/>
                  <a:gd name="connsiteY199" fmla="*/ 3276131 h 3726607"/>
                  <a:gd name="connsiteX200" fmla="*/ 728422 w 2971826"/>
                  <a:gd name="connsiteY200" fmla="*/ 3161831 h 3726607"/>
                  <a:gd name="connsiteX201" fmla="*/ 736042 w 2971826"/>
                  <a:gd name="connsiteY201" fmla="*/ 3032291 h 3726607"/>
                  <a:gd name="connsiteX202" fmla="*/ 736042 w 2971826"/>
                  <a:gd name="connsiteY202" fmla="*/ 2796071 h 3726607"/>
                  <a:gd name="connsiteX203" fmla="*/ 751282 w 2971826"/>
                  <a:gd name="connsiteY203" fmla="*/ 2620811 h 3726607"/>
                  <a:gd name="connsiteX204" fmla="*/ 774142 w 2971826"/>
                  <a:gd name="connsiteY204" fmla="*/ 2483651 h 3726607"/>
                  <a:gd name="connsiteX205" fmla="*/ 819862 w 2971826"/>
                  <a:gd name="connsiteY205" fmla="*/ 2369351 h 3726607"/>
                  <a:gd name="connsiteX206" fmla="*/ 842722 w 2971826"/>
                  <a:gd name="connsiteY206" fmla="*/ 2468411 h 3726607"/>
                  <a:gd name="connsiteX207" fmla="*/ 873202 w 2971826"/>
                  <a:gd name="connsiteY207" fmla="*/ 2575091 h 3726607"/>
                  <a:gd name="connsiteX208" fmla="*/ 896062 w 2971826"/>
                  <a:gd name="connsiteY208" fmla="*/ 2674151 h 3726607"/>
                  <a:gd name="connsiteX209" fmla="*/ 888442 w 2971826"/>
                  <a:gd name="connsiteY209" fmla="*/ 2811311 h 3726607"/>
                  <a:gd name="connsiteX210" fmla="*/ 850342 w 2971826"/>
                  <a:gd name="connsiteY210" fmla="*/ 2986571 h 3726607"/>
                  <a:gd name="connsiteX211" fmla="*/ 857962 w 2971826"/>
                  <a:gd name="connsiteY211" fmla="*/ 3039911 h 3726607"/>
                  <a:gd name="connsiteX212" fmla="*/ 888442 w 2971826"/>
                  <a:gd name="connsiteY212" fmla="*/ 2994191 h 3726607"/>
                  <a:gd name="connsiteX213" fmla="*/ 926542 w 2971826"/>
                  <a:gd name="connsiteY213" fmla="*/ 2887511 h 3726607"/>
                  <a:gd name="connsiteX214" fmla="*/ 964642 w 2971826"/>
                  <a:gd name="connsiteY214" fmla="*/ 2757971 h 3726607"/>
                  <a:gd name="connsiteX215" fmla="*/ 1002742 w 2971826"/>
                  <a:gd name="connsiteY215" fmla="*/ 2857031 h 3726607"/>
                  <a:gd name="connsiteX216" fmla="*/ 1010362 w 2971826"/>
                  <a:gd name="connsiteY216" fmla="*/ 2971331 h 3726607"/>
                  <a:gd name="connsiteX217" fmla="*/ 1056082 w 2971826"/>
                  <a:gd name="connsiteY217" fmla="*/ 2978951 h 3726607"/>
                  <a:gd name="connsiteX218" fmla="*/ 1040842 w 2971826"/>
                  <a:gd name="connsiteY218" fmla="*/ 2887511 h 3726607"/>
                  <a:gd name="connsiteX219" fmla="*/ 995122 w 2971826"/>
                  <a:gd name="connsiteY219" fmla="*/ 2719871 h 3726607"/>
                  <a:gd name="connsiteX220" fmla="*/ 964642 w 2971826"/>
                  <a:gd name="connsiteY220" fmla="*/ 2597951 h 3726607"/>
                  <a:gd name="connsiteX221" fmla="*/ 934162 w 2971826"/>
                  <a:gd name="connsiteY221" fmla="*/ 2476031 h 3726607"/>
                  <a:gd name="connsiteX222" fmla="*/ 911302 w 2971826"/>
                  <a:gd name="connsiteY222" fmla="*/ 2323631 h 3726607"/>
                  <a:gd name="connsiteX223" fmla="*/ 918922 w 2971826"/>
                  <a:gd name="connsiteY223" fmla="*/ 2178851 h 3726607"/>
                  <a:gd name="connsiteX224" fmla="*/ 964642 w 2971826"/>
                  <a:gd name="connsiteY224" fmla="*/ 2018831 h 3726607"/>
                  <a:gd name="connsiteX225" fmla="*/ 1017982 w 2971826"/>
                  <a:gd name="connsiteY225" fmla="*/ 2117891 h 3726607"/>
                  <a:gd name="connsiteX226" fmla="*/ 1056082 w 2971826"/>
                  <a:gd name="connsiteY226" fmla="*/ 2155991 h 3726607"/>
                  <a:gd name="connsiteX227" fmla="*/ 1086562 w 2971826"/>
                  <a:gd name="connsiteY227" fmla="*/ 2110271 h 3726607"/>
                  <a:gd name="connsiteX228" fmla="*/ 1056082 w 2971826"/>
                  <a:gd name="connsiteY228" fmla="*/ 2041691 h 3726607"/>
                  <a:gd name="connsiteX229" fmla="*/ 1002742 w 2971826"/>
                  <a:gd name="connsiteY229" fmla="*/ 1950251 h 3726607"/>
                  <a:gd name="connsiteX230" fmla="*/ 995122 w 2971826"/>
                  <a:gd name="connsiteY230" fmla="*/ 1889291 h 3726607"/>
                  <a:gd name="connsiteX231" fmla="*/ 1101802 w 2971826"/>
                  <a:gd name="connsiteY231" fmla="*/ 1683551 h 3726607"/>
                  <a:gd name="connsiteX232" fmla="*/ 1216102 w 2971826"/>
                  <a:gd name="connsiteY232" fmla="*/ 1508291 h 3726607"/>
                  <a:gd name="connsiteX233" fmla="*/ 1330402 w 2971826"/>
                  <a:gd name="connsiteY233" fmla="*/ 1393991 h 3726607"/>
                  <a:gd name="connsiteX234" fmla="*/ 1475182 w 2971826"/>
                  <a:gd name="connsiteY234" fmla="*/ 1333031 h 3726607"/>
                  <a:gd name="connsiteX235" fmla="*/ 1566622 w 2971826"/>
                  <a:gd name="connsiteY235" fmla="*/ 1371131 h 3726607"/>
                  <a:gd name="connsiteX236" fmla="*/ 1642822 w 2971826"/>
                  <a:gd name="connsiteY236" fmla="*/ 1454951 h 3726607"/>
                  <a:gd name="connsiteX237" fmla="*/ 1741882 w 2971826"/>
                  <a:gd name="connsiteY237" fmla="*/ 1576871 h 3726607"/>
                  <a:gd name="connsiteX238" fmla="*/ 1863802 w 2971826"/>
                  <a:gd name="connsiteY238" fmla="*/ 1721651 h 3726607"/>
                  <a:gd name="connsiteX239" fmla="*/ 1909522 w 2971826"/>
                  <a:gd name="connsiteY239" fmla="*/ 1881671 h 3726607"/>
                  <a:gd name="connsiteX240" fmla="*/ 1909522 w 2971826"/>
                  <a:gd name="connsiteY240" fmla="*/ 1973111 h 3726607"/>
                  <a:gd name="connsiteX241" fmla="*/ 1825702 w 2971826"/>
                  <a:gd name="connsiteY241" fmla="*/ 2072171 h 3726607"/>
                  <a:gd name="connsiteX242" fmla="*/ 1772362 w 2971826"/>
                  <a:gd name="connsiteY242" fmla="*/ 2155991 h 3726607"/>
                  <a:gd name="connsiteX243" fmla="*/ 1802842 w 2971826"/>
                  <a:gd name="connsiteY243" fmla="*/ 2216951 h 3726607"/>
                  <a:gd name="connsiteX244" fmla="*/ 1818082 w 2971826"/>
                  <a:gd name="connsiteY244" fmla="*/ 2194091 h 3726607"/>
                  <a:gd name="connsiteX245" fmla="*/ 1863802 w 2971826"/>
                  <a:gd name="connsiteY245" fmla="*/ 2125511 h 3726607"/>
                  <a:gd name="connsiteX246" fmla="*/ 1946669 w 2971826"/>
                  <a:gd name="connsiteY246" fmla="*/ 2034071 h 3726607"/>
                  <a:gd name="connsiteX247" fmla="*/ 1955242 w 2971826"/>
                  <a:gd name="connsiteY247" fmla="*/ 2209331 h 3726607"/>
                  <a:gd name="connsiteX248" fmla="*/ 1978102 w 2971826"/>
                  <a:gd name="connsiteY248" fmla="*/ 2369351 h 3726607"/>
                  <a:gd name="connsiteX249" fmla="*/ 2008582 w 2971826"/>
                  <a:gd name="connsiteY249" fmla="*/ 2582711 h 3726607"/>
                  <a:gd name="connsiteX250" fmla="*/ 2016202 w 2971826"/>
                  <a:gd name="connsiteY250" fmla="*/ 2841791 h 3726607"/>
                  <a:gd name="connsiteX251" fmla="*/ 2000962 w 2971826"/>
                  <a:gd name="connsiteY251" fmla="*/ 2971331 h 3726607"/>
                  <a:gd name="connsiteX252" fmla="*/ 1978102 w 2971826"/>
                  <a:gd name="connsiteY252" fmla="*/ 3100871 h 3726607"/>
                  <a:gd name="connsiteX253" fmla="*/ 1940002 w 2971826"/>
                  <a:gd name="connsiteY253" fmla="*/ 3283751 h 3726607"/>
                  <a:gd name="connsiteX254" fmla="*/ 1924762 w 2971826"/>
                  <a:gd name="connsiteY254" fmla="*/ 3451391 h 3726607"/>
                  <a:gd name="connsiteX255" fmla="*/ 1962862 w 2971826"/>
                  <a:gd name="connsiteY255" fmla="*/ 3420911 h 3726607"/>
                  <a:gd name="connsiteX256" fmla="*/ 1993342 w 2971826"/>
                  <a:gd name="connsiteY256" fmla="*/ 3230411 h 3726607"/>
                  <a:gd name="connsiteX257" fmla="*/ 2039062 w 2971826"/>
                  <a:gd name="connsiteY257" fmla="*/ 3116111 h 3726607"/>
                  <a:gd name="connsiteX258" fmla="*/ 2061922 w 2971826"/>
                  <a:gd name="connsiteY258" fmla="*/ 3055151 h 3726607"/>
                  <a:gd name="connsiteX259" fmla="*/ 2107642 w 2971826"/>
                  <a:gd name="connsiteY259" fmla="*/ 3161831 h 3726607"/>
                  <a:gd name="connsiteX260" fmla="*/ 2199082 w 2971826"/>
                  <a:gd name="connsiteY260" fmla="*/ 3359951 h 3726607"/>
                  <a:gd name="connsiteX261" fmla="*/ 2244802 w 2971826"/>
                  <a:gd name="connsiteY261" fmla="*/ 3405671 h 3726607"/>
                  <a:gd name="connsiteX262" fmla="*/ 2290522 w 2971826"/>
                  <a:gd name="connsiteY262" fmla="*/ 3405671 h 3726607"/>
                  <a:gd name="connsiteX263" fmla="*/ 2252422 w 2971826"/>
                  <a:gd name="connsiteY263" fmla="*/ 3329471 h 3726607"/>
                  <a:gd name="connsiteX264" fmla="*/ 2199082 w 2971826"/>
                  <a:gd name="connsiteY264" fmla="*/ 3238031 h 3726607"/>
                  <a:gd name="connsiteX265" fmla="*/ 2145742 w 2971826"/>
                  <a:gd name="connsiteY265" fmla="*/ 3131351 h 3726607"/>
                  <a:gd name="connsiteX266" fmla="*/ 2122882 w 2971826"/>
                  <a:gd name="connsiteY266" fmla="*/ 3009431 h 3726607"/>
                  <a:gd name="connsiteX267" fmla="*/ 2115262 w 2971826"/>
                  <a:gd name="connsiteY267" fmla="*/ 2857031 h 3726607"/>
                  <a:gd name="connsiteX268" fmla="*/ 2092402 w 2971826"/>
                  <a:gd name="connsiteY268" fmla="*/ 2742731 h 3726607"/>
                  <a:gd name="connsiteX269" fmla="*/ 2191462 w 2971826"/>
                  <a:gd name="connsiteY269" fmla="*/ 2864651 h 3726607"/>
                  <a:gd name="connsiteX270" fmla="*/ 2237182 w 2971826"/>
                  <a:gd name="connsiteY270" fmla="*/ 2956091 h 3726607"/>
                  <a:gd name="connsiteX271" fmla="*/ 2298142 w 2971826"/>
                  <a:gd name="connsiteY271" fmla="*/ 3047531 h 3726607"/>
                  <a:gd name="connsiteX272" fmla="*/ 2343862 w 2971826"/>
                  <a:gd name="connsiteY272" fmla="*/ 3116111 h 3726607"/>
                  <a:gd name="connsiteX273" fmla="*/ 2381962 w 2971826"/>
                  <a:gd name="connsiteY273" fmla="*/ 3199931 h 3726607"/>
                  <a:gd name="connsiteX274" fmla="*/ 2420062 w 2971826"/>
                  <a:gd name="connsiteY274" fmla="*/ 3329471 h 3726607"/>
                  <a:gd name="connsiteX275" fmla="*/ 2483879 w 2971826"/>
                  <a:gd name="connsiteY275" fmla="*/ 3483776 h 3726607"/>
                  <a:gd name="connsiteX276" fmla="*/ 2564842 w 2971826"/>
                  <a:gd name="connsiteY276" fmla="*/ 3657131 h 3726607"/>
                  <a:gd name="connsiteX277" fmla="*/ 2610562 w 2971826"/>
                  <a:gd name="connsiteY277" fmla="*/ 3725711 h 3726607"/>
                  <a:gd name="connsiteX278" fmla="*/ 2641042 w 2971826"/>
                  <a:gd name="connsiteY278" fmla="*/ 3695231 h 3726607"/>
                  <a:gd name="connsiteX279" fmla="*/ 2663902 w 2971826"/>
                  <a:gd name="connsiteY279" fmla="*/ 3679991 h 3726607"/>
                  <a:gd name="connsiteX280" fmla="*/ 2625802 w 2971826"/>
                  <a:gd name="connsiteY280" fmla="*/ 3634271 h 3726607"/>
                  <a:gd name="connsiteX281" fmla="*/ 2572462 w 2971826"/>
                  <a:gd name="connsiteY281" fmla="*/ 3580931 h 3726607"/>
                  <a:gd name="connsiteX282" fmla="*/ 2541030 w 2971826"/>
                  <a:gd name="connsiteY282" fmla="*/ 3497111 h 3726607"/>
                  <a:gd name="connsiteX283" fmla="*/ 2503882 w 2971826"/>
                  <a:gd name="connsiteY283" fmla="*/ 3405671 h 3726607"/>
                  <a:gd name="connsiteX284" fmla="*/ 2458162 w 2971826"/>
                  <a:gd name="connsiteY284" fmla="*/ 3253271 h 3726607"/>
                  <a:gd name="connsiteX285" fmla="*/ 2458162 w 2971826"/>
                  <a:gd name="connsiteY285" fmla="*/ 3169451 h 3726607"/>
                  <a:gd name="connsiteX286" fmla="*/ 2534362 w 2971826"/>
                  <a:gd name="connsiteY286" fmla="*/ 3238031 h 3726607"/>
                  <a:gd name="connsiteX287" fmla="*/ 2610562 w 2971826"/>
                  <a:gd name="connsiteY287" fmla="*/ 3283751 h 3726607"/>
                  <a:gd name="connsiteX288" fmla="*/ 2641042 w 2971826"/>
                  <a:gd name="connsiteY288" fmla="*/ 3298991 h 3726607"/>
                  <a:gd name="connsiteX289" fmla="*/ 2663902 w 2971826"/>
                  <a:gd name="connsiteY289" fmla="*/ 3253271 h 3726607"/>
                  <a:gd name="connsiteX290" fmla="*/ 2610562 w 2971826"/>
                  <a:gd name="connsiteY290" fmla="*/ 3222791 h 3726607"/>
                  <a:gd name="connsiteX291" fmla="*/ 2519122 w 2971826"/>
                  <a:gd name="connsiteY291" fmla="*/ 3161831 h 3726607"/>
                  <a:gd name="connsiteX292" fmla="*/ 2458162 w 2971826"/>
                  <a:gd name="connsiteY292" fmla="*/ 3116111 h 3726607"/>
                  <a:gd name="connsiteX293" fmla="*/ 2389582 w 2971826"/>
                  <a:gd name="connsiteY293" fmla="*/ 3032291 h 3726607"/>
                  <a:gd name="connsiteX294" fmla="*/ 2313382 w 2971826"/>
                  <a:gd name="connsiteY294" fmla="*/ 2910371 h 3726607"/>
                  <a:gd name="connsiteX295" fmla="*/ 2267662 w 2971826"/>
                  <a:gd name="connsiteY295" fmla="*/ 2811311 h 3726607"/>
                  <a:gd name="connsiteX296" fmla="*/ 2183842 w 2971826"/>
                  <a:gd name="connsiteY296" fmla="*/ 2681771 h 3726607"/>
                  <a:gd name="connsiteX297" fmla="*/ 2153362 w 2971826"/>
                  <a:gd name="connsiteY297" fmla="*/ 2582711 h 3726607"/>
                  <a:gd name="connsiteX298" fmla="*/ 2138122 w 2971826"/>
                  <a:gd name="connsiteY298" fmla="*/ 2437931 h 3726607"/>
                  <a:gd name="connsiteX299" fmla="*/ 2145742 w 2971826"/>
                  <a:gd name="connsiteY299" fmla="*/ 2369351 h 3726607"/>
                  <a:gd name="connsiteX300" fmla="*/ 2244802 w 2971826"/>
                  <a:gd name="connsiteY300" fmla="*/ 2445551 h 3726607"/>
                  <a:gd name="connsiteX301" fmla="*/ 2359102 w 2971826"/>
                  <a:gd name="connsiteY301" fmla="*/ 2597951 h 3726607"/>
                  <a:gd name="connsiteX302" fmla="*/ 2496262 w 2971826"/>
                  <a:gd name="connsiteY302" fmla="*/ 2811311 h 3726607"/>
                  <a:gd name="connsiteX303" fmla="*/ 2562937 w 2971826"/>
                  <a:gd name="connsiteY303" fmla="*/ 2936088 h 3726607"/>
                  <a:gd name="connsiteX304" fmla="*/ 2610562 w 2971826"/>
                  <a:gd name="connsiteY304" fmla="*/ 3024671 h 3726607"/>
                  <a:gd name="connsiteX305" fmla="*/ 2652472 w 2971826"/>
                  <a:gd name="connsiteY305" fmla="*/ 3016098 h 3726607"/>
                  <a:gd name="connsiteX306" fmla="*/ 2557222 w 2971826"/>
                  <a:gd name="connsiteY306" fmla="*/ 2811311 h 3726607"/>
                  <a:gd name="connsiteX307" fmla="*/ 2541982 w 2971826"/>
                  <a:gd name="connsiteY307" fmla="*/ 2727491 h 3726607"/>
                  <a:gd name="connsiteX308" fmla="*/ 2625802 w 2971826"/>
                  <a:gd name="connsiteY308" fmla="*/ 2729396 h 3726607"/>
                  <a:gd name="connsiteX309" fmla="*/ 2778202 w 2971826"/>
                  <a:gd name="connsiteY309" fmla="*/ 2742731 h 3726607"/>
                  <a:gd name="connsiteX310" fmla="*/ 2831542 w 2971826"/>
                  <a:gd name="connsiteY310" fmla="*/ 2735111 h 3726607"/>
                  <a:gd name="connsiteX311" fmla="*/ 2808682 w 2971826"/>
                  <a:gd name="connsiteY311" fmla="*/ 2689391 h 3726607"/>
                  <a:gd name="connsiteX312" fmla="*/ 2724862 w 2971826"/>
                  <a:gd name="connsiteY312" fmla="*/ 2681771 h 3726607"/>
                  <a:gd name="connsiteX313" fmla="*/ 2580082 w 2971826"/>
                  <a:gd name="connsiteY313" fmla="*/ 2651291 h 3726607"/>
                  <a:gd name="connsiteX314" fmla="*/ 2458162 w 2971826"/>
                  <a:gd name="connsiteY314" fmla="*/ 2529371 h 3726607"/>
                  <a:gd name="connsiteX315" fmla="*/ 2351482 w 2971826"/>
                  <a:gd name="connsiteY315" fmla="*/ 2407451 h 3726607"/>
                  <a:gd name="connsiteX316" fmla="*/ 2237182 w 2971826"/>
                  <a:gd name="connsiteY316" fmla="*/ 2270291 h 3726607"/>
                  <a:gd name="connsiteX317" fmla="*/ 2160982 w 2971826"/>
                  <a:gd name="connsiteY317" fmla="*/ 2117891 h 3726607"/>
                  <a:gd name="connsiteX318" fmla="*/ 2100022 w 2971826"/>
                  <a:gd name="connsiteY318" fmla="*/ 1889291 h 3726607"/>
                  <a:gd name="connsiteX319" fmla="*/ 2138122 w 2971826"/>
                  <a:gd name="connsiteY319" fmla="*/ 1759751 h 3726607"/>
                  <a:gd name="connsiteX320" fmla="*/ 2298142 w 2971826"/>
                  <a:gd name="connsiteY320" fmla="*/ 1790231 h 3726607"/>
                  <a:gd name="connsiteX321" fmla="*/ 2442922 w 2971826"/>
                  <a:gd name="connsiteY321" fmla="*/ 1896911 h 3726607"/>
                  <a:gd name="connsiteX322" fmla="*/ 2503882 w 2971826"/>
                  <a:gd name="connsiteY322" fmla="*/ 2003591 h 3726607"/>
                  <a:gd name="connsiteX323" fmla="*/ 2541982 w 2971826"/>
                  <a:gd name="connsiteY323" fmla="*/ 2155991 h 3726607"/>
                  <a:gd name="connsiteX324" fmla="*/ 2572462 w 2971826"/>
                  <a:gd name="connsiteY324" fmla="*/ 2422691 h 3726607"/>
                  <a:gd name="connsiteX325" fmla="*/ 2625802 w 2971826"/>
                  <a:gd name="connsiteY325" fmla="*/ 2521751 h 3726607"/>
                  <a:gd name="connsiteX326" fmla="*/ 2679142 w 2971826"/>
                  <a:gd name="connsiteY326" fmla="*/ 2529371 h 3726607"/>
                  <a:gd name="connsiteX327" fmla="*/ 2641042 w 2971826"/>
                  <a:gd name="connsiteY327" fmla="*/ 2430311 h 3726607"/>
                  <a:gd name="connsiteX328" fmla="*/ 2618182 w 2971826"/>
                  <a:gd name="connsiteY328" fmla="*/ 2331251 h 3726607"/>
                  <a:gd name="connsiteX329" fmla="*/ 2610562 w 2971826"/>
                  <a:gd name="connsiteY329" fmla="*/ 2247431 h 3726607"/>
                  <a:gd name="connsiteX330" fmla="*/ 2610562 w 2971826"/>
                  <a:gd name="connsiteY330" fmla="*/ 2194091 h 3726607"/>
                  <a:gd name="connsiteX331" fmla="*/ 2679142 w 2971826"/>
                  <a:gd name="connsiteY331" fmla="*/ 2285531 h 3726607"/>
                  <a:gd name="connsiteX332" fmla="*/ 2740102 w 2971826"/>
                  <a:gd name="connsiteY332" fmla="*/ 2331251 h 3726607"/>
                  <a:gd name="connsiteX333" fmla="*/ 2823922 w 2971826"/>
                  <a:gd name="connsiteY333" fmla="*/ 2369351 h 3726607"/>
                  <a:gd name="connsiteX334" fmla="*/ 2862022 w 2971826"/>
                  <a:gd name="connsiteY334" fmla="*/ 2369351 h 3726607"/>
                  <a:gd name="connsiteX335" fmla="*/ 2839162 w 2971826"/>
                  <a:gd name="connsiteY335" fmla="*/ 2308391 h 3726607"/>
                  <a:gd name="connsiteX336" fmla="*/ 2732482 w 2971826"/>
                  <a:gd name="connsiteY336" fmla="*/ 2209331 h 3726607"/>
                  <a:gd name="connsiteX337" fmla="*/ 2641042 w 2971826"/>
                  <a:gd name="connsiteY337" fmla="*/ 2079791 h 3726607"/>
                  <a:gd name="connsiteX338" fmla="*/ 2602942 w 2971826"/>
                  <a:gd name="connsiteY338" fmla="*/ 1988351 h 3726607"/>
                  <a:gd name="connsiteX339" fmla="*/ 2587702 w 2971826"/>
                  <a:gd name="connsiteY339" fmla="*/ 1942631 h 3726607"/>
                  <a:gd name="connsiteX340" fmla="*/ 2702002 w 2971826"/>
                  <a:gd name="connsiteY340" fmla="*/ 2003591 h 3726607"/>
                  <a:gd name="connsiteX341" fmla="*/ 2823922 w 2971826"/>
                  <a:gd name="connsiteY341" fmla="*/ 2056931 h 3726607"/>
                  <a:gd name="connsiteX342" fmla="*/ 2945842 w 2971826"/>
                  <a:gd name="connsiteY342" fmla="*/ 2133131 h 3726607"/>
                  <a:gd name="connsiteX343" fmla="*/ 2961082 w 2971826"/>
                  <a:gd name="connsiteY343" fmla="*/ 2087411 h 3726607"/>
                  <a:gd name="connsiteX344" fmla="*/ 2816302 w 2971826"/>
                  <a:gd name="connsiteY344" fmla="*/ 1995971 h 3726607"/>
                  <a:gd name="connsiteX345" fmla="*/ 2907742 w 2971826"/>
                  <a:gd name="connsiteY345" fmla="*/ 1984541 h 3726607"/>
                  <a:gd name="connsiteX346" fmla="*/ 2968702 w 2971826"/>
                  <a:gd name="connsiteY346" fmla="*/ 1965491 h 3726607"/>
                  <a:gd name="connsiteX347" fmla="*/ 2938222 w 2971826"/>
                  <a:gd name="connsiteY347" fmla="*/ 1935011 h 3726607"/>
                  <a:gd name="connsiteX348" fmla="*/ 2808682 w 2971826"/>
                  <a:gd name="connsiteY348" fmla="*/ 1926439 h 3726607"/>
                  <a:gd name="connsiteX349" fmla="*/ 2694382 w 2971826"/>
                  <a:gd name="connsiteY349" fmla="*/ 1877861 h 3726607"/>
                  <a:gd name="connsiteX350" fmla="*/ 2595322 w 2971826"/>
                  <a:gd name="connsiteY350" fmla="*/ 1828331 h 3726607"/>
                  <a:gd name="connsiteX351" fmla="*/ 2526742 w 2971826"/>
                  <a:gd name="connsiteY351" fmla="*/ 1767371 h 3726607"/>
                  <a:gd name="connsiteX352" fmla="*/ 2465782 w 2971826"/>
                  <a:gd name="connsiteY352" fmla="*/ 1698791 h 3726607"/>
                  <a:gd name="connsiteX353" fmla="*/ 2404822 w 2971826"/>
                  <a:gd name="connsiteY353" fmla="*/ 1653071 h 3726607"/>
                  <a:gd name="connsiteX354" fmla="*/ 2381962 w 2971826"/>
                  <a:gd name="connsiteY354" fmla="*/ 1576871 h 3726607"/>
                  <a:gd name="connsiteX355" fmla="*/ 2450542 w 2971826"/>
                  <a:gd name="connsiteY355" fmla="*/ 1531151 h 3726607"/>
                  <a:gd name="connsiteX356" fmla="*/ 2581034 w 2971826"/>
                  <a:gd name="connsiteY356" fmla="*/ 1525436 h 3726607"/>
                  <a:gd name="connsiteX357" fmla="*/ 2695334 w 2971826"/>
                  <a:gd name="connsiteY357" fmla="*/ 1546391 h 3726607"/>
                  <a:gd name="connsiteX358" fmla="*/ 2776297 w 2971826"/>
                  <a:gd name="connsiteY358" fmla="*/ 1581634 h 3726607"/>
                  <a:gd name="connsiteX359" fmla="*/ 2846782 w 2971826"/>
                  <a:gd name="connsiteY359" fmla="*/ 1668311 h 3726607"/>
                  <a:gd name="connsiteX360" fmla="*/ 2900122 w 2971826"/>
                  <a:gd name="connsiteY360" fmla="*/ 1729271 h 3726607"/>
                  <a:gd name="connsiteX361" fmla="*/ 2938222 w 2971826"/>
                  <a:gd name="connsiteY361" fmla="*/ 1729271 h 3726607"/>
                  <a:gd name="connsiteX362" fmla="*/ 2902027 w 2971826"/>
                  <a:gd name="connsiteY362" fmla="*/ 1641641 h 3726607"/>
                  <a:gd name="connsiteX363" fmla="*/ 2846782 w 2971826"/>
                  <a:gd name="connsiteY363" fmla="*/ 1576871 h 3726607"/>
                  <a:gd name="connsiteX364" fmla="*/ 2801062 w 2971826"/>
                  <a:gd name="connsiteY364" fmla="*/ 1523531 h 3726607"/>
                  <a:gd name="connsiteX365" fmla="*/ 2846782 w 2971826"/>
                  <a:gd name="connsiteY365" fmla="*/ 1493051 h 3726607"/>
                  <a:gd name="connsiteX366" fmla="*/ 2915362 w 2971826"/>
                  <a:gd name="connsiteY366" fmla="*/ 1439711 h 3726607"/>
                  <a:gd name="connsiteX367" fmla="*/ 2968702 w 2971826"/>
                  <a:gd name="connsiteY367" fmla="*/ 1378751 h 3726607"/>
                  <a:gd name="connsiteX368" fmla="*/ 2930602 w 2971826"/>
                  <a:gd name="connsiteY368" fmla="*/ 1363511 h 3726607"/>
                  <a:gd name="connsiteX369" fmla="*/ 2862022 w 2971826"/>
                  <a:gd name="connsiteY369" fmla="*/ 1409231 h 3726607"/>
                  <a:gd name="connsiteX370" fmla="*/ 2793442 w 2971826"/>
                  <a:gd name="connsiteY370" fmla="*/ 1439711 h 3726607"/>
                  <a:gd name="connsiteX371" fmla="*/ 2671522 w 2971826"/>
                  <a:gd name="connsiteY371" fmla="*/ 1470191 h 3726607"/>
                  <a:gd name="connsiteX372" fmla="*/ 2572462 w 2971826"/>
                  <a:gd name="connsiteY372" fmla="*/ 1470191 h 3726607"/>
                  <a:gd name="connsiteX373" fmla="*/ 2519122 w 2971826"/>
                  <a:gd name="connsiteY373" fmla="*/ 1447331 h 3726607"/>
                  <a:gd name="connsiteX374" fmla="*/ 2580082 w 2971826"/>
                  <a:gd name="connsiteY374" fmla="*/ 1393991 h 3726607"/>
                  <a:gd name="connsiteX375" fmla="*/ 2702002 w 2971826"/>
                  <a:gd name="connsiteY375" fmla="*/ 1340651 h 3726607"/>
                  <a:gd name="connsiteX376" fmla="*/ 2831542 w 2971826"/>
                  <a:gd name="connsiteY376" fmla="*/ 1272071 h 3726607"/>
                  <a:gd name="connsiteX377" fmla="*/ 2900122 w 2971826"/>
                  <a:gd name="connsiteY377" fmla="*/ 1256831 h 3726607"/>
                  <a:gd name="connsiteX378" fmla="*/ 2907742 w 2971826"/>
                  <a:gd name="connsiteY378" fmla="*/ 1211111 h 3726607"/>
                  <a:gd name="connsiteX379" fmla="*/ 2839162 w 2971826"/>
                  <a:gd name="connsiteY379" fmla="*/ 1211111 h 3726607"/>
                  <a:gd name="connsiteX380" fmla="*/ 2732482 w 2971826"/>
                  <a:gd name="connsiteY380" fmla="*/ 1249211 h 3726607"/>
                  <a:gd name="connsiteX381" fmla="*/ 2702002 w 2971826"/>
                  <a:gd name="connsiteY381" fmla="*/ 1241591 h 3726607"/>
                  <a:gd name="connsiteX382" fmla="*/ 2785822 w 2971826"/>
                  <a:gd name="connsiteY382" fmla="*/ 1180631 h 3726607"/>
                  <a:gd name="connsiteX383" fmla="*/ 2844877 w 2971826"/>
                  <a:gd name="connsiteY383" fmla="*/ 1078714 h 3726607"/>
                  <a:gd name="connsiteX384" fmla="*/ 2831542 w 2971826"/>
                  <a:gd name="connsiteY384" fmla="*/ 1043471 h 3726607"/>
                  <a:gd name="connsiteX385" fmla="*/ 2793442 w 2971826"/>
                  <a:gd name="connsiteY385" fmla="*/ 1066331 h 3726607"/>
                  <a:gd name="connsiteX386" fmla="*/ 2755342 w 2971826"/>
                  <a:gd name="connsiteY386" fmla="*/ 1134911 h 3726607"/>
                  <a:gd name="connsiteX387" fmla="*/ 2709622 w 2971826"/>
                  <a:gd name="connsiteY387" fmla="*/ 1180631 h 3726607"/>
                  <a:gd name="connsiteX388" fmla="*/ 2615324 w 2971826"/>
                  <a:gd name="connsiteY388" fmla="*/ 1265404 h 3726607"/>
                  <a:gd name="connsiteX389" fmla="*/ 2526742 w 2971826"/>
                  <a:gd name="connsiteY389" fmla="*/ 1302551 h 3726607"/>
                  <a:gd name="connsiteX390" fmla="*/ 2519122 w 2971826"/>
                  <a:gd name="connsiteY390" fmla="*/ 1317791 h 3726607"/>
                  <a:gd name="connsiteX391" fmla="*/ 2511502 w 2971826"/>
                  <a:gd name="connsiteY391" fmla="*/ 1233971 h 3726607"/>
                  <a:gd name="connsiteX392" fmla="*/ 2557222 w 2971826"/>
                  <a:gd name="connsiteY392" fmla="*/ 1096811 h 3726607"/>
                  <a:gd name="connsiteX393" fmla="*/ 2618182 w 2971826"/>
                  <a:gd name="connsiteY393" fmla="*/ 974891 h 3726607"/>
                  <a:gd name="connsiteX394" fmla="*/ 2694382 w 2971826"/>
                  <a:gd name="connsiteY394" fmla="*/ 860591 h 3726607"/>
                  <a:gd name="connsiteX395" fmla="*/ 2686762 w 2971826"/>
                  <a:gd name="connsiteY395" fmla="*/ 822491 h 3726607"/>
                  <a:gd name="connsiteX396" fmla="*/ 2648662 w 2971826"/>
                  <a:gd name="connsiteY396" fmla="*/ 837731 h 3726607"/>
                  <a:gd name="connsiteX397" fmla="*/ 2601037 w 2971826"/>
                  <a:gd name="connsiteY397" fmla="*/ 893929 h 3726607"/>
                  <a:gd name="connsiteX398" fmla="*/ 2541982 w 2971826"/>
                  <a:gd name="connsiteY398" fmla="*/ 974891 h 3726607"/>
                  <a:gd name="connsiteX399" fmla="*/ 2496262 w 2971826"/>
                  <a:gd name="connsiteY399" fmla="*/ 1043471 h 3726607"/>
                  <a:gd name="connsiteX400" fmla="*/ 2503882 w 2971826"/>
                  <a:gd name="connsiteY400" fmla="*/ 929171 h 3726607"/>
                  <a:gd name="connsiteX401" fmla="*/ 2496262 w 2971826"/>
                  <a:gd name="connsiteY401" fmla="*/ 822491 h 3726607"/>
                  <a:gd name="connsiteX402" fmla="*/ 2488642 w 2971826"/>
                  <a:gd name="connsiteY402" fmla="*/ 708191 h 3726607"/>
                  <a:gd name="connsiteX403" fmla="*/ 2450542 w 2971826"/>
                  <a:gd name="connsiteY403" fmla="*/ 723431 h 3726607"/>
                  <a:gd name="connsiteX404" fmla="*/ 2441017 w 2971826"/>
                  <a:gd name="connsiteY404" fmla="*/ 812966 h 3726607"/>
                  <a:gd name="connsiteX405" fmla="*/ 2435302 w 2971826"/>
                  <a:gd name="connsiteY405" fmla="*/ 974891 h 3726607"/>
                  <a:gd name="connsiteX406" fmla="*/ 2420062 w 2971826"/>
                  <a:gd name="connsiteY406" fmla="*/ 1173011 h 3726607"/>
                  <a:gd name="connsiteX407" fmla="*/ 2381962 w 2971826"/>
                  <a:gd name="connsiteY407" fmla="*/ 1355891 h 3726607"/>
                  <a:gd name="connsiteX408" fmla="*/ 2298142 w 2971826"/>
                  <a:gd name="connsiteY408" fmla="*/ 1454951 h 3726607"/>
                  <a:gd name="connsiteX409" fmla="*/ 2160982 w 2971826"/>
                  <a:gd name="connsiteY409" fmla="*/ 1493051 h 3726607"/>
                  <a:gd name="connsiteX410" fmla="*/ 2000962 w 2971826"/>
                  <a:gd name="connsiteY410" fmla="*/ 1470191 h 3726607"/>
                  <a:gd name="connsiteX411" fmla="*/ 1863802 w 2971826"/>
                  <a:gd name="connsiteY411" fmla="*/ 1287311 h 3726607"/>
                  <a:gd name="connsiteX412" fmla="*/ 1779982 w 2971826"/>
                  <a:gd name="connsiteY412" fmla="*/ 1096811 h 3726607"/>
                  <a:gd name="connsiteX413" fmla="*/ 1680922 w 2971826"/>
                  <a:gd name="connsiteY413" fmla="*/ 822491 h 3726607"/>
                  <a:gd name="connsiteX414" fmla="*/ 1658062 w 2971826"/>
                  <a:gd name="connsiteY414" fmla="*/ 654851 h 3726607"/>
                  <a:gd name="connsiteX415" fmla="*/ 1673302 w 2971826"/>
                  <a:gd name="connsiteY415" fmla="*/ 411011 h 3726607"/>
                  <a:gd name="connsiteX416" fmla="*/ 1650442 w 2971826"/>
                  <a:gd name="connsiteY416" fmla="*/ 98591 h 3726607"/>
                  <a:gd name="connsiteX417" fmla="*/ 1635202 w 2971826"/>
                  <a:gd name="connsiteY417" fmla="*/ 68111 h 3726607"/>
                  <a:gd name="connsiteX418" fmla="*/ 1498042 w 2971826"/>
                  <a:gd name="connsiteY418" fmla="*/ 7151 h 3726607"/>
                  <a:gd name="connsiteX419" fmla="*/ 1315162 w 2971826"/>
                  <a:gd name="connsiteY419" fmla="*/ 7151 h 3726607"/>
                  <a:gd name="connsiteX420" fmla="*/ 1155142 w 2971826"/>
                  <a:gd name="connsiteY420" fmla="*/ 83351 h 372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</a:cxnLst>
                <a:rect l="l" t="t" r="r" b="b"/>
                <a:pathLst>
                  <a:path w="2971826" h="3726607">
                    <a:moveTo>
                      <a:pt x="1155142" y="83351"/>
                    </a:moveTo>
                    <a:lnTo>
                      <a:pt x="1155142" y="205271"/>
                    </a:lnTo>
                    <a:lnTo>
                      <a:pt x="1155142" y="296711"/>
                    </a:lnTo>
                    <a:cubicBezTo>
                      <a:pt x="1155142" y="339891"/>
                      <a:pt x="1152602" y="416091"/>
                      <a:pt x="1155142" y="464351"/>
                    </a:cubicBezTo>
                    <a:cubicBezTo>
                      <a:pt x="1157682" y="512611"/>
                      <a:pt x="1171652" y="529121"/>
                      <a:pt x="1170382" y="586271"/>
                    </a:cubicBezTo>
                    <a:cubicBezTo>
                      <a:pt x="1169112" y="643421"/>
                      <a:pt x="1152602" y="751371"/>
                      <a:pt x="1147522" y="807251"/>
                    </a:cubicBezTo>
                    <a:cubicBezTo>
                      <a:pt x="1142442" y="863131"/>
                      <a:pt x="1150062" y="887261"/>
                      <a:pt x="1139902" y="921551"/>
                    </a:cubicBezTo>
                    <a:cubicBezTo>
                      <a:pt x="1129742" y="955841"/>
                      <a:pt x="1114502" y="986321"/>
                      <a:pt x="1086562" y="1012991"/>
                    </a:cubicBezTo>
                    <a:cubicBezTo>
                      <a:pt x="1058622" y="1039661"/>
                      <a:pt x="1002742" y="1061251"/>
                      <a:pt x="972262" y="1081571"/>
                    </a:cubicBezTo>
                    <a:cubicBezTo>
                      <a:pt x="941782" y="1101891"/>
                      <a:pt x="932892" y="1126021"/>
                      <a:pt x="903682" y="1134911"/>
                    </a:cubicBezTo>
                    <a:cubicBezTo>
                      <a:pt x="874472" y="1143801"/>
                      <a:pt x="824942" y="1143801"/>
                      <a:pt x="797002" y="1134911"/>
                    </a:cubicBezTo>
                    <a:cubicBezTo>
                      <a:pt x="769062" y="1126021"/>
                      <a:pt x="752552" y="1099351"/>
                      <a:pt x="736042" y="1081571"/>
                    </a:cubicBezTo>
                    <a:cubicBezTo>
                      <a:pt x="719532" y="1063791"/>
                      <a:pt x="710642" y="1054901"/>
                      <a:pt x="697942" y="1028231"/>
                    </a:cubicBezTo>
                    <a:cubicBezTo>
                      <a:pt x="685242" y="1001561"/>
                      <a:pt x="670002" y="963461"/>
                      <a:pt x="659842" y="921551"/>
                    </a:cubicBezTo>
                    <a:cubicBezTo>
                      <a:pt x="649682" y="879641"/>
                      <a:pt x="640792" y="813601"/>
                      <a:pt x="636982" y="776771"/>
                    </a:cubicBezTo>
                    <a:cubicBezTo>
                      <a:pt x="633172" y="739941"/>
                      <a:pt x="640792" y="715811"/>
                      <a:pt x="636982" y="700571"/>
                    </a:cubicBezTo>
                    <a:cubicBezTo>
                      <a:pt x="633172" y="685331"/>
                      <a:pt x="623012" y="687871"/>
                      <a:pt x="614122" y="685331"/>
                    </a:cubicBezTo>
                    <a:cubicBezTo>
                      <a:pt x="605232" y="682791"/>
                      <a:pt x="588722" y="678981"/>
                      <a:pt x="583642" y="685331"/>
                    </a:cubicBezTo>
                    <a:cubicBezTo>
                      <a:pt x="578562" y="691681"/>
                      <a:pt x="583642" y="723431"/>
                      <a:pt x="583642" y="723431"/>
                    </a:cubicBezTo>
                    <a:cubicBezTo>
                      <a:pt x="583642" y="738671"/>
                      <a:pt x="582372" y="755181"/>
                      <a:pt x="583642" y="776771"/>
                    </a:cubicBezTo>
                    <a:cubicBezTo>
                      <a:pt x="584912" y="798361"/>
                      <a:pt x="591262" y="831381"/>
                      <a:pt x="591262" y="852971"/>
                    </a:cubicBezTo>
                    <a:cubicBezTo>
                      <a:pt x="591262" y="874561"/>
                      <a:pt x="586182" y="892341"/>
                      <a:pt x="583642" y="906311"/>
                    </a:cubicBezTo>
                    <a:cubicBezTo>
                      <a:pt x="581102" y="920281"/>
                      <a:pt x="586976" y="936156"/>
                      <a:pt x="576022" y="936791"/>
                    </a:cubicBezTo>
                    <a:cubicBezTo>
                      <a:pt x="565068" y="937426"/>
                      <a:pt x="547129" y="930441"/>
                      <a:pt x="517919" y="910121"/>
                    </a:cubicBezTo>
                    <a:cubicBezTo>
                      <a:pt x="488709" y="889801"/>
                      <a:pt x="425686" y="833604"/>
                      <a:pt x="400762" y="814871"/>
                    </a:cubicBezTo>
                    <a:cubicBezTo>
                      <a:pt x="375838" y="796139"/>
                      <a:pt x="384887" y="796456"/>
                      <a:pt x="368377" y="797726"/>
                    </a:cubicBezTo>
                    <a:cubicBezTo>
                      <a:pt x="351867" y="798996"/>
                      <a:pt x="306465" y="813284"/>
                      <a:pt x="301702" y="822491"/>
                    </a:cubicBezTo>
                    <a:cubicBezTo>
                      <a:pt x="296940" y="831699"/>
                      <a:pt x="328372" y="844081"/>
                      <a:pt x="339802" y="852971"/>
                    </a:cubicBezTo>
                    <a:cubicBezTo>
                      <a:pt x="351232" y="861861"/>
                      <a:pt x="355042" y="861861"/>
                      <a:pt x="370282" y="875831"/>
                    </a:cubicBezTo>
                    <a:cubicBezTo>
                      <a:pt x="385522" y="889801"/>
                      <a:pt x="408382" y="916471"/>
                      <a:pt x="431242" y="936791"/>
                    </a:cubicBezTo>
                    <a:cubicBezTo>
                      <a:pt x="454102" y="957111"/>
                      <a:pt x="485852" y="979971"/>
                      <a:pt x="507442" y="997751"/>
                    </a:cubicBezTo>
                    <a:cubicBezTo>
                      <a:pt x="529032" y="1015531"/>
                      <a:pt x="540462" y="1020611"/>
                      <a:pt x="560782" y="1043471"/>
                    </a:cubicBezTo>
                    <a:cubicBezTo>
                      <a:pt x="581102" y="1066331"/>
                      <a:pt x="610312" y="1113321"/>
                      <a:pt x="629362" y="1134911"/>
                    </a:cubicBezTo>
                    <a:cubicBezTo>
                      <a:pt x="648412" y="1156501"/>
                      <a:pt x="681432" y="1165391"/>
                      <a:pt x="675082" y="1173011"/>
                    </a:cubicBezTo>
                    <a:cubicBezTo>
                      <a:pt x="668732" y="1180631"/>
                      <a:pt x="624282" y="1179361"/>
                      <a:pt x="591262" y="1180631"/>
                    </a:cubicBezTo>
                    <a:cubicBezTo>
                      <a:pt x="558242" y="1181901"/>
                      <a:pt x="512522" y="1181901"/>
                      <a:pt x="476962" y="1180631"/>
                    </a:cubicBezTo>
                    <a:cubicBezTo>
                      <a:pt x="441402" y="1179361"/>
                      <a:pt x="412192" y="1180631"/>
                      <a:pt x="377902" y="1173011"/>
                    </a:cubicBezTo>
                    <a:cubicBezTo>
                      <a:pt x="343612" y="1165391"/>
                      <a:pt x="297892" y="1150151"/>
                      <a:pt x="271222" y="1134911"/>
                    </a:cubicBezTo>
                    <a:cubicBezTo>
                      <a:pt x="244552" y="1119671"/>
                      <a:pt x="236932" y="1096811"/>
                      <a:pt x="217882" y="1081571"/>
                    </a:cubicBezTo>
                    <a:cubicBezTo>
                      <a:pt x="198832" y="1066331"/>
                      <a:pt x="172162" y="1044741"/>
                      <a:pt x="156922" y="1043471"/>
                    </a:cubicBezTo>
                    <a:cubicBezTo>
                      <a:pt x="141682" y="1042201"/>
                      <a:pt x="123902" y="1062521"/>
                      <a:pt x="126442" y="1073951"/>
                    </a:cubicBezTo>
                    <a:cubicBezTo>
                      <a:pt x="128982" y="1085381"/>
                      <a:pt x="159462" y="1100621"/>
                      <a:pt x="172162" y="1112051"/>
                    </a:cubicBezTo>
                    <a:cubicBezTo>
                      <a:pt x="184862" y="1123481"/>
                      <a:pt x="202642" y="1142531"/>
                      <a:pt x="202642" y="1142531"/>
                    </a:cubicBezTo>
                    <a:cubicBezTo>
                      <a:pt x="212802" y="1152691"/>
                      <a:pt x="217882" y="1160311"/>
                      <a:pt x="233122" y="1173011"/>
                    </a:cubicBezTo>
                    <a:cubicBezTo>
                      <a:pt x="248362" y="1185711"/>
                      <a:pt x="276302" y="1208571"/>
                      <a:pt x="294082" y="1218731"/>
                    </a:cubicBezTo>
                    <a:cubicBezTo>
                      <a:pt x="311862" y="1228891"/>
                      <a:pt x="328372" y="1228891"/>
                      <a:pt x="339802" y="1233971"/>
                    </a:cubicBezTo>
                    <a:cubicBezTo>
                      <a:pt x="351232" y="1239051"/>
                      <a:pt x="366472" y="1245401"/>
                      <a:pt x="362662" y="1249211"/>
                    </a:cubicBezTo>
                    <a:cubicBezTo>
                      <a:pt x="358852" y="1253021"/>
                      <a:pt x="339802" y="1255561"/>
                      <a:pt x="316942" y="1256831"/>
                    </a:cubicBezTo>
                    <a:cubicBezTo>
                      <a:pt x="294082" y="1258101"/>
                      <a:pt x="250902" y="1255402"/>
                      <a:pt x="225502" y="1256831"/>
                    </a:cubicBezTo>
                    <a:cubicBezTo>
                      <a:pt x="200102" y="1258260"/>
                      <a:pt x="184862" y="1260324"/>
                      <a:pt x="164542" y="1265404"/>
                    </a:cubicBezTo>
                    <a:cubicBezTo>
                      <a:pt x="144222" y="1270484"/>
                      <a:pt x="118822" y="1279850"/>
                      <a:pt x="103582" y="1287311"/>
                    </a:cubicBezTo>
                    <a:cubicBezTo>
                      <a:pt x="88342" y="1294772"/>
                      <a:pt x="76912" y="1301281"/>
                      <a:pt x="73102" y="1310171"/>
                    </a:cubicBezTo>
                    <a:cubicBezTo>
                      <a:pt x="69292" y="1319061"/>
                      <a:pt x="72308" y="1334936"/>
                      <a:pt x="80722" y="1340651"/>
                    </a:cubicBezTo>
                    <a:cubicBezTo>
                      <a:pt x="89136" y="1346366"/>
                      <a:pt x="103264" y="1347001"/>
                      <a:pt x="123584" y="1344461"/>
                    </a:cubicBezTo>
                    <a:cubicBezTo>
                      <a:pt x="143904" y="1341921"/>
                      <a:pt x="162796" y="1333666"/>
                      <a:pt x="202642" y="1325411"/>
                    </a:cubicBezTo>
                    <a:cubicBezTo>
                      <a:pt x="242488" y="1317156"/>
                      <a:pt x="322022" y="1298741"/>
                      <a:pt x="362662" y="1294931"/>
                    </a:cubicBezTo>
                    <a:cubicBezTo>
                      <a:pt x="403302" y="1291121"/>
                      <a:pt x="414732" y="1301281"/>
                      <a:pt x="446482" y="1302551"/>
                    </a:cubicBezTo>
                    <a:cubicBezTo>
                      <a:pt x="478232" y="1303821"/>
                      <a:pt x="553162" y="1302551"/>
                      <a:pt x="553162" y="1302551"/>
                    </a:cubicBezTo>
                    <a:cubicBezTo>
                      <a:pt x="577292" y="1302551"/>
                      <a:pt x="592532" y="1297471"/>
                      <a:pt x="591262" y="1302551"/>
                    </a:cubicBezTo>
                    <a:cubicBezTo>
                      <a:pt x="589992" y="1307631"/>
                      <a:pt x="563322" y="1322871"/>
                      <a:pt x="545542" y="1333031"/>
                    </a:cubicBezTo>
                    <a:cubicBezTo>
                      <a:pt x="527762" y="1343191"/>
                      <a:pt x="501092" y="1354621"/>
                      <a:pt x="484582" y="1363511"/>
                    </a:cubicBezTo>
                    <a:cubicBezTo>
                      <a:pt x="468072" y="1372401"/>
                      <a:pt x="462992" y="1378751"/>
                      <a:pt x="446482" y="1386371"/>
                    </a:cubicBezTo>
                    <a:cubicBezTo>
                      <a:pt x="429972" y="1393991"/>
                      <a:pt x="404572" y="1399071"/>
                      <a:pt x="385522" y="1409231"/>
                    </a:cubicBezTo>
                    <a:cubicBezTo>
                      <a:pt x="366472" y="1419391"/>
                      <a:pt x="351232" y="1438441"/>
                      <a:pt x="332182" y="1447331"/>
                    </a:cubicBezTo>
                    <a:cubicBezTo>
                      <a:pt x="313132" y="1456221"/>
                      <a:pt x="287573" y="1455110"/>
                      <a:pt x="271222" y="1462571"/>
                    </a:cubicBezTo>
                    <a:cubicBezTo>
                      <a:pt x="254871" y="1470032"/>
                      <a:pt x="251220" y="1484638"/>
                      <a:pt x="234075" y="1492099"/>
                    </a:cubicBezTo>
                    <a:cubicBezTo>
                      <a:pt x="216930" y="1499560"/>
                      <a:pt x="192641" y="1502258"/>
                      <a:pt x="168352" y="1507338"/>
                    </a:cubicBezTo>
                    <a:cubicBezTo>
                      <a:pt x="144063" y="1512418"/>
                      <a:pt x="113107" y="1522420"/>
                      <a:pt x="88342" y="1522579"/>
                    </a:cubicBezTo>
                    <a:cubicBezTo>
                      <a:pt x="63577" y="1522738"/>
                      <a:pt x="31192" y="1501782"/>
                      <a:pt x="19762" y="1508291"/>
                    </a:cubicBezTo>
                    <a:cubicBezTo>
                      <a:pt x="8332" y="1514800"/>
                      <a:pt x="10872" y="1548931"/>
                      <a:pt x="19762" y="1561631"/>
                    </a:cubicBezTo>
                    <a:cubicBezTo>
                      <a:pt x="28652" y="1574331"/>
                      <a:pt x="55322" y="1583221"/>
                      <a:pt x="73102" y="1584491"/>
                    </a:cubicBezTo>
                    <a:cubicBezTo>
                      <a:pt x="90882" y="1585761"/>
                      <a:pt x="102312" y="1573061"/>
                      <a:pt x="126442" y="1569251"/>
                    </a:cubicBezTo>
                    <a:cubicBezTo>
                      <a:pt x="150572" y="1565441"/>
                      <a:pt x="197562" y="1565441"/>
                      <a:pt x="217882" y="1561631"/>
                    </a:cubicBezTo>
                    <a:cubicBezTo>
                      <a:pt x="238202" y="1557821"/>
                      <a:pt x="249632" y="1541311"/>
                      <a:pt x="248362" y="1546391"/>
                    </a:cubicBezTo>
                    <a:cubicBezTo>
                      <a:pt x="247092" y="1551471"/>
                      <a:pt x="228042" y="1576871"/>
                      <a:pt x="210262" y="1592111"/>
                    </a:cubicBezTo>
                    <a:cubicBezTo>
                      <a:pt x="192482" y="1607351"/>
                      <a:pt x="165812" y="1620051"/>
                      <a:pt x="141682" y="1637831"/>
                    </a:cubicBezTo>
                    <a:cubicBezTo>
                      <a:pt x="117552" y="1655611"/>
                      <a:pt x="81992" y="1675931"/>
                      <a:pt x="65482" y="1698791"/>
                    </a:cubicBezTo>
                    <a:cubicBezTo>
                      <a:pt x="48972" y="1721651"/>
                      <a:pt x="41352" y="1758481"/>
                      <a:pt x="42622" y="1774991"/>
                    </a:cubicBezTo>
                    <a:cubicBezTo>
                      <a:pt x="43892" y="1791501"/>
                      <a:pt x="65482" y="1799121"/>
                      <a:pt x="73102" y="1797851"/>
                    </a:cubicBezTo>
                    <a:cubicBezTo>
                      <a:pt x="80722" y="1796581"/>
                      <a:pt x="81992" y="1777531"/>
                      <a:pt x="88342" y="1767371"/>
                    </a:cubicBezTo>
                    <a:cubicBezTo>
                      <a:pt x="94692" y="1757211"/>
                      <a:pt x="97232" y="1749591"/>
                      <a:pt x="111202" y="1736891"/>
                    </a:cubicBezTo>
                    <a:cubicBezTo>
                      <a:pt x="125172" y="1724191"/>
                      <a:pt x="153271" y="1706093"/>
                      <a:pt x="172162" y="1691171"/>
                    </a:cubicBezTo>
                    <a:cubicBezTo>
                      <a:pt x="191053" y="1676249"/>
                      <a:pt x="190260" y="1671486"/>
                      <a:pt x="224550" y="1647356"/>
                    </a:cubicBezTo>
                    <a:cubicBezTo>
                      <a:pt x="258840" y="1623226"/>
                      <a:pt x="340913" y="1569569"/>
                      <a:pt x="377902" y="1546391"/>
                    </a:cubicBezTo>
                    <a:cubicBezTo>
                      <a:pt x="414891" y="1523213"/>
                      <a:pt x="423622" y="1520991"/>
                      <a:pt x="446482" y="1508291"/>
                    </a:cubicBezTo>
                    <a:cubicBezTo>
                      <a:pt x="469342" y="1495591"/>
                      <a:pt x="489662" y="1482891"/>
                      <a:pt x="515062" y="1470191"/>
                    </a:cubicBezTo>
                    <a:cubicBezTo>
                      <a:pt x="540462" y="1457491"/>
                      <a:pt x="574752" y="1447331"/>
                      <a:pt x="598882" y="1432091"/>
                    </a:cubicBezTo>
                    <a:cubicBezTo>
                      <a:pt x="623012" y="1416851"/>
                      <a:pt x="634442" y="1396531"/>
                      <a:pt x="659842" y="1378751"/>
                    </a:cubicBezTo>
                    <a:cubicBezTo>
                      <a:pt x="685242" y="1360971"/>
                      <a:pt x="728422" y="1338111"/>
                      <a:pt x="751282" y="1325411"/>
                    </a:cubicBezTo>
                    <a:cubicBezTo>
                      <a:pt x="774142" y="1312711"/>
                      <a:pt x="776682" y="1306361"/>
                      <a:pt x="797002" y="1302551"/>
                    </a:cubicBezTo>
                    <a:cubicBezTo>
                      <a:pt x="817322" y="1298741"/>
                      <a:pt x="873202" y="1302551"/>
                      <a:pt x="873202" y="1302551"/>
                    </a:cubicBezTo>
                    <a:lnTo>
                      <a:pt x="987502" y="1302551"/>
                    </a:lnTo>
                    <a:cubicBezTo>
                      <a:pt x="1015442" y="1302551"/>
                      <a:pt x="1047192" y="1283501"/>
                      <a:pt x="1040842" y="1302551"/>
                    </a:cubicBezTo>
                    <a:cubicBezTo>
                      <a:pt x="1034492" y="1321601"/>
                      <a:pt x="974802" y="1376211"/>
                      <a:pt x="949402" y="1416851"/>
                    </a:cubicBezTo>
                    <a:cubicBezTo>
                      <a:pt x="924002" y="1457491"/>
                      <a:pt x="908762" y="1509561"/>
                      <a:pt x="888442" y="1546391"/>
                    </a:cubicBezTo>
                    <a:cubicBezTo>
                      <a:pt x="868122" y="1583221"/>
                      <a:pt x="845262" y="1599731"/>
                      <a:pt x="827482" y="1637831"/>
                    </a:cubicBezTo>
                    <a:cubicBezTo>
                      <a:pt x="809702" y="1675931"/>
                      <a:pt x="794462" y="1745781"/>
                      <a:pt x="781762" y="1774991"/>
                    </a:cubicBezTo>
                    <a:cubicBezTo>
                      <a:pt x="769062" y="1804201"/>
                      <a:pt x="776682" y="1800391"/>
                      <a:pt x="751282" y="1813091"/>
                    </a:cubicBezTo>
                    <a:cubicBezTo>
                      <a:pt x="725882" y="1825791"/>
                      <a:pt x="668732" y="1847381"/>
                      <a:pt x="629362" y="1851191"/>
                    </a:cubicBezTo>
                    <a:cubicBezTo>
                      <a:pt x="589992" y="1855001"/>
                      <a:pt x="555702" y="1846111"/>
                      <a:pt x="515062" y="1835951"/>
                    </a:cubicBezTo>
                    <a:cubicBezTo>
                      <a:pt x="474422" y="1825791"/>
                      <a:pt x="417272" y="1802931"/>
                      <a:pt x="385522" y="1790231"/>
                    </a:cubicBezTo>
                    <a:cubicBezTo>
                      <a:pt x="353772" y="1777531"/>
                      <a:pt x="335992" y="1758481"/>
                      <a:pt x="324562" y="1759751"/>
                    </a:cubicBezTo>
                    <a:cubicBezTo>
                      <a:pt x="313132" y="1761021"/>
                      <a:pt x="312180" y="1786580"/>
                      <a:pt x="316942" y="1797851"/>
                    </a:cubicBezTo>
                    <a:cubicBezTo>
                      <a:pt x="321704" y="1809122"/>
                      <a:pt x="336627" y="1814678"/>
                      <a:pt x="353137" y="1827378"/>
                    </a:cubicBezTo>
                    <a:cubicBezTo>
                      <a:pt x="369647" y="1840078"/>
                      <a:pt x="391555" y="1858652"/>
                      <a:pt x="416002" y="1874051"/>
                    </a:cubicBezTo>
                    <a:cubicBezTo>
                      <a:pt x="440450" y="1889450"/>
                      <a:pt x="482042" y="1908341"/>
                      <a:pt x="499822" y="1919771"/>
                    </a:cubicBezTo>
                    <a:cubicBezTo>
                      <a:pt x="517602" y="1931201"/>
                      <a:pt x="537922" y="1932471"/>
                      <a:pt x="522682" y="1942631"/>
                    </a:cubicBezTo>
                    <a:cubicBezTo>
                      <a:pt x="507442" y="1952791"/>
                      <a:pt x="435052" y="1970571"/>
                      <a:pt x="408382" y="1980731"/>
                    </a:cubicBezTo>
                    <a:cubicBezTo>
                      <a:pt x="381712" y="1990891"/>
                      <a:pt x="385522" y="1995971"/>
                      <a:pt x="362662" y="2003591"/>
                    </a:cubicBezTo>
                    <a:cubicBezTo>
                      <a:pt x="339802" y="2011211"/>
                      <a:pt x="297892" y="2022641"/>
                      <a:pt x="271222" y="2026451"/>
                    </a:cubicBezTo>
                    <a:cubicBezTo>
                      <a:pt x="244552" y="2030261"/>
                      <a:pt x="202642" y="2026451"/>
                      <a:pt x="202642" y="2026451"/>
                    </a:cubicBezTo>
                    <a:cubicBezTo>
                      <a:pt x="179782" y="2026451"/>
                      <a:pt x="158192" y="2031531"/>
                      <a:pt x="134062" y="2026451"/>
                    </a:cubicBezTo>
                    <a:cubicBezTo>
                      <a:pt x="109932" y="2021371"/>
                      <a:pt x="76912" y="1998511"/>
                      <a:pt x="57862" y="1995971"/>
                    </a:cubicBezTo>
                    <a:cubicBezTo>
                      <a:pt x="38812" y="1993431"/>
                      <a:pt x="23572" y="2003591"/>
                      <a:pt x="19762" y="2011211"/>
                    </a:cubicBezTo>
                    <a:cubicBezTo>
                      <a:pt x="15952" y="2018831"/>
                      <a:pt x="27382" y="2031531"/>
                      <a:pt x="35002" y="2041691"/>
                    </a:cubicBezTo>
                    <a:cubicBezTo>
                      <a:pt x="42622" y="2051851"/>
                      <a:pt x="45162" y="2063281"/>
                      <a:pt x="65482" y="2072171"/>
                    </a:cubicBezTo>
                    <a:cubicBezTo>
                      <a:pt x="85802" y="2081061"/>
                      <a:pt x="130252" y="2089951"/>
                      <a:pt x="156922" y="2095031"/>
                    </a:cubicBezTo>
                    <a:cubicBezTo>
                      <a:pt x="183592" y="2100111"/>
                      <a:pt x="208992" y="2100111"/>
                      <a:pt x="225502" y="2102651"/>
                    </a:cubicBezTo>
                    <a:cubicBezTo>
                      <a:pt x="242012" y="2105191"/>
                      <a:pt x="263602" y="2102651"/>
                      <a:pt x="255982" y="2110271"/>
                    </a:cubicBezTo>
                    <a:cubicBezTo>
                      <a:pt x="248362" y="2117891"/>
                      <a:pt x="206452" y="2134401"/>
                      <a:pt x="179782" y="2148371"/>
                    </a:cubicBezTo>
                    <a:cubicBezTo>
                      <a:pt x="153112" y="2162341"/>
                      <a:pt x="118663" y="2180439"/>
                      <a:pt x="95962" y="2194091"/>
                    </a:cubicBezTo>
                    <a:cubicBezTo>
                      <a:pt x="73261" y="2207743"/>
                      <a:pt x="59449" y="2218221"/>
                      <a:pt x="43574" y="2230286"/>
                    </a:cubicBezTo>
                    <a:cubicBezTo>
                      <a:pt x="27699" y="2242351"/>
                      <a:pt x="4681" y="2252194"/>
                      <a:pt x="712" y="2266481"/>
                    </a:cubicBezTo>
                    <a:cubicBezTo>
                      <a:pt x="-3257" y="2280768"/>
                      <a:pt x="10237" y="2312836"/>
                      <a:pt x="19762" y="2316011"/>
                    </a:cubicBezTo>
                    <a:cubicBezTo>
                      <a:pt x="29287" y="2319186"/>
                      <a:pt x="38812" y="2298231"/>
                      <a:pt x="57862" y="2285531"/>
                    </a:cubicBezTo>
                    <a:cubicBezTo>
                      <a:pt x="76912" y="2272831"/>
                      <a:pt x="104852" y="2255051"/>
                      <a:pt x="134062" y="2239811"/>
                    </a:cubicBezTo>
                    <a:cubicBezTo>
                      <a:pt x="163272" y="2224571"/>
                      <a:pt x="205182" y="2208061"/>
                      <a:pt x="233122" y="2194091"/>
                    </a:cubicBezTo>
                    <a:cubicBezTo>
                      <a:pt x="261062" y="2180121"/>
                      <a:pt x="301702" y="2155991"/>
                      <a:pt x="301702" y="2155991"/>
                    </a:cubicBezTo>
                    <a:lnTo>
                      <a:pt x="370282" y="2117891"/>
                    </a:lnTo>
                    <a:cubicBezTo>
                      <a:pt x="395682" y="2103921"/>
                      <a:pt x="422352" y="2087411"/>
                      <a:pt x="454102" y="2072171"/>
                    </a:cubicBezTo>
                    <a:cubicBezTo>
                      <a:pt x="485852" y="2056931"/>
                      <a:pt x="525222" y="2036611"/>
                      <a:pt x="560782" y="2026451"/>
                    </a:cubicBezTo>
                    <a:cubicBezTo>
                      <a:pt x="596342" y="2016291"/>
                      <a:pt x="639522" y="2018831"/>
                      <a:pt x="667462" y="2011211"/>
                    </a:cubicBezTo>
                    <a:cubicBezTo>
                      <a:pt x="695402" y="2003591"/>
                      <a:pt x="722072" y="1969301"/>
                      <a:pt x="728422" y="1980731"/>
                    </a:cubicBezTo>
                    <a:cubicBezTo>
                      <a:pt x="734772" y="1992161"/>
                      <a:pt x="723342" y="2048041"/>
                      <a:pt x="705562" y="2079791"/>
                    </a:cubicBezTo>
                    <a:cubicBezTo>
                      <a:pt x="687782" y="2111541"/>
                      <a:pt x="644602" y="2149641"/>
                      <a:pt x="621742" y="2171231"/>
                    </a:cubicBezTo>
                    <a:cubicBezTo>
                      <a:pt x="598882" y="2192821"/>
                      <a:pt x="593802" y="2190281"/>
                      <a:pt x="568402" y="2209331"/>
                    </a:cubicBezTo>
                    <a:cubicBezTo>
                      <a:pt x="543002" y="2228381"/>
                      <a:pt x="499028" y="2264258"/>
                      <a:pt x="469342" y="2285531"/>
                    </a:cubicBezTo>
                    <a:cubicBezTo>
                      <a:pt x="439656" y="2306804"/>
                      <a:pt x="423304" y="2319186"/>
                      <a:pt x="390284" y="2336966"/>
                    </a:cubicBezTo>
                    <a:cubicBezTo>
                      <a:pt x="357264" y="2354746"/>
                      <a:pt x="302496" y="2379194"/>
                      <a:pt x="271222" y="2392211"/>
                    </a:cubicBezTo>
                    <a:cubicBezTo>
                      <a:pt x="239948" y="2405228"/>
                      <a:pt x="231852" y="2406181"/>
                      <a:pt x="202642" y="2415071"/>
                    </a:cubicBezTo>
                    <a:cubicBezTo>
                      <a:pt x="173432" y="2423961"/>
                      <a:pt x="123902" y="2441741"/>
                      <a:pt x="95962" y="2445551"/>
                    </a:cubicBezTo>
                    <a:cubicBezTo>
                      <a:pt x="68022" y="2449361"/>
                      <a:pt x="43892" y="2430311"/>
                      <a:pt x="35002" y="2437931"/>
                    </a:cubicBezTo>
                    <a:cubicBezTo>
                      <a:pt x="26112" y="2445551"/>
                      <a:pt x="20715" y="2483016"/>
                      <a:pt x="42622" y="2491271"/>
                    </a:cubicBezTo>
                    <a:cubicBezTo>
                      <a:pt x="64529" y="2499526"/>
                      <a:pt x="133427" y="2491271"/>
                      <a:pt x="166447" y="2487461"/>
                    </a:cubicBezTo>
                    <a:cubicBezTo>
                      <a:pt x="199467" y="2483651"/>
                      <a:pt x="216930" y="2475396"/>
                      <a:pt x="240742" y="2468411"/>
                    </a:cubicBezTo>
                    <a:cubicBezTo>
                      <a:pt x="264554" y="2461426"/>
                      <a:pt x="304242" y="2439201"/>
                      <a:pt x="309322" y="2445551"/>
                    </a:cubicBezTo>
                    <a:cubicBezTo>
                      <a:pt x="314402" y="2451901"/>
                      <a:pt x="289161" y="2483651"/>
                      <a:pt x="271222" y="2506511"/>
                    </a:cubicBezTo>
                    <a:cubicBezTo>
                      <a:pt x="253283" y="2529371"/>
                      <a:pt x="221216" y="2560645"/>
                      <a:pt x="201690" y="2582711"/>
                    </a:cubicBezTo>
                    <a:cubicBezTo>
                      <a:pt x="182164" y="2604777"/>
                      <a:pt x="167876" y="2614779"/>
                      <a:pt x="154065" y="2638909"/>
                    </a:cubicBezTo>
                    <a:cubicBezTo>
                      <a:pt x="140254" y="2663039"/>
                      <a:pt x="118346" y="2710187"/>
                      <a:pt x="118822" y="2727491"/>
                    </a:cubicBezTo>
                    <a:cubicBezTo>
                      <a:pt x="119298" y="2744795"/>
                      <a:pt x="144222" y="2752891"/>
                      <a:pt x="156922" y="2742731"/>
                    </a:cubicBezTo>
                    <a:cubicBezTo>
                      <a:pt x="169622" y="2732571"/>
                      <a:pt x="179782" y="2688121"/>
                      <a:pt x="195022" y="2666531"/>
                    </a:cubicBezTo>
                    <a:cubicBezTo>
                      <a:pt x="210262" y="2644941"/>
                      <a:pt x="230582" y="2634781"/>
                      <a:pt x="248362" y="2613191"/>
                    </a:cubicBezTo>
                    <a:cubicBezTo>
                      <a:pt x="266142" y="2591601"/>
                      <a:pt x="281382" y="2557311"/>
                      <a:pt x="301702" y="2536991"/>
                    </a:cubicBezTo>
                    <a:cubicBezTo>
                      <a:pt x="322022" y="2516671"/>
                      <a:pt x="347422" y="2507781"/>
                      <a:pt x="370282" y="2491271"/>
                    </a:cubicBezTo>
                    <a:cubicBezTo>
                      <a:pt x="393142" y="2474761"/>
                      <a:pt x="418542" y="2453171"/>
                      <a:pt x="438862" y="2437931"/>
                    </a:cubicBezTo>
                    <a:cubicBezTo>
                      <a:pt x="459182" y="2422691"/>
                      <a:pt x="465532" y="2413801"/>
                      <a:pt x="492202" y="2399831"/>
                    </a:cubicBezTo>
                    <a:cubicBezTo>
                      <a:pt x="518872" y="2385861"/>
                      <a:pt x="573482" y="2364271"/>
                      <a:pt x="598882" y="2354111"/>
                    </a:cubicBezTo>
                    <a:cubicBezTo>
                      <a:pt x="624282" y="2343951"/>
                      <a:pt x="639522" y="2328711"/>
                      <a:pt x="644602" y="2338871"/>
                    </a:cubicBezTo>
                    <a:cubicBezTo>
                      <a:pt x="649682" y="2349031"/>
                      <a:pt x="640792" y="2392211"/>
                      <a:pt x="629362" y="2415071"/>
                    </a:cubicBezTo>
                    <a:cubicBezTo>
                      <a:pt x="617932" y="2437931"/>
                      <a:pt x="598882" y="2446821"/>
                      <a:pt x="576022" y="2476031"/>
                    </a:cubicBezTo>
                    <a:cubicBezTo>
                      <a:pt x="553162" y="2505241"/>
                      <a:pt x="513792" y="2557311"/>
                      <a:pt x="492202" y="2590331"/>
                    </a:cubicBezTo>
                    <a:cubicBezTo>
                      <a:pt x="470612" y="2623351"/>
                      <a:pt x="465532" y="2650021"/>
                      <a:pt x="446482" y="2674151"/>
                    </a:cubicBezTo>
                    <a:cubicBezTo>
                      <a:pt x="427432" y="2698281"/>
                      <a:pt x="377902" y="2735111"/>
                      <a:pt x="377902" y="2735111"/>
                    </a:cubicBezTo>
                    <a:cubicBezTo>
                      <a:pt x="353772" y="2756701"/>
                      <a:pt x="329642" y="2782101"/>
                      <a:pt x="301702" y="2803691"/>
                    </a:cubicBezTo>
                    <a:cubicBezTo>
                      <a:pt x="273762" y="2825281"/>
                      <a:pt x="235662" y="2849411"/>
                      <a:pt x="210262" y="2864651"/>
                    </a:cubicBezTo>
                    <a:cubicBezTo>
                      <a:pt x="184862" y="2879891"/>
                      <a:pt x="160732" y="2883701"/>
                      <a:pt x="149302" y="2895131"/>
                    </a:cubicBezTo>
                    <a:cubicBezTo>
                      <a:pt x="137872" y="2906561"/>
                      <a:pt x="139142" y="2924341"/>
                      <a:pt x="141682" y="2933231"/>
                    </a:cubicBezTo>
                    <a:cubicBezTo>
                      <a:pt x="144222" y="2942121"/>
                      <a:pt x="148032" y="2956091"/>
                      <a:pt x="164542" y="2948471"/>
                    </a:cubicBezTo>
                    <a:cubicBezTo>
                      <a:pt x="181052" y="2940851"/>
                      <a:pt x="207722" y="2910371"/>
                      <a:pt x="240742" y="2887511"/>
                    </a:cubicBezTo>
                    <a:cubicBezTo>
                      <a:pt x="273762" y="2864651"/>
                      <a:pt x="335992" y="2829091"/>
                      <a:pt x="362662" y="2811311"/>
                    </a:cubicBezTo>
                    <a:cubicBezTo>
                      <a:pt x="389332" y="2793531"/>
                      <a:pt x="402032" y="2759241"/>
                      <a:pt x="400762" y="2780831"/>
                    </a:cubicBezTo>
                    <a:cubicBezTo>
                      <a:pt x="399492" y="2802421"/>
                      <a:pt x="366472" y="2893861"/>
                      <a:pt x="355042" y="2940851"/>
                    </a:cubicBezTo>
                    <a:cubicBezTo>
                      <a:pt x="343612" y="2987841"/>
                      <a:pt x="337262" y="3027211"/>
                      <a:pt x="332182" y="3062771"/>
                    </a:cubicBezTo>
                    <a:cubicBezTo>
                      <a:pt x="327102" y="3098331"/>
                      <a:pt x="319482" y="3137701"/>
                      <a:pt x="324562" y="3154211"/>
                    </a:cubicBezTo>
                    <a:cubicBezTo>
                      <a:pt x="329642" y="3170721"/>
                      <a:pt x="356312" y="3169451"/>
                      <a:pt x="362662" y="3161831"/>
                    </a:cubicBezTo>
                    <a:cubicBezTo>
                      <a:pt x="369012" y="3154211"/>
                      <a:pt x="355042" y="3145321"/>
                      <a:pt x="362662" y="3108491"/>
                    </a:cubicBezTo>
                    <a:cubicBezTo>
                      <a:pt x="370282" y="3071661"/>
                      <a:pt x="391872" y="2991651"/>
                      <a:pt x="408382" y="2940851"/>
                    </a:cubicBezTo>
                    <a:cubicBezTo>
                      <a:pt x="424892" y="2890051"/>
                      <a:pt x="441402" y="2837981"/>
                      <a:pt x="461722" y="2803691"/>
                    </a:cubicBezTo>
                    <a:cubicBezTo>
                      <a:pt x="482042" y="2769401"/>
                      <a:pt x="509982" y="2757971"/>
                      <a:pt x="530302" y="2735111"/>
                    </a:cubicBezTo>
                    <a:cubicBezTo>
                      <a:pt x="550622" y="2712251"/>
                      <a:pt x="567132" y="2683041"/>
                      <a:pt x="583642" y="2666531"/>
                    </a:cubicBezTo>
                    <a:cubicBezTo>
                      <a:pt x="600152" y="2650021"/>
                      <a:pt x="621742" y="2624621"/>
                      <a:pt x="629362" y="2636051"/>
                    </a:cubicBezTo>
                    <a:cubicBezTo>
                      <a:pt x="636982" y="2647481"/>
                      <a:pt x="635712" y="2688121"/>
                      <a:pt x="629362" y="2735111"/>
                    </a:cubicBezTo>
                    <a:cubicBezTo>
                      <a:pt x="623012" y="2782101"/>
                      <a:pt x="605232" y="2864651"/>
                      <a:pt x="591262" y="2917991"/>
                    </a:cubicBezTo>
                    <a:cubicBezTo>
                      <a:pt x="577292" y="2971331"/>
                      <a:pt x="560782" y="3017051"/>
                      <a:pt x="545542" y="3055151"/>
                    </a:cubicBezTo>
                    <a:cubicBezTo>
                      <a:pt x="530302" y="3093251"/>
                      <a:pt x="499822" y="3146591"/>
                      <a:pt x="499822" y="3146591"/>
                    </a:cubicBezTo>
                    <a:cubicBezTo>
                      <a:pt x="485852" y="3174531"/>
                      <a:pt x="475692" y="3197391"/>
                      <a:pt x="461722" y="3222791"/>
                    </a:cubicBezTo>
                    <a:cubicBezTo>
                      <a:pt x="447752" y="3248191"/>
                      <a:pt x="428702" y="3273591"/>
                      <a:pt x="416002" y="3298991"/>
                    </a:cubicBezTo>
                    <a:cubicBezTo>
                      <a:pt x="403302" y="3324391"/>
                      <a:pt x="390602" y="3356141"/>
                      <a:pt x="385522" y="3375191"/>
                    </a:cubicBezTo>
                    <a:cubicBezTo>
                      <a:pt x="380442" y="3394241"/>
                      <a:pt x="379172" y="3410751"/>
                      <a:pt x="385522" y="3413291"/>
                    </a:cubicBezTo>
                    <a:cubicBezTo>
                      <a:pt x="391872" y="3415831"/>
                      <a:pt x="408382" y="3409481"/>
                      <a:pt x="423622" y="3390431"/>
                    </a:cubicBezTo>
                    <a:cubicBezTo>
                      <a:pt x="438862" y="3371381"/>
                      <a:pt x="459182" y="3333281"/>
                      <a:pt x="476962" y="3298991"/>
                    </a:cubicBezTo>
                    <a:cubicBezTo>
                      <a:pt x="494742" y="3264701"/>
                      <a:pt x="513792" y="3220251"/>
                      <a:pt x="530302" y="3184691"/>
                    </a:cubicBezTo>
                    <a:cubicBezTo>
                      <a:pt x="546812" y="3149131"/>
                      <a:pt x="558242" y="3123731"/>
                      <a:pt x="576022" y="3085631"/>
                    </a:cubicBezTo>
                    <a:cubicBezTo>
                      <a:pt x="593802" y="3047531"/>
                      <a:pt x="623012" y="2956091"/>
                      <a:pt x="636982" y="2956091"/>
                    </a:cubicBezTo>
                    <a:cubicBezTo>
                      <a:pt x="650952" y="2956091"/>
                      <a:pt x="649682" y="3031021"/>
                      <a:pt x="659842" y="3085631"/>
                    </a:cubicBezTo>
                    <a:cubicBezTo>
                      <a:pt x="670002" y="3140241"/>
                      <a:pt x="685242" y="3239301"/>
                      <a:pt x="697942" y="3283751"/>
                    </a:cubicBezTo>
                    <a:cubicBezTo>
                      <a:pt x="710642" y="3328201"/>
                      <a:pt x="724612" y="3340901"/>
                      <a:pt x="736042" y="3352331"/>
                    </a:cubicBezTo>
                    <a:cubicBezTo>
                      <a:pt x="747472" y="3363761"/>
                      <a:pt x="762712" y="3365031"/>
                      <a:pt x="766522" y="3352331"/>
                    </a:cubicBezTo>
                    <a:cubicBezTo>
                      <a:pt x="770332" y="3339631"/>
                      <a:pt x="765252" y="3307881"/>
                      <a:pt x="758902" y="3276131"/>
                    </a:cubicBezTo>
                    <a:cubicBezTo>
                      <a:pt x="752552" y="3244381"/>
                      <a:pt x="732232" y="3202471"/>
                      <a:pt x="728422" y="3161831"/>
                    </a:cubicBezTo>
                    <a:cubicBezTo>
                      <a:pt x="724612" y="3121191"/>
                      <a:pt x="734772" y="3093251"/>
                      <a:pt x="736042" y="3032291"/>
                    </a:cubicBezTo>
                    <a:cubicBezTo>
                      <a:pt x="737312" y="2971331"/>
                      <a:pt x="733502" y="2864651"/>
                      <a:pt x="736042" y="2796071"/>
                    </a:cubicBezTo>
                    <a:cubicBezTo>
                      <a:pt x="738582" y="2727491"/>
                      <a:pt x="744932" y="2672881"/>
                      <a:pt x="751282" y="2620811"/>
                    </a:cubicBezTo>
                    <a:cubicBezTo>
                      <a:pt x="757632" y="2568741"/>
                      <a:pt x="762712" y="2525561"/>
                      <a:pt x="774142" y="2483651"/>
                    </a:cubicBezTo>
                    <a:cubicBezTo>
                      <a:pt x="785572" y="2441741"/>
                      <a:pt x="808432" y="2371891"/>
                      <a:pt x="819862" y="2369351"/>
                    </a:cubicBezTo>
                    <a:cubicBezTo>
                      <a:pt x="831292" y="2366811"/>
                      <a:pt x="833832" y="2434121"/>
                      <a:pt x="842722" y="2468411"/>
                    </a:cubicBezTo>
                    <a:cubicBezTo>
                      <a:pt x="851612" y="2502701"/>
                      <a:pt x="864312" y="2540801"/>
                      <a:pt x="873202" y="2575091"/>
                    </a:cubicBezTo>
                    <a:cubicBezTo>
                      <a:pt x="882092" y="2609381"/>
                      <a:pt x="893522" y="2634781"/>
                      <a:pt x="896062" y="2674151"/>
                    </a:cubicBezTo>
                    <a:cubicBezTo>
                      <a:pt x="898602" y="2713521"/>
                      <a:pt x="896062" y="2759241"/>
                      <a:pt x="888442" y="2811311"/>
                    </a:cubicBezTo>
                    <a:cubicBezTo>
                      <a:pt x="880822" y="2863381"/>
                      <a:pt x="855422" y="2948471"/>
                      <a:pt x="850342" y="2986571"/>
                    </a:cubicBezTo>
                    <a:cubicBezTo>
                      <a:pt x="845262" y="3024671"/>
                      <a:pt x="851612" y="3038641"/>
                      <a:pt x="857962" y="3039911"/>
                    </a:cubicBezTo>
                    <a:cubicBezTo>
                      <a:pt x="864312" y="3041181"/>
                      <a:pt x="877012" y="3019591"/>
                      <a:pt x="888442" y="2994191"/>
                    </a:cubicBezTo>
                    <a:cubicBezTo>
                      <a:pt x="899872" y="2968791"/>
                      <a:pt x="913842" y="2926881"/>
                      <a:pt x="926542" y="2887511"/>
                    </a:cubicBezTo>
                    <a:cubicBezTo>
                      <a:pt x="939242" y="2848141"/>
                      <a:pt x="951942" y="2763051"/>
                      <a:pt x="964642" y="2757971"/>
                    </a:cubicBezTo>
                    <a:cubicBezTo>
                      <a:pt x="977342" y="2752891"/>
                      <a:pt x="995122" y="2821471"/>
                      <a:pt x="1002742" y="2857031"/>
                    </a:cubicBezTo>
                    <a:cubicBezTo>
                      <a:pt x="1010362" y="2892591"/>
                      <a:pt x="1001472" y="2951011"/>
                      <a:pt x="1010362" y="2971331"/>
                    </a:cubicBezTo>
                    <a:cubicBezTo>
                      <a:pt x="1019252" y="2991651"/>
                      <a:pt x="1051002" y="2992921"/>
                      <a:pt x="1056082" y="2978951"/>
                    </a:cubicBezTo>
                    <a:cubicBezTo>
                      <a:pt x="1061162" y="2964981"/>
                      <a:pt x="1051002" y="2930691"/>
                      <a:pt x="1040842" y="2887511"/>
                    </a:cubicBezTo>
                    <a:cubicBezTo>
                      <a:pt x="1030682" y="2844331"/>
                      <a:pt x="1007822" y="2768131"/>
                      <a:pt x="995122" y="2719871"/>
                    </a:cubicBezTo>
                    <a:cubicBezTo>
                      <a:pt x="982422" y="2671611"/>
                      <a:pt x="964642" y="2597951"/>
                      <a:pt x="964642" y="2597951"/>
                    </a:cubicBezTo>
                    <a:cubicBezTo>
                      <a:pt x="954482" y="2557311"/>
                      <a:pt x="943052" y="2521751"/>
                      <a:pt x="934162" y="2476031"/>
                    </a:cubicBezTo>
                    <a:cubicBezTo>
                      <a:pt x="925272" y="2430311"/>
                      <a:pt x="913842" y="2373161"/>
                      <a:pt x="911302" y="2323631"/>
                    </a:cubicBezTo>
                    <a:cubicBezTo>
                      <a:pt x="908762" y="2274101"/>
                      <a:pt x="910032" y="2229651"/>
                      <a:pt x="918922" y="2178851"/>
                    </a:cubicBezTo>
                    <a:cubicBezTo>
                      <a:pt x="927812" y="2128051"/>
                      <a:pt x="948132" y="2028991"/>
                      <a:pt x="964642" y="2018831"/>
                    </a:cubicBezTo>
                    <a:cubicBezTo>
                      <a:pt x="981152" y="2008671"/>
                      <a:pt x="1002742" y="2095031"/>
                      <a:pt x="1017982" y="2117891"/>
                    </a:cubicBezTo>
                    <a:cubicBezTo>
                      <a:pt x="1033222" y="2140751"/>
                      <a:pt x="1044652" y="2157261"/>
                      <a:pt x="1056082" y="2155991"/>
                    </a:cubicBezTo>
                    <a:cubicBezTo>
                      <a:pt x="1067512" y="2154721"/>
                      <a:pt x="1086562" y="2129321"/>
                      <a:pt x="1086562" y="2110271"/>
                    </a:cubicBezTo>
                    <a:cubicBezTo>
                      <a:pt x="1086562" y="2091221"/>
                      <a:pt x="1070052" y="2068361"/>
                      <a:pt x="1056082" y="2041691"/>
                    </a:cubicBezTo>
                    <a:cubicBezTo>
                      <a:pt x="1042112" y="2015021"/>
                      <a:pt x="1012902" y="1975651"/>
                      <a:pt x="1002742" y="1950251"/>
                    </a:cubicBezTo>
                    <a:cubicBezTo>
                      <a:pt x="992582" y="1924851"/>
                      <a:pt x="978612" y="1933741"/>
                      <a:pt x="995122" y="1889291"/>
                    </a:cubicBezTo>
                    <a:cubicBezTo>
                      <a:pt x="1011632" y="1844841"/>
                      <a:pt x="1064972" y="1747051"/>
                      <a:pt x="1101802" y="1683551"/>
                    </a:cubicBezTo>
                    <a:cubicBezTo>
                      <a:pt x="1138632" y="1620051"/>
                      <a:pt x="1178002" y="1556551"/>
                      <a:pt x="1216102" y="1508291"/>
                    </a:cubicBezTo>
                    <a:cubicBezTo>
                      <a:pt x="1254202" y="1460031"/>
                      <a:pt x="1287222" y="1423201"/>
                      <a:pt x="1330402" y="1393991"/>
                    </a:cubicBezTo>
                    <a:cubicBezTo>
                      <a:pt x="1373582" y="1364781"/>
                      <a:pt x="1435812" y="1336841"/>
                      <a:pt x="1475182" y="1333031"/>
                    </a:cubicBezTo>
                    <a:cubicBezTo>
                      <a:pt x="1514552" y="1329221"/>
                      <a:pt x="1538682" y="1350811"/>
                      <a:pt x="1566622" y="1371131"/>
                    </a:cubicBezTo>
                    <a:cubicBezTo>
                      <a:pt x="1594562" y="1391451"/>
                      <a:pt x="1613612" y="1420661"/>
                      <a:pt x="1642822" y="1454951"/>
                    </a:cubicBezTo>
                    <a:cubicBezTo>
                      <a:pt x="1672032" y="1489241"/>
                      <a:pt x="1705052" y="1532421"/>
                      <a:pt x="1741882" y="1576871"/>
                    </a:cubicBezTo>
                    <a:cubicBezTo>
                      <a:pt x="1778712" y="1621321"/>
                      <a:pt x="1835862" y="1670851"/>
                      <a:pt x="1863802" y="1721651"/>
                    </a:cubicBezTo>
                    <a:cubicBezTo>
                      <a:pt x="1891742" y="1772451"/>
                      <a:pt x="1901902" y="1839761"/>
                      <a:pt x="1909522" y="1881671"/>
                    </a:cubicBezTo>
                    <a:cubicBezTo>
                      <a:pt x="1917142" y="1923581"/>
                      <a:pt x="1923492" y="1941361"/>
                      <a:pt x="1909522" y="1973111"/>
                    </a:cubicBezTo>
                    <a:cubicBezTo>
                      <a:pt x="1895552" y="2004861"/>
                      <a:pt x="1848562" y="2041691"/>
                      <a:pt x="1825702" y="2072171"/>
                    </a:cubicBezTo>
                    <a:cubicBezTo>
                      <a:pt x="1802842" y="2102651"/>
                      <a:pt x="1776172" y="2131861"/>
                      <a:pt x="1772362" y="2155991"/>
                    </a:cubicBezTo>
                    <a:cubicBezTo>
                      <a:pt x="1768552" y="2180121"/>
                      <a:pt x="1795222" y="2210601"/>
                      <a:pt x="1802842" y="2216951"/>
                    </a:cubicBezTo>
                    <a:cubicBezTo>
                      <a:pt x="1810462" y="2223301"/>
                      <a:pt x="1807922" y="2209331"/>
                      <a:pt x="1818082" y="2194091"/>
                    </a:cubicBezTo>
                    <a:cubicBezTo>
                      <a:pt x="1828242" y="2178851"/>
                      <a:pt x="1842371" y="2152181"/>
                      <a:pt x="1863802" y="2125511"/>
                    </a:cubicBezTo>
                    <a:cubicBezTo>
                      <a:pt x="1885233" y="2098841"/>
                      <a:pt x="1931429" y="2020101"/>
                      <a:pt x="1946669" y="2034071"/>
                    </a:cubicBezTo>
                    <a:cubicBezTo>
                      <a:pt x="1961909" y="2048041"/>
                      <a:pt x="1950003" y="2153451"/>
                      <a:pt x="1955242" y="2209331"/>
                    </a:cubicBezTo>
                    <a:cubicBezTo>
                      <a:pt x="1960481" y="2265211"/>
                      <a:pt x="1978102" y="2369351"/>
                      <a:pt x="1978102" y="2369351"/>
                    </a:cubicBezTo>
                    <a:cubicBezTo>
                      <a:pt x="1986992" y="2431581"/>
                      <a:pt x="2002232" y="2503971"/>
                      <a:pt x="2008582" y="2582711"/>
                    </a:cubicBezTo>
                    <a:cubicBezTo>
                      <a:pt x="2014932" y="2661451"/>
                      <a:pt x="2017472" y="2777021"/>
                      <a:pt x="2016202" y="2841791"/>
                    </a:cubicBezTo>
                    <a:cubicBezTo>
                      <a:pt x="2014932" y="2906561"/>
                      <a:pt x="2007312" y="2928151"/>
                      <a:pt x="2000962" y="2971331"/>
                    </a:cubicBezTo>
                    <a:cubicBezTo>
                      <a:pt x="1994612" y="3014511"/>
                      <a:pt x="1988262" y="3048801"/>
                      <a:pt x="1978102" y="3100871"/>
                    </a:cubicBezTo>
                    <a:cubicBezTo>
                      <a:pt x="1967942" y="3152941"/>
                      <a:pt x="1948892" y="3225331"/>
                      <a:pt x="1940002" y="3283751"/>
                    </a:cubicBezTo>
                    <a:cubicBezTo>
                      <a:pt x="1931112" y="3342171"/>
                      <a:pt x="1920952" y="3428531"/>
                      <a:pt x="1924762" y="3451391"/>
                    </a:cubicBezTo>
                    <a:cubicBezTo>
                      <a:pt x="1928572" y="3474251"/>
                      <a:pt x="1951432" y="3457741"/>
                      <a:pt x="1962862" y="3420911"/>
                    </a:cubicBezTo>
                    <a:cubicBezTo>
                      <a:pt x="1974292" y="3384081"/>
                      <a:pt x="1980642" y="3281211"/>
                      <a:pt x="1993342" y="3230411"/>
                    </a:cubicBezTo>
                    <a:cubicBezTo>
                      <a:pt x="2006042" y="3179611"/>
                      <a:pt x="2027632" y="3145321"/>
                      <a:pt x="2039062" y="3116111"/>
                    </a:cubicBezTo>
                    <a:cubicBezTo>
                      <a:pt x="2050492" y="3086901"/>
                      <a:pt x="2050492" y="3047531"/>
                      <a:pt x="2061922" y="3055151"/>
                    </a:cubicBezTo>
                    <a:cubicBezTo>
                      <a:pt x="2073352" y="3062771"/>
                      <a:pt x="2084782" y="3111031"/>
                      <a:pt x="2107642" y="3161831"/>
                    </a:cubicBezTo>
                    <a:cubicBezTo>
                      <a:pt x="2130502" y="3212631"/>
                      <a:pt x="2176222" y="3319311"/>
                      <a:pt x="2199082" y="3359951"/>
                    </a:cubicBezTo>
                    <a:cubicBezTo>
                      <a:pt x="2221942" y="3400591"/>
                      <a:pt x="2229562" y="3398051"/>
                      <a:pt x="2244802" y="3405671"/>
                    </a:cubicBezTo>
                    <a:cubicBezTo>
                      <a:pt x="2260042" y="3413291"/>
                      <a:pt x="2289252" y="3418371"/>
                      <a:pt x="2290522" y="3405671"/>
                    </a:cubicBezTo>
                    <a:cubicBezTo>
                      <a:pt x="2291792" y="3392971"/>
                      <a:pt x="2267662" y="3357411"/>
                      <a:pt x="2252422" y="3329471"/>
                    </a:cubicBezTo>
                    <a:cubicBezTo>
                      <a:pt x="2237182" y="3301531"/>
                      <a:pt x="2216862" y="3271051"/>
                      <a:pt x="2199082" y="3238031"/>
                    </a:cubicBezTo>
                    <a:cubicBezTo>
                      <a:pt x="2181302" y="3205011"/>
                      <a:pt x="2158442" y="3169451"/>
                      <a:pt x="2145742" y="3131351"/>
                    </a:cubicBezTo>
                    <a:cubicBezTo>
                      <a:pt x="2133042" y="3093251"/>
                      <a:pt x="2127962" y="3055151"/>
                      <a:pt x="2122882" y="3009431"/>
                    </a:cubicBezTo>
                    <a:cubicBezTo>
                      <a:pt x="2117802" y="2963711"/>
                      <a:pt x="2120342" y="2901481"/>
                      <a:pt x="2115262" y="2857031"/>
                    </a:cubicBezTo>
                    <a:cubicBezTo>
                      <a:pt x="2110182" y="2812581"/>
                      <a:pt x="2079702" y="2741461"/>
                      <a:pt x="2092402" y="2742731"/>
                    </a:cubicBezTo>
                    <a:cubicBezTo>
                      <a:pt x="2105102" y="2744001"/>
                      <a:pt x="2167332" y="2829091"/>
                      <a:pt x="2191462" y="2864651"/>
                    </a:cubicBezTo>
                    <a:cubicBezTo>
                      <a:pt x="2215592" y="2900211"/>
                      <a:pt x="2219402" y="2925611"/>
                      <a:pt x="2237182" y="2956091"/>
                    </a:cubicBezTo>
                    <a:cubicBezTo>
                      <a:pt x="2254962" y="2986571"/>
                      <a:pt x="2298142" y="3047531"/>
                      <a:pt x="2298142" y="3047531"/>
                    </a:cubicBezTo>
                    <a:cubicBezTo>
                      <a:pt x="2315922" y="3074201"/>
                      <a:pt x="2329892" y="3090711"/>
                      <a:pt x="2343862" y="3116111"/>
                    </a:cubicBezTo>
                    <a:cubicBezTo>
                      <a:pt x="2357832" y="3141511"/>
                      <a:pt x="2369262" y="3164371"/>
                      <a:pt x="2381962" y="3199931"/>
                    </a:cubicBezTo>
                    <a:cubicBezTo>
                      <a:pt x="2394662" y="3235491"/>
                      <a:pt x="2403076" y="3282164"/>
                      <a:pt x="2420062" y="3329471"/>
                    </a:cubicBezTo>
                    <a:cubicBezTo>
                      <a:pt x="2437048" y="3376778"/>
                      <a:pt x="2459749" y="3429166"/>
                      <a:pt x="2483879" y="3483776"/>
                    </a:cubicBezTo>
                    <a:cubicBezTo>
                      <a:pt x="2508009" y="3538386"/>
                      <a:pt x="2543728" y="3616809"/>
                      <a:pt x="2564842" y="3657131"/>
                    </a:cubicBezTo>
                    <a:cubicBezTo>
                      <a:pt x="2585956" y="3697453"/>
                      <a:pt x="2597862" y="3719361"/>
                      <a:pt x="2610562" y="3725711"/>
                    </a:cubicBezTo>
                    <a:cubicBezTo>
                      <a:pt x="2623262" y="3732061"/>
                      <a:pt x="2632152" y="3702851"/>
                      <a:pt x="2641042" y="3695231"/>
                    </a:cubicBezTo>
                    <a:cubicBezTo>
                      <a:pt x="2649932" y="3687611"/>
                      <a:pt x="2666442" y="3690151"/>
                      <a:pt x="2663902" y="3679991"/>
                    </a:cubicBezTo>
                    <a:cubicBezTo>
                      <a:pt x="2661362" y="3669831"/>
                      <a:pt x="2641042" y="3650781"/>
                      <a:pt x="2625802" y="3634271"/>
                    </a:cubicBezTo>
                    <a:cubicBezTo>
                      <a:pt x="2610562" y="3617761"/>
                      <a:pt x="2586591" y="3603791"/>
                      <a:pt x="2572462" y="3580931"/>
                    </a:cubicBezTo>
                    <a:cubicBezTo>
                      <a:pt x="2558333" y="3558071"/>
                      <a:pt x="2552460" y="3526321"/>
                      <a:pt x="2541030" y="3497111"/>
                    </a:cubicBezTo>
                    <a:cubicBezTo>
                      <a:pt x="2529600" y="3467901"/>
                      <a:pt x="2517693" y="3446311"/>
                      <a:pt x="2503882" y="3405671"/>
                    </a:cubicBezTo>
                    <a:cubicBezTo>
                      <a:pt x="2490071" y="3365031"/>
                      <a:pt x="2465782" y="3292641"/>
                      <a:pt x="2458162" y="3253271"/>
                    </a:cubicBezTo>
                    <a:cubicBezTo>
                      <a:pt x="2450542" y="3213901"/>
                      <a:pt x="2445462" y="3171991"/>
                      <a:pt x="2458162" y="3169451"/>
                    </a:cubicBezTo>
                    <a:cubicBezTo>
                      <a:pt x="2470862" y="3166911"/>
                      <a:pt x="2508962" y="3218981"/>
                      <a:pt x="2534362" y="3238031"/>
                    </a:cubicBezTo>
                    <a:cubicBezTo>
                      <a:pt x="2559762" y="3257081"/>
                      <a:pt x="2592782" y="3273591"/>
                      <a:pt x="2610562" y="3283751"/>
                    </a:cubicBezTo>
                    <a:cubicBezTo>
                      <a:pt x="2628342" y="3293911"/>
                      <a:pt x="2632152" y="3304071"/>
                      <a:pt x="2641042" y="3298991"/>
                    </a:cubicBezTo>
                    <a:cubicBezTo>
                      <a:pt x="2649932" y="3293911"/>
                      <a:pt x="2668982" y="3265971"/>
                      <a:pt x="2663902" y="3253271"/>
                    </a:cubicBezTo>
                    <a:cubicBezTo>
                      <a:pt x="2658822" y="3240571"/>
                      <a:pt x="2634692" y="3238031"/>
                      <a:pt x="2610562" y="3222791"/>
                    </a:cubicBezTo>
                    <a:cubicBezTo>
                      <a:pt x="2586432" y="3207551"/>
                      <a:pt x="2544522" y="3179611"/>
                      <a:pt x="2519122" y="3161831"/>
                    </a:cubicBezTo>
                    <a:cubicBezTo>
                      <a:pt x="2493722" y="3144051"/>
                      <a:pt x="2479752" y="3137701"/>
                      <a:pt x="2458162" y="3116111"/>
                    </a:cubicBezTo>
                    <a:cubicBezTo>
                      <a:pt x="2436572" y="3094521"/>
                      <a:pt x="2413712" y="3066581"/>
                      <a:pt x="2389582" y="3032291"/>
                    </a:cubicBezTo>
                    <a:cubicBezTo>
                      <a:pt x="2365452" y="2998001"/>
                      <a:pt x="2333702" y="2947201"/>
                      <a:pt x="2313382" y="2910371"/>
                    </a:cubicBezTo>
                    <a:cubicBezTo>
                      <a:pt x="2293062" y="2873541"/>
                      <a:pt x="2289252" y="2849411"/>
                      <a:pt x="2267662" y="2811311"/>
                    </a:cubicBezTo>
                    <a:cubicBezTo>
                      <a:pt x="2246072" y="2773211"/>
                      <a:pt x="2202892" y="2719871"/>
                      <a:pt x="2183842" y="2681771"/>
                    </a:cubicBezTo>
                    <a:cubicBezTo>
                      <a:pt x="2164792" y="2643671"/>
                      <a:pt x="2160982" y="2623351"/>
                      <a:pt x="2153362" y="2582711"/>
                    </a:cubicBezTo>
                    <a:cubicBezTo>
                      <a:pt x="2145742" y="2542071"/>
                      <a:pt x="2139392" y="2473491"/>
                      <a:pt x="2138122" y="2437931"/>
                    </a:cubicBezTo>
                    <a:cubicBezTo>
                      <a:pt x="2136852" y="2402371"/>
                      <a:pt x="2127962" y="2368081"/>
                      <a:pt x="2145742" y="2369351"/>
                    </a:cubicBezTo>
                    <a:cubicBezTo>
                      <a:pt x="2163522" y="2370621"/>
                      <a:pt x="2209242" y="2407451"/>
                      <a:pt x="2244802" y="2445551"/>
                    </a:cubicBezTo>
                    <a:cubicBezTo>
                      <a:pt x="2280362" y="2483651"/>
                      <a:pt x="2317192" y="2536991"/>
                      <a:pt x="2359102" y="2597951"/>
                    </a:cubicBezTo>
                    <a:cubicBezTo>
                      <a:pt x="2401012" y="2658911"/>
                      <a:pt x="2462290" y="2754955"/>
                      <a:pt x="2496262" y="2811311"/>
                    </a:cubicBezTo>
                    <a:cubicBezTo>
                      <a:pt x="2530234" y="2867667"/>
                      <a:pt x="2543887" y="2900528"/>
                      <a:pt x="2562937" y="2936088"/>
                    </a:cubicBezTo>
                    <a:cubicBezTo>
                      <a:pt x="2581987" y="2971648"/>
                      <a:pt x="2595640" y="3011336"/>
                      <a:pt x="2610562" y="3024671"/>
                    </a:cubicBezTo>
                    <a:cubicBezTo>
                      <a:pt x="2625484" y="3038006"/>
                      <a:pt x="2652472" y="3016098"/>
                      <a:pt x="2652472" y="3016098"/>
                    </a:cubicBezTo>
                    <a:cubicBezTo>
                      <a:pt x="2643582" y="2980538"/>
                      <a:pt x="2575637" y="2859412"/>
                      <a:pt x="2557222" y="2811311"/>
                    </a:cubicBezTo>
                    <a:cubicBezTo>
                      <a:pt x="2538807" y="2763210"/>
                      <a:pt x="2530552" y="2741144"/>
                      <a:pt x="2541982" y="2727491"/>
                    </a:cubicBezTo>
                    <a:cubicBezTo>
                      <a:pt x="2553412" y="2713838"/>
                      <a:pt x="2586432" y="2726856"/>
                      <a:pt x="2625802" y="2729396"/>
                    </a:cubicBezTo>
                    <a:cubicBezTo>
                      <a:pt x="2665172" y="2731936"/>
                      <a:pt x="2743912" y="2741779"/>
                      <a:pt x="2778202" y="2742731"/>
                    </a:cubicBezTo>
                    <a:cubicBezTo>
                      <a:pt x="2812492" y="2743683"/>
                      <a:pt x="2826462" y="2744001"/>
                      <a:pt x="2831542" y="2735111"/>
                    </a:cubicBezTo>
                    <a:cubicBezTo>
                      <a:pt x="2836622" y="2726221"/>
                      <a:pt x="2826462" y="2698281"/>
                      <a:pt x="2808682" y="2689391"/>
                    </a:cubicBezTo>
                    <a:cubicBezTo>
                      <a:pt x="2790902" y="2680501"/>
                      <a:pt x="2762962" y="2688121"/>
                      <a:pt x="2724862" y="2681771"/>
                    </a:cubicBezTo>
                    <a:cubicBezTo>
                      <a:pt x="2686762" y="2675421"/>
                      <a:pt x="2624532" y="2676691"/>
                      <a:pt x="2580082" y="2651291"/>
                    </a:cubicBezTo>
                    <a:cubicBezTo>
                      <a:pt x="2535632" y="2625891"/>
                      <a:pt x="2496262" y="2570011"/>
                      <a:pt x="2458162" y="2529371"/>
                    </a:cubicBezTo>
                    <a:cubicBezTo>
                      <a:pt x="2420062" y="2488731"/>
                      <a:pt x="2388312" y="2450631"/>
                      <a:pt x="2351482" y="2407451"/>
                    </a:cubicBezTo>
                    <a:cubicBezTo>
                      <a:pt x="2314652" y="2364271"/>
                      <a:pt x="2268932" y="2318551"/>
                      <a:pt x="2237182" y="2270291"/>
                    </a:cubicBezTo>
                    <a:cubicBezTo>
                      <a:pt x="2205432" y="2222031"/>
                      <a:pt x="2183842" y="2181391"/>
                      <a:pt x="2160982" y="2117891"/>
                    </a:cubicBezTo>
                    <a:cubicBezTo>
                      <a:pt x="2138122" y="2054391"/>
                      <a:pt x="2103832" y="1948981"/>
                      <a:pt x="2100022" y="1889291"/>
                    </a:cubicBezTo>
                    <a:cubicBezTo>
                      <a:pt x="2096212" y="1829601"/>
                      <a:pt x="2105102" y="1776261"/>
                      <a:pt x="2138122" y="1759751"/>
                    </a:cubicBezTo>
                    <a:cubicBezTo>
                      <a:pt x="2171142" y="1743241"/>
                      <a:pt x="2247342" y="1767371"/>
                      <a:pt x="2298142" y="1790231"/>
                    </a:cubicBezTo>
                    <a:cubicBezTo>
                      <a:pt x="2348942" y="1813091"/>
                      <a:pt x="2408632" y="1861351"/>
                      <a:pt x="2442922" y="1896911"/>
                    </a:cubicBezTo>
                    <a:cubicBezTo>
                      <a:pt x="2477212" y="1932471"/>
                      <a:pt x="2487372" y="1960411"/>
                      <a:pt x="2503882" y="2003591"/>
                    </a:cubicBezTo>
                    <a:cubicBezTo>
                      <a:pt x="2520392" y="2046771"/>
                      <a:pt x="2530552" y="2086141"/>
                      <a:pt x="2541982" y="2155991"/>
                    </a:cubicBezTo>
                    <a:cubicBezTo>
                      <a:pt x="2553412" y="2225841"/>
                      <a:pt x="2558492" y="2361731"/>
                      <a:pt x="2572462" y="2422691"/>
                    </a:cubicBezTo>
                    <a:cubicBezTo>
                      <a:pt x="2586432" y="2483651"/>
                      <a:pt x="2608022" y="2503971"/>
                      <a:pt x="2625802" y="2521751"/>
                    </a:cubicBezTo>
                    <a:cubicBezTo>
                      <a:pt x="2643582" y="2539531"/>
                      <a:pt x="2676602" y="2544611"/>
                      <a:pt x="2679142" y="2529371"/>
                    </a:cubicBezTo>
                    <a:cubicBezTo>
                      <a:pt x="2681682" y="2514131"/>
                      <a:pt x="2651202" y="2463331"/>
                      <a:pt x="2641042" y="2430311"/>
                    </a:cubicBezTo>
                    <a:cubicBezTo>
                      <a:pt x="2630882" y="2397291"/>
                      <a:pt x="2623262" y="2361731"/>
                      <a:pt x="2618182" y="2331251"/>
                    </a:cubicBezTo>
                    <a:cubicBezTo>
                      <a:pt x="2613102" y="2300771"/>
                      <a:pt x="2611832" y="2270291"/>
                      <a:pt x="2610562" y="2247431"/>
                    </a:cubicBezTo>
                    <a:cubicBezTo>
                      <a:pt x="2609292" y="2224571"/>
                      <a:pt x="2599132" y="2187741"/>
                      <a:pt x="2610562" y="2194091"/>
                    </a:cubicBezTo>
                    <a:cubicBezTo>
                      <a:pt x="2621992" y="2200441"/>
                      <a:pt x="2657552" y="2262671"/>
                      <a:pt x="2679142" y="2285531"/>
                    </a:cubicBezTo>
                    <a:cubicBezTo>
                      <a:pt x="2700732" y="2308391"/>
                      <a:pt x="2715972" y="2317281"/>
                      <a:pt x="2740102" y="2331251"/>
                    </a:cubicBezTo>
                    <a:cubicBezTo>
                      <a:pt x="2764232" y="2345221"/>
                      <a:pt x="2803602" y="2363001"/>
                      <a:pt x="2823922" y="2369351"/>
                    </a:cubicBezTo>
                    <a:cubicBezTo>
                      <a:pt x="2844242" y="2375701"/>
                      <a:pt x="2859482" y="2379511"/>
                      <a:pt x="2862022" y="2369351"/>
                    </a:cubicBezTo>
                    <a:cubicBezTo>
                      <a:pt x="2864562" y="2359191"/>
                      <a:pt x="2860752" y="2335061"/>
                      <a:pt x="2839162" y="2308391"/>
                    </a:cubicBezTo>
                    <a:cubicBezTo>
                      <a:pt x="2817572" y="2281721"/>
                      <a:pt x="2765502" y="2247431"/>
                      <a:pt x="2732482" y="2209331"/>
                    </a:cubicBezTo>
                    <a:cubicBezTo>
                      <a:pt x="2699462" y="2171231"/>
                      <a:pt x="2662632" y="2116621"/>
                      <a:pt x="2641042" y="2079791"/>
                    </a:cubicBezTo>
                    <a:cubicBezTo>
                      <a:pt x="2619452" y="2042961"/>
                      <a:pt x="2611832" y="2011211"/>
                      <a:pt x="2602942" y="1988351"/>
                    </a:cubicBezTo>
                    <a:cubicBezTo>
                      <a:pt x="2594052" y="1965491"/>
                      <a:pt x="2571192" y="1940091"/>
                      <a:pt x="2587702" y="1942631"/>
                    </a:cubicBezTo>
                    <a:cubicBezTo>
                      <a:pt x="2604212" y="1945171"/>
                      <a:pt x="2662632" y="1984541"/>
                      <a:pt x="2702002" y="2003591"/>
                    </a:cubicBezTo>
                    <a:cubicBezTo>
                      <a:pt x="2741372" y="2022641"/>
                      <a:pt x="2783282" y="2035341"/>
                      <a:pt x="2823922" y="2056931"/>
                    </a:cubicBezTo>
                    <a:cubicBezTo>
                      <a:pt x="2864562" y="2078521"/>
                      <a:pt x="2922982" y="2128051"/>
                      <a:pt x="2945842" y="2133131"/>
                    </a:cubicBezTo>
                    <a:cubicBezTo>
                      <a:pt x="2968702" y="2138211"/>
                      <a:pt x="2982672" y="2110271"/>
                      <a:pt x="2961082" y="2087411"/>
                    </a:cubicBezTo>
                    <a:cubicBezTo>
                      <a:pt x="2939492" y="2064551"/>
                      <a:pt x="2825192" y="2013116"/>
                      <a:pt x="2816302" y="1995971"/>
                    </a:cubicBezTo>
                    <a:cubicBezTo>
                      <a:pt x="2807412" y="1978826"/>
                      <a:pt x="2882342" y="1989621"/>
                      <a:pt x="2907742" y="1984541"/>
                    </a:cubicBezTo>
                    <a:cubicBezTo>
                      <a:pt x="2933142" y="1979461"/>
                      <a:pt x="2963622" y="1973746"/>
                      <a:pt x="2968702" y="1965491"/>
                    </a:cubicBezTo>
                    <a:cubicBezTo>
                      <a:pt x="2973782" y="1957236"/>
                      <a:pt x="2964892" y="1941520"/>
                      <a:pt x="2938222" y="1935011"/>
                    </a:cubicBezTo>
                    <a:cubicBezTo>
                      <a:pt x="2911552" y="1928502"/>
                      <a:pt x="2849322" y="1935964"/>
                      <a:pt x="2808682" y="1926439"/>
                    </a:cubicBezTo>
                    <a:cubicBezTo>
                      <a:pt x="2768042" y="1916914"/>
                      <a:pt x="2729942" y="1894212"/>
                      <a:pt x="2694382" y="1877861"/>
                    </a:cubicBezTo>
                    <a:cubicBezTo>
                      <a:pt x="2658822" y="1861510"/>
                      <a:pt x="2623262" y="1846746"/>
                      <a:pt x="2595322" y="1828331"/>
                    </a:cubicBezTo>
                    <a:cubicBezTo>
                      <a:pt x="2567382" y="1809916"/>
                      <a:pt x="2548332" y="1788961"/>
                      <a:pt x="2526742" y="1767371"/>
                    </a:cubicBezTo>
                    <a:cubicBezTo>
                      <a:pt x="2505152" y="1745781"/>
                      <a:pt x="2486102" y="1717841"/>
                      <a:pt x="2465782" y="1698791"/>
                    </a:cubicBezTo>
                    <a:cubicBezTo>
                      <a:pt x="2445462" y="1679741"/>
                      <a:pt x="2418792" y="1673391"/>
                      <a:pt x="2404822" y="1653071"/>
                    </a:cubicBezTo>
                    <a:cubicBezTo>
                      <a:pt x="2390852" y="1632751"/>
                      <a:pt x="2374342" y="1597191"/>
                      <a:pt x="2381962" y="1576871"/>
                    </a:cubicBezTo>
                    <a:cubicBezTo>
                      <a:pt x="2389582" y="1556551"/>
                      <a:pt x="2417363" y="1539724"/>
                      <a:pt x="2450542" y="1531151"/>
                    </a:cubicBezTo>
                    <a:cubicBezTo>
                      <a:pt x="2483721" y="1522579"/>
                      <a:pt x="2540235" y="1522896"/>
                      <a:pt x="2581034" y="1525436"/>
                    </a:cubicBezTo>
                    <a:cubicBezTo>
                      <a:pt x="2621833" y="1527976"/>
                      <a:pt x="2662790" y="1537025"/>
                      <a:pt x="2695334" y="1546391"/>
                    </a:cubicBezTo>
                    <a:cubicBezTo>
                      <a:pt x="2727878" y="1555757"/>
                      <a:pt x="2751056" y="1561314"/>
                      <a:pt x="2776297" y="1581634"/>
                    </a:cubicBezTo>
                    <a:cubicBezTo>
                      <a:pt x="2801538" y="1601954"/>
                      <a:pt x="2826145" y="1643705"/>
                      <a:pt x="2846782" y="1668311"/>
                    </a:cubicBezTo>
                    <a:cubicBezTo>
                      <a:pt x="2867419" y="1692917"/>
                      <a:pt x="2884882" y="1719111"/>
                      <a:pt x="2900122" y="1729271"/>
                    </a:cubicBezTo>
                    <a:cubicBezTo>
                      <a:pt x="2915362" y="1739431"/>
                      <a:pt x="2937905" y="1743876"/>
                      <a:pt x="2938222" y="1729271"/>
                    </a:cubicBezTo>
                    <a:cubicBezTo>
                      <a:pt x="2938540" y="1714666"/>
                      <a:pt x="2917267" y="1667041"/>
                      <a:pt x="2902027" y="1641641"/>
                    </a:cubicBezTo>
                    <a:cubicBezTo>
                      <a:pt x="2886787" y="1616241"/>
                      <a:pt x="2863610" y="1596556"/>
                      <a:pt x="2846782" y="1576871"/>
                    </a:cubicBezTo>
                    <a:cubicBezTo>
                      <a:pt x="2829954" y="1557186"/>
                      <a:pt x="2801062" y="1537501"/>
                      <a:pt x="2801062" y="1523531"/>
                    </a:cubicBezTo>
                    <a:cubicBezTo>
                      <a:pt x="2801062" y="1509561"/>
                      <a:pt x="2827732" y="1507021"/>
                      <a:pt x="2846782" y="1493051"/>
                    </a:cubicBezTo>
                    <a:cubicBezTo>
                      <a:pt x="2865832" y="1479081"/>
                      <a:pt x="2895042" y="1458761"/>
                      <a:pt x="2915362" y="1439711"/>
                    </a:cubicBezTo>
                    <a:cubicBezTo>
                      <a:pt x="2935682" y="1420661"/>
                      <a:pt x="2966162" y="1391451"/>
                      <a:pt x="2968702" y="1378751"/>
                    </a:cubicBezTo>
                    <a:cubicBezTo>
                      <a:pt x="2971242" y="1366051"/>
                      <a:pt x="2948382" y="1358431"/>
                      <a:pt x="2930602" y="1363511"/>
                    </a:cubicBezTo>
                    <a:cubicBezTo>
                      <a:pt x="2912822" y="1368591"/>
                      <a:pt x="2884882" y="1396531"/>
                      <a:pt x="2862022" y="1409231"/>
                    </a:cubicBezTo>
                    <a:cubicBezTo>
                      <a:pt x="2839162" y="1421931"/>
                      <a:pt x="2825192" y="1429551"/>
                      <a:pt x="2793442" y="1439711"/>
                    </a:cubicBezTo>
                    <a:cubicBezTo>
                      <a:pt x="2761692" y="1449871"/>
                      <a:pt x="2708352" y="1465111"/>
                      <a:pt x="2671522" y="1470191"/>
                    </a:cubicBezTo>
                    <a:cubicBezTo>
                      <a:pt x="2634692" y="1475271"/>
                      <a:pt x="2597862" y="1474001"/>
                      <a:pt x="2572462" y="1470191"/>
                    </a:cubicBezTo>
                    <a:cubicBezTo>
                      <a:pt x="2547062" y="1466381"/>
                      <a:pt x="2517852" y="1460031"/>
                      <a:pt x="2519122" y="1447331"/>
                    </a:cubicBezTo>
                    <a:cubicBezTo>
                      <a:pt x="2520392" y="1434631"/>
                      <a:pt x="2549602" y="1411771"/>
                      <a:pt x="2580082" y="1393991"/>
                    </a:cubicBezTo>
                    <a:cubicBezTo>
                      <a:pt x="2610562" y="1376211"/>
                      <a:pt x="2660092" y="1360971"/>
                      <a:pt x="2702002" y="1340651"/>
                    </a:cubicBezTo>
                    <a:cubicBezTo>
                      <a:pt x="2743912" y="1320331"/>
                      <a:pt x="2798522" y="1286041"/>
                      <a:pt x="2831542" y="1272071"/>
                    </a:cubicBezTo>
                    <a:cubicBezTo>
                      <a:pt x="2864562" y="1258101"/>
                      <a:pt x="2887422" y="1266991"/>
                      <a:pt x="2900122" y="1256831"/>
                    </a:cubicBezTo>
                    <a:cubicBezTo>
                      <a:pt x="2912822" y="1246671"/>
                      <a:pt x="2917902" y="1218731"/>
                      <a:pt x="2907742" y="1211111"/>
                    </a:cubicBezTo>
                    <a:cubicBezTo>
                      <a:pt x="2897582" y="1203491"/>
                      <a:pt x="2868372" y="1204761"/>
                      <a:pt x="2839162" y="1211111"/>
                    </a:cubicBezTo>
                    <a:cubicBezTo>
                      <a:pt x="2809952" y="1217461"/>
                      <a:pt x="2755342" y="1244131"/>
                      <a:pt x="2732482" y="1249211"/>
                    </a:cubicBezTo>
                    <a:cubicBezTo>
                      <a:pt x="2709622" y="1254291"/>
                      <a:pt x="2693112" y="1253021"/>
                      <a:pt x="2702002" y="1241591"/>
                    </a:cubicBezTo>
                    <a:cubicBezTo>
                      <a:pt x="2710892" y="1230161"/>
                      <a:pt x="2762010" y="1207777"/>
                      <a:pt x="2785822" y="1180631"/>
                    </a:cubicBezTo>
                    <a:cubicBezTo>
                      <a:pt x="2809635" y="1153485"/>
                      <a:pt x="2837257" y="1101574"/>
                      <a:pt x="2844877" y="1078714"/>
                    </a:cubicBezTo>
                    <a:cubicBezTo>
                      <a:pt x="2852497" y="1055854"/>
                      <a:pt x="2840115" y="1045535"/>
                      <a:pt x="2831542" y="1043471"/>
                    </a:cubicBezTo>
                    <a:cubicBezTo>
                      <a:pt x="2822970" y="1041407"/>
                      <a:pt x="2806142" y="1051091"/>
                      <a:pt x="2793442" y="1066331"/>
                    </a:cubicBezTo>
                    <a:cubicBezTo>
                      <a:pt x="2780742" y="1081571"/>
                      <a:pt x="2769312" y="1115861"/>
                      <a:pt x="2755342" y="1134911"/>
                    </a:cubicBezTo>
                    <a:cubicBezTo>
                      <a:pt x="2741372" y="1153961"/>
                      <a:pt x="2732958" y="1158882"/>
                      <a:pt x="2709622" y="1180631"/>
                    </a:cubicBezTo>
                    <a:cubicBezTo>
                      <a:pt x="2686286" y="1202380"/>
                      <a:pt x="2645804" y="1245084"/>
                      <a:pt x="2615324" y="1265404"/>
                    </a:cubicBezTo>
                    <a:cubicBezTo>
                      <a:pt x="2584844" y="1285724"/>
                      <a:pt x="2542776" y="1293820"/>
                      <a:pt x="2526742" y="1302551"/>
                    </a:cubicBezTo>
                    <a:cubicBezTo>
                      <a:pt x="2510708" y="1311282"/>
                      <a:pt x="2521662" y="1329221"/>
                      <a:pt x="2519122" y="1317791"/>
                    </a:cubicBezTo>
                    <a:cubicBezTo>
                      <a:pt x="2516582" y="1306361"/>
                      <a:pt x="2505152" y="1270801"/>
                      <a:pt x="2511502" y="1233971"/>
                    </a:cubicBezTo>
                    <a:cubicBezTo>
                      <a:pt x="2517852" y="1197141"/>
                      <a:pt x="2539442" y="1139991"/>
                      <a:pt x="2557222" y="1096811"/>
                    </a:cubicBezTo>
                    <a:cubicBezTo>
                      <a:pt x="2575002" y="1053631"/>
                      <a:pt x="2595322" y="1014261"/>
                      <a:pt x="2618182" y="974891"/>
                    </a:cubicBezTo>
                    <a:cubicBezTo>
                      <a:pt x="2641042" y="935521"/>
                      <a:pt x="2682952" y="885991"/>
                      <a:pt x="2694382" y="860591"/>
                    </a:cubicBezTo>
                    <a:cubicBezTo>
                      <a:pt x="2705812" y="835191"/>
                      <a:pt x="2694382" y="826301"/>
                      <a:pt x="2686762" y="822491"/>
                    </a:cubicBezTo>
                    <a:cubicBezTo>
                      <a:pt x="2679142" y="818681"/>
                      <a:pt x="2662949" y="825825"/>
                      <a:pt x="2648662" y="837731"/>
                    </a:cubicBezTo>
                    <a:cubicBezTo>
                      <a:pt x="2634375" y="849637"/>
                      <a:pt x="2618817" y="871069"/>
                      <a:pt x="2601037" y="893929"/>
                    </a:cubicBezTo>
                    <a:cubicBezTo>
                      <a:pt x="2583257" y="916789"/>
                      <a:pt x="2559444" y="949967"/>
                      <a:pt x="2541982" y="974891"/>
                    </a:cubicBezTo>
                    <a:cubicBezTo>
                      <a:pt x="2524520" y="999815"/>
                      <a:pt x="2502612" y="1051091"/>
                      <a:pt x="2496262" y="1043471"/>
                    </a:cubicBezTo>
                    <a:cubicBezTo>
                      <a:pt x="2489912" y="1035851"/>
                      <a:pt x="2503882" y="966001"/>
                      <a:pt x="2503882" y="929171"/>
                    </a:cubicBezTo>
                    <a:cubicBezTo>
                      <a:pt x="2503882" y="892341"/>
                      <a:pt x="2498802" y="859321"/>
                      <a:pt x="2496262" y="822491"/>
                    </a:cubicBezTo>
                    <a:cubicBezTo>
                      <a:pt x="2493722" y="785661"/>
                      <a:pt x="2496262" y="724701"/>
                      <a:pt x="2488642" y="708191"/>
                    </a:cubicBezTo>
                    <a:cubicBezTo>
                      <a:pt x="2481022" y="691681"/>
                      <a:pt x="2458479" y="705969"/>
                      <a:pt x="2450542" y="723431"/>
                    </a:cubicBezTo>
                    <a:cubicBezTo>
                      <a:pt x="2442605" y="740893"/>
                      <a:pt x="2443557" y="771056"/>
                      <a:pt x="2441017" y="812966"/>
                    </a:cubicBezTo>
                    <a:cubicBezTo>
                      <a:pt x="2438477" y="854876"/>
                      <a:pt x="2438795" y="914883"/>
                      <a:pt x="2435302" y="974891"/>
                    </a:cubicBezTo>
                    <a:cubicBezTo>
                      <a:pt x="2431809" y="1034899"/>
                      <a:pt x="2428952" y="1109511"/>
                      <a:pt x="2420062" y="1173011"/>
                    </a:cubicBezTo>
                    <a:cubicBezTo>
                      <a:pt x="2411172" y="1236511"/>
                      <a:pt x="2402282" y="1308901"/>
                      <a:pt x="2381962" y="1355891"/>
                    </a:cubicBezTo>
                    <a:cubicBezTo>
                      <a:pt x="2361642" y="1402881"/>
                      <a:pt x="2334972" y="1432091"/>
                      <a:pt x="2298142" y="1454951"/>
                    </a:cubicBezTo>
                    <a:cubicBezTo>
                      <a:pt x="2261312" y="1477811"/>
                      <a:pt x="2210512" y="1490511"/>
                      <a:pt x="2160982" y="1493051"/>
                    </a:cubicBezTo>
                    <a:cubicBezTo>
                      <a:pt x="2111452" y="1495591"/>
                      <a:pt x="2050492" y="1504481"/>
                      <a:pt x="2000962" y="1470191"/>
                    </a:cubicBezTo>
                    <a:cubicBezTo>
                      <a:pt x="1951432" y="1435901"/>
                      <a:pt x="1900632" y="1349541"/>
                      <a:pt x="1863802" y="1287311"/>
                    </a:cubicBezTo>
                    <a:cubicBezTo>
                      <a:pt x="1826972" y="1225081"/>
                      <a:pt x="1810462" y="1174281"/>
                      <a:pt x="1779982" y="1096811"/>
                    </a:cubicBezTo>
                    <a:cubicBezTo>
                      <a:pt x="1749502" y="1019341"/>
                      <a:pt x="1701242" y="896151"/>
                      <a:pt x="1680922" y="822491"/>
                    </a:cubicBezTo>
                    <a:cubicBezTo>
                      <a:pt x="1660602" y="748831"/>
                      <a:pt x="1659332" y="723431"/>
                      <a:pt x="1658062" y="654851"/>
                    </a:cubicBezTo>
                    <a:cubicBezTo>
                      <a:pt x="1656792" y="586271"/>
                      <a:pt x="1674572" y="503721"/>
                      <a:pt x="1673302" y="411011"/>
                    </a:cubicBezTo>
                    <a:cubicBezTo>
                      <a:pt x="1672032" y="318301"/>
                      <a:pt x="1656792" y="155741"/>
                      <a:pt x="1650442" y="98591"/>
                    </a:cubicBezTo>
                    <a:cubicBezTo>
                      <a:pt x="1644092" y="41441"/>
                      <a:pt x="1660602" y="83351"/>
                      <a:pt x="1635202" y="68111"/>
                    </a:cubicBezTo>
                    <a:cubicBezTo>
                      <a:pt x="1609802" y="52871"/>
                      <a:pt x="1551382" y="17311"/>
                      <a:pt x="1498042" y="7151"/>
                    </a:cubicBezTo>
                    <a:cubicBezTo>
                      <a:pt x="1444702" y="-3009"/>
                      <a:pt x="1368502" y="-1739"/>
                      <a:pt x="1315162" y="7151"/>
                    </a:cubicBezTo>
                    <a:cubicBezTo>
                      <a:pt x="1261822" y="16041"/>
                      <a:pt x="1219912" y="38266"/>
                      <a:pt x="1155142" y="83351"/>
                    </a:cubicBez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230125" y="4388634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257557" y="4361548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57557" y="4398903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287942" y="4382608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284989" y="4340488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312421" y="4368034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7308230" y="4402177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306992" y="4320689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332709" y="4346883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339853" y="4388543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7284989" y="4421754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7332709" y="4414737"/>
                <a:ext cx="54864" cy="54172"/>
              </a:xfrm>
              <a:prstGeom prst="ellipse">
                <a:avLst/>
              </a:prstGeom>
              <a:solidFill>
                <a:srgbClr val="6633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4953976" y="3965479"/>
                <a:ext cx="177552" cy="157198"/>
                <a:chOff x="7369565" y="4471128"/>
                <a:chExt cx="177552" cy="157198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7369565" y="4539073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7396997" y="4511987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7396997" y="4549342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7427382" y="4533047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7424429" y="4490927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7451861" y="4518473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447670" y="4552616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7446432" y="4471128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472149" y="4497322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7479293" y="4538982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7424429" y="4572193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7472149" y="4565176"/>
                  <a:ext cx="67824" cy="56133"/>
                </a:xfrm>
                <a:prstGeom prst="ellipse">
                  <a:avLst/>
                </a:prstGeom>
                <a:solidFill>
                  <a:srgbClr val="6633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10576" y="1265687"/>
                <a:ext cx="5034567" cy="3109174"/>
                <a:chOff x="110576" y="1265687"/>
                <a:chExt cx="5034567" cy="3109174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110576" y="1265687"/>
                  <a:ext cx="5034567" cy="3109174"/>
                  <a:chOff x="110576" y="1265687"/>
                  <a:chExt cx="5034567" cy="3109174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110576" y="1265687"/>
                    <a:ext cx="4792352" cy="3109174"/>
                    <a:chOff x="398705" y="2055275"/>
                    <a:chExt cx="4792352" cy="3109174"/>
                  </a:xfrm>
                </p:grpSpPr>
                <p:cxnSp>
                  <p:nvCxnSpPr>
                    <p:cNvPr id="42" name="Straight Connector 41"/>
                    <p:cNvCxnSpPr/>
                    <p:nvPr/>
                  </p:nvCxnSpPr>
                  <p:spPr>
                    <a:xfrm flipH="1" flipV="1">
                      <a:off x="3605573" y="2192650"/>
                      <a:ext cx="1580866" cy="2504734"/>
                    </a:xfrm>
                    <a:prstGeom prst="line">
                      <a:avLst/>
                    </a:prstGeom>
                    <a:ln w="25400"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 flipH="1">
                      <a:off x="3599106" y="4959545"/>
                      <a:ext cx="1591951" cy="198509"/>
                    </a:xfrm>
                    <a:prstGeom prst="line">
                      <a:avLst/>
                    </a:prstGeom>
                    <a:ln w="25400">
                      <a:solidFill>
                        <a:schemeClr val="bg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TextBox 62"/>
                    <p:cNvSpPr txBox="1"/>
                    <p:nvPr/>
                  </p:nvSpPr>
                  <p:spPr>
                    <a:xfrm>
                      <a:off x="404447" y="2055275"/>
                      <a:ext cx="3200400" cy="65203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/>
                      <a:r>
                        <a:rPr lang="en-US" sz="2800" dirty="0">
                          <a:solidFill>
                            <a:schemeClr val="bg1"/>
                          </a:solidFill>
                        </a:rPr>
                        <a:t>Normal</a:t>
                      </a:r>
                    </a:p>
                  </p:txBody>
                </p:sp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398705" y="2192649"/>
                      <a:ext cx="3200400" cy="2971800"/>
                    </a:xfrm>
                    <a:prstGeom prst="rect">
                      <a:avLst/>
                    </a:prstGeom>
                    <a:noFill/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1" name="Rectangle 40"/>
                  <p:cNvSpPr/>
                  <p:nvPr/>
                </p:nvSpPr>
                <p:spPr>
                  <a:xfrm>
                    <a:off x="4916543" y="3940970"/>
                    <a:ext cx="228600" cy="228987"/>
                  </a:xfrm>
                  <a:prstGeom prst="rect">
                    <a:avLst/>
                  </a:prstGeom>
                  <a:noFill/>
                  <a:ln w="254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37864" y="1809618"/>
                  <a:ext cx="3115963" cy="2530870"/>
                </a:xfrm>
                <a:prstGeom prst="rect">
                  <a:avLst/>
                </a:prstGeom>
              </p:spPr>
            </p:pic>
          </p:grpSp>
          <p:grpSp>
            <p:nvGrpSpPr>
              <p:cNvPr id="46" name="Group 45"/>
              <p:cNvGrpSpPr/>
              <p:nvPr/>
            </p:nvGrpSpPr>
            <p:grpSpPr>
              <a:xfrm>
                <a:off x="7206535" y="1221135"/>
                <a:ext cx="4528265" cy="3288521"/>
                <a:chOff x="7206535" y="1221135"/>
                <a:chExt cx="4528265" cy="3288521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7206535" y="1221135"/>
                  <a:ext cx="4528265" cy="3288521"/>
                  <a:chOff x="7116035" y="2007665"/>
                  <a:chExt cx="4528265" cy="3288521"/>
                </a:xfrm>
              </p:grpSpPr>
              <p:sp>
                <p:nvSpPr>
                  <p:cNvPr id="49" name="TextBox 61"/>
                  <p:cNvSpPr txBox="1"/>
                  <p:nvPr/>
                </p:nvSpPr>
                <p:spPr>
                  <a:xfrm>
                    <a:off x="8441571" y="2007665"/>
                    <a:ext cx="3200400" cy="6520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algn="ctr"/>
                    <a:r>
                      <a:rPr lang="en-US" sz="2800" dirty="0">
                        <a:solidFill>
                          <a:schemeClr val="bg1"/>
                        </a:solidFill>
                      </a:rPr>
                      <a:t>Emphysema</a:t>
                    </a:r>
                  </a:p>
                </p:txBody>
              </p:sp>
              <p:cxnSp>
                <p:nvCxnSpPr>
                  <p:cNvPr id="50" name="Straight Connector 49"/>
                  <p:cNvCxnSpPr/>
                  <p:nvPr/>
                </p:nvCxnSpPr>
                <p:spPr>
                  <a:xfrm flipV="1">
                    <a:off x="7351779" y="2159091"/>
                    <a:ext cx="1086763" cy="2908110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7344635" y="5130891"/>
                    <a:ext cx="1093907" cy="159940"/>
                  </a:xfrm>
                  <a:prstGeom prst="line">
                    <a:avLst/>
                  </a:prstGeom>
                  <a:ln w="25400">
                    <a:solidFill>
                      <a:schemeClr val="bg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Rectangle 51"/>
                  <p:cNvSpPr/>
                  <p:nvPr/>
                </p:nvSpPr>
                <p:spPr>
                  <a:xfrm>
                    <a:off x="8443900" y="2159091"/>
                    <a:ext cx="3200400" cy="2971800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7116035" y="5067199"/>
                    <a:ext cx="228600" cy="228987"/>
                  </a:xfrm>
                  <a:prstGeom prst="rect">
                    <a:avLst/>
                  </a:prstGeom>
                  <a:noFill/>
                  <a:ln w="254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4783" t="3767" r="2380"/>
                <a:stretch/>
              </p:blipFill>
              <p:spPr>
                <a:xfrm>
                  <a:off x="8570171" y="1777358"/>
                  <a:ext cx="3124200" cy="252186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42800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6390" y="14583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5pPr>
            <a:lvl6pPr marL="342891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6pPr>
            <a:lvl7pPr marL="685783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7pPr>
            <a:lvl8pPr marL="1028674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8pPr>
            <a:lvl9pPr marL="1371566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altLang="en-US" sz="4800" dirty="0">
                <a:solidFill>
                  <a:srgbClr val="FFFF00"/>
                </a:solidFill>
              </a:rPr>
              <a:t>DW Hyperpolarized Gas MRI</a:t>
            </a:r>
            <a:endParaRPr lang="en-US" sz="4600" kern="0" dirty="0"/>
          </a:p>
        </p:txBody>
      </p:sp>
      <p:pic>
        <p:nvPicPr>
          <p:cNvPr id="7" name="Picture 2" descr="Alveoli 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05" y="1875882"/>
            <a:ext cx="3176609" cy="315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2603371" y="4183443"/>
            <a:ext cx="91679" cy="117475"/>
          </a:xfrm>
          <a:prstGeom prst="ellipse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2543841" y="3910393"/>
            <a:ext cx="240506" cy="666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2647425" y="3875466"/>
            <a:ext cx="141684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pic>
        <p:nvPicPr>
          <p:cNvPr id="11" name="Picture 8" descr="Alveoli II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390" y="1806953"/>
            <a:ext cx="2857500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6010940" y="3665918"/>
            <a:ext cx="819150" cy="231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6021656" y="3673853"/>
            <a:ext cx="636984" cy="681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6315740" y="3934205"/>
            <a:ext cx="101204" cy="4810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 flipV="1">
            <a:off x="6087140" y="3440491"/>
            <a:ext cx="228600" cy="9509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 flipV="1">
            <a:off x="2616470" y="4134230"/>
            <a:ext cx="186928" cy="619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5972841" y="4104068"/>
            <a:ext cx="78581" cy="104775"/>
          </a:xfrm>
          <a:prstGeom prst="ellipse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 flipH="1" flipV="1">
            <a:off x="6087141" y="3440491"/>
            <a:ext cx="745331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V="1">
            <a:off x="2600990" y="4046916"/>
            <a:ext cx="223838" cy="825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V="1">
            <a:off x="6006177" y="3934204"/>
            <a:ext cx="423863" cy="2333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2543841" y="3977068"/>
            <a:ext cx="283369" cy="920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>
            <a:off x="2648615" y="3824666"/>
            <a:ext cx="144066" cy="3746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>
              <a:solidFill>
                <a:srgbClr val="000000"/>
              </a:solidFill>
            </a:endParaRPr>
          </a:p>
        </p:txBody>
      </p:sp>
      <p:grpSp>
        <p:nvGrpSpPr>
          <p:cNvPr id="24" name="Group 36"/>
          <p:cNvGrpSpPr>
            <a:grpSpLocks/>
          </p:cNvGrpSpPr>
          <p:nvPr/>
        </p:nvGrpSpPr>
        <p:grpSpPr bwMode="auto">
          <a:xfrm>
            <a:off x="3549921" y="3858005"/>
            <a:ext cx="547688" cy="519113"/>
            <a:chOff x="2255" y="2304"/>
            <a:chExt cx="460" cy="327"/>
          </a:xfrm>
        </p:grpSpPr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2304" y="2352"/>
              <a:ext cx="0" cy="2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000000"/>
                </a:solidFill>
              </a:endParaRPr>
            </a:p>
          </p:txBody>
        </p:sp>
        <p:sp>
          <p:nvSpPr>
            <p:cNvPr id="26" name="Text Box 34"/>
            <p:cNvSpPr txBox="1">
              <a:spLocks noChangeArrowheads="1"/>
            </p:cNvSpPr>
            <p:nvPr/>
          </p:nvSpPr>
          <p:spPr bwMode="auto">
            <a:xfrm>
              <a:off x="2255" y="2304"/>
              <a:ext cx="46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sz="2800" dirty="0" smtClean="0">
                  <a:solidFill>
                    <a:schemeClr val="bg1"/>
                  </a:solidFill>
                </a:rPr>
                <a:t> r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37"/>
          <p:cNvGrpSpPr>
            <a:grpSpLocks/>
          </p:cNvGrpSpPr>
          <p:nvPr/>
        </p:nvGrpSpPr>
        <p:grpSpPr bwMode="auto">
          <a:xfrm>
            <a:off x="7058690" y="3440491"/>
            <a:ext cx="457200" cy="990600"/>
            <a:chOff x="4944" y="2064"/>
            <a:chExt cx="384" cy="624"/>
          </a:xfrm>
        </p:grpSpPr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4944" y="2064"/>
              <a:ext cx="0" cy="62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CA">
                <a:solidFill>
                  <a:srgbClr val="000000"/>
                </a:solidFill>
              </a:endParaRPr>
            </a:p>
          </p:txBody>
        </p:sp>
        <p:sp>
          <p:nvSpPr>
            <p:cNvPr id="29" name="Text Box 35"/>
            <p:cNvSpPr txBox="1">
              <a:spLocks noChangeArrowheads="1"/>
            </p:cNvSpPr>
            <p:nvPr/>
          </p:nvSpPr>
          <p:spPr bwMode="auto">
            <a:xfrm>
              <a:off x="4992" y="2208"/>
              <a:ext cx="33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sz="2800">
                  <a:solidFill>
                    <a:srgbClr val="FFFFFF"/>
                  </a:solidFill>
                </a:rPr>
                <a:t>r</a:t>
              </a:r>
            </a:p>
          </p:txBody>
        </p:sp>
      </p:grpSp>
      <p:grpSp>
        <p:nvGrpSpPr>
          <p:cNvPr id="30" name="Group 36"/>
          <p:cNvGrpSpPr>
            <a:grpSpLocks/>
          </p:cNvGrpSpPr>
          <p:nvPr/>
        </p:nvGrpSpPr>
        <p:grpSpPr bwMode="auto">
          <a:xfrm>
            <a:off x="2041064" y="4543805"/>
            <a:ext cx="902824" cy="830263"/>
            <a:chOff x="4800" y="2121"/>
            <a:chExt cx="624" cy="523"/>
          </a:xfrm>
        </p:grpSpPr>
        <p:sp>
          <p:nvSpPr>
            <p:cNvPr id="31" name="Text Box 32"/>
            <p:cNvSpPr txBox="1">
              <a:spLocks noChangeArrowheads="1"/>
            </p:cNvSpPr>
            <p:nvPr/>
          </p:nvSpPr>
          <p:spPr bwMode="auto">
            <a:xfrm>
              <a:off x="4848" y="2121"/>
              <a:ext cx="57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sz="2400" dirty="0">
                  <a:solidFill>
                    <a:srgbClr val="FFFF00"/>
                  </a:solidFill>
                </a:rPr>
                <a:t>ADC</a:t>
              </a:r>
            </a:p>
          </p:txBody>
        </p:sp>
        <p:sp>
          <p:nvSpPr>
            <p:cNvPr id="32" name="AutoShape 34"/>
            <p:cNvSpPr>
              <a:spLocks noChangeArrowheads="1"/>
            </p:cNvSpPr>
            <p:nvPr/>
          </p:nvSpPr>
          <p:spPr bwMode="auto">
            <a:xfrm>
              <a:off x="4800" y="2160"/>
              <a:ext cx="48" cy="192"/>
            </a:xfrm>
            <a:prstGeom prst="downArrow">
              <a:avLst>
                <a:gd name="adj1" fmla="val 50000"/>
                <a:gd name="adj2" fmla="val 100000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33" name="Group 37"/>
          <p:cNvGrpSpPr>
            <a:grpSpLocks/>
          </p:cNvGrpSpPr>
          <p:nvPr/>
        </p:nvGrpSpPr>
        <p:grpSpPr bwMode="auto">
          <a:xfrm>
            <a:off x="5325140" y="4543806"/>
            <a:ext cx="933450" cy="830263"/>
            <a:chOff x="5232" y="3504"/>
            <a:chExt cx="624" cy="523"/>
          </a:xfrm>
        </p:grpSpPr>
        <p:sp>
          <p:nvSpPr>
            <p:cNvPr id="34" name="Text Box 33"/>
            <p:cNvSpPr txBox="1">
              <a:spLocks noChangeArrowheads="1"/>
            </p:cNvSpPr>
            <p:nvPr/>
          </p:nvSpPr>
          <p:spPr bwMode="auto">
            <a:xfrm>
              <a:off x="5280" y="3504"/>
              <a:ext cx="576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sz="2400">
                  <a:solidFill>
                    <a:srgbClr val="FFFF00"/>
                  </a:solidFill>
                </a:rPr>
                <a:t>ADC</a:t>
              </a:r>
            </a:p>
          </p:txBody>
        </p:sp>
        <p:sp>
          <p:nvSpPr>
            <p:cNvPr id="35" name="AutoShape 35"/>
            <p:cNvSpPr>
              <a:spLocks noChangeArrowheads="1"/>
            </p:cNvSpPr>
            <p:nvPr/>
          </p:nvSpPr>
          <p:spPr bwMode="auto">
            <a:xfrm>
              <a:off x="5232" y="3552"/>
              <a:ext cx="48" cy="192"/>
            </a:xfrm>
            <a:prstGeom prst="upArrow">
              <a:avLst>
                <a:gd name="adj1" fmla="val 50000"/>
                <a:gd name="adj2" fmla="val 100000"/>
              </a:avLst>
            </a:prstGeom>
            <a:solidFill>
              <a:srgbClr val="FFFF00"/>
            </a:solidFill>
            <a:ln w="9525" algn="ctr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en-CA" sz="1800">
                <a:solidFill>
                  <a:srgbClr val="000000"/>
                </a:solidFill>
              </a:endParaRPr>
            </a:p>
          </p:txBody>
        </p:sp>
      </p:grpSp>
      <p:sp>
        <p:nvSpPr>
          <p:cNvPr id="36" name="Rectangle 32"/>
          <p:cNvSpPr txBox="1">
            <a:spLocks noChangeArrowheads="1"/>
          </p:cNvSpPr>
          <p:nvPr/>
        </p:nvSpPr>
        <p:spPr bwMode="auto">
          <a:xfrm>
            <a:off x="3771376" y="5309144"/>
            <a:ext cx="5202504" cy="168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400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</a:t>
            </a:r>
            <a:r>
              <a:rPr lang="en-US" sz="2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apparent diffusion </a:t>
            </a:r>
            <a:r>
              <a:rPr lang="en-US" sz="2400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coefficient</a:t>
            </a:r>
            <a:endParaRPr lang="en-US" sz="24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400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sz="2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distance the helium atoms diffuse</a:t>
            </a:r>
          </a:p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400" i="1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2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=diffusion time</a:t>
            </a:r>
            <a:endParaRPr lang="el-GR" sz="24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917145" y="4859720"/>
            <a:ext cx="6360928" cy="17526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4885439" y="1208731"/>
            <a:ext cx="26289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Emphysema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1199626" y="1301798"/>
            <a:ext cx="2571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b="1" dirty="0">
                <a:solidFill>
                  <a:schemeClr val="bg1"/>
                </a:solidFill>
              </a:rPr>
              <a:t>Healthy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896" y="5111469"/>
            <a:ext cx="2055430" cy="146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8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4884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5pPr>
            <a:lvl6pPr marL="342891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6pPr>
            <a:lvl7pPr marL="685783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7pPr>
            <a:lvl8pPr marL="1028674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8pPr>
            <a:lvl9pPr marL="1371566" algn="ctr" rtl="0" eaLnBrk="1" fontAlgn="base" hangingPunct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defTabSz="914400"/>
            <a:r>
              <a:rPr lang="en-US" sz="4600" kern="0" dirty="0">
                <a:solidFill>
                  <a:srgbClr val="FFFF00"/>
                </a:solidFill>
                <a:cs typeface="Arial Unicode MS"/>
              </a:rPr>
              <a:t>DW Hyperpolarized Gas MRI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454" y="1118666"/>
            <a:ext cx="2018350" cy="2615345"/>
            <a:chOff x="4399984" y="1386690"/>
            <a:chExt cx="2018350" cy="2615345"/>
          </a:xfrm>
        </p:grpSpPr>
        <p:sp>
          <p:nvSpPr>
            <p:cNvPr id="5" name="Rectangle 4"/>
            <p:cNvSpPr/>
            <p:nvPr/>
          </p:nvSpPr>
          <p:spPr>
            <a:xfrm>
              <a:off x="4399984" y="1386690"/>
              <a:ext cx="2018350" cy="26153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442181" y="1423428"/>
              <a:ext cx="1933955" cy="2578607"/>
              <a:chOff x="4662721" y="2236135"/>
              <a:chExt cx="2578607" cy="257860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62721" y="2236135"/>
                <a:ext cx="2578607" cy="2578607"/>
              </a:xfrm>
              <a:prstGeom prst="rect">
                <a:avLst/>
              </a:prstGeom>
              <a:ln w="12700" cap="sq">
                <a:solidFill>
                  <a:srgbClr val="C8C6BD"/>
                </a:solidFill>
                <a:prstDash val="solid"/>
                <a:miter lim="800000"/>
              </a:ln>
              <a:effectLst>
                <a:outerShdw blurRad="254000" algn="bl" rotWithShape="0">
                  <a:srgbClr val="000000">
                    <a:alpha val="43000"/>
                  </a:srgbClr>
                </a:outerShdw>
              </a:effec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5611225" y="4294116"/>
                    <a:ext cx="90879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𝐛</m:t>
                        </m:r>
                      </m:oMath>
                    </a14:m>
                    <a:r>
                      <a:rPr lang="en-US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r>
                          <a:rPr lang="en-US" b="1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𝟎</m:t>
                        </m:r>
                      </m:oMath>
                    </a14:m>
                    <a:endParaRPr lang="en-US" b="1" baseline="300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3" name="Rectangle 5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11225" y="4294116"/>
                    <a:ext cx="908796" cy="369332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9836" b="-2295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9" name="Rectangle 8"/>
          <p:cNvSpPr/>
          <p:nvPr/>
        </p:nvSpPr>
        <p:spPr>
          <a:xfrm>
            <a:off x="657225" y="1710965"/>
            <a:ext cx="2018350" cy="26153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57229" y="1709193"/>
            <a:ext cx="1933956" cy="2578607"/>
            <a:chOff x="4495801" y="4008259"/>
            <a:chExt cx="2578607" cy="257860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1" y="4008259"/>
              <a:ext cx="2578607" cy="2578607"/>
            </a:xfrm>
            <a:prstGeom prst="rect">
              <a:avLst/>
            </a:prstGeom>
            <a:ln w="127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Rectangle 11"/>
                <p:cNvSpPr/>
                <p:nvPr/>
              </p:nvSpPr>
              <p:spPr>
                <a:xfrm>
                  <a:off x="4572322" y="5943600"/>
                  <a:ext cx="239997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000" b="1" i="0" smtClean="0">
                          <a:solidFill>
                            <a:schemeClr val="bg1"/>
                          </a:solidFill>
                          <a:latin typeface="Cambria Math"/>
                        </a:rPr>
                        <m:t>𝐛</m:t>
                      </m:r>
                    </m:oMath>
                  </a14:m>
                  <a:r>
                    <a:rPr lang="en-US" sz="2000" b="1" dirty="0" smtClean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𝐬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/</m:t>
                      </m:r>
                      <m:r>
                        <a:rPr lang="en-US" sz="2000" b="1" i="0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𝐜𝐦𝟐</m:t>
                      </m:r>
                    </m:oMath>
                  </a14:m>
                  <a:endParaRPr lang="en-US" sz="2000" b="1" baseline="30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322" y="5943600"/>
                  <a:ext cx="2399972" cy="400110"/>
                </a:xfrm>
                <a:prstGeom prst="rect">
                  <a:avLst/>
                </a:prstGeom>
                <a:blipFill>
                  <a:blip r:embed="rId7"/>
                  <a:stretch>
                    <a:fillRect t="-9231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oup 12"/>
          <p:cNvGrpSpPr/>
          <p:nvPr/>
        </p:nvGrpSpPr>
        <p:grpSpPr>
          <a:xfrm>
            <a:off x="2971800" y="2246458"/>
            <a:ext cx="3200399" cy="1136223"/>
            <a:chOff x="4305299" y="1950284"/>
            <a:chExt cx="4267199" cy="1136223"/>
          </a:xfrm>
        </p:grpSpPr>
        <p:sp>
          <p:nvSpPr>
            <p:cNvPr id="14" name="Down Arrow 13"/>
            <p:cNvSpPr/>
            <p:nvPr/>
          </p:nvSpPr>
          <p:spPr>
            <a:xfrm rot="-5400000">
              <a:off x="6114846" y="819354"/>
              <a:ext cx="648109" cy="3886198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4305299" y="1950284"/>
                  <a:ext cx="4267199" cy="43088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22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d>
                        <m:dPr>
                          <m:ctrlP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</m:d>
                    </m:oMath>
                  </a14:m>
                  <a:r>
                    <a:rPr lang="en-US" sz="2200" b="1" i="1" dirty="0">
                      <a:solidFill>
                        <a:schemeClr val="bg1"/>
                      </a:solidFill>
                      <a:latin typeface="Cambria Math" panose="02040503050406030204" pitchFamily="18" charset="0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en-US" sz="22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2200" b="1" i="1" baseline="-25000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2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𝒆𝒙𝒑</m:t>
                      </m:r>
                      <m:r>
                        <a:rPr lang="en-US" sz="22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sz="22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𝒃𝑨𝑫𝑪</m:t>
                      </m:r>
                      <m:r>
                        <a:rPr lang="en-US" sz="2200" b="1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22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5299" y="1950284"/>
                  <a:ext cx="4267199" cy="43088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11429" b="-2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318" y="1893412"/>
            <a:ext cx="2726507" cy="225045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66700" y="6425896"/>
            <a:ext cx="8610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b="1" i="1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v-SE" sz="1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Ouriadov </a:t>
            </a:r>
            <a:r>
              <a:rPr lang="sv-SE" sz="1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all, 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 Reson Med 2018; 79: 439-448.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0683"/>
            <a:ext cx="9144000" cy="176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6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title"/>
          <p:cNvSpPr txBox="1">
            <a:spLocks noChangeArrowheads="1"/>
          </p:cNvSpPr>
          <p:nvPr/>
        </p:nvSpPr>
        <p:spPr bwMode="auto">
          <a:xfrm>
            <a:off x="12700" y="25402"/>
            <a:ext cx="91313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3600" dirty="0">
                <a:solidFill>
                  <a:srgbClr val="FFFF00"/>
                </a:solidFill>
              </a:rPr>
              <a:t>Limitations to </a:t>
            </a:r>
            <a:r>
              <a:rPr lang="en-US" altLang="en-US" sz="3600" dirty="0">
                <a:solidFill>
                  <a:srgbClr val="FFFF00"/>
                </a:solidFill>
              </a:rPr>
              <a:t>DW Hyperpolarized Gas MRI</a:t>
            </a:r>
            <a:endParaRPr lang="en-GB" altLang="en-US" sz="36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9" y="6105900"/>
            <a:ext cx="12292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 smtClean="0">
                <a:solidFill>
                  <a:schemeClr val="bg1"/>
                </a:solidFill>
              </a:rPr>
              <a:t>2</a:t>
            </a:r>
            <a:r>
              <a:rPr lang="en-US" sz="1400" i="1" dirty="0" smtClean="0">
                <a:solidFill>
                  <a:schemeClr val="bg1"/>
                </a:solidFill>
              </a:rPr>
              <a:t>Ouriadov </a:t>
            </a:r>
            <a:r>
              <a:rPr lang="en-US" sz="1400" i="1" dirty="0">
                <a:solidFill>
                  <a:schemeClr val="bg1"/>
                </a:solidFill>
              </a:rPr>
              <a:t>A. et al. </a:t>
            </a:r>
            <a:r>
              <a:rPr lang="en-US" sz="1400" i="1" dirty="0" err="1">
                <a:solidFill>
                  <a:schemeClr val="bg1"/>
                </a:solidFill>
              </a:rPr>
              <a:t>Magn</a:t>
            </a:r>
            <a:r>
              <a:rPr lang="en-US" sz="1400" i="1" dirty="0">
                <a:solidFill>
                  <a:schemeClr val="bg1"/>
                </a:solidFill>
              </a:rPr>
              <a:t> </a:t>
            </a:r>
            <a:r>
              <a:rPr lang="en-US" sz="1400" i="1" dirty="0" err="1">
                <a:solidFill>
                  <a:schemeClr val="bg1"/>
                </a:solidFill>
              </a:rPr>
              <a:t>Reson</a:t>
            </a:r>
            <a:r>
              <a:rPr lang="en-US" sz="1400" i="1" dirty="0">
                <a:solidFill>
                  <a:schemeClr val="bg1"/>
                </a:solidFill>
              </a:rPr>
              <a:t> Med (2012)</a:t>
            </a:r>
          </a:p>
          <a:p>
            <a:r>
              <a:rPr lang="en-US" sz="1400" i="1" baseline="30000" dirty="0" smtClean="0">
                <a:solidFill>
                  <a:schemeClr val="bg1"/>
                </a:solidFill>
              </a:rPr>
              <a:t>3</a:t>
            </a:r>
            <a:r>
              <a:rPr lang="da-DK" sz="1400" i="1" dirty="0" smtClean="0">
                <a:solidFill>
                  <a:schemeClr val="bg1"/>
                </a:solidFill>
              </a:rPr>
              <a:t>Chan </a:t>
            </a:r>
            <a:r>
              <a:rPr lang="da-DK" sz="1400" i="1" dirty="0">
                <a:solidFill>
                  <a:schemeClr val="bg1"/>
                </a:solidFill>
              </a:rPr>
              <a:t>H. F. et al.  Magn Reson Med, (2016).</a:t>
            </a:r>
            <a:endParaRPr lang="en-US" sz="1400" i="1" dirty="0">
              <a:solidFill>
                <a:schemeClr val="bg1"/>
              </a:solidFill>
            </a:endParaRPr>
          </a:p>
          <a:p>
            <a:r>
              <a:rPr lang="en-US" sz="1400" i="1" baseline="30000" dirty="0" smtClean="0">
                <a:solidFill>
                  <a:schemeClr val="bg1"/>
                </a:solidFill>
              </a:rPr>
              <a:t>4</a:t>
            </a:r>
            <a:r>
              <a:rPr lang="fr-FR" sz="1400" i="1" dirty="0" err="1" smtClean="0">
                <a:solidFill>
                  <a:schemeClr val="bg1"/>
                </a:solidFill>
              </a:rPr>
              <a:t>Abascal</a:t>
            </a:r>
            <a:r>
              <a:rPr lang="fr-FR" sz="1400" i="1" dirty="0" smtClean="0">
                <a:solidFill>
                  <a:schemeClr val="bg1"/>
                </a:solidFill>
              </a:rPr>
              <a:t> </a:t>
            </a:r>
            <a:r>
              <a:rPr lang="fr-FR" sz="1400" i="1" dirty="0">
                <a:solidFill>
                  <a:schemeClr val="bg1"/>
                </a:solidFill>
              </a:rPr>
              <a:t>J. F. A. et al. </a:t>
            </a:r>
            <a:r>
              <a:rPr lang="fr-FR" sz="1400" i="1" dirty="0" err="1">
                <a:solidFill>
                  <a:schemeClr val="bg1"/>
                </a:solidFill>
              </a:rPr>
              <a:t>ArXiv</a:t>
            </a:r>
            <a:r>
              <a:rPr lang="fr-FR" sz="1400" i="1" dirty="0">
                <a:solidFill>
                  <a:schemeClr val="bg1"/>
                </a:solidFill>
              </a:rPr>
              <a:t>, (2017)</a:t>
            </a:r>
            <a:endParaRPr lang="en-US" sz="1400" i="1" baseline="30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1120" y="881023"/>
            <a:ext cx="8758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Hyperpolarized Gas MRI-based emphysema biomarkers may help to evaluate and phenotype patients </a:t>
            </a:r>
            <a:r>
              <a:rPr lang="en-US" sz="2800" dirty="0" smtClean="0">
                <a:solidFill>
                  <a:schemeClr val="bg1"/>
                </a:solidFill>
              </a:rPr>
              <a:t>with COPD, </a:t>
            </a:r>
            <a:r>
              <a:rPr lang="en-US" sz="2800" dirty="0">
                <a:solidFill>
                  <a:schemeClr val="bg1"/>
                </a:solidFill>
              </a:rPr>
              <a:t>Bronchopulmonary Dysplasia and Alpha-1 Antitrypsin Deficiency </a:t>
            </a:r>
            <a:r>
              <a:rPr lang="en-US" sz="2800" dirty="0" smtClean="0">
                <a:solidFill>
                  <a:schemeClr val="bg1"/>
                </a:solidFill>
              </a:rPr>
              <a:t>but </a:t>
            </a:r>
            <a:r>
              <a:rPr lang="en-US" sz="2800" dirty="0">
                <a:solidFill>
                  <a:schemeClr val="bg1"/>
                </a:solidFill>
              </a:rPr>
              <a:t>these cannot be obtained in a single breath-hold (&lt;16 sec)</a:t>
            </a:r>
          </a:p>
          <a:p>
            <a:pPr algn="just"/>
            <a:endParaRPr lang="en-US" sz="2800" dirty="0">
              <a:solidFill>
                <a:schemeClr val="bg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This means that multi-breath </a:t>
            </a:r>
            <a:r>
              <a:rPr lang="en-US" sz="2800" dirty="0" smtClean="0">
                <a:solidFill>
                  <a:schemeClr val="bg1"/>
                </a:solidFill>
              </a:rPr>
              <a:t>methods</a:t>
            </a:r>
            <a:r>
              <a:rPr lang="en-US" sz="2800" baseline="30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(which may lead to lung volume variability, patient distress or fatigue)  will require longer duration scans (&gt;90 sec for 129Xe with several breaths), reduction in number of b-values and a reduction in 3D image resolution to help reduce total scan time.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838201"/>
            <a:ext cx="9144000" cy="5267700"/>
          </a:xfrm>
          <a:prstGeom prst="rect">
            <a:avLst/>
          </a:prstGeom>
          <a:solidFill>
            <a:schemeClr val="tx1">
              <a:alpha val="72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 bwMode="auto">
          <a:xfrm>
            <a:off x="471960" y="879652"/>
            <a:ext cx="8214840" cy="5024452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sq">
            <a:solidFill>
              <a:srgbClr val="FFFF00"/>
            </a:solidFill>
          </a:ln>
        </p:spPr>
        <p:txBody>
          <a:bodyPr wrap="square" anchor="ctr">
            <a:spAutoFit/>
          </a:bodyPr>
          <a:lstStyle/>
          <a:p>
            <a:pPr algn="just">
              <a:lnSpc>
                <a:spcPts val="3900"/>
              </a:lnSpc>
              <a:spcBef>
                <a:spcPts val="0"/>
              </a:spcBef>
            </a:pPr>
            <a:r>
              <a:rPr lang="en-US" sz="2800" dirty="0">
                <a:solidFill>
                  <a:schemeClr val="bg1"/>
                </a:solidFill>
              </a:rPr>
              <a:t>A stretched exponential </a:t>
            </a:r>
            <a:r>
              <a:rPr lang="en-US" sz="2800" dirty="0" smtClean="0">
                <a:solidFill>
                  <a:schemeClr val="bg1"/>
                </a:solidFill>
              </a:rPr>
              <a:t>method</a:t>
            </a:r>
            <a:r>
              <a:rPr lang="en-US" sz="2800" baseline="30000" dirty="0" smtClean="0">
                <a:solidFill>
                  <a:schemeClr val="bg1"/>
                </a:solidFill>
              </a:rPr>
              <a:t>3 </a:t>
            </a:r>
            <a:r>
              <a:rPr lang="en-US" sz="2800" dirty="0">
                <a:solidFill>
                  <a:schemeClr val="bg1"/>
                </a:solidFill>
              </a:rPr>
              <a:t>(SEM) combined with under-sampling (compressed sensing) in the </a:t>
            </a:r>
            <a:r>
              <a:rPr lang="en-US" sz="2800" u="sng" dirty="0">
                <a:solidFill>
                  <a:schemeClr val="bg1"/>
                </a:solidFill>
              </a:rPr>
              <a:t>imaging</a:t>
            </a:r>
            <a:r>
              <a:rPr lang="en-US" sz="2800" dirty="0">
                <a:solidFill>
                  <a:schemeClr val="bg1"/>
                </a:solidFill>
              </a:rPr>
              <a:t> and </a:t>
            </a:r>
            <a:r>
              <a:rPr lang="en-US" sz="2800" u="sng" dirty="0">
                <a:solidFill>
                  <a:schemeClr val="bg1"/>
                </a:solidFill>
              </a:rPr>
              <a:t>diffusion </a:t>
            </a:r>
            <a:r>
              <a:rPr lang="en-US" sz="2800" u="sng" dirty="0" smtClean="0">
                <a:solidFill>
                  <a:schemeClr val="bg1"/>
                </a:solidFill>
              </a:rPr>
              <a:t>directions</a:t>
            </a:r>
            <a:r>
              <a:rPr lang="en-US" sz="2800" baseline="30000" dirty="0" smtClean="0">
                <a:solidFill>
                  <a:schemeClr val="bg1"/>
                </a:solidFill>
              </a:rPr>
              <a:t>4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was proposed for the evaluation of hyperpolarized gas multiple b-value diffusion-weighted MRI.</a:t>
            </a:r>
          </a:p>
          <a:p>
            <a:pPr algn="ctr"/>
            <a:endParaRPr lang="en-US" sz="2800" dirty="0">
              <a:solidFill>
                <a:schemeClr val="bg1"/>
              </a:solidFill>
            </a:endParaRPr>
          </a:p>
          <a:p>
            <a:pPr algn="just">
              <a:lnSpc>
                <a:spcPts val="3900"/>
              </a:lnSpc>
            </a:pPr>
            <a:r>
              <a:rPr lang="en-US" sz="2800" dirty="0">
                <a:solidFill>
                  <a:schemeClr val="bg1"/>
                </a:solidFill>
              </a:rPr>
              <a:t>The major advantage of this method is the possibility to significantly speed up the data acquisition using acceleration factors (AF) between </a:t>
            </a:r>
            <a:r>
              <a:rPr lang="en-US" sz="2800" u="sng" dirty="0">
                <a:solidFill>
                  <a:schemeClr val="bg1"/>
                </a:solidFill>
              </a:rPr>
              <a:t>7 and </a:t>
            </a:r>
            <a:r>
              <a:rPr lang="en-US" sz="2800" u="sng" dirty="0" smtClean="0">
                <a:solidFill>
                  <a:schemeClr val="bg1"/>
                </a:solidFill>
              </a:rPr>
              <a:t>10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r>
              <a:rPr lang="en-US" sz="2800" baseline="30000" dirty="0" smtClean="0">
                <a:solidFill>
                  <a:schemeClr val="bg1"/>
                </a:solidFill>
              </a:rPr>
              <a:t>4</a:t>
            </a:r>
            <a:endParaRPr lang="en-US" sz="28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15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67440"/>
            <a:ext cx="12192000" cy="57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FF00"/>
                </a:solidFill>
              </a:rPr>
              <a:t>Research Objective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3327402"/>
            <a:ext cx="12192000" cy="3025231"/>
            <a:chOff x="0" y="3327400"/>
            <a:chExt cx="12192000" cy="3025231"/>
          </a:xfrm>
        </p:grpSpPr>
        <p:sp>
          <p:nvSpPr>
            <p:cNvPr id="7" name="Rectangle 2"/>
            <p:cNvSpPr>
              <a:spLocks noChangeArrowheads="1"/>
            </p:cNvSpPr>
            <p:nvPr/>
          </p:nvSpPr>
          <p:spPr bwMode="auto">
            <a:xfrm>
              <a:off x="0" y="3327400"/>
              <a:ext cx="12192000" cy="570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sz="4000" dirty="0">
                  <a:solidFill>
                    <a:srgbClr val="FFFF00"/>
                  </a:solidFill>
                </a:rPr>
                <a:t>Research Hypothesis</a:t>
              </a: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457200" y="4105862"/>
              <a:ext cx="8226594" cy="2246769"/>
            </a:xfrm>
            <a:prstGeom prst="rect">
              <a:avLst/>
            </a:prstGeom>
            <a:solidFill>
              <a:schemeClr val="tx2">
                <a:lumMod val="85000"/>
                <a:lumOff val="15000"/>
              </a:schemeClr>
            </a:solidFill>
            <a:ln w="9525" cap="sq">
              <a:solidFill>
                <a:srgbClr val="FFFF00"/>
              </a:solidFill>
            </a:ln>
          </p:spPr>
          <p:txBody>
            <a:bodyPr wrap="square" anchor="ctr">
              <a:spAutoFit/>
            </a:bodyPr>
            <a:lstStyle/>
            <a:p>
              <a:pPr algn="just"/>
              <a:r>
                <a:rPr lang="en-US" sz="2800" dirty="0">
                  <a:solidFill>
                    <a:schemeClr val="bg1"/>
                  </a:solidFill>
                </a:rPr>
                <a:t>Accelerated (7 folds faster) </a:t>
              </a:r>
              <a:r>
                <a:rPr lang="en-US" sz="2800" dirty="0" smtClean="0">
                  <a:solidFill>
                    <a:schemeClr val="bg1"/>
                  </a:solidFill>
                </a:rPr>
                <a:t>methods </a:t>
              </a:r>
              <a:r>
                <a:rPr lang="en-US" sz="2800" dirty="0">
                  <a:solidFill>
                    <a:schemeClr val="bg1"/>
                  </a:solidFill>
                </a:rPr>
                <a:t>can be developed to provide whole lung hyperpolarized gas MRI-based emphysema biomarkers including static-ventilation, </a:t>
              </a:r>
              <a:r>
                <a:rPr lang="en-US" sz="2800" i="1" dirty="0">
                  <a:solidFill>
                    <a:schemeClr val="bg1"/>
                  </a:solidFill>
                </a:rPr>
                <a:t>T</a:t>
              </a:r>
              <a:r>
                <a:rPr lang="en-US" sz="2800" baseline="-25000" dirty="0">
                  <a:solidFill>
                    <a:schemeClr val="bg1"/>
                  </a:solidFill>
                </a:rPr>
                <a:t>2</a:t>
              </a:r>
              <a:r>
                <a:rPr lang="en-US" sz="2800" dirty="0">
                  <a:solidFill>
                    <a:schemeClr val="bg1"/>
                  </a:solidFill>
                </a:rPr>
                <a:t>*, ADC and morphometry maps in a single 16 sec breath-hold</a:t>
              </a:r>
              <a:r>
                <a:rPr lang="en-US" sz="2800" dirty="0"/>
                <a:t>.</a:t>
              </a:r>
              <a:endParaRPr lang="en-CA" sz="2800" kern="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 bwMode="auto">
          <a:xfrm>
            <a:off x="381000" y="887436"/>
            <a:ext cx="8226594" cy="2246769"/>
          </a:xfrm>
          <a:prstGeom prst="rect">
            <a:avLst/>
          </a:prstGeom>
          <a:solidFill>
            <a:schemeClr val="tx2">
              <a:lumMod val="85000"/>
              <a:lumOff val="15000"/>
            </a:schemeClr>
          </a:solidFill>
          <a:ln w="9525" cap="sq">
            <a:solidFill>
              <a:srgbClr val="FFFF00"/>
            </a:solidFill>
          </a:ln>
        </p:spPr>
        <p:txBody>
          <a:bodyPr wrap="square" anchor="ctr">
            <a:spAutoFit/>
          </a:bodyPr>
          <a:lstStyle/>
          <a:p>
            <a:pPr algn="just"/>
            <a:r>
              <a:rPr lang="en-CA" sz="2800" kern="0" dirty="0">
                <a:solidFill>
                  <a:schemeClr val="bg1"/>
                </a:solidFill>
              </a:rPr>
              <a:t>To </a:t>
            </a:r>
            <a:r>
              <a:rPr lang="en-US" sz="2800" kern="0" dirty="0">
                <a:solidFill>
                  <a:schemeClr val="bg1"/>
                </a:solidFill>
              </a:rPr>
              <a:t>develop </a:t>
            </a:r>
            <a:r>
              <a:rPr lang="en-US" sz="2800" kern="0" dirty="0" smtClean="0">
                <a:solidFill>
                  <a:schemeClr val="bg1"/>
                </a:solidFill>
              </a:rPr>
              <a:t>the accelerated </a:t>
            </a:r>
            <a:r>
              <a:rPr lang="en-US" sz="2800" kern="0" dirty="0">
                <a:solidFill>
                  <a:schemeClr val="bg1"/>
                </a:solidFill>
              </a:rPr>
              <a:t>SEM-based </a:t>
            </a:r>
            <a:r>
              <a:rPr lang="en-US" sz="2800" kern="0" baseline="30000" dirty="0" smtClean="0">
                <a:solidFill>
                  <a:schemeClr val="bg1"/>
                </a:solidFill>
              </a:rPr>
              <a:t>129</a:t>
            </a:r>
            <a:r>
              <a:rPr lang="en-US" sz="2800" kern="0" dirty="0" smtClean="0">
                <a:solidFill>
                  <a:schemeClr val="bg1"/>
                </a:solidFill>
              </a:rPr>
              <a:t>Xe </a:t>
            </a:r>
            <a:r>
              <a:rPr lang="en-US" sz="2800" kern="0" dirty="0">
                <a:solidFill>
                  <a:schemeClr val="bg1"/>
                </a:solidFill>
              </a:rPr>
              <a:t>MRI  </a:t>
            </a:r>
            <a:r>
              <a:rPr lang="en-US" sz="2800" kern="0" dirty="0">
                <a:solidFill>
                  <a:schemeClr val="bg1"/>
                </a:solidFill>
              </a:rPr>
              <a:t>approach and generate hyperpolarized gas MRI-based emphysema biomarkers in a small group of </a:t>
            </a:r>
            <a:r>
              <a:rPr lang="en-US" sz="2800" kern="0" dirty="0" smtClean="0">
                <a:solidFill>
                  <a:schemeClr val="bg1"/>
                </a:solidFill>
              </a:rPr>
              <a:t>young </a:t>
            </a:r>
            <a:r>
              <a:rPr lang="en-US" sz="2800" kern="0" dirty="0">
                <a:solidFill>
                  <a:schemeClr val="bg1"/>
                </a:solidFill>
              </a:rPr>
              <a:t>healthy volunteers and </a:t>
            </a:r>
            <a:r>
              <a:rPr lang="en-US" sz="2800" dirty="0">
                <a:solidFill>
                  <a:schemeClr val="bg1"/>
                </a:solidFill>
              </a:rPr>
              <a:t>Alpha-1 Antitrypsin Deficiency </a:t>
            </a:r>
            <a:r>
              <a:rPr lang="en-US" sz="2800" kern="0" dirty="0">
                <a:solidFill>
                  <a:schemeClr val="bg1"/>
                </a:solidFill>
              </a:rPr>
              <a:t>subjects.</a:t>
            </a:r>
            <a:endParaRPr lang="en-CA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11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3319"/>
              </p:ext>
            </p:extLst>
          </p:nvPr>
        </p:nvGraphicFramePr>
        <p:xfrm>
          <a:off x="152403" y="1309157"/>
          <a:ext cx="8915399" cy="547264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81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57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T="45694" marB="45694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aseline="0" dirty="0" smtClean="0"/>
                        <a:t>Hyperpolarized  </a:t>
                      </a:r>
                      <a:r>
                        <a:rPr lang="en-US" sz="2800" baseline="30000" dirty="0" smtClean="0"/>
                        <a:t>129</a:t>
                      </a:r>
                      <a:r>
                        <a:rPr lang="en-US" sz="2800" baseline="0" dirty="0" smtClean="0"/>
                        <a:t>Xe  MRI</a:t>
                      </a:r>
                      <a:endParaRPr lang="en-US" sz="2800" baseline="0" dirty="0"/>
                    </a:p>
                  </a:txBody>
                  <a:tcPr marT="45694" marB="4569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5041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Pulse Sequence</a:t>
                      </a:r>
                      <a:r>
                        <a:rPr lang="en-US" sz="2600" baseline="0" dirty="0" smtClean="0"/>
                        <a:t> Parameters</a:t>
                      </a:r>
                      <a:endParaRPr lang="en-US" sz="2600" dirty="0"/>
                    </a:p>
                  </a:txBody>
                  <a:tcPr marT="45694" marB="45694"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Accelerated 2D Gradient Echo</a:t>
                      </a:r>
                      <a:r>
                        <a:rPr lang="en-US" sz="2400" b="1" kern="1200" baseline="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DW</a:t>
                      </a:r>
                      <a:r>
                        <a:rPr lang="en-US" sz="24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2400" u="sng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Short-TE</a:t>
                      </a: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/TE/TR/FA/BW = </a:t>
                      </a:r>
                      <a:r>
                        <a:rPr lang="en-US" sz="2400" u="sng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2ms</a:t>
                      </a: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/10ms/5ms/4°/31.25kHz</a:t>
                      </a:r>
                    </a:p>
                    <a:p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Matrix Size</a:t>
                      </a:r>
                      <a:r>
                        <a:rPr lang="en-US" sz="2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= 128x20, </a:t>
                      </a:r>
                      <a:r>
                        <a:rPr lang="en-US" sz="2400" u="sng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Acceleration Factor = 7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Diffusion time (</a:t>
                      </a:r>
                      <a:r>
                        <a:rPr lang="en-CA" sz="2400" dirty="0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sz="2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) = 5.2ms</a:t>
                      </a:r>
                    </a:p>
                    <a:p>
                      <a:r>
                        <a:rPr lang="en-US" sz="2400" i="1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US" sz="24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-values =0, 0, 12, 20, 30, 45.5 s/cm</a:t>
                      </a:r>
                      <a:r>
                        <a:rPr lang="en-US" sz="2400" kern="1200" baseline="300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/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FOV =40x40cm</a:t>
                      </a:r>
                      <a:r>
                        <a:rPr lang="en-US" sz="2400" kern="1200" baseline="300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4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,  8 slices, 30 mm slice thickness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T="45694" marB="4569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9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Dose</a:t>
                      </a:r>
                    </a:p>
                  </a:txBody>
                  <a:tcPr marT="45694" marB="45694"/>
                </a:tc>
                <a:tc>
                  <a:txBody>
                    <a:bodyPr/>
                    <a:lstStyle/>
                    <a:p>
                      <a:endParaRPr lang="en-US" sz="2100" dirty="0">
                        <a:solidFill>
                          <a:schemeClr val="bg1"/>
                        </a:solidFill>
                      </a:endParaRPr>
                    </a:p>
                  </a:txBody>
                  <a:tcPr marT="45694" marB="4569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dirty="0" smtClean="0"/>
                        <a:t>Coil</a:t>
                      </a:r>
                    </a:p>
                  </a:txBody>
                  <a:tcPr marT="45694" marB="45694"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CMRS flexible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</a:rPr>
                        <a:t> transmit/receive chest coil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T="45694" marB="4569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13" descr="3He bag - April 25, 201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0" r="47853" b="4945"/>
          <a:stretch>
            <a:fillRect/>
          </a:stretch>
        </p:blipFill>
        <p:spPr bwMode="auto">
          <a:xfrm>
            <a:off x="2438400" y="4590879"/>
            <a:ext cx="160020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8"/>
          <p:cNvSpPr txBox="1">
            <a:spLocks/>
          </p:cNvSpPr>
          <p:nvPr/>
        </p:nvSpPr>
        <p:spPr>
          <a:xfrm>
            <a:off x="152400" y="762002"/>
            <a:ext cx="11887200" cy="61277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kern="0">
                <a:solidFill>
                  <a:schemeClr val="bg1"/>
                </a:solidFill>
                <a:cs typeface="Arial" panose="020B0604020202020204" pitchFamily="34" charset="0"/>
              </a:rPr>
              <a:t>3.0 T Discovery MR750 (GEHC)</a:t>
            </a:r>
            <a:endParaRPr lang="en-US" altLang="en-US" sz="2800" kern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740"/>
            <a:ext cx="12192000" cy="57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FF00"/>
                </a:solidFill>
              </a:rPr>
              <a:t>Methods: MRI Protocol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21813" y="4745413"/>
            <a:ext cx="1188726" cy="1223509"/>
            <a:chOff x="7696281" y="4651317"/>
            <a:chExt cx="1219201" cy="1253248"/>
          </a:xfrm>
        </p:grpSpPr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7696281" y="4651317"/>
              <a:ext cx="1219201" cy="1253248"/>
              <a:chOff x="6919247" y="79917"/>
              <a:chExt cx="1219201" cy="1253937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7010400" y="133979"/>
                <a:ext cx="1066800" cy="114362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ounded Rectangle 28"/>
              <p:cNvSpPr/>
              <p:nvPr/>
            </p:nvSpPr>
            <p:spPr>
              <a:xfrm>
                <a:off x="6919247" y="79917"/>
                <a:ext cx="1219201" cy="1253937"/>
              </a:xfrm>
              <a:prstGeom prst="roundRect">
                <a:avLst/>
              </a:prstGeom>
              <a:solidFill>
                <a:schemeClr val="tx1">
                  <a:alpha val="69000"/>
                </a:schemeClr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TextBox 5"/>
              <p:cNvSpPr txBox="1">
                <a:spLocks noChangeArrowheads="1"/>
              </p:cNvSpPr>
              <p:nvPr/>
            </p:nvSpPr>
            <p:spPr bwMode="auto">
              <a:xfrm rot="18556893">
                <a:off x="7082604" y="397266"/>
                <a:ext cx="739620" cy="37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aseline="30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129</a:t>
                </a:r>
                <a:r>
                  <a:rPr lang="en-US" altLang="en-US" sz="18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Xe</a:t>
                </a:r>
              </a:p>
            </p:txBody>
          </p:sp>
          <p:sp>
            <p:nvSpPr>
              <p:cNvPr id="31" name="TextBox 15"/>
              <p:cNvSpPr txBox="1">
                <a:spLocks noChangeArrowheads="1"/>
              </p:cNvSpPr>
              <p:nvPr/>
            </p:nvSpPr>
            <p:spPr bwMode="auto">
              <a:xfrm rot="18556893">
                <a:off x="7424025" y="591908"/>
                <a:ext cx="578619" cy="37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aseline="300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4</a:t>
                </a:r>
                <a:r>
                  <a:rPr lang="en-US" altLang="en-US" sz="1800" dirty="0">
                    <a:solidFill>
                      <a:srgbClr val="FFFFFF"/>
                    </a:solidFill>
                    <a:cs typeface="Arial" panose="020B0604020202020204" pitchFamily="34" charset="0"/>
                  </a:rPr>
                  <a:t>He</a:t>
                </a:r>
                <a:endParaRPr lang="en-US" altLang="en-US" sz="1800" baseline="-25000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376319" y="147251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162800" y="153040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7010400" y="305523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010400" y="518365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7010400" y="747091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145917" y="421141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482837" y="269907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267794" y="269907"/>
                <a:ext cx="92075" cy="90538"/>
              </a:xfrm>
              <a:prstGeom prst="ellipse">
                <a:avLst/>
              </a:prstGeom>
              <a:solidFill>
                <a:srgbClr val="00FFFF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" name="Oval 9"/>
            <p:cNvSpPr/>
            <p:nvPr/>
          </p:nvSpPr>
          <p:spPr bwMode="auto">
            <a:xfrm>
              <a:off x="7770400" y="5546725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7922951" y="5206206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8480121" y="4840745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8366872" y="4723714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8594725" y="4724400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22951" y="5419161"/>
              <a:ext cx="92075" cy="90488"/>
            </a:xfrm>
            <a:prstGeom prst="ellipse">
              <a:avLst/>
            </a:prstGeom>
            <a:solidFill>
              <a:srgbClr val="00FF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7922800" y="5699125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8226837" y="5695173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8603534" y="5037598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8747125" y="4876800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8075351" y="5571561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8459039" y="5695173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8712642" y="5695173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8760632" y="5107108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8771364" y="5328565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764227" y="5531692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8370289" y="5546725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8574977" y="5563640"/>
              <a:ext cx="92075" cy="904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41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809" y="0"/>
            <a:ext cx="12192000" cy="57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FF00"/>
                </a:solidFill>
              </a:rPr>
              <a:t>Methods: Image Analysis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562910" y="838200"/>
            <a:ext cx="12192000" cy="2154436"/>
            <a:chOff x="27209" y="4586055"/>
            <a:chExt cx="12192000" cy="215443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10937" y="5109275"/>
                  <a:ext cx="10591800" cy="163121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>
                    <a:lnSpc>
                      <a:spcPts val="6000"/>
                    </a:lnSpc>
                  </a:pP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8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a14:m>
                  <a:r>
                    <a:rPr lang="en-US" sz="2800" i="1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=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800" i="1" baseline="-25000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m:rPr>
                          <m:sty m:val="p"/>
                        </m:rPr>
                        <a:rPr lang="en-US" sz="2800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sz="280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sz="2800" b="1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US" sz="280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•</m:t>
                      </m:r>
                      <m:r>
                        <m:rPr>
                          <m:sty m:val="p"/>
                        </m:rPr>
                        <a:rPr lang="en-US" sz="2800" dirty="0">
                          <a:solidFill>
                            <a:srgbClr val="FFFFFF"/>
                          </a:solidFill>
                          <a:latin typeface="Cambria Math"/>
                        </a:rPr>
                        <m:t>DDC</m:t>
                      </m:r>
                      <m:r>
                        <a:rPr lang="en-US" sz="2800" i="1" dirty="0">
                          <a:solidFill>
                            <a:srgbClr val="FFFFFF"/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lang="el-GR" sz="2800" baseline="30000" dirty="0">
                      <a:solidFill>
                        <a:srgbClr val="FFFFFF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baseline="30000" dirty="0">
                          <a:solidFill>
                            <a:srgbClr val="FFFFFF"/>
                          </a:solidFill>
                          <a:latin typeface="Cambria Math"/>
                        </a:rPr>
                        <m:t>α</m:t>
                      </m:r>
                    </m:oMath>
                  </a14:m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,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𝑤h𝑒𝑟𝑒</m:t>
                      </m:r>
                      <m:r>
                        <a:rPr lang="en-US" sz="28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 DDC</a:t>
                  </a:r>
                  <a:r>
                    <a:rPr lang="en-US" sz="2800" i="1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= </a:t>
                  </a:r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diffusivity, </a:t>
                  </a:r>
                  <a14:m>
                    <m:oMath xmlns:m="http://schemas.openxmlformats.org/officeDocument/2006/math">
                      <m:r>
                        <a:rPr lang="en-US" sz="2800" dirty="0">
                          <a:solidFill>
                            <a:srgbClr val="FFFFFF"/>
                          </a:solidFill>
                          <a:latin typeface="Cambria Math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l-GR" sz="2800" i="1" dirty="0">
                          <a:solidFill>
                            <a:srgbClr val="FFFFFF"/>
                          </a:solidFill>
                          <a:latin typeface="Cambria Math"/>
                        </a:rPr>
                        <m:t>α</m:t>
                      </m:r>
                    </m:oMath>
                  </a14:m>
                  <a:r>
                    <a:rPr lang="en-US" sz="2800" i="1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= </a:t>
                  </a:r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heterogeneity index;</a:t>
                  </a:r>
                </a:p>
                <a:p>
                  <a:pPr algn="ctr"/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and </a:t>
                  </a:r>
                  <a:r>
                    <a:rPr lang="en-US" sz="28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mean </a:t>
                  </a:r>
                  <a:r>
                    <a:rPr lang="en-US" sz="28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diffusion </a:t>
                  </a:r>
                  <a:r>
                    <a:rPr lang="en-US" sz="28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length (</a:t>
                  </a:r>
                  <a:r>
                    <a:rPr lang="en-US" sz="2800" dirty="0" err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Lm</a:t>
                  </a:r>
                  <a:r>
                    <a:rPr lang="en-US" sz="2800" baseline="-25000" dirty="0" err="1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D</a:t>
                  </a:r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)=(2 </a:t>
                  </a:r>
                  <a:r>
                    <a:rPr lang="en-CA" sz="2800" dirty="0">
                      <a:solidFill>
                        <a:schemeClr val="bg1"/>
                      </a:solidFill>
                    </a:rPr>
                    <a:t>Δ &lt;DDC&gt;</a:t>
                  </a:r>
                  <a:r>
                    <a:rPr lang="en-US" sz="28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)</a:t>
                  </a:r>
                  <a:r>
                    <a:rPr lang="en-US" sz="2800" baseline="30000" dirty="0">
                      <a:solidFill>
                        <a:srgbClr val="FFFFFF"/>
                      </a:solidFill>
                      <a:latin typeface="Cambria Math" panose="02040503050406030204" pitchFamily="18" charset="0"/>
                    </a:rPr>
                    <a:t>1/2</a:t>
                  </a:r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937" y="5109275"/>
                  <a:ext cx="10591800" cy="1631216"/>
                </a:xfrm>
                <a:prstGeom prst="rect">
                  <a:avLst/>
                </a:prstGeom>
                <a:blipFill>
                  <a:blip r:embed="rId2"/>
                  <a:stretch>
                    <a:fillRect b="-123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27209" y="4586055"/>
              <a:ext cx="12192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CA" sz="2800" dirty="0">
                  <a:solidFill>
                    <a:srgbClr val="FFFFFF"/>
                  </a:solidFill>
                </a:rPr>
                <a:t> </a:t>
              </a:r>
              <a:r>
                <a:rPr lang="en-CA" sz="2800" b="1" dirty="0">
                  <a:solidFill>
                    <a:srgbClr val="FFFFFF"/>
                  </a:solidFill>
                </a:rPr>
                <a:t>Diffusion Attenuated MR Signal in SEM: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101" y="3124200"/>
            <a:ext cx="12292345" cy="3733800"/>
            <a:chOff x="38099" y="3124200"/>
            <a:chExt cx="12292345" cy="37338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9" y="3124200"/>
              <a:ext cx="11840572" cy="359456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8100" y="5903893"/>
              <a:ext cx="1229234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baseline="30000" dirty="0">
                  <a:solidFill>
                    <a:schemeClr val="bg1"/>
                  </a:solidFill>
                </a:rPr>
                <a:t>4</a:t>
              </a:r>
              <a:r>
                <a:rPr lang="en-US" sz="1400" i="1" dirty="0">
                  <a:solidFill>
                    <a:schemeClr val="bg1"/>
                  </a:solidFill>
                </a:rPr>
                <a:t>Ouriadov A. et al. </a:t>
              </a:r>
              <a:r>
                <a:rPr lang="en-US" sz="1400" i="1" dirty="0" err="1">
                  <a:solidFill>
                    <a:schemeClr val="bg1"/>
                  </a:solidFill>
                </a:rPr>
                <a:t>Magn</a:t>
              </a:r>
              <a:r>
                <a:rPr lang="en-US" sz="1400" i="1" dirty="0">
                  <a:solidFill>
                    <a:schemeClr val="bg1"/>
                  </a:solidFill>
                </a:rPr>
                <a:t> </a:t>
              </a:r>
              <a:r>
                <a:rPr lang="en-US" sz="1400" i="1" dirty="0" err="1">
                  <a:solidFill>
                    <a:schemeClr val="bg1"/>
                  </a:solidFill>
                </a:rPr>
                <a:t>Reson</a:t>
              </a:r>
              <a:r>
                <a:rPr lang="en-US" sz="1400" i="1" dirty="0">
                  <a:solidFill>
                    <a:schemeClr val="bg1"/>
                  </a:solidFill>
                </a:rPr>
                <a:t> Med (2017)</a:t>
              </a:r>
            </a:p>
            <a:p>
              <a:r>
                <a:rPr lang="en-US" sz="1400" i="1" baseline="30000" dirty="0">
                  <a:solidFill>
                    <a:schemeClr val="bg1"/>
                  </a:solidFill>
                </a:rPr>
                <a:t>5</a:t>
              </a:r>
              <a:r>
                <a:rPr lang="da-DK" sz="1400" i="1" dirty="0">
                  <a:solidFill>
                    <a:schemeClr val="bg1"/>
                  </a:solidFill>
                </a:rPr>
                <a:t>COuriadov. et al.  ISMRM, (2016).</a:t>
              </a:r>
              <a:endParaRPr lang="en-US" sz="1400" i="1" dirty="0">
                <a:solidFill>
                  <a:schemeClr val="bg1"/>
                </a:solidFill>
              </a:endParaRPr>
            </a:p>
            <a:p>
              <a:r>
                <a:rPr lang="en-US" sz="1400" i="1" baseline="30000" dirty="0">
                  <a:solidFill>
                    <a:schemeClr val="bg1"/>
                  </a:solidFill>
                </a:rPr>
                <a:t>6</a:t>
              </a:r>
              <a:r>
                <a:rPr lang="fr-FR" sz="1400" i="1" dirty="0" err="1">
                  <a:solidFill>
                    <a:schemeClr val="bg1"/>
                  </a:solidFill>
                </a:rPr>
                <a:t>Yablonskiy</a:t>
              </a:r>
              <a:r>
                <a:rPr lang="fr-FR" sz="1400" i="1" dirty="0">
                  <a:solidFill>
                    <a:schemeClr val="bg1"/>
                  </a:solidFill>
                </a:rPr>
                <a:t> D. A. et al. J </a:t>
              </a:r>
              <a:r>
                <a:rPr lang="fr-FR" sz="1400" i="1" dirty="0" err="1">
                  <a:solidFill>
                    <a:schemeClr val="bg1"/>
                  </a:solidFill>
                </a:rPr>
                <a:t>Appl</a:t>
              </a:r>
              <a:r>
                <a:rPr lang="fr-FR" sz="1400" i="1" dirty="0">
                  <a:solidFill>
                    <a:schemeClr val="bg1"/>
                  </a:solidFill>
                </a:rPr>
                <a:t> </a:t>
              </a:r>
              <a:r>
                <a:rPr lang="fr-FR" sz="1400" i="1" dirty="0" err="1">
                  <a:solidFill>
                    <a:schemeClr val="bg1"/>
                  </a:solidFill>
                </a:rPr>
                <a:t>Physiol</a:t>
              </a:r>
              <a:r>
                <a:rPr lang="fr-FR" sz="1400" i="1" dirty="0">
                  <a:solidFill>
                    <a:schemeClr val="bg1"/>
                  </a:solidFill>
                </a:rPr>
                <a:t> 107, 1258-1265,  (2009).</a:t>
              </a:r>
            </a:p>
            <a:p>
              <a:r>
                <a:rPr lang="fr-FR" sz="1400" i="1" baseline="30000" dirty="0">
                  <a:solidFill>
                    <a:schemeClr val="bg1"/>
                  </a:solidFill>
                </a:rPr>
                <a:t>7</a:t>
              </a:r>
              <a:r>
                <a:rPr lang="fr-FR" sz="1400" i="1" dirty="0">
                  <a:solidFill>
                    <a:schemeClr val="bg1"/>
                  </a:solidFill>
                </a:rPr>
                <a:t>Kirby M. et al.  </a:t>
              </a:r>
              <a:r>
                <a:rPr lang="fr-FR" sz="1400" i="1" dirty="0" err="1">
                  <a:solidFill>
                    <a:schemeClr val="bg1"/>
                  </a:solidFill>
                </a:rPr>
                <a:t>Radiology</a:t>
              </a:r>
              <a:r>
                <a:rPr lang="fr-FR" sz="1400" i="1" dirty="0">
                  <a:solidFill>
                    <a:schemeClr val="bg1"/>
                  </a:solidFill>
                </a:rPr>
                <a:t> 265, 600-610, (2012)</a:t>
              </a:r>
              <a:endParaRPr lang="en-US" sz="1400" i="1" baseline="3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71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0616" y="228600"/>
            <a:ext cx="9144000" cy="42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783">
              <a:spcBef>
                <a:spcPct val="0"/>
              </a:spcBef>
              <a:buNone/>
              <a:defRPr/>
            </a:pPr>
            <a:r>
              <a:rPr lang="en-US" sz="4000" dirty="0">
                <a:solidFill>
                  <a:srgbClr val="FFFF00"/>
                </a:solidFill>
              </a:rPr>
              <a:t>Methods: Pulse Sequence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38200"/>
            <a:ext cx="7543800" cy="5805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7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8600" y="228600"/>
            <a:ext cx="9144000" cy="42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FF00"/>
                </a:solidFill>
              </a:rPr>
              <a:t>Results: Accelerated </a:t>
            </a:r>
            <a:r>
              <a:rPr lang="en-US" sz="4000" baseline="30000" dirty="0" smtClean="0">
                <a:solidFill>
                  <a:srgbClr val="FFFF00"/>
                </a:solidFill>
              </a:rPr>
              <a:t>129</a:t>
            </a:r>
            <a:r>
              <a:rPr lang="en-US" sz="4000" dirty="0" smtClean="0">
                <a:solidFill>
                  <a:srgbClr val="FFFF00"/>
                </a:solidFill>
              </a:rPr>
              <a:t>Xe </a:t>
            </a:r>
            <a:r>
              <a:rPr lang="en-US" sz="4000" dirty="0" smtClean="0">
                <a:solidFill>
                  <a:srgbClr val="FFFF00"/>
                </a:solidFill>
              </a:rPr>
              <a:t>MRI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24" y="685800"/>
            <a:ext cx="6702552" cy="57162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6402091"/>
            <a:ext cx="8610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Ouriadov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all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Submitted  to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 Reson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8600" y="228600"/>
            <a:ext cx="9144000" cy="42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>
                <a:solidFill>
                  <a:srgbClr val="FFFF00"/>
                </a:solidFill>
              </a:rPr>
              <a:t>Results: Accelerated </a:t>
            </a:r>
            <a:r>
              <a:rPr lang="en-US" sz="4000" baseline="30000" dirty="0" smtClean="0">
                <a:solidFill>
                  <a:srgbClr val="FFFF00"/>
                </a:solidFill>
              </a:rPr>
              <a:t>129</a:t>
            </a:r>
            <a:r>
              <a:rPr lang="en-US" sz="4000" dirty="0" smtClean="0">
                <a:solidFill>
                  <a:srgbClr val="FFFF00"/>
                </a:solidFill>
              </a:rPr>
              <a:t>Xe </a:t>
            </a:r>
            <a:r>
              <a:rPr lang="en-US" sz="4000" dirty="0" smtClean="0">
                <a:solidFill>
                  <a:srgbClr val="FFFF00"/>
                </a:solidFill>
              </a:rPr>
              <a:t>MRI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0"/>
            <a:ext cx="8877300" cy="5562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6700" y="6425896"/>
            <a:ext cx="8610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Ouriadov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all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Submitted  to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 Reson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0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4464335"/>
            <a:ext cx="9144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57168" indent="-257168" algn="ctr">
              <a:defRPr/>
            </a:pPr>
            <a:r>
              <a:rPr lang="en-US" sz="2251" kern="0" dirty="0">
                <a:solidFill>
                  <a:srgbClr val="FFFFFF"/>
                </a:solidFill>
                <a:latin typeface="Arial"/>
              </a:rPr>
              <a:t>Declaration of Relevant </a:t>
            </a:r>
          </a:p>
          <a:p>
            <a:pPr marL="257168" indent="-257168" algn="ctr">
              <a:defRPr/>
            </a:pPr>
            <a:r>
              <a:rPr lang="en-US" sz="2251" kern="0" dirty="0">
                <a:solidFill>
                  <a:srgbClr val="FFFFFF"/>
                </a:solidFill>
                <a:latin typeface="Arial"/>
              </a:rPr>
              <a:t>Financial Interests and/or Relationships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07261" y="5407311"/>
            <a:ext cx="8401051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57168" indent="-257168">
              <a:spcAft>
                <a:spcPts val="900"/>
              </a:spcAft>
              <a:defRPr/>
            </a:pPr>
            <a:r>
              <a:rPr lang="en-US" sz="2251" kern="0" dirty="0">
                <a:solidFill>
                  <a:srgbClr val="FFFFFF"/>
                </a:solidFill>
                <a:latin typeface="Arial"/>
              </a:rPr>
              <a:t>A. </a:t>
            </a:r>
            <a:r>
              <a:rPr lang="en-US" sz="2251" kern="0" dirty="0" err="1">
                <a:solidFill>
                  <a:srgbClr val="FFFFFF"/>
                </a:solidFill>
                <a:latin typeface="Arial"/>
              </a:rPr>
              <a:t>Ouriadov</a:t>
            </a:r>
            <a:r>
              <a:rPr lang="en-US" sz="2251" kern="0" dirty="0">
                <a:solidFill>
                  <a:srgbClr val="FFFFFF"/>
                </a:solidFill>
                <a:latin typeface="Arial"/>
              </a:rPr>
              <a:t> and all co-authors:</a:t>
            </a:r>
          </a:p>
          <a:p>
            <a:pPr>
              <a:defRPr/>
            </a:pPr>
            <a:r>
              <a:rPr lang="en-US" sz="2251" kern="0" dirty="0">
                <a:solidFill>
                  <a:srgbClr val="FFFFFF"/>
                </a:solidFill>
                <a:latin typeface="Arial"/>
              </a:rPr>
              <a:t>We have no relevant financial interests or relationships to disclose with regard to the subject matter of this presentation.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530" y="180746"/>
            <a:ext cx="6399284" cy="414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59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" y="146992"/>
            <a:ext cx="9144000" cy="42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Conclusions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575321"/>
            <a:ext cx="5240191" cy="254580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31749" y="990600"/>
            <a:ext cx="8755267" cy="38576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>
              <a:spcBef>
                <a:spcPts val="451"/>
              </a:spcBef>
              <a:spcAft>
                <a:spcPts val="451"/>
              </a:spcAft>
            </a:pPr>
            <a:r>
              <a:rPr lang="en-US" sz="1700" b="1" dirty="0">
                <a:solidFill>
                  <a:schemeClr val="bg1"/>
                </a:solidFill>
              </a:rPr>
              <a:t>Accelerated </a:t>
            </a:r>
            <a:r>
              <a:rPr lang="en-US" sz="1700" b="1" baseline="30000" dirty="0">
                <a:solidFill>
                  <a:schemeClr val="bg1"/>
                </a:solidFill>
              </a:rPr>
              <a:t>129</a:t>
            </a:r>
            <a:r>
              <a:rPr lang="en-US" sz="1700" b="1" dirty="0">
                <a:solidFill>
                  <a:schemeClr val="bg1"/>
                </a:solidFill>
              </a:rPr>
              <a:t>Xe MRI provides a way to generate alveolar morphometry estimates to regionally characterize emphysema and airspace enlargement in patients with AATD in a single 16 sec breath-hold </a:t>
            </a:r>
            <a:r>
              <a:rPr lang="en-US" sz="1700" b="1" dirty="0" smtClean="0">
                <a:solidFill>
                  <a:schemeClr val="bg1"/>
                </a:solidFill>
              </a:rPr>
              <a:t>scan</a:t>
            </a:r>
          </a:p>
          <a:p>
            <a:pPr algn="just">
              <a:spcBef>
                <a:spcPts val="451"/>
              </a:spcBef>
              <a:spcAft>
                <a:spcPts val="451"/>
              </a:spcAft>
            </a:pPr>
            <a:endParaRPr lang="en-US" sz="1700" b="1" dirty="0">
              <a:solidFill>
                <a:schemeClr val="bg1"/>
              </a:solidFill>
            </a:endParaRPr>
          </a:p>
          <a:p>
            <a:pPr algn="just">
              <a:spcBef>
                <a:spcPts val="451"/>
              </a:spcBef>
              <a:spcAft>
                <a:spcPts val="451"/>
              </a:spcAft>
              <a:buFont typeface="Arial" panose="020B0604020202020204" pitchFamily="34" charset="0"/>
              <a:buChar char="•"/>
            </a:pPr>
            <a:r>
              <a:rPr lang="en-CA" sz="1700" b="1" dirty="0">
                <a:solidFill>
                  <a:schemeClr val="bg1"/>
                </a:solidFill>
              </a:rPr>
              <a:t>The Signal-to-Noise Ratio (35-40) of the short-TE image was more than adequate for the calculation of the Ventilation Defect Percentage which may be simultaneously generated with </a:t>
            </a:r>
            <a:r>
              <a:rPr lang="en-US" sz="1700" b="1" i="1" dirty="0">
                <a:solidFill>
                  <a:schemeClr val="bg1"/>
                </a:solidFill>
              </a:rPr>
              <a:t>T</a:t>
            </a:r>
            <a:r>
              <a:rPr lang="en-US" sz="1700" b="1" baseline="-25000" dirty="0">
                <a:solidFill>
                  <a:schemeClr val="bg1"/>
                </a:solidFill>
              </a:rPr>
              <a:t>2</a:t>
            </a:r>
            <a:r>
              <a:rPr lang="en-US" sz="1700" b="1" dirty="0">
                <a:solidFill>
                  <a:schemeClr val="bg1"/>
                </a:solidFill>
              </a:rPr>
              <a:t>*, ADC and </a:t>
            </a:r>
            <a:r>
              <a:rPr lang="en-US" sz="1700" b="1" i="1" dirty="0">
                <a:solidFill>
                  <a:schemeClr val="bg1"/>
                </a:solidFill>
              </a:rPr>
              <a:t>L</a:t>
            </a:r>
            <a:r>
              <a:rPr lang="en-US" sz="1700" b="1" baseline="-25000" dirty="0">
                <a:solidFill>
                  <a:schemeClr val="bg1"/>
                </a:solidFill>
              </a:rPr>
              <a:t>m</a:t>
            </a:r>
            <a:r>
              <a:rPr lang="en-CA" sz="1700" b="1" dirty="0">
                <a:solidFill>
                  <a:schemeClr val="bg1"/>
                </a:solidFill>
              </a:rPr>
              <a:t> values in a single rapid breath hold</a:t>
            </a:r>
            <a:endParaRPr lang="en-CA" sz="751" b="1" dirty="0">
              <a:solidFill>
                <a:srgbClr val="FFFF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" y="3420906"/>
            <a:ext cx="3491345" cy="328469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spcBef>
                <a:spcPts val="451"/>
              </a:spcBef>
              <a:spcAft>
                <a:spcPts val="451"/>
              </a:spcAft>
              <a:buNone/>
            </a:pPr>
            <a:endParaRPr lang="en-CA" sz="1800" b="1" dirty="0">
              <a:solidFill>
                <a:schemeClr val="bg1"/>
              </a:solidFill>
            </a:endParaRPr>
          </a:p>
          <a:p>
            <a:pPr algn="just">
              <a:spcBef>
                <a:spcPts val="451"/>
              </a:spcBef>
              <a:spcAft>
                <a:spcPts val="451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/>
                </a:solidFill>
              </a:rPr>
              <a:t>This is the first in patient demonstration of this acceleration (7x) method for </a:t>
            </a:r>
            <a:r>
              <a:rPr lang="en-US" sz="1800" b="1" baseline="30000" dirty="0">
                <a:solidFill>
                  <a:schemeClr val="bg1"/>
                </a:solidFill>
              </a:rPr>
              <a:t>129</a:t>
            </a:r>
            <a:r>
              <a:rPr lang="en-US" sz="1800" b="1" dirty="0">
                <a:solidFill>
                  <a:schemeClr val="bg1"/>
                </a:solidFill>
              </a:rPr>
              <a:t>Xe  and it suggests that the acceleration factors of 10 fold are </a:t>
            </a:r>
            <a:r>
              <a:rPr lang="en-US" sz="1800" b="1" dirty="0" smtClean="0">
                <a:solidFill>
                  <a:schemeClr val="bg1"/>
                </a:solidFill>
              </a:rPr>
              <a:t>possible.  </a:t>
            </a:r>
            <a:r>
              <a:rPr lang="en-US" sz="1800" b="1" dirty="0">
                <a:solidFill>
                  <a:schemeClr val="bg1"/>
                </a:solidFill>
              </a:rPr>
              <a:t>It  will help retain </a:t>
            </a:r>
            <a:r>
              <a:rPr lang="en-US" sz="1800" b="1" dirty="0" smtClean="0">
                <a:solidFill>
                  <a:schemeClr val="bg1"/>
                </a:solidFill>
              </a:rPr>
              <a:t>resolution</a:t>
            </a:r>
            <a:r>
              <a:rPr lang="en-US" sz="1800" b="1" dirty="0">
                <a:solidFill>
                  <a:schemeClr val="bg1"/>
                </a:solidFill>
              </a:rPr>
              <a:t>, maintain high number of </a:t>
            </a:r>
            <a:r>
              <a:rPr lang="en-US" sz="1800" b="1" dirty="0" smtClean="0">
                <a:solidFill>
                  <a:schemeClr val="bg1"/>
                </a:solidFill>
              </a:rPr>
              <a:t>b-values</a:t>
            </a:r>
            <a:endParaRPr lang="en-CA" sz="751" b="1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14641" y="6248400"/>
            <a:ext cx="51245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Ouriadov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all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ISMRM 2019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091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310" y="582580"/>
            <a:ext cx="6159690" cy="597062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781800" y="6342002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877050" y="6212530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52800" y="4856102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972300" y="6133858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91400" y="5835238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12464" y="5577840"/>
            <a:ext cx="182880" cy="182880"/>
          </a:xfrm>
          <a:prstGeom prst="ellipse">
            <a:avLst/>
          </a:prstGeom>
          <a:solidFill>
            <a:srgbClr val="00FFFF"/>
          </a:solidFill>
          <a:ln w="222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4300" y="1152659"/>
            <a:ext cx="6858000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800" dirty="0" smtClean="0">
                <a:solidFill>
                  <a:srgbClr val="FFFF99"/>
                </a:solidFill>
              </a:rPr>
              <a:t>London ON:</a:t>
            </a:r>
          </a:p>
          <a:p>
            <a:pPr>
              <a:lnSpc>
                <a:spcPts val="23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Robarts Research Institute</a:t>
            </a: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FFFF99"/>
                </a:solidFill>
              </a:rPr>
              <a:t>Toronto ON</a:t>
            </a:r>
            <a:r>
              <a:rPr lang="en-US" sz="2800" dirty="0">
                <a:solidFill>
                  <a:srgbClr val="FFFF99"/>
                </a:solidFill>
              </a:rPr>
              <a:t>:</a:t>
            </a:r>
          </a:p>
          <a:p>
            <a:pPr>
              <a:lnSpc>
                <a:spcPts val="2300"/>
              </a:lnSpc>
            </a:pPr>
            <a:r>
              <a:rPr lang="en-US" sz="2200" dirty="0">
                <a:solidFill>
                  <a:srgbClr val="0070C0"/>
                </a:solidFill>
              </a:rPr>
              <a:t>The Hospital for Sick </a:t>
            </a:r>
            <a:r>
              <a:rPr lang="en-US" sz="2200" dirty="0" smtClean="0">
                <a:solidFill>
                  <a:srgbClr val="0070C0"/>
                </a:solidFill>
              </a:rPr>
              <a:t>Children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FFFF99"/>
                </a:solidFill>
              </a:rPr>
              <a:t>Hamilton </a:t>
            </a:r>
            <a:r>
              <a:rPr lang="en-US" sz="2800" dirty="0">
                <a:solidFill>
                  <a:srgbClr val="FFFF99"/>
                </a:solidFill>
              </a:rPr>
              <a:t>ON:</a:t>
            </a:r>
          </a:p>
          <a:p>
            <a:pPr>
              <a:lnSpc>
                <a:spcPts val="2300"/>
              </a:lnSpc>
            </a:pPr>
            <a:r>
              <a:rPr lang="en-US" sz="2200" dirty="0">
                <a:solidFill>
                  <a:srgbClr val="0070C0"/>
                </a:solidFill>
              </a:rPr>
              <a:t>Firestone Institute for Respiratory Health</a:t>
            </a:r>
          </a:p>
          <a:p>
            <a:pPr>
              <a:lnSpc>
                <a:spcPts val="2300"/>
              </a:lnSpc>
            </a:pPr>
            <a:r>
              <a:rPr lang="en-US" sz="2200" dirty="0">
                <a:solidFill>
                  <a:srgbClr val="0070C0"/>
                </a:solidFill>
              </a:rPr>
              <a:t>St. Joseph’s </a:t>
            </a:r>
            <a:r>
              <a:rPr lang="en-US" sz="2200" dirty="0" smtClean="0">
                <a:solidFill>
                  <a:srgbClr val="0070C0"/>
                </a:solidFill>
              </a:rPr>
              <a:t>Healthcare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FFFF99"/>
                </a:solidFill>
              </a:rPr>
              <a:t>Thunder Bay </a:t>
            </a:r>
            <a:r>
              <a:rPr lang="en-US" sz="2800" dirty="0">
                <a:solidFill>
                  <a:srgbClr val="FFFF99"/>
                </a:solidFill>
              </a:rPr>
              <a:t>ON:</a:t>
            </a:r>
          </a:p>
          <a:p>
            <a:pPr>
              <a:lnSpc>
                <a:spcPts val="23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Thunder Bay Regional Research Institute 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en-US" sz="2800" dirty="0" smtClean="0">
                <a:solidFill>
                  <a:srgbClr val="FFFF99"/>
                </a:solidFill>
              </a:rPr>
              <a:t>Montreal QC: </a:t>
            </a:r>
            <a:endParaRPr lang="en-US" sz="2800" dirty="0">
              <a:solidFill>
                <a:srgbClr val="FFFF99"/>
              </a:solidFill>
            </a:endParaRPr>
          </a:p>
          <a:p>
            <a:pPr>
              <a:lnSpc>
                <a:spcPts val="2300"/>
              </a:lnSpc>
            </a:pPr>
            <a:r>
              <a:rPr lang="en-US" sz="2200" dirty="0" smtClean="0">
                <a:solidFill>
                  <a:srgbClr val="0070C0"/>
                </a:solidFill>
              </a:rPr>
              <a:t>CHU Sainte-Justine</a:t>
            </a:r>
            <a:endParaRPr lang="en-US" sz="2200" dirty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</a:pPr>
            <a:r>
              <a:rPr lang="en-US" sz="2200" dirty="0" err="1">
                <a:solidFill>
                  <a:srgbClr val="0070C0"/>
                </a:solidFill>
              </a:rPr>
              <a:t>Université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 smtClean="0">
                <a:solidFill>
                  <a:srgbClr val="0070C0"/>
                </a:solidFill>
              </a:rPr>
              <a:t>de Montreal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lnSpc>
                <a:spcPts val="2300"/>
              </a:lnSpc>
              <a:spcBef>
                <a:spcPts val="600"/>
              </a:spcBef>
            </a:pPr>
            <a:r>
              <a:rPr lang="en-US" sz="2800" u="sng" dirty="0" smtClean="0">
                <a:solidFill>
                  <a:srgbClr val="FFFF99"/>
                </a:solidFill>
              </a:rPr>
              <a:t>Vancouver </a:t>
            </a:r>
            <a:r>
              <a:rPr lang="en-US" sz="2800" u="sng" dirty="0">
                <a:solidFill>
                  <a:srgbClr val="FFFF99"/>
                </a:solidFill>
              </a:rPr>
              <a:t>BC:</a:t>
            </a:r>
            <a:r>
              <a:rPr lang="en-US" sz="2800" dirty="0">
                <a:solidFill>
                  <a:srgbClr val="FFFF99"/>
                </a:solidFill>
              </a:rPr>
              <a:t> </a:t>
            </a:r>
          </a:p>
          <a:p>
            <a:pPr>
              <a:lnSpc>
                <a:spcPts val="2300"/>
              </a:lnSpc>
            </a:pPr>
            <a:r>
              <a:rPr lang="en-US" sz="2200" dirty="0">
                <a:solidFill>
                  <a:srgbClr val="0070C0"/>
                </a:solidFill>
              </a:rPr>
              <a:t>The Institute of Heart and Lung Health</a:t>
            </a:r>
          </a:p>
          <a:p>
            <a:pPr>
              <a:lnSpc>
                <a:spcPts val="2300"/>
              </a:lnSpc>
            </a:pPr>
            <a:r>
              <a:rPr lang="en-US" sz="2200" dirty="0">
                <a:solidFill>
                  <a:srgbClr val="0070C0"/>
                </a:solidFill>
              </a:rPr>
              <a:t>St. Paul’s </a:t>
            </a:r>
            <a:r>
              <a:rPr lang="en-US" sz="2200" dirty="0" smtClean="0">
                <a:solidFill>
                  <a:srgbClr val="0070C0"/>
                </a:solidFill>
              </a:rPr>
              <a:t>Hospital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-87746"/>
            <a:ext cx="98219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en-US" sz="4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Translating </a:t>
            </a:r>
            <a:r>
              <a:rPr lang="en-US" altLang="en-US" sz="4200" baseline="30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r>
              <a:rPr lang="en-US" altLang="en-US" sz="4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 MRI Across Canada</a:t>
            </a:r>
            <a:endParaRPr lang="en-US" altLang="en-US" sz="4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31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44" y="6229886"/>
            <a:ext cx="9144000" cy="5791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6388" y="6350169"/>
            <a:ext cx="8191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Physics &amp; Astronomy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31358C-9BCE-45FF-AD7A-785AE0167E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t="9470" b="13369"/>
          <a:stretch/>
        </p:blipFill>
        <p:spPr>
          <a:xfrm>
            <a:off x="29656" y="1012253"/>
            <a:ext cx="9144000" cy="5181600"/>
          </a:xfrm>
          <a:prstGeom prst="rect">
            <a:avLst/>
          </a:prstGeom>
        </p:spPr>
      </p:pic>
      <p:sp>
        <p:nvSpPr>
          <p:cNvPr id="15" name="Rectangle 6">
            <a:extLst>
              <a:ext uri="{FF2B5EF4-FFF2-40B4-BE49-F238E27FC236}">
                <a16:creationId xmlns:a16="http://schemas.microsoft.com/office/drawing/2014/main" id="{5B2BD6FF-BED3-44F5-A869-441487C0EBE5}"/>
              </a:ext>
            </a:extLst>
          </p:cNvPr>
          <p:cNvSpPr txBox="1">
            <a:spLocks noChangeArrowheads="1"/>
          </p:cNvSpPr>
          <p:nvPr/>
        </p:nvSpPr>
        <p:spPr>
          <a:xfrm>
            <a:off x="1371600" y="980890"/>
            <a:ext cx="7051675" cy="571501"/>
          </a:xfrm>
          <a:prstGeom prst="rect">
            <a:avLst/>
          </a:prstGeom>
          <a:solidFill>
            <a:schemeClr val="bg1">
              <a:lumMod val="65000"/>
              <a:alpha val="64000"/>
            </a:schemeClr>
          </a:solidFill>
        </p:spPr>
        <p:txBody>
          <a:bodyPr anchor="ctr"/>
          <a:lstStyle/>
          <a:p>
            <a:pPr defTabSz="685732" eaLnBrk="0" hangingPunct="0">
              <a:spcBef>
                <a:spcPct val="0"/>
              </a:spcBef>
              <a:defRPr/>
            </a:pPr>
            <a:r>
              <a:rPr lang="en-US" sz="3000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London Lung Imaging Research Team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9EB4CD-A977-4A38-B1AF-8782754B30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759" y="5350088"/>
            <a:ext cx="1214439" cy="738188"/>
          </a:xfrm>
          <a:prstGeom prst="rect">
            <a:avLst/>
          </a:prstGeom>
          <a:solidFill>
            <a:schemeClr val="bg2">
              <a:lumMod val="60000"/>
              <a:lumOff val="40000"/>
              <a:alpha val="40000"/>
            </a:schemeClr>
          </a:solidFill>
        </p:spPr>
      </p:pic>
      <p:pic>
        <p:nvPicPr>
          <p:cNvPr id="17" name="Picture 13">
            <a:extLst>
              <a:ext uri="{FF2B5EF4-FFF2-40B4-BE49-F238E27FC236}">
                <a16:creationId xmlns:a16="http://schemas.microsoft.com/office/drawing/2014/main" id="{4DFCD0C8-E4F2-48F6-9151-269A2FC89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71" y="5350089"/>
            <a:ext cx="1200151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5672BC-CBA6-432B-A975-29253D47C4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8" y="5342002"/>
            <a:ext cx="1200151" cy="839927"/>
          </a:xfrm>
          <a:prstGeom prst="rect">
            <a:avLst/>
          </a:prstGeom>
          <a:solidFill>
            <a:schemeClr val="bg1">
              <a:lumMod val="65000"/>
              <a:alpha val="60000"/>
            </a:schemeClr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09" y="5350088"/>
            <a:ext cx="2134732" cy="6724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500"/>
                    </a14:imgEffect>
                    <a14:imgEffect>
                      <a14:saturation sa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96380"/>
            <a:ext cx="1781732" cy="845822"/>
          </a:xfrm>
          <a:prstGeom prst="rect">
            <a:avLst/>
          </a:prstGeom>
          <a:effectLst>
            <a:outerShdw blurRad="50800" dist="50800" sx="1000" sy="1000" algn="ctr" rotWithShape="0">
              <a:srgbClr val="FFC000"/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8279"/>
            <a:ext cx="3469320" cy="82836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56" y="5486400"/>
            <a:ext cx="2247900" cy="192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7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76200" y="12700"/>
            <a:ext cx="9144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 smtClean="0">
                <a:solidFill>
                  <a:srgbClr val="FFFF00"/>
                </a:solidFill>
                <a:latin typeface="Arial"/>
                <a:cs typeface="Arial Unicode MS"/>
              </a:rPr>
              <a:t>Thermal  Polarization</a:t>
            </a:r>
            <a:endParaRPr lang="en-US" sz="6000" b="1" dirty="0">
              <a:solidFill>
                <a:srgbClr val="FFFF00"/>
              </a:solidFill>
              <a:latin typeface="Arial"/>
              <a:cs typeface="Arial Unicode M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8643" y="1168898"/>
            <a:ext cx="9035357" cy="2841179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29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200121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12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04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578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CA" sz="3000" kern="0" dirty="0" smtClean="0">
                <a:solidFill>
                  <a:schemeClr val="bg1"/>
                </a:solidFill>
              </a:rPr>
              <a:t>Nuclei with spin = ½ are placed in an externally applied magnetic field</a:t>
            </a:r>
          </a:p>
          <a:p>
            <a:pPr defTabSz="914400"/>
            <a:r>
              <a:rPr lang="en-CA" sz="3000" kern="0" dirty="0" smtClean="0">
                <a:solidFill>
                  <a:schemeClr val="bg1"/>
                </a:solidFill>
              </a:rPr>
              <a:t>Polarization </a:t>
            </a:r>
            <a:r>
              <a:rPr lang="en-CA" sz="3000" kern="0" dirty="0" smtClean="0">
                <a:solidFill>
                  <a:srgbClr val="FFFF00"/>
                </a:solidFill>
              </a:rPr>
              <a:t>(P)</a:t>
            </a:r>
            <a:r>
              <a:rPr lang="en-CA" sz="3000" kern="0" dirty="0" smtClean="0">
                <a:solidFill>
                  <a:schemeClr val="bg1"/>
                </a:solidFill>
              </a:rPr>
              <a:t> arises from a population difference in energy levels of spin = ½ nuclei</a:t>
            </a:r>
          </a:p>
          <a:p>
            <a:pPr defTabSz="914400"/>
            <a:endParaRPr lang="en-CA" sz="3000" kern="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48" y="3383870"/>
            <a:ext cx="6982047" cy="311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1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6214" y="132540"/>
            <a:ext cx="9144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FFFF00"/>
                </a:solidFill>
                <a:latin typeface="Arial"/>
                <a:cs typeface="Arial Unicode MS"/>
              </a:rPr>
              <a:t>Spin-Exchange Optical Pumping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108642" y="1217436"/>
            <a:ext cx="9216428" cy="2160240"/>
          </a:xfrm>
          <a:prstGeom prst="rect">
            <a:avLst/>
          </a:prstGeom>
        </p:spPr>
        <p:txBody>
          <a:bodyPr/>
          <a:lstStyle>
            <a:lvl1pPr marL="257168" indent="-25716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29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200121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12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04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795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686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578" indent="-17144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" defTabSz="914400"/>
            <a:r>
              <a:rPr lang="en-CA" sz="2800" kern="0" dirty="0" smtClean="0">
                <a:solidFill>
                  <a:schemeClr val="bg1"/>
                </a:solidFill>
              </a:rPr>
              <a:t>Rubidium electrons are optically pumped into an excited state using circularly polarized laser light</a:t>
            </a:r>
          </a:p>
          <a:p>
            <a:pPr marL="457200" indent="-457200" algn="just" defTabSz="914400"/>
            <a:r>
              <a:rPr lang="en-CA" sz="2800" kern="0" dirty="0" smtClean="0">
                <a:solidFill>
                  <a:schemeClr val="bg1"/>
                </a:solidFill>
              </a:rPr>
              <a:t>The electronic polarization of </a:t>
            </a:r>
            <a:r>
              <a:rPr lang="en-CA" sz="2800" kern="0" dirty="0" err="1" smtClean="0">
                <a:solidFill>
                  <a:schemeClr val="bg1"/>
                </a:solidFill>
              </a:rPr>
              <a:t>Rb</a:t>
            </a:r>
            <a:r>
              <a:rPr lang="en-CA" sz="2800" kern="0" dirty="0" smtClean="0">
                <a:solidFill>
                  <a:schemeClr val="bg1"/>
                </a:solidFill>
              </a:rPr>
              <a:t> is transferred to the noble gas nuclei via collisions</a:t>
            </a:r>
            <a:endParaRPr lang="en-CA" sz="2800" kern="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505200"/>
            <a:ext cx="7265581" cy="272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2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8057" y="76200"/>
            <a:ext cx="9144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FFFF00"/>
                </a:solidFill>
                <a:latin typeface="Arial"/>
                <a:cs typeface="Arial Unicode MS"/>
              </a:rPr>
              <a:t>Spin-Exchange Optical Pumping</a:t>
            </a: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5595455" y="2283480"/>
            <a:ext cx="349048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lvl="1" algn="just" eaLnBrk="1" hangingPunct="1"/>
            <a:r>
              <a:rPr lang="en-US" altLang="en-US" sz="2800" b="1" dirty="0" smtClean="0">
                <a:solidFill>
                  <a:schemeClr val="bg1"/>
                </a:solidFill>
                <a:latin typeface="Arial" charset="0"/>
              </a:rPr>
              <a:t>Polarization: 30%</a:t>
            </a:r>
          </a:p>
          <a:p>
            <a:pPr marL="0" lvl="1" algn="just" eaLnBrk="1" hangingPunct="1"/>
            <a:endParaRPr lang="en-US" altLang="en-US" sz="2800" b="1" dirty="0" smtClean="0">
              <a:solidFill>
                <a:schemeClr val="bg1"/>
              </a:solidFill>
              <a:latin typeface="Arial" charset="0"/>
            </a:endParaRPr>
          </a:p>
          <a:p>
            <a:pPr marL="0" lvl="1" algn="just" eaLnBrk="1" hangingPunct="1"/>
            <a:r>
              <a:rPr lang="en-US" altLang="en-US" sz="2800" b="1" dirty="0" smtClean="0">
                <a:solidFill>
                  <a:schemeClr val="bg1"/>
                </a:solidFill>
                <a:latin typeface="Arial" pitchFamily="34" charset="0"/>
              </a:rPr>
              <a:t>Cryogens </a:t>
            </a:r>
            <a:r>
              <a:rPr lang="en-US" altLang="en-US" sz="2800" b="1" dirty="0">
                <a:solidFill>
                  <a:schemeClr val="bg1"/>
                </a:solidFill>
                <a:latin typeface="Arial" pitchFamily="34" charset="0"/>
              </a:rPr>
              <a:t>required for operation</a:t>
            </a:r>
          </a:p>
          <a:p>
            <a:pPr marL="0" lvl="1" algn="just" eaLnBrk="1" hangingPunct="1"/>
            <a:endParaRPr lang="en-US" altLang="en-US" sz="2800" b="1" dirty="0" smtClean="0">
              <a:solidFill>
                <a:schemeClr val="bg1"/>
              </a:solidFill>
              <a:latin typeface="Arial" charset="0"/>
            </a:endParaRPr>
          </a:p>
          <a:p>
            <a:pPr marL="0" lvl="1" algn="just" eaLnBrk="1" hangingPunct="1"/>
            <a:r>
              <a:rPr lang="en-US" altLang="en-US" sz="2800" b="1" dirty="0" smtClean="0">
                <a:solidFill>
                  <a:schemeClr val="bg1"/>
                </a:solidFill>
                <a:latin typeface="Arial" charset="0"/>
              </a:rPr>
              <a:t>Production Rate:</a:t>
            </a:r>
            <a:endParaRPr lang="en-US" altLang="en-US" sz="2800" b="1" dirty="0">
              <a:solidFill>
                <a:schemeClr val="bg1"/>
              </a:solidFill>
              <a:latin typeface="Arial" charset="0"/>
            </a:endParaRPr>
          </a:p>
          <a:p>
            <a:pPr marL="0" lvl="1" algn="just" eaLnBrk="1" hangingPunct="1"/>
            <a:r>
              <a:rPr lang="en-US" altLang="en-US" sz="2800" b="1" dirty="0" smtClean="0">
                <a:solidFill>
                  <a:schemeClr val="bg1"/>
                </a:solidFill>
                <a:latin typeface="Arial" charset="0"/>
              </a:rPr>
              <a:t>~800ml/hour</a:t>
            </a:r>
            <a:endParaRPr lang="en-US" altLang="en-US" sz="28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19" y="1981200"/>
            <a:ext cx="5472536" cy="4105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-35415" y="1147921"/>
            <a:ext cx="6836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eaLnBrk="1" hangingPunct="1"/>
            <a:r>
              <a:rPr lang="en-US" altLang="en-US" sz="2800" b="1" baseline="30000" dirty="0">
                <a:solidFill>
                  <a:schemeClr val="bg1"/>
                </a:solidFill>
                <a:latin typeface="Arial" charset="0"/>
              </a:rPr>
              <a:t>129</a:t>
            </a:r>
            <a:r>
              <a:rPr lang="en-US" altLang="en-US" sz="2800" b="1" dirty="0">
                <a:solidFill>
                  <a:schemeClr val="bg1"/>
                </a:solidFill>
                <a:latin typeface="Arial" charset="0"/>
              </a:rPr>
              <a:t>Xe </a:t>
            </a:r>
            <a:r>
              <a:rPr lang="en-US" altLang="en-US" sz="2800" b="1" dirty="0" smtClean="0">
                <a:solidFill>
                  <a:schemeClr val="bg1"/>
                </a:solidFill>
                <a:latin typeface="Arial" charset="0"/>
              </a:rPr>
              <a:t>Polarizer,  </a:t>
            </a:r>
            <a:r>
              <a:rPr lang="en-US" altLang="en-US" sz="2800" b="1" dirty="0" err="1" smtClean="0">
                <a:solidFill>
                  <a:schemeClr val="bg1"/>
                </a:solidFill>
                <a:latin typeface="Arial" charset="0"/>
              </a:rPr>
              <a:t>Polarean</a:t>
            </a:r>
            <a:r>
              <a:rPr lang="en-US" altLang="en-US" sz="2800" b="1" dirty="0">
                <a:solidFill>
                  <a:schemeClr val="bg1"/>
                </a:solidFill>
                <a:latin typeface="Arial" charset="0"/>
              </a:rPr>
              <a:t>, USA</a:t>
            </a:r>
          </a:p>
        </p:txBody>
      </p:sp>
    </p:spTree>
    <p:extLst>
      <p:ext uri="{BB962C8B-B14F-4D97-AF65-F5344CB8AC3E}">
        <p14:creationId xmlns:p14="http://schemas.microsoft.com/office/powerpoint/2010/main" val="23008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507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baseline="30000" dirty="0">
                <a:solidFill>
                  <a:srgbClr val="FFFF00"/>
                </a:solidFill>
                <a:latin typeface="Arial"/>
                <a:cs typeface="Arial Unicode MS"/>
              </a:rPr>
              <a:t>1</a:t>
            </a:r>
            <a:r>
              <a:rPr lang="en-US" sz="4000" b="1" dirty="0">
                <a:solidFill>
                  <a:srgbClr val="FFFF00"/>
                </a:solidFill>
                <a:latin typeface="Arial"/>
                <a:cs typeface="Arial Unicode MS"/>
              </a:rPr>
              <a:t>H MRI </a:t>
            </a:r>
            <a:r>
              <a:rPr lang="en-US" sz="4000" b="1" dirty="0" smtClean="0">
                <a:solidFill>
                  <a:srgbClr val="FFFF00"/>
                </a:solidFill>
                <a:latin typeface="Arial"/>
                <a:cs typeface="Arial Unicode MS"/>
              </a:rPr>
              <a:t>vs </a:t>
            </a:r>
            <a:r>
              <a:rPr lang="en-US" sz="4000" b="1" dirty="0">
                <a:solidFill>
                  <a:srgbClr val="FFFF00"/>
                </a:solidFill>
                <a:latin typeface="Arial"/>
                <a:cs typeface="Arial Unicode MS"/>
              </a:rPr>
              <a:t>Hyperpolarized </a:t>
            </a:r>
            <a:r>
              <a:rPr lang="en-US" sz="4000" b="1" dirty="0" smtClean="0">
                <a:solidFill>
                  <a:srgbClr val="FFFF00"/>
                </a:solidFill>
                <a:latin typeface="Arial"/>
                <a:cs typeface="Arial Unicode MS"/>
              </a:rPr>
              <a:t>Gas </a:t>
            </a:r>
            <a:r>
              <a:rPr lang="en-US" sz="4000" b="1" dirty="0">
                <a:solidFill>
                  <a:srgbClr val="FFFF00"/>
                </a:solidFill>
                <a:latin typeface="Arial"/>
                <a:cs typeface="Arial Unicode MS"/>
              </a:rPr>
              <a:t>MRI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74921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3600" dirty="0">
              <a:solidFill>
                <a:srgbClr val="FFFF00"/>
              </a:solidFill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18288" r="30209" b="28935"/>
          <a:stretch>
            <a:fillRect/>
          </a:stretch>
        </p:blipFill>
        <p:spPr bwMode="auto">
          <a:xfrm>
            <a:off x="2285076" y="1456482"/>
            <a:ext cx="4200808" cy="486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18288" r="30209" b="28935"/>
          <a:stretch>
            <a:fillRect/>
          </a:stretch>
        </p:blipFill>
        <p:spPr bwMode="auto">
          <a:xfrm>
            <a:off x="2285076" y="1456482"/>
            <a:ext cx="4200808" cy="486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6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507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Arial"/>
                <a:cs typeface="Arial Unicode MS"/>
              </a:rPr>
              <a:t>Hyperpolarized </a:t>
            </a:r>
            <a:r>
              <a:rPr lang="en-US" sz="4000" b="1" dirty="0" smtClean="0">
                <a:solidFill>
                  <a:srgbClr val="FFFF00"/>
                </a:solidFill>
                <a:latin typeface="Arial"/>
                <a:cs typeface="Arial Unicode MS"/>
              </a:rPr>
              <a:t>Gas </a:t>
            </a:r>
            <a:r>
              <a:rPr lang="en-US" sz="4000" b="1" dirty="0">
                <a:solidFill>
                  <a:srgbClr val="FFFF00"/>
                </a:solidFill>
                <a:latin typeface="Arial"/>
                <a:cs typeface="Arial Unicode MS"/>
              </a:rPr>
              <a:t>MRI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74921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3600" dirty="0">
              <a:solidFill>
                <a:srgbClr val="FFFF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6324" y="5346689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3600" dirty="0" smtClean="0">
                <a:solidFill>
                  <a:schemeClr val="bg1"/>
                </a:solidFill>
              </a:rPr>
              <a:t> </a:t>
            </a:r>
            <a:r>
              <a:rPr lang="en-US" altLang="en-US" sz="3600" dirty="0" smtClean="0">
                <a:solidFill>
                  <a:schemeClr val="bg1"/>
                </a:solidFill>
              </a:rPr>
              <a:t>         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Helium-3                Xenon-129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63" y="834647"/>
            <a:ext cx="9024084" cy="451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1000" y="6172200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>
                <a:solidFill>
                  <a:schemeClr val="bg1"/>
                </a:solidFill>
              </a:rPr>
              <a:t>Kirby M. et al.  </a:t>
            </a:r>
            <a:r>
              <a:rPr lang="fr-FR" i="1" dirty="0" err="1">
                <a:solidFill>
                  <a:schemeClr val="bg1"/>
                </a:solidFill>
              </a:rPr>
              <a:t>Radiology</a:t>
            </a:r>
            <a:r>
              <a:rPr lang="fr-FR" i="1" dirty="0">
                <a:solidFill>
                  <a:schemeClr val="bg1"/>
                </a:solidFill>
              </a:rPr>
              <a:t> 265, 600-610, (2012)</a:t>
            </a:r>
            <a:endParaRPr lang="en-US" i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9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-152400" y="0"/>
            <a:ext cx="9144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baseline="30000" dirty="0">
                <a:solidFill>
                  <a:srgbClr val="FFFF00"/>
                </a:solidFill>
                <a:cs typeface="Arial Unicode MS"/>
              </a:rPr>
              <a:t>129</a:t>
            </a:r>
            <a:r>
              <a:rPr lang="en-US" sz="5000" b="1" dirty="0">
                <a:solidFill>
                  <a:srgbClr val="FFFF00"/>
                </a:solidFill>
                <a:cs typeface="Arial Unicode MS"/>
              </a:rPr>
              <a:t>Xe MRI </a:t>
            </a:r>
            <a:r>
              <a:rPr lang="en-US" sz="5000" b="1" dirty="0" smtClean="0">
                <a:solidFill>
                  <a:srgbClr val="FFFF00"/>
                </a:solidFill>
                <a:cs typeface="Arial Unicode MS"/>
              </a:rPr>
              <a:t>Hardware</a:t>
            </a:r>
            <a:endParaRPr lang="en-US" sz="6000" b="1" dirty="0">
              <a:solidFill>
                <a:srgbClr val="FFFF00"/>
              </a:solidFill>
              <a:latin typeface="Arial"/>
              <a:cs typeface="Arial Unicode MS"/>
            </a:endParaRPr>
          </a:p>
        </p:txBody>
      </p: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1066800" y="1066800"/>
            <a:ext cx="6934200" cy="5218113"/>
            <a:chOff x="971600" y="1052736"/>
            <a:chExt cx="6933500" cy="5217256"/>
          </a:xfrm>
        </p:grpSpPr>
        <p:pic>
          <p:nvPicPr>
            <p:cNvPr id="41" name="Picture 40" descr="IMG_0612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1057405"/>
              <a:ext cx="3474720" cy="2613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1" descr="IMG_0540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052736"/>
              <a:ext cx="3474720" cy="2606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2" descr="IMG_062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716" y="3677704"/>
              <a:ext cx="3456384" cy="259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3" descr="22092011139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146" y="3653570"/>
              <a:ext cx="3473476" cy="259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65"/>
          <a:stretch/>
        </p:blipFill>
        <p:spPr bwMode="auto">
          <a:xfrm>
            <a:off x="4876800" y="3687845"/>
            <a:ext cx="2932499" cy="26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173" y="1072460"/>
            <a:ext cx="3451033" cy="258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3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9" y="1143000"/>
            <a:ext cx="9077731" cy="464555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76200"/>
            <a:ext cx="90139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800" b="1" dirty="0" smtClean="0">
                <a:solidFill>
                  <a:srgbClr val="FFFF00"/>
                </a:solidFill>
                <a:latin typeface="+mn-lt"/>
                <a:ea typeface="Roboto Light" panose="02000000000000000000" pitchFamily="2" charset="0"/>
                <a:cs typeface="Arial" panose="020B0604020202020204" pitchFamily="34" charset="0"/>
              </a:rPr>
              <a:t>Single </a:t>
            </a:r>
            <a:r>
              <a:rPr lang="en-CA" sz="3800" b="1" dirty="0">
                <a:solidFill>
                  <a:srgbClr val="FFFF00"/>
                </a:solidFill>
                <a:latin typeface="+mn-lt"/>
                <a:ea typeface="Roboto Light" panose="02000000000000000000" pitchFamily="2" charset="0"/>
                <a:cs typeface="Arial" panose="020B0604020202020204" pitchFamily="34" charset="0"/>
              </a:rPr>
              <a:t>Breath-hold Isotropic </a:t>
            </a:r>
            <a:r>
              <a:rPr lang="en-CA" sz="3800" b="1" baseline="30000" dirty="0">
                <a:solidFill>
                  <a:srgbClr val="FFFF00"/>
                </a:solidFill>
                <a:latin typeface="+mn-lt"/>
                <a:ea typeface="Roboto Light" panose="02000000000000000000" pitchFamily="2" charset="0"/>
                <a:cs typeface="Arial" panose="020B0604020202020204" pitchFamily="34" charset="0"/>
              </a:rPr>
              <a:t>129</a:t>
            </a:r>
            <a:r>
              <a:rPr lang="en-CA" sz="3800" b="1" dirty="0">
                <a:solidFill>
                  <a:srgbClr val="FFFF00"/>
                </a:solidFill>
                <a:latin typeface="+mn-lt"/>
                <a:ea typeface="Roboto Light" panose="02000000000000000000" pitchFamily="2" charset="0"/>
                <a:cs typeface="Arial" panose="020B0604020202020204" pitchFamily="34" charset="0"/>
              </a:rPr>
              <a:t>Xe </a:t>
            </a:r>
            <a:r>
              <a:rPr lang="en-CA" sz="3800" b="1" dirty="0" smtClean="0">
                <a:solidFill>
                  <a:srgbClr val="FFFF00"/>
                </a:solidFill>
                <a:latin typeface="+mn-lt"/>
                <a:ea typeface="Roboto Light" panose="02000000000000000000" pitchFamily="2" charset="0"/>
                <a:cs typeface="Arial" panose="020B0604020202020204" pitchFamily="34" charset="0"/>
              </a:rPr>
              <a:t>MRI </a:t>
            </a:r>
            <a:endParaRPr lang="en-CA" sz="3800" b="1" dirty="0">
              <a:solidFill>
                <a:srgbClr val="FFFF00"/>
              </a:solidFill>
              <a:latin typeface="+mn-lt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9835" y="6146025"/>
            <a:ext cx="8610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Barker </a:t>
            </a:r>
            <a:r>
              <a:rPr lang="sv-SE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all</a:t>
            </a:r>
            <a:r>
              <a:rPr lang="sv-SE" sz="1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ISMRM 2019</a:t>
            </a:r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0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77438</TotalTime>
  <Words>943</Words>
  <Application>Microsoft Office PowerPoint</Application>
  <PresentationFormat>On-screen Show (4:3)</PresentationFormat>
  <Paragraphs>127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Arial Unicode MS</vt:lpstr>
      <vt:lpstr>Cambria Math</vt:lpstr>
      <vt:lpstr>Roboto Light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Robarts Research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Hyperpolarized Helium-3 Magnetic Resonance Imaging of Chronic Obstructive Pulmonary Disease</dc:title>
  <dc:creator>mkirby</dc:creator>
  <cp:lastModifiedBy>Alexei</cp:lastModifiedBy>
  <cp:revision>1866</cp:revision>
  <dcterms:created xsi:type="dcterms:W3CDTF">2008-11-05T13:00:55Z</dcterms:created>
  <dcterms:modified xsi:type="dcterms:W3CDTF">2019-06-03T15:14:03Z</dcterms:modified>
</cp:coreProperties>
</file>