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28"/>
  </p:notesMasterIdLst>
  <p:handoutMasterIdLst>
    <p:handoutMasterId r:id="rId29"/>
  </p:handoutMasterIdLst>
  <p:sldIdLst>
    <p:sldId id="304" r:id="rId2"/>
    <p:sldId id="428" r:id="rId3"/>
    <p:sldId id="429" r:id="rId4"/>
    <p:sldId id="440" r:id="rId5"/>
    <p:sldId id="445" r:id="rId6"/>
    <p:sldId id="450" r:id="rId7"/>
    <p:sldId id="436" r:id="rId8"/>
    <p:sldId id="357" r:id="rId9"/>
    <p:sldId id="362" r:id="rId10"/>
    <p:sldId id="447" r:id="rId11"/>
    <p:sldId id="448" r:id="rId12"/>
    <p:sldId id="441" r:id="rId13"/>
    <p:sldId id="414" r:id="rId14"/>
    <p:sldId id="415" r:id="rId15"/>
    <p:sldId id="442" r:id="rId16"/>
    <p:sldId id="443" r:id="rId17"/>
    <p:sldId id="422" r:id="rId18"/>
    <p:sldId id="256" r:id="rId19"/>
    <p:sldId id="439" r:id="rId20"/>
    <p:sldId id="444" r:id="rId21"/>
    <p:sldId id="403" r:id="rId22"/>
    <p:sldId id="405" r:id="rId23"/>
    <p:sldId id="388" r:id="rId24"/>
    <p:sldId id="389" r:id="rId25"/>
    <p:sldId id="394" r:id="rId26"/>
    <p:sldId id="451" r:id="rId27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FF"/>
    <a:srgbClr val="FFFFFF"/>
    <a:srgbClr val="00A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4A0C0A-1ECD-4AC1-B931-7199ADC94478}" v="3185" dt="2019-06-03T15:43:52.4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02"/>
    <p:restoredTop sz="94650"/>
  </p:normalViewPr>
  <p:slideViewPr>
    <p:cSldViewPr snapToGrid="0" snapToObjects="1">
      <p:cViewPr>
        <p:scale>
          <a:sx n="100" d="100"/>
          <a:sy n="100" d="100"/>
        </p:scale>
        <p:origin x="4440" y="3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96" d="100"/>
          <a:sy n="196" d="100"/>
        </p:scale>
        <p:origin x="1476" y="15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6db1e0bfccb126f3" providerId="LiveId" clId="{D26DF749-1588-4B77-B1FA-F602E8D10B5F}"/>
    <pc:docChg chg="undo custSel addSld delSld modSld sldOrd modNotesMaster modHandout">
      <pc:chgData name="" userId="6db1e0bfccb126f3" providerId="LiveId" clId="{D26DF749-1588-4B77-B1FA-F602E8D10B5F}" dt="2019-06-03T15:43:52.409" v="3182" actId="20577"/>
      <pc:docMkLst>
        <pc:docMk/>
      </pc:docMkLst>
      <pc:sldChg chg="delSp modSp">
        <pc:chgData name="" userId="6db1e0bfccb126f3" providerId="LiveId" clId="{D26DF749-1588-4B77-B1FA-F602E8D10B5F}" dt="2019-06-03T08:11:36.579" v="2053" actId="14100"/>
        <pc:sldMkLst>
          <pc:docMk/>
          <pc:sldMk cId="2802408789" sldId="357"/>
        </pc:sldMkLst>
        <pc:spChg chg="del">
          <ac:chgData name="" userId="6db1e0bfccb126f3" providerId="LiveId" clId="{D26DF749-1588-4B77-B1FA-F602E8D10B5F}" dt="2019-06-03T04:17:53.780" v="308" actId="478"/>
          <ac:spMkLst>
            <pc:docMk/>
            <pc:sldMk cId="2802408789" sldId="357"/>
            <ac:spMk id="7" creationId="{74B3022D-BBA1-42D6-947A-6B39D7D01707}"/>
          </ac:spMkLst>
        </pc:spChg>
        <pc:spChg chg="del">
          <ac:chgData name="" userId="6db1e0bfccb126f3" providerId="LiveId" clId="{D26DF749-1588-4B77-B1FA-F602E8D10B5F}" dt="2019-06-03T04:17:46.244" v="307" actId="478"/>
          <ac:spMkLst>
            <pc:docMk/>
            <pc:sldMk cId="2802408789" sldId="357"/>
            <ac:spMk id="8" creationId="{C96096DF-CD68-42A2-93CB-2120BC079E84}"/>
          </ac:spMkLst>
        </pc:spChg>
        <pc:spChg chg="mod">
          <ac:chgData name="" userId="6db1e0bfccb126f3" providerId="LiveId" clId="{D26DF749-1588-4B77-B1FA-F602E8D10B5F}" dt="2019-06-03T08:11:36.579" v="2053" actId="14100"/>
          <ac:spMkLst>
            <pc:docMk/>
            <pc:sldMk cId="2802408789" sldId="357"/>
            <ac:spMk id="14" creationId="{93504155-C78A-4288-93A0-38708089A512}"/>
          </ac:spMkLst>
        </pc:spChg>
        <pc:spChg chg="mod">
          <ac:chgData name="" userId="6db1e0bfccb126f3" providerId="LiveId" clId="{D26DF749-1588-4B77-B1FA-F602E8D10B5F}" dt="2019-06-03T03:29:26.760" v="77" actId="1037"/>
          <ac:spMkLst>
            <pc:docMk/>
            <pc:sldMk cId="2802408789" sldId="357"/>
            <ac:spMk id="21" creationId="{52BDD377-372E-4A04-99BD-171F8670B767}"/>
          </ac:spMkLst>
        </pc:spChg>
        <pc:spChg chg="mod">
          <ac:chgData name="" userId="6db1e0bfccb126f3" providerId="LiveId" clId="{D26DF749-1588-4B77-B1FA-F602E8D10B5F}" dt="2019-06-03T03:29:33.599" v="79" actId="1037"/>
          <ac:spMkLst>
            <pc:docMk/>
            <pc:sldMk cId="2802408789" sldId="357"/>
            <ac:spMk id="22" creationId="{5C988FBC-3CEA-4D84-A1BB-74D7B65EE098}"/>
          </ac:spMkLst>
        </pc:spChg>
        <pc:cxnChg chg="mod">
          <ac:chgData name="" userId="6db1e0bfccb126f3" providerId="LiveId" clId="{D26DF749-1588-4B77-B1FA-F602E8D10B5F}" dt="2019-06-03T03:29:26.760" v="77" actId="1037"/>
          <ac:cxnSpMkLst>
            <pc:docMk/>
            <pc:sldMk cId="2802408789" sldId="357"/>
            <ac:cxnSpMk id="27" creationId="{0F0DDC48-5C5D-48E7-9F76-639A15AA9EBC}"/>
          </ac:cxnSpMkLst>
        </pc:cxnChg>
      </pc:sldChg>
      <pc:sldChg chg="addSp delSp modSp add del ord delAnim">
        <pc:chgData name="" userId="6db1e0bfccb126f3" providerId="LiveId" clId="{D26DF749-1588-4B77-B1FA-F602E8D10B5F}" dt="2019-06-03T14:37:17.408" v="2956" actId="2696"/>
        <pc:sldMkLst>
          <pc:docMk/>
          <pc:sldMk cId="1709638897" sldId="361"/>
        </pc:sldMkLst>
        <pc:spChg chg="mod">
          <ac:chgData name="" userId="6db1e0bfccb126f3" providerId="LiveId" clId="{D26DF749-1588-4B77-B1FA-F602E8D10B5F}" dt="2019-06-03T14:32:54.255" v="2951" actId="20577"/>
          <ac:spMkLst>
            <pc:docMk/>
            <pc:sldMk cId="1709638897" sldId="361"/>
            <ac:spMk id="2" creationId="{00000000-0000-0000-0000-000000000000}"/>
          </ac:spMkLst>
        </pc:spChg>
        <pc:spChg chg="mod">
          <ac:chgData name="" userId="6db1e0bfccb126f3" providerId="LiveId" clId="{D26DF749-1588-4B77-B1FA-F602E8D10B5F}" dt="2019-06-03T08:52:45.419" v="2283" actId="207"/>
          <ac:spMkLst>
            <pc:docMk/>
            <pc:sldMk cId="1709638897" sldId="361"/>
            <ac:spMk id="3" creationId="{00000000-0000-0000-0000-000000000000}"/>
          </ac:spMkLst>
        </pc:spChg>
        <pc:spChg chg="mod">
          <ac:chgData name="" userId="6db1e0bfccb126f3" providerId="LiveId" clId="{D26DF749-1588-4B77-B1FA-F602E8D10B5F}" dt="2019-06-03T08:55:11.866" v="2398" actId="14100"/>
          <ac:spMkLst>
            <pc:docMk/>
            <pc:sldMk cId="1709638897" sldId="361"/>
            <ac:spMk id="6" creationId="{00000000-0000-0000-0000-000000000000}"/>
          </ac:spMkLst>
        </pc:spChg>
        <pc:spChg chg="del mod">
          <ac:chgData name="" userId="6db1e0bfccb126f3" providerId="LiveId" clId="{D26DF749-1588-4B77-B1FA-F602E8D10B5F}" dt="2019-06-03T08:56:59.412" v="2632" actId="478"/>
          <ac:spMkLst>
            <pc:docMk/>
            <pc:sldMk cId="1709638897" sldId="361"/>
            <ac:spMk id="7" creationId="{00000000-0000-0000-0000-000000000000}"/>
          </ac:spMkLst>
        </pc:spChg>
        <pc:spChg chg="mod">
          <ac:chgData name="" userId="6db1e0bfccb126f3" providerId="LiveId" clId="{D26DF749-1588-4B77-B1FA-F602E8D10B5F}" dt="2019-06-03T08:52:45.419" v="2283" actId="207"/>
          <ac:spMkLst>
            <pc:docMk/>
            <pc:sldMk cId="1709638897" sldId="361"/>
            <ac:spMk id="12" creationId="{00000000-0000-0000-0000-000000000000}"/>
          </ac:spMkLst>
        </pc:spChg>
        <pc:spChg chg="mod">
          <ac:chgData name="" userId="6db1e0bfccb126f3" providerId="LiveId" clId="{D26DF749-1588-4B77-B1FA-F602E8D10B5F}" dt="2019-06-03T08:52:22.028" v="2281" actId="207"/>
          <ac:spMkLst>
            <pc:docMk/>
            <pc:sldMk cId="1709638897" sldId="361"/>
            <ac:spMk id="15" creationId="{00000000-0000-0000-0000-000000000000}"/>
          </ac:spMkLst>
        </pc:spChg>
        <pc:spChg chg="mod">
          <ac:chgData name="" userId="6db1e0bfccb126f3" providerId="LiveId" clId="{D26DF749-1588-4B77-B1FA-F602E8D10B5F}" dt="2019-06-03T08:52:45.419" v="2283" actId="207"/>
          <ac:spMkLst>
            <pc:docMk/>
            <pc:sldMk cId="1709638897" sldId="361"/>
            <ac:spMk id="16" creationId="{00000000-0000-0000-0000-000000000000}"/>
          </ac:spMkLst>
        </pc:spChg>
        <pc:spChg chg="mod">
          <ac:chgData name="" userId="6db1e0bfccb126f3" providerId="LiveId" clId="{D26DF749-1588-4B77-B1FA-F602E8D10B5F}" dt="2019-06-03T08:55:34.736" v="2468" actId="255"/>
          <ac:spMkLst>
            <pc:docMk/>
            <pc:sldMk cId="1709638897" sldId="361"/>
            <ac:spMk id="18" creationId="{00000000-0000-0000-0000-000000000000}"/>
          </ac:spMkLst>
        </pc:spChg>
        <pc:spChg chg="mod">
          <ac:chgData name="" userId="6db1e0bfccb126f3" providerId="LiveId" clId="{D26DF749-1588-4B77-B1FA-F602E8D10B5F}" dt="2019-06-03T14:32:21.231" v="2907" actId="1038"/>
          <ac:spMkLst>
            <pc:docMk/>
            <pc:sldMk cId="1709638897" sldId="361"/>
            <ac:spMk id="22" creationId="{00000000-0000-0000-0000-000000000000}"/>
          </ac:spMkLst>
        </pc:spChg>
        <pc:spChg chg="mod">
          <ac:chgData name="" userId="6db1e0bfccb126f3" providerId="LiveId" clId="{D26DF749-1588-4B77-B1FA-F602E8D10B5F}" dt="2019-06-03T14:32:31.966" v="2943" actId="1037"/>
          <ac:spMkLst>
            <pc:docMk/>
            <pc:sldMk cId="1709638897" sldId="361"/>
            <ac:spMk id="23" creationId="{00000000-0000-0000-0000-000000000000}"/>
          </ac:spMkLst>
        </pc:spChg>
        <pc:spChg chg="add mod">
          <ac:chgData name="" userId="6db1e0bfccb126f3" providerId="LiveId" clId="{D26DF749-1588-4B77-B1FA-F602E8D10B5F}" dt="2019-06-03T09:00:59.342" v="2777" actId="20577"/>
          <ac:spMkLst>
            <pc:docMk/>
            <pc:sldMk cId="1709638897" sldId="361"/>
            <ac:spMk id="27" creationId="{17DFE9CC-F19A-43BA-B10E-88F01C0E8438}"/>
          </ac:spMkLst>
        </pc:spChg>
        <pc:picChg chg="mod">
          <ac:chgData name="" userId="6db1e0bfccb126f3" providerId="LiveId" clId="{D26DF749-1588-4B77-B1FA-F602E8D10B5F}" dt="2019-06-03T14:32:36.017" v="2944" actId="1076"/>
          <ac:picMkLst>
            <pc:docMk/>
            <pc:sldMk cId="1709638897" sldId="361"/>
            <ac:picMk id="10" creationId="{3D7DC0E6-FF67-40AE-A36D-1585E9B32BA3}"/>
          </ac:picMkLst>
        </pc:picChg>
        <pc:cxnChg chg="mod">
          <ac:chgData name="" userId="6db1e0bfccb126f3" providerId="LiveId" clId="{D26DF749-1588-4B77-B1FA-F602E8D10B5F}" dt="2019-06-03T08:52:59.459" v="2284" actId="692"/>
          <ac:cxnSpMkLst>
            <pc:docMk/>
            <pc:sldMk cId="1709638897" sldId="361"/>
            <ac:cxnSpMk id="17" creationId="{00000000-0000-0000-0000-000000000000}"/>
          </ac:cxnSpMkLst>
        </pc:cxnChg>
      </pc:sldChg>
      <pc:sldChg chg="addSp delSp modSp add del ord">
        <pc:chgData name="" userId="6db1e0bfccb126f3" providerId="LiveId" clId="{D26DF749-1588-4B77-B1FA-F602E8D10B5F}" dt="2019-06-03T15:41:37.580" v="3144" actId="20577"/>
        <pc:sldMkLst>
          <pc:docMk/>
          <pc:sldMk cId="1158587453" sldId="362"/>
        </pc:sldMkLst>
        <pc:spChg chg="mod">
          <ac:chgData name="" userId="6db1e0bfccb126f3" providerId="LiveId" clId="{D26DF749-1588-4B77-B1FA-F602E8D10B5F}" dt="2019-06-03T15:41:16.646" v="3125" actId="20577"/>
          <ac:spMkLst>
            <pc:docMk/>
            <pc:sldMk cId="1158587453" sldId="362"/>
            <ac:spMk id="2" creationId="{00000000-0000-0000-0000-000000000000}"/>
          </ac:spMkLst>
        </pc:spChg>
        <pc:spChg chg="add mod">
          <ac:chgData name="" userId="6db1e0bfccb126f3" providerId="LiveId" clId="{D26DF749-1588-4B77-B1FA-F602E8D10B5F}" dt="2019-06-03T15:41:37.580" v="3144" actId="20577"/>
          <ac:spMkLst>
            <pc:docMk/>
            <pc:sldMk cId="1158587453" sldId="362"/>
            <ac:spMk id="3" creationId="{6DE92D87-9226-4333-A640-1556B0218F60}"/>
          </ac:spMkLst>
        </pc:spChg>
        <pc:spChg chg="mod">
          <ac:chgData name="" userId="6db1e0bfccb126f3" providerId="LiveId" clId="{D26DF749-1588-4B77-B1FA-F602E8D10B5F}" dt="2019-06-03T09:01:59.327" v="2858" actId="1035"/>
          <ac:spMkLst>
            <pc:docMk/>
            <pc:sldMk cId="1158587453" sldId="362"/>
            <ac:spMk id="6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9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12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13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14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15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16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17" creationId="{00000000-0000-0000-0000-000000000000}"/>
          </ac:spMkLst>
        </pc:spChg>
        <pc:spChg chg="del mod">
          <ac:chgData name="" userId="6db1e0bfccb126f3" providerId="LiveId" clId="{D26DF749-1588-4B77-B1FA-F602E8D10B5F}" dt="2019-06-03T15:27:48.066" v="2970" actId="478"/>
          <ac:spMkLst>
            <pc:docMk/>
            <pc:sldMk cId="1158587453" sldId="362"/>
            <ac:spMk id="18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22" creationId="{00000000-0000-0000-0000-000000000000}"/>
          </ac:spMkLst>
        </pc:spChg>
        <pc:spChg chg="mod">
          <ac:chgData name="" userId="6db1e0bfccb126f3" providerId="LiveId" clId="{D26DF749-1588-4B77-B1FA-F602E8D10B5F}" dt="2019-06-03T15:40:49.776" v="3114" actId="1036"/>
          <ac:spMkLst>
            <pc:docMk/>
            <pc:sldMk cId="1158587453" sldId="362"/>
            <ac:spMk id="23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24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25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26" creationId="{00000000-0000-0000-0000-000000000000}"/>
          </ac:spMkLst>
        </pc:spChg>
        <pc:spChg chg="mod">
          <ac:chgData name="" userId="6db1e0bfccb126f3" providerId="LiveId" clId="{D26DF749-1588-4B77-B1FA-F602E8D10B5F}" dt="2019-06-03T15:40:45.947" v="3103" actId="1036"/>
          <ac:spMkLst>
            <pc:docMk/>
            <pc:sldMk cId="1158587453" sldId="362"/>
            <ac:spMk id="27" creationId="{00000000-0000-0000-0000-000000000000}"/>
          </ac:spMkLst>
        </pc:spChg>
        <pc:spChg chg="add mod">
          <ac:chgData name="" userId="6db1e0bfccb126f3" providerId="LiveId" clId="{D26DF749-1588-4B77-B1FA-F602E8D10B5F}" dt="2019-06-03T15:40:57.171" v="3123" actId="1036"/>
          <ac:spMkLst>
            <pc:docMk/>
            <pc:sldMk cId="1158587453" sldId="362"/>
            <ac:spMk id="30" creationId="{4EB2366A-74C6-4A5E-A3D3-4B2EF14F291F}"/>
          </ac:spMkLst>
        </pc:spChg>
        <pc:picChg chg="mod">
          <ac:chgData name="" userId="6db1e0bfccb126f3" providerId="LiveId" clId="{D26DF749-1588-4B77-B1FA-F602E8D10B5F}" dt="2019-06-03T15:40:45.947" v="3103" actId="1036"/>
          <ac:picMkLst>
            <pc:docMk/>
            <pc:sldMk cId="1158587453" sldId="362"/>
            <ac:picMk id="5" creationId="{00000000-0000-0000-0000-000000000000}"/>
          </ac:picMkLst>
        </pc:picChg>
        <pc:picChg chg="mod">
          <ac:chgData name="" userId="6db1e0bfccb126f3" providerId="LiveId" clId="{D26DF749-1588-4B77-B1FA-F602E8D10B5F}" dt="2019-06-03T15:40:45.947" v="3103" actId="1036"/>
          <ac:picMkLst>
            <pc:docMk/>
            <pc:sldMk cId="1158587453" sldId="362"/>
            <ac:picMk id="8" creationId="{00000000-0000-0000-0000-000000000000}"/>
          </ac:picMkLst>
        </pc:picChg>
        <pc:picChg chg="mod">
          <ac:chgData name="" userId="6db1e0bfccb126f3" providerId="LiveId" clId="{D26DF749-1588-4B77-B1FA-F602E8D10B5F}" dt="2019-06-03T15:40:45.947" v="3103" actId="1036"/>
          <ac:picMkLst>
            <pc:docMk/>
            <pc:sldMk cId="1158587453" sldId="362"/>
            <ac:picMk id="28" creationId="{A0ED0076-98F4-45D3-BC6A-0E5804D83092}"/>
          </ac:picMkLst>
        </pc:picChg>
        <pc:picChg chg="mod">
          <ac:chgData name="" userId="6db1e0bfccb126f3" providerId="LiveId" clId="{D26DF749-1588-4B77-B1FA-F602E8D10B5F}" dt="2019-06-03T15:40:45.947" v="3103" actId="1036"/>
          <ac:picMkLst>
            <pc:docMk/>
            <pc:sldMk cId="1158587453" sldId="362"/>
            <ac:picMk id="29" creationId="{014AEF6F-85C3-4325-B18E-FBA2C916FAA7}"/>
          </ac:picMkLst>
        </pc:picChg>
        <pc:cxnChg chg="mod">
          <ac:chgData name="" userId="6db1e0bfccb126f3" providerId="LiveId" clId="{D26DF749-1588-4B77-B1FA-F602E8D10B5F}" dt="2019-06-03T15:40:45.947" v="3103" actId="1036"/>
          <ac:cxnSpMkLst>
            <pc:docMk/>
            <pc:sldMk cId="1158587453" sldId="362"/>
            <ac:cxnSpMk id="7" creationId="{00000000-0000-0000-0000-000000000000}"/>
          </ac:cxnSpMkLst>
        </pc:cxnChg>
        <pc:cxnChg chg="mod">
          <ac:chgData name="" userId="6db1e0bfccb126f3" providerId="LiveId" clId="{D26DF749-1588-4B77-B1FA-F602E8D10B5F}" dt="2019-06-03T15:40:45.947" v="3103" actId="1036"/>
          <ac:cxnSpMkLst>
            <pc:docMk/>
            <pc:sldMk cId="1158587453" sldId="362"/>
            <ac:cxnSpMk id="10" creationId="{00000000-0000-0000-0000-000000000000}"/>
          </ac:cxnSpMkLst>
        </pc:cxnChg>
        <pc:cxnChg chg="mod">
          <ac:chgData name="" userId="6db1e0bfccb126f3" providerId="LiveId" clId="{D26DF749-1588-4B77-B1FA-F602E8D10B5F}" dt="2019-06-03T15:40:45.947" v="3103" actId="1036"/>
          <ac:cxnSpMkLst>
            <pc:docMk/>
            <pc:sldMk cId="1158587453" sldId="362"/>
            <ac:cxnSpMk id="11" creationId="{00000000-0000-0000-0000-000000000000}"/>
          </ac:cxnSpMkLst>
        </pc:cxnChg>
      </pc:sldChg>
      <pc:sldChg chg="modSp">
        <pc:chgData name="" userId="6db1e0bfccb126f3" providerId="LiveId" clId="{D26DF749-1588-4B77-B1FA-F602E8D10B5F}" dt="2019-06-03T15:43:52.409" v="3182" actId="20577"/>
        <pc:sldMkLst>
          <pc:docMk/>
          <pc:sldMk cId="2405258544" sldId="414"/>
        </pc:sldMkLst>
        <pc:spChg chg="mod">
          <ac:chgData name="" userId="6db1e0bfccb126f3" providerId="LiveId" clId="{D26DF749-1588-4B77-B1FA-F602E8D10B5F}" dt="2019-06-03T07:58:34.708" v="1991" actId="20577"/>
          <ac:spMkLst>
            <pc:docMk/>
            <pc:sldMk cId="2405258544" sldId="414"/>
            <ac:spMk id="2" creationId="{4A06B6BC-726A-4775-B339-1D6EEC43A774}"/>
          </ac:spMkLst>
        </pc:spChg>
        <pc:spChg chg="mod">
          <ac:chgData name="" userId="6db1e0bfccb126f3" providerId="LiveId" clId="{D26DF749-1588-4B77-B1FA-F602E8D10B5F}" dt="2019-06-03T07:58:13.305" v="1966" actId="20577"/>
          <ac:spMkLst>
            <pc:docMk/>
            <pc:sldMk cId="2405258544" sldId="414"/>
            <ac:spMk id="3" creationId="{203B1351-B786-4152-9708-91206B0D042F}"/>
          </ac:spMkLst>
        </pc:spChg>
        <pc:spChg chg="mod">
          <ac:chgData name="" userId="6db1e0bfccb126f3" providerId="LiveId" clId="{D26DF749-1588-4B77-B1FA-F602E8D10B5F}" dt="2019-06-03T03:36:06.732" v="222" actId="1035"/>
          <ac:spMkLst>
            <pc:docMk/>
            <pc:sldMk cId="2405258544" sldId="414"/>
            <ac:spMk id="8" creationId="{29105DE5-22D7-49F0-B353-C51792A281A6}"/>
          </ac:spMkLst>
        </pc:spChg>
        <pc:spChg chg="mod ord">
          <ac:chgData name="" userId="6db1e0bfccb126f3" providerId="LiveId" clId="{D26DF749-1588-4B77-B1FA-F602E8D10B5F}" dt="2019-06-03T15:43:52.409" v="3182" actId="20577"/>
          <ac:spMkLst>
            <pc:docMk/>
            <pc:sldMk cId="2405258544" sldId="414"/>
            <ac:spMk id="14" creationId="{6ABD7FA0-9439-4DB7-8054-7339E76AD184}"/>
          </ac:spMkLst>
        </pc:spChg>
        <pc:picChg chg="mod">
          <ac:chgData name="" userId="6db1e0bfccb126f3" providerId="LiveId" clId="{D26DF749-1588-4B77-B1FA-F602E8D10B5F}" dt="2019-06-03T03:33:10.865" v="171" actId="14100"/>
          <ac:picMkLst>
            <pc:docMk/>
            <pc:sldMk cId="2405258544" sldId="414"/>
            <ac:picMk id="5" creationId="{AB91FF0E-A187-4444-95B0-FD68855966E2}"/>
          </ac:picMkLst>
        </pc:picChg>
        <pc:picChg chg="mod">
          <ac:chgData name="" userId="6db1e0bfccb126f3" providerId="LiveId" clId="{D26DF749-1588-4B77-B1FA-F602E8D10B5F}" dt="2019-06-03T03:33:01.434" v="169" actId="14100"/>
          <ac:picMkLst>
            <pc:docMk/>
            <pc:sldMk cId="2405258544" sldId="414"/>
            <ac:picMk id="6" creationId="{D904EB24-DC52-4406-AE9B-6069835F8625}"/>
          </ac:picMkLst>
        </pc:picChg>
        <pc:cxnChg chg="mod">
          <ac:chgData name="" userId="6db1e0bfccb126f3" providerId="LiveId" clId="{D26DF749-1588-4B77-B1FA-F602E8D10B5F}" dt="2019-06-03T03:33:17.737" v="172" actId="14100"/>
          <ac:cxnSpMkLst>
            <pc:docMk/>
            <pc:sldMk cId="2405258544" sldId="414"/>
            <ac:cxnSpMk id="11" creationId="{2B31FC7B-6820-483B-9E26-05AF24AF918D}"/>
          </ac:cxnSpMkLst>
        </pc:cxnChg>
        <pc:cxnChg chg="mod">
          <ac:chgData name="" userId="6db1e0bfccb126f3" providerId="LiveId" clId="{D26DF749-1588-4B77-B1FA-F602E8D10B5F}" dt="2019-06-03T03:33:26.457" v="174" actId="14100"/>
          <ac:cxnSpMkLst>
            <pc:docMk/>
            <pc:sldMk cId="2405258544" sldId="414"/>
            <ac:cxnSpMk id="13" creationId="{37F22A33-CA34-4BDC-B14D-9D1D9A08B279}"/>
          </ac:cxnSpMkLst>
        </pc:cxnChg>
      </pc:sldChg>
      <pc:sldChg chg="modSp">
        <pc:chgData name="" userId="6db1e0bfccb126f3" providerId="LiveId" clId="{D26DF749-1588-4B77-B1FA-F602E8D10B5F}" dt="2019-06-03T03:36:38.378" v="228" actId="1037"/>
        <pc:sldMkLst>
          <pc:docMk/>
          <pc:sldMk cId="2787790771" sldId="415"/>
        </pc:sldMkLst>
        <pc:picChg chg="mod">
          <ac:chgData name="" userId="6db1e0bfccb126f3" providerId="LiveId" clId="{D26DF749-1588-4B77-B1FA-F602E8D10B5F}" dt="2019-06-03T03:36:38.378" v="228" actId="1037"/>
          <ac:picMkLst>
            <pc:docMk/>
            <pc:sldMk cId="2787790771" sldId="415"/>
            <ac:picMk id="4" creationId="{FD3454DE-5A3B-4CC5-A613-1435A901F1A2}"/>
          </ac:picMkLst>
        </pc:picChg>
      </pc:sldChg>
      <pc:sldChg chg="modSp">
        <pc:chgData name="" userId="6db1e0bfccb126f3" providerId="LiveId" clId="{D26DF749-1588-4B77-B1FA-F602E8D10B5F}" dt="2019-06-03T03:39:09.454" v="306" actId="20577"/>
        <pc:sldMkLst>
          <pc:docMk/>
          <pc:sldMk cId="1462159552" sldId="422"/>
        </pc:sldMkLst>
        <pc:spChg chg="mod">
          <ac:chgData name="" userId="6db1e0bfccb126f3" providerId="LiveId" clId="{D26DF749-1588-4B77-B1FA-F602E8D10B5F}" dt="2019-06-03T03:39:09.454" v="306" actId="20577"/>
          <ac:spMkLst>
            <pc:docMk/>
            <pc:sldMk cId="1462159552" sldId="422"/>
            <ac:spMk id="3" creationId="{E343B6BB-1F0B-4521-8CD2-4349B479E977}"/>
          </ac:spMkLst>
        </pc:spChg>
      </pc:sldChg>
      <pc:sldChg chg="del">
        <pc:chgData name="" userId="6db1e0bfccb126f3" providerId="LiveId" clId="{D26DF749-1588-4B77-B1FA-F602E8D10B5F}" dt="2019-06-03T14:36:37.203" v="2953" actId="2696"/>
        <pc:sldMkLst>
          <pc:docMk/>
          <pc:sldMk cId="3401502709" sldId="425"/>
        </pc:sldMkLst>
      </pc:sldChg>
      <pc:sldChg chg="modSp">
        <pc:chgData name="" userId="6db1e0bfccb126f3" providerId="LiveId" clId="{D26DF749-1588-4B77-B1FA-F602E8D10B5F}" dt="2019-06-03T07:43:44.866" v="1865" actId="1036"/>
        <pc:sldMkLst>
          <pc:docMk/>
          <pc:sldMk cId="303309502" sldId="428"/>
        </pc:sldMkLst>
        <pc:spChg chg="mod">
          <ac:chgData name="" userId="6db1e0bfccb126f3" providerId="LiveId" clId="{D26DF749-1588-4B77-B1FA-F602E8D10B5F}" dt="2019-06-03T07:43:44.866" v="1865" actId="1036"/>
          <ac:spMkLst>
            <pc:docMk/>
            <pc:sldMk cId="303309502" sldId="428"/>
            <ac:spMk id="3" creationId="{D3D0970B-D985-4935-AA19-0669538CB4F2}"/>
          </ac:spMkLst>
        </pc:spChg>
        <pc:picChg chg="mod">
          <ac:chgData name="" userId="6db1e0bfccb126f3" providerId="LiveId" clId="{D26DF749-1588-4B77-B1FA-F602E8D10B5F}" dt="2019-06-03T07:40:00.959" v="1854" actId="1036"/>
          <ac:picMkLst>
            <pc:docMk/>
            <pc:sldMk cId="303309502" sldId="428"/>
            <ac:picMk id="5" creationId="{057CA25A-95C3-4EFF-A879-A82FE9D94989}"/>
          </ac:picMkLst>
        </pc:picChg>
        <pc:picChg chg="mod">
          <ac:chgData name="" userId="6db1e0bfccb126f3" providerId="LiveId" clId="{D26DF749-1588-4B77-B1FA-F602E8D10B5F}" dt="2019-06-03T07:40:00.959" v="1854" actId="1036"/>
          <ac:picMkLst>
            <pc:docMk/>
            <pc:sldMk cId="303309502" sldId="428"/>
            <ac:picMk id="7" creationId="{C10F9944-E773-4320-A350-DC3A4357DE29}"/>
          </ac:picMkLst>
        </pc:picChg>
      </pc:sldChg>
      <pc:sldChg chg="addSp modSp">
        <pc:chgData name="" userId="6db1e0bfccb126f3" providerId="LiveId" clId="{D26DF749-1588-4B77-B1FA-F602E8D10B5F}" dt="2019-06-03T07:30:38.513" v="1758" actId="20577"/>
        <pc:sldMkLst>
          <pc:docMk/>
          <pc:sldMk cId="3275662876" sldId="429"/>
        </pc:sldMkLst>
        <pc:spChg chg="mod">
          <ac:chgData name="" userId="6db1e0bfccb126f3" providerId="LiveId" clId="{D26DF749-1588-4B77-B1FA-F602E8D10B5F}" dt="2019-06-03T05:55:13.603" v="804" actId="20577"/>
          <ac:spMkLst>
            <pc:docMk/>
            <pc:sldMk cId="3275662876" sldId="429"/>
            <ac:spMk id="3" creationId="{DDE26018-90B3-448A-B408-E1879327189C}"/>
          </ac:spMkLst>
        </pc:spChg>
        <pc:spChg chg="add mod">
          <ac:chgData name="" userId="6db1e0bfccb126f3" providerId="LiveId" clId="{D26DF749-1588-4B77-B1FA-F602E8D10B5F}" dt="2019-06-03T07:30:07.957" v="1697" actId="1076"/>
          <ac:spMkLst>
            <pc:docMk/>
            <pc:sldMk cId="3275662876" sldId="429"/>
            <ac:spMk id="4" creationId="{915BEBCF-33F7-42ED-8563-7AB35167CF75}"/>
          </ac:spMkLst>
        </pc:spChg>
        <pc:spChg chg="add mod">
          <ac:chgData name="" userId="6db1e0bfccb126f3" providerId="LiveId" clId="{D26DF749-1588-4B77-B1FA-F602E8D10B5F}" dt="2019-06-03T07:30:38.513" v="1758" actId="20577"/>
          <ac:spMkLst>
            <pc:docMk/>
            <pc:sldMk cId="3275662876" sldId="429"/>
            <ac:spMk id="12" creationId="{CCB5B529-CF7F-4F59-8D6A-AA53AF4F6FE7}"/>
          </ac:spMkLst>
        </pc:spChg>
        <pc:picChg chg="mod">
          <ac:chgData name="" userId="6db1e0bfccb126f3" providerId="LiveId" clId="{D26DF749-1588-4B77-B1FA-F602E8D10B5F}" dt="2019-06-03T07:30:24.576" v="1718" actId="1076"/>
          <ac:picMkLst>
            <pc:docMk/>
            <pc:sldMk cId="3275662876" sldId="429"/>
            <ac:picMk id="13" creationId="{FB73B05C-E41A-4B09-8BFF-A8C421A7AAF5}"/>
          </ac:picMkLst>
        </pc:picChg>
      </pc:sldChg>
      <pc:sldChg chg="modSp">
        <pc:chgData name="" userId="6db1e0bfccb126f3" providerId="LiveId" clId="{D26DF749-1588-4B77-B1FA-F602E8D10B5F}" dt="2019-06-03T07:47:27.139" v="1925" actId="6549"/>
        <pc:sldMkLst>
          <pc:docMk/>
          <pc:sldMk cId="81306674" sldId="436"/>
        </pc:sldMkLst>
        <pc:spChg chg="mod">
          <ac:chgData name="" userId="6db1e0bfccb126f3" providerId="LiveId" clId="{D26DF749-1588-4B77-B1FA-F602E8D10B5F}" dt="2019-06-03T07:47:27.139" v="1925" actId="6549"/>
          <ac:spMkLst>
            <pc:docMk/>
            <pc:sldMk cId="81306674" sldId="436"/>
            <ac:spMk id="2" creationId="{5AAECAF8-B979-4AF9-A487-E24977CF9162}"/>
          </ac:spMkLst>
        </pc:spChg>
        <pc:spChg chg="mod">
          <ac:chgData name="" userId="6db1e0bfccb126f3" providerId="LiveId" clId="{D26DF749-1588-4B77-B1FA-F602E8D10B5F}" dt="2019-06-03T07:47:13.217" v="1924" actId="6549"/>
          <ac:spMkLst>
            <pc:docMk/>
            <pc:sldMk cId="81306674" sldId="436"/>
            <ac:spMk id="3" creationId="{B4781F2E-8F3B-489A-BC4C-FADCD07448F4}"/>
          </ac:spMkLst>
        </pc:spChg>
      </pc:sldChg>
      <pc:sldChg chg="ord">
        <pc:chgData name="" userId="6db1e0bfccb126f3" providerId="LiveId" clId="{D26DF749-1588-4B77-B1FA-F602E8D10B5F}" dt="2019-06-03T14:36:22.457" v="2952"/>
        <pc:sldMkLst>
          <pc:docMk/>
          <pc:sldMk cId="4222870950" sldId="439"/>
        </pc:sldMkLst>
      </pc:sldChg>
      <pc:sldChg chg="addSp delSp modSp ord">
        <pc:chgData name="" userId="6db1e0bfccb126f3" providerId="LiveId" clId="{D26DF749-1588-4B77-B1FA-F602E8D10B5F}" dt="2019-06-03T09:02:34.807" v="2864" actId="478"/>
        <pc:sldMkLst>
          <pc:docMk/>
          <pc:sldMk cId="3840422505" sldId="440"/>
        </pc:sldMkLst>
        <pc:spChg chg="mod">
          <ac:chgData name="" userId="6db1e0bfccb126f3" providerId="LiveId" clId="{D26DF749-1588-4B77-B1FA-F602E8D10B5F}" dt="2019-06-03T06:57:44.391" v="1583" actId="20577"/>
          <ac:spMkLst>
            <pc:docMk/>
            <pc:sldMk cId="3840422505" sldId="440"/>
            <ac:spMk id="2" creationId="{4B78DE92-8ADC-468E-9728-411673BE1B16}"/>
          </ac:spMkLst>
        </pc:spChg>
        <pc:spChg chg="mod">
          <ac:chgData name="" userId="6db1e0bfccb126f3" providerId="LiveId" clId="{D26DF749-1588-4B77-B1FA-F602E8D10B5F}" dt="2019-06-03T06:57:14.209" v="1554" actId="20577"/>
          <ac:spMkLst>
            <pc:docMk/>
            <pc:sldMk cId="3840422505" sldId="440"/>
            <ac:spMk id="3" creationId="{8F4CB01D-8C29-400A-BFBD-A90C133E76EE}"/>
          </ac:spMkLst>
        </pc:spChg>
        <pc:spChg chg="del">
          <ac:chgData name="" userId="6db1e0bfccb126f3" providerId="LiveId" clId="{D26DF749-1588-4B77-B1FA-F602E8D10B5F}" dt="2019-06-03T09:02:34.807" v="2864" actId="478"/>
          <ac:spMkLst>
            <pc:docMk/>
            <pc:sldMk cId="3840422505" sldId="440"/>
            <ac:spMk id="5" creationId="{5989E2AC-0215-4722-9029-B95DFE781ABD}"/>
          </ac:spMkLst>
        </pc:spChg>
        <pc:spChg chg="mod">
          <ac:chgData name="" userId="6db1e0bfccb126f3" providerId="LiveId" clId="{D26DF749-1588-4B77-B1FA-F602E8D10B5F}" dt="2019-06-03T06:04:41.885" v="1203" actId="14100"/>
          <ac:spMkLst>
            <pc:docMk/>
            <pc:sldMk cId="3840422505" sldId="440"/>
            <ac:spMk id="12" creationId="{6944E6F3-6E40-461E-B8FE-B5D69C7AB2C8}"/>
          </ac:spMkLst>
        </pc:spChg>
        <pc:spChg chg="mod">
          <ac:chgData name="" userId="6db1e0bfccb126f3" providerId="LiveId" clId="{D26DF749-1588-4B77-B1FA-F602E8D10B5F}" dt="2019-06-03T08:49:39.557" v="2242" actId="1037"/>
          <ac:spMkLst>
            <pc:docMk/>
            <pc:sldMk cId="3840422505" sldId="440"/>
            <ac:spMk id="14" creationId="{740EB2F4-FF1D-401A-B732-E3C06C6F8942}"/>
          </ac:spMkLst>
        </pc:spChg>
        <pc:spChg chg="mod">
          <ac:chgData name="" userId="6db1e0bfccb126f3" providerId="LiveId" clId="{D26DF749-1588-4B77-B1FA-F602E8D10B5F}" dt="2019-06-03T06:05:34.141" v="1248" actId="1076"/>
          <ac:spMkLst>
            <pc:docMk/>
            <pc:sldMk cId="3840422505" sldId="440"/>
            <ac:spMk id="19" creationId="{F996B2B4-4A3E-4B85-B95B-9449B1CB7244}"/>
          </ac:spMkLst>
        </pc:spChg>
        <pc:spChg chg="add mod">
          <ac:chgData name="" userId="6db1e0bfccb126f3" providerId="LiveId" clId="{D26DF749-1588-4B77-B1FA-F602E8D10B5F}" dt="2019-06-03T08:49:48.807" v="2276" actId="1037"/>
          <ac:spMkLst>
            <pc:docMk/>
            <pc:sldMk cId="3840422505" sldId="440"/>
            <ac:spMk id="20" creationId="{6918F1EF-B303-4DB5-AE1F-89004FE15E3A}"/>
          </ac:spMkLst>
        </pc:spChg>
        <pc:spChg chg="mod">
          <ac:chgData name="" userId="6db1e0bfccb126f3" providerId="LiveId" clId="{D26DF749-1588-4B77-B1FA-F602E8D10B5F}" dt="2019-06-03T06:04:37.636" v="1201" actId="1037"/>
          <ac:spMkLst>
            <pc:docMk/>
            <pc:sldMk cId="3840422505" sldId="440"/>
            <ac:spMk id="28" creationId="{F3CFD0F0-2F18-4F46-B67D-3AFEAB6E2EB0}"/>
          </ac:spMkLst>
        </pc:spChg>
        <pc:spChg chg="del">
          <ac:chgData name="" userId="6db1e0bfccb126f3" providerId="LiveId" clId="{D26DF749-1588-4B77-B1FA-F602E8D10B5F}" dt="2019-06-03T05:44:07.039" v="343" actId="478"/>
          <ac:spMkLst>
            <pc:docMk/>
            <pc:sldMk cId="3840422505" sldId="440"/>
            <ac:spMk id="34" creationId="{9813A6C5-82C6-4F09-B566-BDB3544C3567}"/>
          </ac:spMkLst>
        </pc:spChg>
        <pc:spChg chg="mod">
          <ac:chgData name="" userId="6db1e0bfccb126f3" providerId="LiveId" clId="{D26DF749-1588-4B77-B1FA-F602E8D10B5F}" dt="2019-06-03T08:49:59.108" v="2279" actId="1038"/>
          <ac:spMkLst>
            <pc:docMk/>
            <pc:sldMk cId="3840422505" sldId="440"/>
            <ac:spMk id="35" creationId="{31A1038F-73D2-4953-9568-BEDB14ACDF81}"/>
          </ac:spMkLst>
        </pc:spChg>
        <pc:picChg chg="mod">
          <ac:chgData name="" userId="6db1e0bfccb126f3" providerId="LiveId" clId="{D26DF749-1588-4B77-B1FA-F602E8D10B5F}" dt="2019-06-03T06:03:43.354" v="985" actId="1076"/>
          <ac:picMkLst>
            <pc:docMk/>
            <pc:sldMk cId="3840422505" sldId="440"/>
            <ac:picMk id="9" creationId="{30597851-217D-4DC8-B79E-2ADA51B2E209}"/>
          </ac:picMkLst>
        </pc:picChg>
        <pc:picChg chg="mod">
          <ac:chgData name="" userId="6db1e0bfccb126f3" providerId="LiveId" clId="{D26DF749-1588-4B77-B1FA-F602E8D10B5F}" dt="2019-06-03T08:49:30.646" v="2194" actId="1076"/>
          <ac:picMkLst>
            <pc:docMk/>
            <pc:sldMk cId="3840422505" sldId="440"/>
            <ac:picMk id="10" creationId="{79778A78-99B2-4528-B101-6D5546025106}"/>
          </ac:picMkLst>
        </pc:picChg>
        <pc:picChg chg="del">
          <ac:chgData name="" userId="6db1e0bfccb126f3" providerId="LiveId" clId="{D26DF749-1588-4B77-B1FA-F602E8D10B5F}" dt="2019-06-03T05:43:49.254" v="339" actId="478"/>
          <ac:picMkLst>
            <pc:docMk/>
            <pc:sldMk cId="3840422505" sldId="440"/>
            <ac:picMk id="33" creationId="{4570E92A-3B43-4994-B8F2-C85E87E17B29}"/>
          </ac:picMkLst>
        </pc:picChg>
      </pc:sldChg>
      <pc:sldChg chg="modSp ord">
        <pc:chgData name="" userId="6db1e0bfccb126f3" providerId="LiveId" clId="{D26DF749-1588-4B77-B1FA-F602E8D10B5F}" dt="2019-06-03T14:40:08.641" v="2958"/>
        <pc:sldMkLst>
          <pc:docMk/>
          <pc:sldMk cId="2334896102" sldId="441"/>
        </pc:sldMkLst>
        <pc:picChg chg="mod">
          <ac:chgData name="" userId="6db1e0bfccb126f3" providerId="LiveId" clId="{D26DF749-1588-4B77-B1FA-F602E8D10B5F}" dt="2019-06-03T08:17:20.747" v="2057" actId="1035"/>
          <ac:picMkLst>
            <pc:docMk/>
            <pc:sldMk cId="2334896102" sldId="441"/>
            <ac:picMk id="10" creationId="{52BBE967-1ADE-44DE-A6A3-21EE999F5EF3}"/>
          </ac:picMkLst>
        </pc:picChg>
      </pc:sldChg>
      <pc:sldChg chg="modSp">
        <pc:chgData name="" userId="6db1e0bfccb126f3" providerId="LiveId" clId="{D26DF749-1588-4B77-B1FA-F602E8D10B5F}" dt="2019-06-03T03:36:50.172" v="230" actId="1036"/>
        <pc:sldMkLst>
          <pc:docMk/>
          <pc:sldMk cId="1136803627" sldId="442"/>
        </pc:sldMkLst>
        <pc:picChg chg="mod">
          <ac:chgData name="" userId="6db1e0bfccb126f3" providerId="LiveId" clId="{D26DF749-1588-4B77-B1FA-F602E8D10B5F}" dt="2019-06-03T03:36:50.172" v="230" actId="1036"/>
          <ac:picMkLst>
            <pc:docMk/>
            <pc:sldMk cId="1136803627" sldId="442"/>
            <ac:picMk id="7" creationId="{58532378-56A0-4A27-A555-F589505F553F}"/>
          </ac:picMkLst>
        </pc:picChg>
      </pc:sldChg>
      <pc:sldChg chg="modSp modAnim">
        <pc:chgData name="" userId="6db1e0bfccb126f3" providerId="LiveId" clId="{D26DF749-1588-4B77-B1FA-F602E8D10B5F}" dt="2019-06-03T03:38:24.357" v="264" actId="1076"/>
        <pc:sldMkLst>
          <pc:docMk/>
          <pc:sldMk cId="38367413" sldId="443"/>
        </pc:sldMkLst>
        <pc:spChg chg="mod">
          <ac:chgData name="" userId="6db1e0bfccb126f3" providerId="LiveId" clId="{D26DF749-1588-4B77-B1FA-F602E8D10B5F}" dt="2019-06-03T03:38:15.627" v="262" actId="15"/>
          <ac:spMkLst>
            <pc:docMk/>
            <pc:sldMk cId="38367413" sldId="443"/>
            <ac:spMk id="3" creationId="{E4595037-E80A-4165-9FC5-5F1F3FA39BE5}"/>
          </ac:spMkLst>
        </pc:spChg>
        <pc:picChg chg="mod">
          <ac:chgData name="" userId="6db1e0bfccb126f3" providerId="LiveId" clId="{D26DF749-1588-4B77-B1FA-F602E8D10B5F}" dt="2019-06-03T03:38:20.618" v="263" actId="1076"/>
          <ac:picMkLst>
            <pc:docMk/>
            <pc:sldMk cId="38367413" sldId="443"/>
            <ac:picMk id="4" creationId="{C703538E-3290-4EB3-91DB-3FB89436F6C9}"/>
          </ac:picMkLst>
        </pc:picChg>
        <pc:picChg chg="mod">
          <ac:chgData name="" userId="6db1e0bfccb126f3" providerId="LiveId" clId="{D26DF749-1588-4B77-B1FA-F602E8D10B5F}" dt="2019-06-03T03:38:24.357" v="264" actId="1076"/>
          <ac:picMkLst>
            <pc:docMk/>
            <pc:sldMk cId="38367413" sldId="443"/>
            <ac:picMk id="7" creationId="{E74AF25E-7B09-402F-8660-95FA95FFCDD0}"/>
          </ac:picMkLst>
        </pc:picChg>
      </pc:sldChg>
      <pc:sldChg chg="addSp delSp modSp ord modAnim">
        <pc:chgData name="" userId="6db1e0bfccb126f3" providerId="LiveId" clId="{D26DF749-1588-4B77-B1FA-F602E8D10B5F}" dt="2019-06-03T09:03:27.263" v="2865" actId="478"/>
        <pc:sldMkLst>
          <pc:docMk/>
          <pc:sldMk cId="3447007990" sldId="445"/>
        </pc:sldMkLst>
        <pc:spChg chg="mod">
          <ac:chgData name="" userId="6db1e0bfccb126f3" providerId="LiveId" clId="{D26DF749-1588-4B77-B1FA-F602E8D10B5F}" dt="2019-06-03T06:58:08.118" v="1613" actId="20577"/>
          <ac:spMkLst>
            <pc:docMk/>
            <pc:sldMk cId="3447007990" sldId="445"/>
            <ac:spMk id="2" creationId="{4B78DE92-8ADC-468E-9728-411673BE1B16}"/>
          </ac:spMkLst>
        </pc:spChg>
        <pc:spChg chg="mod">
          <ac:chgData name="" userId="6db1e0bfccb126f3" providerId="LiveId" clId="{D26DF749-1588-4B77-B1FA-F602E8D10B5F}" dt="2019-06-03T07:32:35.339" v="1763" actId="27636"/>
          <ac:spMkLst>
            <pc:docMk/>
            <pc:sldMk cId="3447007990" sldId="445"/>
            <ac:spMk id="3" creationId="{8F4CB01D-8C29-400A-BFBD-A90C133E76EE}"/>
          </ac:spMkLst>
        </pc:spChg>
        <pc:spChg chg="del mod">
          <ac:chgData name="" userId="6db1e0bfccb126f3" providerId="LiveId" clId="{D26DF749-1588-4B77-B1FA-F602E8D10B5F}" dt="2019-06-03T09:03:27.263" v="2865" actId="478"/>
          <ac:spMkLst>
            <pc:docMk/>
            <pc:sldMk cId="3447007990" sldId="445"/>
            <ac:spMk id="5" creationId="{5989E2AC-0215-4722-9029-B95DFE781ABD}"/>
          </ac:spMkLst>
        </pc:spChg>
        <pc:spChg chg="del mod">
          <ac:chgData name="" userId="6db1e0bfccb126f3" providerId="LiveId" clId="{D26DF749-1588-4B77-B1FA-F602E8D10B5F}" dt="2019-06-03T06:52:27.998" v="1299" actId="478"/>
          <ac:spMkLst>
            <pc:docMk/>
            <pc:sldMk cId="3447007990" sldId="445"/>
            <ac:spMk id="7" creationId="{A198B694-6AA5-4C00-B629-D6F281FE0C9C}"/>
          </ac:spMkLst>
        </pc:spChg>
        <pc:spChg chg="del mod">
          <ac:chgData name="" userId="6db1e0bfccb126f3" providerId="LiveId" clId="{D26DF749-1588-4B77-B1FA-F602E8D10B5F}" dt="2019-06-03T06:52:25.086" v="1298" actId="478"/>
          <ac:spMkLst>
            <pc:docMk/>
            <pc:sldMk cId="3447007990" sldId="445"/>
            <ac:spMk id="11" creationId="{D7146132-FA2C-4B64-ABD7-FDDEB85CF3EE}"/>
          </ac:spMkLst>
        </pc:spChg>
        <pc:spChg chg="del mod">
          <ac:chgData name="" userId="6db1e0bfccb126f3" providerId="LiveId" clId="{D26DF749-1588-4B77-B1FA-F602E8D10B5F}" dt="2019-06-03T06:52:25.086" v="1298" actId="478"/>
          <ac:spMkLst>
            <pc:docMk/>
            <pc:sldMk cId="3447007990" sldId="445"/>
            <ac:spMk id="12" creationId="{6944E6F3-6E40-461E-B8FE-B5D69C7AB2C8}"/>
          </ac:spMkLst>
        </pc:spChg>
        <pc:spChg chg="del mod">
          <ac:chgData name="" userId="6db1e0bfccb126f3" providerId="LiveId" clId="{D26DF749-1588-4B77-B1FA-F602E8D10B5F}" dt="2019-06-03T06:52:25.086" v="1298" actId="478"/>
          <ac:spMkLst>
            <pc:docMk/>
            <pc:sldMk cId="3447007990" sldId="445"/>
            <ac:spMk id="14" creationId="{740EB2F4-FF1D-401A-B732-E3C06C6F8942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15" creationId="{439B21C3-6BDF-4768-9F92-9EC18B5D63BA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16" creationId="{799CA7E5-0404-4CB9-956A-1E2121848EA2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17" creationId="{AD161E2F-6246-4A64-9F91-C391F3505D17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18" creationId="{F4A96964-E2ED-43A8-8274-65133D4F0507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19" creationId="{74109FDB-6356-4043-AA1E-CCFB4802463A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20" creationId="{DAAAAA54-FDC1-4FCC-AD90-6B7CB8178E12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21" creationId="{74EC9E15-9CD7-43FF-9ED5-EC1C3B8BC12D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22" creationId="{8F6B1C65-FBC0-4737-B4C1-33B85E333225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23" creationId="{3DF6BB9C-D913-4DCD-9D0D-03A334ACE1DE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24" creationId="{AC1382B5-9339-4BB3-AA4F-CC08986316A1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25" creationId="{44E2944C-E12C-4DCE-9103-F84F56E969FA}"/>
          </ac:spMkLst>
        </pc:spChg>
        <pc:spChg chg="mod">
          <ac:chgData name="" userId="6db1e0bfccb126f3" providerId="LiveId" clId="{D26DF749-1588-4B77-B1FA-F602E8D10B5F}" dt="2019-06-03T07:36:08.537" v="1833" actId="1037"/>
          <ac:spMkLst>
            <pc:docMk/>
            <pc:sldMk cId="3447007990" sldId="445"/>
            <ac:spMk id="26" creationId="{932B83C8-08A5-47F5-AF15-E16556D1E0C8}"/>
          </ac:spMkLst>
        </pc:spChg>
        <pc:spChg chg="mod">
          <ac:chgData name="" userId="6db1e0bfccb126f3" providerId="LiveId" clId="{D26DF749-1588-4B77-B1FA-F602E8D10B5F}" dt="2019-06-03T07:33:16.427" v="1792" actId="1037"/>
          <ac:spMkLst>
            <pc:docMk/>
            <pc:sldMk cId="3447007990" sldId="445"/>
            <ac:spMk id="27" creationId="{C20D073F-2DEF-40AC-A10F-91C5D95B66DB}"/>
          </ac:spMkLst>
        </pc:spChg>
        <pc:spChg chg="del mod">
          <ac:chgData name="" userId="6db1e0bfccb126f3" providerId="LiveId" clId="{D26DF749-1588-4B77-B1FA-F602E8D10B5F}" dt="2019-06-03T06:52:25.086" v="1298" actId="478"/>
          <ac:spMkLst>
            <pc:docMk/>
            <pc:sldMk cId="3447007990" sldId="445"/>
            <ac:spMk id="28" creationId="{F3CFD0F0-2F18-4F46-B67D-3AFEAB6E2EB0}"/>
          </ac:spMkLst>
        </pc:spChg>
        <pc:spChg chg="del mod">
          <ac:chgData name="" userId="6db1e0bfccb126f3" providerId="LiveId" clId="{D26DF749-1588-4B77-B1FA-F602E8D10B5F}" dt="2019-06-03T06:52:35.543" v="1300" actId="478"/>
          <ac:spMkLst>
            <pc:docMk/>
            <pc:sldMk cId="3447007990" sldId="445"/>
            <ac:spMk id="29" creationId="{21DDE7B3-B7A6-490F-8883-5B3501EF60D2}"/>
          </ac:spMkLst>
        </pc:spChg>
        <pc:spChg chg="del mod">
          <ac:chgData name="" userId="6db1e0bfccb126f3" providerId="LiveId" clId="{D26DF749-1588-4B77-B1FA-F602E8D10B5F}" dt="2019-06-03T06:52:35.543" v="1300" actId="478"/>
          <ac:spMkLst>
            <pc:docMk/>
            <pc:sldMk cId="3447007990" sldId="445"/>
            <ac:spMk id="30" creationId="{7D40412B-38E0-4E07-A975-209476B66C57}"/>
          </ac:spMkLst>
        </pc:spChg>
        <pc:spChg chg="del mod">
          <ac:chgData name="" userId="6db1e0bfccb126f3" providerId="LiveId" clId="{D26DF749-1588-4B77-B1FA-F602E8D10B5F}" dt="2019-06-03T06:52:35.543" v="1300" actId="478"/>
          <ac:spMkLst>
            <pc:docMk/>
            <pc:sldMk cId="3447007990" sldId="445"/>
            <ac:spMk id="31" creationId="{69659034-8065-41DA-8D31-FD2A4CDDB292}"/>
          </ac:spMkLst>
        </pc:spChg>
        <pc:spChg chg="del mod">
          <ac:chgData name="" userId="6db1e0bfccb126f3" providerId="LiveId" clId="{D26DF749-1588-4B77-B1FA-F602E8D10B5F}" dt="2019-06-03T06:52:35.543" v="1300" actId="478"/>
          <ac:spMkLst>
            <pc:docMk/>
            <pc:sldMk cId="3447007990" sldId="445"/>
            <ac:spMk id="32" creationId="{402C4C54-79EC-4730-861C-1CA40E4D92D2}"/>
          </ac:spMkLst>
        </pc:spChg>
        <pc:spChg chg="add del">
          <ac:chgData name="" userId="6db1e0bfccb126f3" providerId="LiveId" clId="{D26DF749-1588-4B77-B1FA-F602E8D10B5F}" dt="2019-06-03T06:54:39.925" v="1401"/>
          <ac:spMkLst>
            <pc:docMk/>
            <pc:sldMk cId="3447007990" sldId="445"/>
            <ac:spMk id="33" creationId="{6EA985BE-4673-482A-9BDB-0AE157A3B886}"/>
          </ac:spMkLst>
        </pc:spChg>
        <pc:spChg chg="add del mod">
          <ac:chgData name="" userId="6db1e0bfccb126f3" providerId="LiveId" clId="{D26DF749-1588-4B77-B1FA-F602E8D10B5F}" dt="2019-06-03T06:58:14.958" v="1614" actId="478"/>
          <ac:spMkLst>
            <pc:docMk/>
            <pc:sldMk cId="3447007990" sldId="445"/>
            <ac:spMk id="34" creationId="{48ECD99A-E881-4709-AF50-54B7C0D5510E}"/>
          </ac:spMkLst>
        </pc:spChg>
        <pc:picChg chg="mod">
          <ac:chgData name="" userId="6db1e0bfccb126f3" providerId="LiveId" clId="{D26DF749-1588-4B77-B1FA-F602E8D10B5F}" dt="2019-06-03T07:34:12.144" v="1816" actId="14100"/>
          <ac:picMkLst>
            <pc:docMk/>
            <pc:sldMk cId="3447007990" sldId="445"/>
            <ac:picMk id="4" creationId="{2D05523F-F418-4539-AFDA-2BD0B632B402}"/>
          </ac:picMkLst>
        </pc:picChg>
        <pc:picChg chg="mod">
          <ac:chgData name="" userId="6db1e0bfccb126f3" providerId="LiveId" clId="{D26DF749-1588-4B77-B1FA-F602E8D10B5F}" dt="2019-06-03T07:36:08.537" v="1833" actId="1037"/>
          <ac:picMkLst>
            <pc:docMk/>
            <pc:sldMk cId="3447007990" sldId="445"/>
            <ac:picMk id="6" creationId="{5D2301AB-DD82-4E00-8CA8-F799B9ED0CA3}"/>
          </ac:picMkLst>
        </pc:picChg>
        <pc:picChg chg="del mod">
          <ac:chgData name="" userId="6db1e0bfccb126f3" providerId="LiveId" clId="{D26DF749-1588-4B77-B1FA-F602E8D10B5F}" dt="2019-06-03T06:52:25.086" v="1298" actId="478"/>
          <ac:picMkLst>
            <pc:docMk/>
            <pc:sldMk cId="3447007990" sldId="445"/>
            <ac:picMk id="8" creationId="{C4BDC380-5469-412A-B932-7CF71E82811A}"/>
          </ac:picMkLst>
        </pc:picChg>
        <pc:picChg chg="del mod">
          <ac:chgData name="" userId="6db1e0bfccb126f3" providerId="LiveId" clId="{D26DF749-1588-4B77-B1FA-F602E8D10B5F}" dt="2019-06-03T06:52:25.086" v="1298" actId="478"/>
          <ac:picMkLst>
            <pc:docMk/>
            <pc:sldMk cId="3447007990" sldId="445"/>
            <ac:picMk id="9" creationId="{30597851-217D-4DC8-B79E-2ADA51B2E209}"/>
          </ac:picMkLst>
        </pc:picChg>
        <pc:picChg chg="del mod">
          <ac:chgData name="" userId="6db1e0bfccb126f3" providerId="LiveId" clId="{D26DF749-1588-4B77-B1FA-F602E8D10B5F}" dt="2019-06-03T06:52:25.086" v="1298" actId="478"/>
          <ac:picMkLst>
            <pc:docMk/>
            <pc:sldMk cId="3447007990" sldId="445"/>
            <ac:picMk id="10" creationId="{79778A78-99B2-4528-B101-6D5546025106}"/>
          </ac:picMkLst>
        </pc:picChg>
        <pc:cxnChg chg="del">
          <ac:chgData name="" userId="6db1e0bfccb126f3" providerId="LiveId" clId="{D26DF749-1588-4B77-B1FA-F602E8D10B5F}" dt="2019-06-03T06:06:47.324" v="1249" actId="478"/>
          <ac:cxnSpMkLst>
            <pc:docMk/>
            <pc:sldMk cId="3447007990" sldId="445"/>
            <ac:cxnSpMk id="13" creationId="{1D76E817-95BD-40CD-B55C-A5CAA8530B8D}"/>
          </ac:cxnSpMkLst>
        </pc:cxnChg>
        <pc:cxnChg chg="add mod">
          <ac:chgData name="" userId="6db1e0bfccb126f3" providerId="LiveId" clId="{D26DF749-1588-4B77-B1FA-F602E8D10B5F}" dt="2019-06-03T07:35:52.505" v="1829" actId="1037"/>
          <ac:cxnSpMkLst>
            <pc:docMk/>
            <pc:sldMk cId="3447007990" sldId="445"/>
            <ac:cxnSpMk id="36" creationId="{5330DE1C-B45C-44F8-B426-01231C51B133}"/>
          </ac:cxnSpMkLst>
        </pc:cxnChg>
      </pc:sldChg>
      <pc:sldChg chg="modSp">
        <pc:chgData name="" userId="6db1e0bfccb126f3" providerId="LiveId" clId="{D26DF749-1588-4B77-B1FA-F602E8D10B5F}" dt="2019-06-03T07:55:09.323" v="1928" actId="20577"/>
        <pc:sldMkLst>
          <pc:docMk/>
          <pc:sldMk cId="2627956531" sldId="447"/>
        </pc:sldMkLst>
        <pc:spChg chg="mod">
          <ac:chgData name="" userId="6db1e0bfccb126f3" providerId="LiveId" clId="{D26DF749-1588-4B77-B1FA-F602E8D10B5F}" dt="2019-06-03T07:55:09.323" v="1928" actId="20577"/>
          <ac:spMkLst>
            <pc:docMk/>
            <pc:sldMk cId="2627956531" sldId="447"/>
            <ac:spMk id="2" creationId="{E904262B-12CA-4DA7-9C27-2DCE1E2FC205}"/>
          </ac:spMkLst>
        </pc:spChg>
      </pc:sldChg>
      <pc:sldChg chg="modSp ord">
        <pc:chgData name="" userId="6db1e0bfccb126f3" providerId="LiveId" clId="{D26DF749-1588-4B77-B1FA-F602E8D10B5F}" dt="2019-06-03T14:40:16.205" v="2959"/>
        <pc:sldMkLst>
          <pc:docMk/>
          <pc:sldMk cId="3312995373" sldId="448"/>
        </pc:sldMkLst>
        <pc:spChg chg="mod">
          <ac:chgData name="" userId="6db1e0bfccb126f3" providerId="LiveId" clId="{D26DF749-1588-4B77-B1FA-F602E8D10B5F}" dt="2019-06-03T08:02:52.194" v="2017" actId="313"/>
          <ac:spMkLst>
            <pc:docMk/>
            <pc:sldMk cId="3312995373" sldId="448"/>
            <ac:spMk id="2" creationId="{75D83A3D-4660-42AB-A844-3ACB5635E36A}"/>
          </ac:spMkLst>
        </pc:spChg>
      </pc:sldChg>
      <pc:sldChg chg="delSp add del">
        <pc:chgData name="" userId="6db1e0bfccb126f3" providerId="LiveId" clId="{D26DF749-1588-4B77-B1FA-F602E8D10B5F}" dt="2019-06-03T15:41:08.101" v="3124" actId="2696"/>
        <pc:sldMkLst>
          <pc:docMk/>
          <pc:sldMk cId="325287301" sldId="449"/>
        </pc:sldMkLst>
        <pc:picChg chg="del">
          <ac:chgData name="" userId="6db1e0bfccb126f3" providerId="LiveId" clId="{D26DF749-1588-4B77-B1FA-F602E8D10B5F}" dt="2019-06-03T15:27:25.029" v="2967" actId="478"/>
          <ac:picMkLst>
            <pc:docMk/>
            <pc:sldMk cId="325287301" sldId="449"/>
            <ac:picMk id="28" creationId="{A0ED0076-98F4-45D3-BC6A-0E5804D83092}"/>
          </ac:picMkLst>
        </pc:picChg>
        <pc:picChg chg="del">
          <ac:chgData name="" userId="6db1e0bfccb126f3" providerId="LiveId" clId="{D26DF749-1588-4B77-B1FA-F602E8D10B5F}" dt="2019-06-03T15:27:23.048" v="2966" actId="478"/>
          <ac:picMkLst>
            <pc:docMk/>
            <pc:sldMk cId="325287301" sldId="449"/>
            <ac:picMk id="29" creationId="{014AEF6F-85C3-4325-B18E-FBA2C916FAA7}"/>
          </ac:picMkLst>
        </pc:picChg>
        <pc:picChg chg="del">
          <ac:chgData name="" userId="6db1e0bfccb126f3" providerId="LiveId" clId="{D26DF749-1588-4B77-B1FA-F602E8D10B5F}" dt="2019-06-03T15:27:30.501" v="2968" actId="478"/>
          <ac:picMkLst>
            <pc:docMk/>
            <pc:sldMk cId="325287301" sldId="449"/>
            <ac:picMk id="31" creationId="{6CAA1AB3-5CF4-4965-B560-6E926181B1BD}"/>
          </ac:picMkLst>
        </pc:picChg>
      </pc:sldChg>
      <pc:sldChg chg="modSp add del">
        <pc:chgData name="" userId="6db1e0bfccb126f3" providerId="LiveId" clId="{D26DF749-1588-4B77-B1FA-F602E8D10B5F}" dt="2019-06-03T15:27:07.819" v="2964" actId="2696"/>
        <pc:sldMkLst>
          <pc:docMk/>
          <pc:sldMk cId="2262277280" sldId="449"/>
        </pc:sldMkLst>
        <pc:picChg chg="mod">
          <ac:chgData name="" userId="6db1e0bfccb126f3" providerId="LiveId" clId="{D26DF749-1588-4B77-B1FA-F602E8D10B5F}" dt="2019-06-03T15:26:57.827" v="2963" actId="1076"/>
          <ac:picMkLst>
            <pc:docMk/>
            <pc:sldMk cId="2262277280" sldId="449"/>
            <ac:picMk id="5" creationId="{00000000-0000-0000-0000-000000000000}"/>
          </ac:picMkLst>
        </pc:picChg>
      </pc:sldChg>
      <pc:sldChg chg="modSp">
        <pc:chgData name="" userId="6db1e0bfccb126f3" providerId="LiveId" clId="{D26DF749-1588-4B77-B1FA-F602E8D10B5F}" dt="2019-06-03T07:46:49.711" v="1923" actId="20577"/>
        <pc:sldMkLst>
          <pc:docMk/>
          <pc:sldMk cId="3911171399" sldId="450"/>
        </pc:sldMkLst>
        <pc:spChg chg="mod">
          <ac:chgData name="" userId="6db1e0bfccb126f3" providerId="LiveId" clId="{D26DF749-1588-4B77-B1FA-F602E8D10B5F}" dt="2019-06-03T07:38:32.030" v="1843" actId="20577"/>
          <ac:spMkLst>
            <pc:docMk/>
            <pc:sldMk cId="3911171399" sldId="450"/>
            <ac:spMk id="2" creationId="{5AAECAF8-B979-4AF9-A487-E24977CF9162}"/>
          </ac:spMkLst>
        </pc:spChg>
        <pc:spChg chg="mod">
          <ac:chgData name="" userId="6db1e0bfccb126f3" providerId="LiveId" clId="{D26DF749-1588-4B77-B1FA-F602E8D10B5F}" dt="2019-06-03T07:46:49.711" v="1923" actId="20577"/>
          <ac:spMkLst>
            <pc:docMk/>
            <pc:sldMk cId="3911171399" sldId="450"/>
            <ac:spMk id="3" creationId="{B4781F2E-8F3B-489A-BC4C-FADCD07448F4}"/>
          </ac:spMkLst>
        </pc:spChg>
      </pc:sldChg>
      <pc:sldChg chg="add del">
        <pc:chgData name="" userId="6db1e0bfccb126f3" providerId="LiveId" clId="{D26DF749-1588-4B77-B1FA-F602E8D10B5F}" dt="2019-06-03T07:01:02.764" v="1615" actId="2696"/>
        <pc:sldMkLst>
          <pc:docMk/>
          <pc:sldMk cId="1648650665" sldId="45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7739" cy="471054"/>
          </a:xfrm>
          <a:prstGeom prst="rect">
            <a:avLst/>
          </a:prstGeom>
        </p:spPr>
        <p:txBody>
          <a:bodyPr vert="horz" lIns="94225" tIns="47113" rIns="94225" bIns="47113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2"/>
            <a:ext cx="3077739" cy="471054"/>
          </a:xfrm>
          <a:prstGeom prst="rect">
            <a:avLst/>
          </a:prstGeom>
        </p:spPr>
        <p:txBody>
          <a:bodyPr vert="horz" lIns="94225" tIns="47113" rIns="94225" bIns="47113" rtlCol="0"/>
          <a:lstStyle>
            <a:lvl1pPr algn="r">
              <a:defRPr sz="1300"/>
            </a:lvl1pPr>
          </a:lstStyle>
          <a:p>
            <a:fld id="{C8F9C03A-79D8-174C-8A65-8B724BE9D7B5}" type="datetimeFigureOut">
              <a:rPr lang="en-US" smtClean="0"/>
              <a:t>6/2/2019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4"/>
            <a:ext cx="3077739" cy="471053"/>
          </a:xfrm>
          <a:prstGeom prst="rect">
            <a:avLst/>
          </a:prstGeom>
        </p:spPr>
        <p:txBody>
          <a:bodyPr vert="horz" lIns="94225" tIns="47113" rIns="94225" bIns="47113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4"/>
            <a:ext cx="3077739" cy="471053"/>
          </a:xfrm>
          <a:prstGeom prst="rect">
            <a:avLst/>
          </a:prstGeom>
        </p:spPr>
        <p:txBody>
          <a:bodyPr vert="horz" lIns="94225" tIns="47113" rIns="94225" bIns="47113" rtlCol="0" anchor="b"/>
          <a:lstStyle>
            <a:lvl1pPr algn="r">
              <a:defRPr sz="1300"/>
            </a:lvl1pPr>
          </a:lstStyle>
          <a:p>
            <a:fld id="{06D49E93-5542-D14B-A07B-05AD65D6EB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204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7739" cy="471054"/>
          </a:xfrm>
          <a:prstGeom prst="rect">
            <a:avLst/>
          </a:prstGeom>
        </p:spPr>
        <p:txBody>
          <a:bodyPr vert="horz" lIns="94225" tIns="47113" rIns="94225" bIns="47113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2"/>
            <a:ext cx="3077739" cy="471054"/>
          </a:xfrm>
          <a:prstGeom prst="rect">
            <a:avLst/>
          </a:prstGeom>
        </p:spPr>
        <p:txBody>
          <a:bodyPr vert="horz" lIns="94225" tIns="47113" rIns="94225" bIns="47113" rtlCol="0"/>
          <a:lstStyle>
            <a:lvl1pPr algn="r">
              <a:defRPr sz="1300"/>
            </a:lvl1pPr>
          </a:lstStyle>
          <a:p>
            <a:fld id="{9103967B-E13D-644C-B749-25F5E6C5117C}" type="datetimeFigureOut">
              <a:rPr lang="en-US" smtClean="0"/>
              <a:t>6/2/2019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5" tIns="47113" rIns="94225" bIns="4711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3"/>
            <a:ext cx="5681980" cy="3696714"/>
          </a:xfrm>
          <a:prstGeom prst="rect">
            <a:avLst/>
          </a:prstGeom>
        </p:spPr>
        <p:txBody>
          <a:bodyPr vert="horz" lIns="94225" tIns="47113" rIns="94225" bIns="4711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4"/>
            <a:ext cx="3077739" cy="471053"/>
          </a:xfrm>
          <a:prstGeom prst="rect">
            <a:avLst/>
          </a:prstGeom>
        </p:spPr>
        <p:txBody>
          <a:bodyPr vert="horz" lIns="94225" tIns="47113" rIns="94225" bIns="47113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4"/>
            <a:ext cx="3077739" cy="471053"/>
          </a:xfrm>
          <a:prstGeom prst="rect">
            <a:avLst/>
          </a:prstGeom>
        </p:spPr>
        <p:txBody>
          <a:bodyPr vert="horz" lIns="94225" tIns="47113" rIns="94225" bIns="47113" rtlCol="0" anchor="b"/>
          <a:lstStyle>
            <a:lvl1pPr algn="r">
              <a:defRPr sz="1300"/>
            </a:lvl1pPr>
          </a:lstStyle>
          <a:p>
            <a:fld id="{1AFA6A82-C43D-0E45-8BBC-3BA89641B4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6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959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852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468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519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845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2019-06-02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2019-06-02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2019-06-02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2019-06-02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/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2019-06-02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55273" y="6484856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1750040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0" y="770904"/>
            <a:ext cx="11841480" cy="59865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hyperlink" Target="https://molflow.web.cern.ch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dx.doi.org/10.1016/j.ijms.2015.01.003" TargetMode="External"/><Relationship Id="rId5" Type="http://schemas.openxmlformats.org/officeDocument/2006/relationships/hyperlink" Target="https://www.nature.com/articles/s41586-019-1169-4" TargetMode="External"/><Relationship Id="rId4" Type="http://schemas.openxmlformats.org/officeDocument/2006/relationships/hyperlink" Target="http://dx.doi.org/10.1063/1.489564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png"/><Relationship Id="rId4" Type="http://schemas.openxmlformats.org/officeDocument/2006/relationships/image" Target="../media/image5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3" Type="http://schemas.openxmlformats.org/officeDocument/2006/relationships/image" Target="../media/image60.pn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5" Type="http://schemas.openxmlformats.org/officeDocument/2006/relationships/image" Target="../media/image570.png"/><Relationship Id="rId4" Type="http://schemas.openxmlformats.org/officeDocument/2006/relationships/image" Target="../media/image5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molflow.web.cern.ch/" TargetMode="External"/><Relationship Id="rId4" Type="http://schemas.openxmlformats.org/officeDocument/2006/relationships/image" Target="../media/image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51708" y="2849686"/>
            <a:ext cx="5794691" cy="1899840"/>
          </a:xfrm>
        </p:spPr>
        <p:txBody>
          <a:bodyPr>
            <a:noAutofit/>
          </a:bodyPr>
          <a:lstStyle/>
          <a:p>
            <a:r>
              <a:rPr lang="en-US" sz="2800" dirty="0"/>
              <a:t>Yang Lan </a:t>
            </a:r>
          </a:p>
          <a:p>
            <a:r>
              <a:rPr lang="en-US" sz="2800" dirty="0"/>
              <a:t>for the </a:t>
            </a:r>
            <a:r>
              <a:rPr lang="en-US" sz="2800" dirty="0" err="1"/>
              <a:t>nEXO</a:t>
            </a:r>
            <a:r>
              <a:rPr lang="en-US" sz="2800" dirty="0"/>
              <a:t> collaboration</a:t>
            </a:r>
          </a:p>
          <a:p>
            <a:endParaRPr lang="en-US" sz="2800" dirty="0"/>
          </a:p>
          <a:p>
            <a:r>
              <a:rPr lang="en-US" sz="2800" dirty="0"/>
              <a:t>TRIUMF/UBC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989378"/>
            <a:ext cx="8227778" cy="2082023"/>
          </a:xfrm>
        </p:spPr>
        <p:txBody>
          <a:bodyPr>
            <a:normAutofit/>
          </a:bodyPr>
          <a:lstStyle/>
          <a:p>
            <a:r>
              <a:rPr lang="en-US" dirty="0"/>
              <a:t>A linear quadrupole ion trap for </a:t>
            </a:r>
            <a:br>
              <a:rPr lang="en-US" dirty="0"/>
            </a:br>
            <a:r>
              <a:rPr lang="en-US" dirty="0"/>
              <a:t>barium tagging in </a:t>
            </a:r>
            <a:r>
              <a:rPr lang="en-US" dirty="0" err="1"/>
              <a:t>nEXO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8686BA-B5AD-44E3-92C8-28B2457436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349" y="38100"/>
            <a:ext cx="2580685" cy="7905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C733DE-73A2-4762-A355-D41BE09B3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5703" y="38100"/>
            <a:ext cx="720505" cy="9392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4258E4C-3F86-4AE1-931A-36439F60D1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3043" y="4916846"/>
            <a:ext cx="5031261" cy="17996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D6AD35-772A-4130-ADDE-D7F047D834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3043" y="2702615"/>
            <a:ext cx="5532265" cy="9493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4A3936-B7B4-41B9-BB83-D1B86A72C0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3043" y="1876069"/>
            <a:ext cx="5532265" cy="7547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54852D8-E1D9-41C6-B3C4-B588C2E691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3043" y="3730845"/>
            <a:ext cx="5532265" cy="111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8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4FB1B9-851B-49A1-B9EC-5D94B77C9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571" y="679996"/>
            <a:ext cx="9753601" cy="61461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87DD6B-4769-4032-BAB1-97C5A6E57235}"/>
              </a:ext>
            </a:extLst>
          </p:cNvPr>
          <p:cNvSpPr txBox="1"/>
          <p:nvPr/>
        </p:nvSpPr>
        <p:spPr>
          <a:xfrm>
            <a:off x="2988394" y="4280229"/>
            <a:ext cx="86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QMF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C84D77-4216-4806-B30F-D0373232E0C3}"/>
              </a:ext>
            </a:extLst>
          </p:cNvPr>
          <p:cNvSpPr txBox="1"/>
          <p:nvPr/>
        </p:nvSpPr>
        <p:spPr>
          <a:xfrm rot="21162398">
            <a:off x="8627139" y="3549078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RF Cooler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6442E5-6B6D-4E74-B639-095862D39E3E}"/>
              </a:ext>
            </a:extLst>
          </p:cNvPr>
          <p:cNvSpPr txBox="1"/>
          <p:nvPr/>
        </p:nvSpPr>
        <p:spPr>
          <a:xfrm rot="21162398">
            <a:off x="6258585" y="3745414"/>
            <a:ext cx="1915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Diff. pumping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5C9B0D-F7EC-4C49-AF87-230066AC7909}"/>
              </a:ext>
            </a:extLst>
          </p:cNvPr>
          <p:cNvSpPr txBox="1"/>
          <p:nvPr/>
        </p:nvSpPr>
        <p:spPr>
          <a:xfrm rot="21162398">
            <a:off x="9538773" y="4280230"/>
            <a:ext cx="1577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Laser spec.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3B8EE7F2-647C-4F92-A927-602944B2C8F1}"/>
              </a:ext>
            </a:extLst>
          </p:cNvPr>
          <p:cNvSpPr/>
          <p:nvPr/>
        </p:nvSpPr>
        <p:spPr>
          <a:xfrm rot="15830659">
            <a:off x="1960449" y="4798733"/>
            <a:ext cx="16014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C768B2-8CEB-4DC7-B6A2-97EAFA1A6C38}"/>
              </a:ext>
            </a:extLst>
          </p:cNvPr>
          <p:cNvSpPr txBox="1"/>
          <p:nvPr/>
        </p:nvSpPr>
        <p:spPr>
          <a:xfrm>
            <a:off x="1050541" y="4994806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Ions in</a:t>
            </a:r>
            <a:endParaRPr lang="en-CA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9B5FDD5C-729F-455D-AF5D-EB37CF9C2D72}"/>
              </a:ext>
            </a:extLst>
          </p:cNvPr>
          <p:cNvSpPr/>
          <p:nvPr/>
        </p:nvSpPr>
        <p:spPr>
          <a:xfrm rot="15849410">
            <a:off x="11578718" y="3587037"/>
            <a:ext cx="16014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DB82D1-0555-4A6D-9153-A5E3C64FC0AB}"/>
              </a:ext>
            </a:extLst>
          </p:cNvPr>
          <p:cNvSpPr txBox="1"/>
          <p:nvPr/>
        </p:nvSpPr>
        <p:spPr>
          <a:xfrm>
            <a:off x="10962860" y="3154623"/>
            <a:ext cx="119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Ions out </a:t>
            </a:r>
          </a:p>
          <a:p>
            <a:r>
              <a:rPr lang="en-US" dirty="0"/>
              <a:t>to MR-TOF</a:t>
            </a: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04262B-12CA-4DA7-9C27-2DCE1E2FC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B2F84-9AA9-4EE7-B06E-41CCB7A35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70904"/>
            <a:ext cx="11841480" cy="1169107"/>
          </a:xfrm>
        </p:spPr>
        <p:txBody>
          <a:bodyPr/>
          <a:lstStyle/>
          <a:p>
            <a:r>
              <a:rPr lang="en-US" dirty="0"/>
              <a:t>Design and 3D drawings in </a:t>
            </a:r>
            <a:r>
              <a:rPr lang="en-US" dirty="0" err="1"/>
              <a:t>Solidworks</a:t>
            </a:r>
            <a:endParaRPr lang="en-US" dirty="0"/>
          </a:p>
          <a:p>
            <a:pPr lvl="1"/>
            <a:r>
              <a:rPr lang="en-US" b="1" dirty="0"/>
              <a:t>Completed </a:t>
            </a:r>
            <a:r>
              <a:rPr lang="en-US" b="1"/>
              <a:t>in Nov </a:t>
            </a:r>
            <a:r>
              <a:rPr lang="en-US" b="1" dirty="0"/>
              <a:t>2018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956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83A3D-4660-42AB-A844-3ACB5635E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FFD1E-2FF1-4A5C-A895-3555DC80B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33" y="369911"/>
            <a:ext cx="6585879" cy="762949"/>
          </a:xfrm>
        </p:spPr>
        <p:txBody>
          <a:bodyPr>
            <a:normAutofit/>
          </a:bodyPr>
          <a:lstStyle/>
          <a:p>
            <a:r>
              <a:rPr lang="en-US" dirty="0"/>
              <a:t>Electronics and data acquisition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894696F-9A65-4366-BCFF-0F08DF7C228B}"/>
              </a:ext>
            </a:extLst>
          </p:cNvPr>
          <p:cNvSpPr txBox="1">
            <a:spLocks/>
          </p:cNvSpPr>
          <p:nvPr/>
        </p:nvSpPr>
        <p:spPr>
          <a:xfrm>
            <a:off x="71595" y="5257400"/>
            <a:ext cx="3348681" cy="195190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Vacuum</a:t>
            </a:r>
          </a:p>
          <a:p>
            <a:r>
              <a:rPr lang="en-US" dirty="0"/>
              <a:t>Ion source </a:t>
            </a:r>
          </a:p>
          <a:p>
            <a:r>
              <a:rPr lang="en-US" dirty="0"/>
              <a:t>ion detector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EE6EB3-047A-4C07-80FF-E0D407C06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572" y="5017472"/>
            <a:ext cx="2064106" cy="17894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FF5306-6FF2-48D0-89C1-156BFECEB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2858" y="5005612"/>
            <a:ext cx="1907755" cy="18300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B445464-C708-4B1F-8A7A-88DB9280E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2207" y="5029831"/>
            <a:ext cx="1907755" cy="17770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7262BF-A73E-410F-90DC-965D3F9C4B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5347" y="173189"/>
            <a:ext cx="5910053" cy="48037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70248A-7C68-478F-9211-FA7A7EF4B7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8731" y="5017473"/>
            <a:ext cx="3157022" cy="17770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1E90E2-2DAA-4E77-B789-C640AF5416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946" y="937851"/>
            <a:ext cx="5910054" cy="404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95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4AEEEB4-39E5-46C6-8622-6D472A8DF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297" y="4114800"/>
            <a:ext cx="4689115" cy="2565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B928E7-9D92-40B3-824F-69331D2FF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8" y="1321812"/>
            <a:ext cx="2567648" cy="40200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30700B-1F02-423B-9ED6-5012B907E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35F59-FF89-447B-9FC9-C0F9EA3B9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6060"/>
            <a:ext cx="11841480" cy="48355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100+ happy hours in machine shop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3C485-FB6F-4F1E-B61F-24BA3B3CD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6610" y="1430447"/>
            <a:ext cx="3932698" cy="25915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488A9E-8DDE-4380-8536-A122E38B86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2498" y="4411182"/>
            <a:ext cx="1605702" cy="10659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333AA3-F148-405B-9F8A-155AE0AC9B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0922" y="1212053"/>
            <a:ext cx="2181093" cy="28643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BBE967-1ADE-44DE-A6A3-21EE999F5E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99967" y="1224957"/>
            <a:ext cx="3366635" cy="28514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884FCB-8483-4AD1-A9B6-2851E5DAE0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8703" y="4362804"/>
            <a:ext cx="6583365" cy="232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896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ABD7FA0-9439-4DB7-8054-7339E76AD184}"/>
              </a:ext>
            </a:extLst>
          </p:cNvPr>
          <p:cNvSpPr txBox="1">
            <a:spLocks/>
          </p:cNvSpPr>
          <p:nvPr/>
        </p:nvSpPr>
        <p:spPr>
          <a:xfrm>
            <a:off x="40288" y="5432001"/>
            <a:ext cx="11841480" cy="169464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 dirty="0"/>
              <a:t>Mechanical tolerance ~ </a:t>
            </a:r>
            <a:r>
              <a:rPr lang="en-US" sz="2400"/>
              <a:t>0.2 mm</a:t>
            </a:r>
            <a:endParaRPr lang="en-US" sz="2400" dirty="0"/>
          </a:p>
          <a:p>
            <a:pPr lvl="8"/>
            <a:endParaRPr lang="en-US" sz="1000" dirty="0"/>
          </a:p>
          <a:p>
            <a:pPr lvl="1"/>
            <a:r>
              <a:rPr lang="en-US" sz="2400" dirty="0"/>
              <a:t>Tested as an ion guide</a:t>
            </a:r>
          </a:p>
          <a:p>
            <a:pPr lvl="2"/>
            <a:r>
              <a:rPr lang="en-US" sz="2400" dirty="0"/>
              <a:t>Saw optimum ion transmission at 20 </a:t>
            </a:r>
            <a:r>
              <a:rPr lang="en-US" sz="2400" dirty="0" err="1"/>
              <a:t>Vpp</a:t>
            </a:r>
            <a:r>
              <a:rPr lang="en-US" sz="2400" dirty="0"/>
              <a:t>, 530 kHz</a:t>
            </a:r>
          </a:p>
          <a:p>
            <a:pPr lvl="2"/>
            <a:r>
              <a:rPr lang="en-US" sz="2400" dirty="0"/>
              <a:t>Things are working: electronics, DAQ, ion source, ion detector …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06B6BC-726A-4775-B339-1D6EEC43A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Mass Filter (QMF) prototypes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B1351-B786-4152-9708-91206B0D0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6944"/>
            <a:ext cx="11841480" cy="5986511"/>
          </a:xfrm>
        </p:spPr>
        <p:txBody>
          <a:bodyPr/>
          <a:lstStyle/>
          <a:p>
            <a:r>
              <a:rPr lang="en-US" dirty="0"/>
              <a:t>Acrylic QMF (V1.0)</a:t>
            </a:r>
          </a:p>
          <a:p>
            <a:pPr lvl="1"/>
            <a:r>
              <a:rPr lang="en-US" sz="2400" dirty="0"/>
              <a:t>Novel design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2"/>
            <a:endParaRPr lang="en-US" sz="2400" dirty="0"/>
          </a:p>
          <a:p>
            <a:pPr lvl="2"/>
            <a:endParaRPr lang="en-US" sz="2400" dirty="0"/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91FF0E-A187-4444-95B0-FD6885596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29" y="3555690"/>
            <a:ext cx="7111371" cy="14654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04EB24-DC52-4406-AE9B-6069835F8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629" y="1481455"/>
            <a:ext cx="7207651" cy="19060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764207-4337-40F5-AF18-0216F53FF8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1683" y="212653"/>
            <a:ext cx="3766964" cy="61814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E114D4-B86D-4B21-81E7-B6324AA98E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4752" y="2997325"/>
            <a:ext cx="1876757" cy="26810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31FC7B-6820-483B-9E26-05AF24AF918D}"/>
              </a:ext>
            </a:extLst>
          </p:cNvPr>
          <p:cNvCxnSpPr>
            <a:cxnSpLocks/>
          </p:cNvCxnSpPr>
          <p:nvPr/>
        </p:nvCxnSpPr>
        <p:spPr>
          <a:xfrm flipH="1">
            <a:off x="747629" y="2997325"/>
            <a:ext cx="8577124" cy="55836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7F22A33-CA34-4BDC-B14D-9D1D9A08B279}"/>
              </a:ext>
            </a:extLst>
          </p:cNvPr>
          <p:cNvCxnSpPr>
            <a:cxnSpLocks/>
          </p:cNvCxnSpPr>
          <p:nvPr/>
        </p:nvCxnSpPr>
        <p:spPr>
          <a:xfrm flipH="1">
            <a:off x="7859000" y="3302310"/>
            <a:ext cx="3235720" cy="171878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9105DE5-22D7-49F0-B353-C51792A281A6}"/>
              </a:ext>
            </a:extLst>
          </p:cNvPr>
          <p:cNvSpPr/>
          <p:nvPr/>
        </p:nvSpPr>
        <p:spPr>
          <a:xfrm>
            <a:off x="3965545" y="5496952"/>
            <a:ext cx="395492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/>
              <a:t>0.02 mm (20 </a:t>
            </a:r>
            <a:r>
              <a:rPr lang="en-US" b="1" dirty="0" err="1"/>
              <a:t>μm</a:t>
            </a:r>
            <a:r>
              <a:rPr lang="en-US" b="1" dirty="0"/>
              <a:t>) tolerance needed</a:t>
            </a:r>
          </a:p>
        </p:txBody>
      </p:sp>
    </p:spTree>
    <p:extLst>
      <p:ext uri="{BB962C8B-B14F-4D97-AF65-F5344CB8AC3E}">
        <p14:creationId xmlns:p14="http://schemas.microsoft.com/office/powerpoint/2010/main" val="240525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26B21-E28F-49BD-BF39-D8A79916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QMF V2.1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2C421-F3D1-4F0F-820E-E96A04B02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6614" y="-204177"/>
            <a:ext cx="11756222" cy="5986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Mechanical tolerance ~ 50 </a:t>
            </a:r>
            <a:r>
              <a:rPr lang="el-GR" sz="2800" dirty="0"/>
              <a:t>μ</a:t>
            </a:r>
            <a:r>
              <a:rPr lang="en-US" sz="2800" dirty="0"/>
              <a:t>m (0.002'')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3454DE-5A3B-4CC5-A613-1435A901F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480" y="456059"/>
            <a:ext cx="7899400" cy="1355518"/>
          </a:xfrm>
          <a:prstGeom prst="rect">
            <a:avLst/>
          </a:prstGeom>
        </p:spPr>
      </p:pic>
      <p:pic>
        <p:nvPicPr>
          <p:cNvPr id="1028" name="Picture 4" descr="0.237 &#10;Na23 K39 &#10;103 &#10;Ill &#10;102 &#10;101 c &#10;100 &#10;Rb85 &#10;CS133 &#10;Mass peak (u) ">
            <a:extLst>
              <a:ext uri="{FF2B5EF4-FFF2-40B4-BE49-F238E27FC236}">
                <a16:creationId xmlns:a16="http://schemas.microsoft.com/office/drawing/2014/main" id="{55C6E5EF-6E73-4B70-8034-33EA95617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928" y="2718370"/>
            <a:ext cx="5610266" cy="420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9EB5592-3F3D-4790-BA0C-35B1A6A014D2}"/>
              </a:ext>
            </a:extLst>
          </p:cNvPr>
          <p:cNvSpPr/>
          <p:nvPr/>
        </p:nvSpPr>
        <p:spPr>
          <a:xfrm>
            <a:off x="3718852" y="2604412"/>
            <a:ext cx="5660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RF amplitude: 20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Vp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-p, frequency 0.3 to 0.9 MHz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BF0B61-3BA4-45E0-837D-57955540D2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03" y="448891"/>
            <a:ext cx="3622500" cy="272537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EBB3486-FEF3-47EB-979D-533D47DD5907}"/>
              </a:ext>
            </a:extLst>
          </p:cNvPr>
          <p:cNvSpPr/>
          <p:nvPr/>
        </p:nvSpPr>
        <p:spPr>
          <a:xfrm>
            <a:off x="300952" y="3069783"/>
            <a:ext cx="24913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Figure credit: </a:t>
            </a:r>
            <a:r>
              <a:rPr lang="en-US" sz="1400" dirty="0" err="1">
                <a:solidFill>
                  <a:schemeClr val="accent1"/>
                </a:solidFill>
              </a:rPr>
              <a:t>Niessen</a:t>
            </a:r>
            <a:r>
              <a:rPr lang="en-US" sz="1400" dirty="0">
                <a:solidFill>
                  <a:schemeClr val="accent1"/>
                </a:solidFill>
              </a:rPr>
              <a:t> (2017)</a:t>
            </a:r>
          </a:p>
        </p:txBody>
      </p:sp>
      <p:pic>
        <p:nvPicPr>
          <p:cNvPr id="1026" name="Picture 2" descr="Ion count on CEM (Hz) ">
            <a:extLst>
              <a:ext uri="{FF2B5EF4-FFF2-40B4-BE49-F238E27FC236}">
                <a16:creationId xmlns:a16="http://schemas.microsoft.com/office/drawing/2014/main" id="{1F8CDC5E-0EB5-4EA6-9591-E3A7BFA53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034" y="3146899"/>
            <a:ext cx="4897925" cy="366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7C1CB21-8F71-4EAE-B4E9-F23BDFEB87DF}"/>
              </a:ext>
            </a:extLst>
          </p:cNvPr>
          <p:cNvSpPr/>
          <p:nvPr/>
        </p:nvSpPr>
        <p:spPr>
          <a:xfrm>
            <a:off x="8293913" y="4231161"/>
            <a:ext cx="5485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aseline="30000" dirty="0"/>
              <a:t>23</a:t>
            </a:r>
            <a:r>
              <a:rPr lang="en-US" sz="1400" dirty="0"/>
              <a:t>Na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42CE78-79B5-4664-843D-8B2DBCBE73CA}"/>
              </a:ext>
            </a:extLst>
          </p:cNvPr>
          <p:cNvSpPr/>
          <p:nvPr/>
        </p:nvSpPr>
        <p:spPr>
          <a:xfrm>
            <a:off x="8804725" y="3541033"/>
            <a:ext cx="439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aseline="30000" dirty="0"/>
              <a:t>39</a:t>
            </a:r>
            <a:r>
              <a:rPr lang="en-US" sz="1400" dirty="0"/>
              <a:t>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4033491-C585-41B0-B86B-C0BE6F3DC3AA}"/>
              </a:ext>
            </a:extLst>
          </p:cNvPr>
          <p:cNvSpPr/>
          <p:nvPr/>
        </p:nvSpPr>
        <p:spPr>
          <a:xfrm>
            <a:off x="9519148" y="4311133"/>
            <a:ext cx="5485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aseline="30000" dirty="0"/>
              <a:t>85</a:t>
            </a:r>
            <a:r>
              <a:rPr lang="en-US" sz="1400" dirty="0"/>
              <a:t>Rb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52D795A-8AE3-42A4-A6B7-199DE8D4A660}"/>
              </a:ext>
            </a:extLst>
          </p:cNvPr>
          <p:cNvSpPr/>
          <p:nvPr/>
        </p:nvSpPr>
        <p:spPr>
          <a:xfrm>
            <a:off x="10490908" y="4584380"/>
            <a:ext cx="6062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aseline="30000" dirty="0"/>
              <a:t>133</a:t>
            </a:r>
            <a:r>
              <a:rPr lang="en-US" sz="1400" dirty="0"/>
              <a:t>Cs</a:t>
            </a:r>
          </a:p>
        </p:txBody>
      </p:sp>
    </p:spTree>
    <p:extLst>
      <p:ext uri="{BB962C8B-B14F-4D97-AF65-F5344CB8AC3E}">
        <p14:creationId xmlns:p14="http://schemas.microsoft.com/office/powerpoint/2010/main" val="2787790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F3B610-A85A-4952-997E-09F5D7C9B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932" y="1968501"/>
            <a:ext cx="5598749" cy="41990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25D9F2-0A76-4909-A909-918CC79DA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952" y="3467623"/>
            <a:ext cx="7015288" cy="28000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226B21-E28F-49BD-BF39-D8A79916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QMF V2.2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2C421-F3D1-4F0F-820E-E96A04B02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0" y="-216123"/>
            <a:ext cx="11841480" cy="959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Mechanical tolerance &lt;</a:t>
            </a:r>
            <a:r>
              <a:rPr lang="en-US" sz="2800" b="1" dirty="0"/>
              <a:t>10 </a:t>
            </a:r>
            <a:r>
              <a:rPr lang="el-GR" sz="2800" b="1" dirty="0"/>
              <a:t>μ</a:t>
            </a:r>
            <a:r>
              <a:rPr lang="en-US" sz="2800" b="1" dirty="0"/>
              <a:t>m</a:t>
            </a:r>
            <a:r>
              <a:rPr lang="en-US" sz="2800" dirty="0"/>
              <a:t> (0.0005'')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EB5592-3F3D-4790-BA0C-35B1A6A014D2}"/>
              </a:ext>
            </a:extLst>
          </p:cNvPr>
          <p:cNvSpPr/>
          <p:nvPr/>
        </p:nvSpPr>
        <p:spPr>
          <a:xfrm>
            <a:off x="1796056" y="1235183"/>
            <a:ext cx="3223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RF amplitude: 200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Vp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-p, 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frequency 0.7 to 1.8 MHz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532378-56A0-4A27-A555-F589505F55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015" y="519061"/>
            <a:ext cx="6311309" cy="157782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B7A1553-4805-4211-A5B4-D2ED738ADA5F}"/>
              </a:ext>
            </a:extLst>
          </p:cNvPr>
          <p:cNvSpPr/>
          <p:nvPr/>
        </p:nvSpPr>
        <p:spPr>
          <a:xfrm>
            <a:off x="4301052" y="6162217"/>
            <a:ext cx="781335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Achievable mass resolving power:</a:t>
            </a:r>
            <a:r>
              <a:rPr lang="en-US" b="1" dirty="0"/>
              <a:t> </a:t>
            </a:r>
            <a:r>
              <a:rPr lang="en-US" b="1" i="1" dirty="0"/>
              <a:t>M</a:t>
            </a:r>
            <a:r>
              <a:rPr lang="en-US" b="1" dirty="0"/>
              <a:t>/</a:t>
            </a:r>
            <a:r>
              <a:rPr lang="en-US" b="1" i="1" dirty="0"/>
              <a:t>M</a:t>
            </a:r>
            <a:r>
              <a:rPr lang="en-US" b="1" i="1" baseline="-25000" dirty="0"/>
              <a:t>FWHM</a:t>
            </a:r>
            <a:r>
              <a:rPr lang="en-US" b="1" dirty="0"/>
              <a:t>&gt;100 </a:t>
            </a:r>
            <a:r>
              <a:rPr lang="en-US" sz="2400" b="1" dirty="0">
                <a:solidFill>
                  <a:srgbClr val="00B050"/>
                </a:solidFill>
              </a:rPr>
              <a:t>✓</a:t>
            </a:r>
            <a:endParaRPr lang="en-US" sz="2400" b="1" dirty="0"/>
          </a:p>
          <a:p>
            <a:r>
              <a:rPr lang="en-US" b="1" dirty="0"/>
              <a:t>Good enough to separate </a:t>
            </a:r>
            <a:r>
              <a:rPr lang="en-US" b="1" baseline="30000" dirty="0"/>
              <a:t>136</a:t>
            </a:r>
            <a:r>
              <a:rPr lang="en-US" b="1" dirty="0"/>
              <a:t>Ba</a:t>
            </a:r>
            <a:r>
              <a:rPr lang="en-US" b="1" baseline="30000" dirty="0"/>
              <a:t>+</a:t>
            </a:r>
            <a:r>
              <a:rPr lang="en-US" b="1" dirty="0"/>
              <a:t> from its isotopes &amp; contaminant 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78BD471-41A5-40FD-A7AC-B1A2398623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1974" y="3231833"/>
            <a:ext cx="2324100" cy="152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3C39FCC-831C-416C-9AFD-2A48ADB5F6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3944" y="2066782"/>
            <a:ext cx="237172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80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0DF5-8901-491B-BFCB-BE7044384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cooler prototype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95037-E80A-4165-9FC5-5F1F3FA39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69574"/>
            <a:ext cx="11841480" cy="645822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More complicated geometries</a:t>
            </a:r>
          </a:p>
          <a:p>
            <a:r>
              <a:rPr lang="en-US" dirty="0"/>
              <a:t>Less tolerance requirement: 0.3 mm</a:t>
            </a:r>
          </a:p>
          <a:p>
            <a:pPr lvl="8"/>
            <a:endParaRPr lang="en-US" dirty="0"/>
          </a:p>
          <a:p>
            <a:r>
              <a:rPr lang="en-US" dirty="0"/>
              <a:t>Try 3D printing for rapid prototyping</a:t>
            </a:r>
          </a:p>
          <a:p>
            <a:pPr lvl="1"/>
            <a:r>
              <a:rPr lang="en-US" dirty="0"/>
              <a:t>Tolerance ~ 0.1 mm </a:t>
            </a:r>
            <a:r>
              <a:rPr lang="en-US" b="1" dirty="0">
                <a:solidFill>
                  <a:srgbClr val="00B050"/>
                </a:solidFill>
              </a:rPr>
              <a:t>✓</a:t>
            </a:r>
          </a:p>
          <a:p>
            <a:pPr lvl="5"/>
            <a:endParaRPr lang="en-US" b="1" dirty="0">
              <a:solidFill>
                <a:srgbClr val="00B050"/>
              </a:solidFill>
            </a:endParaRPr>
          </a:p>
          <a:p>
            <a:pPr lvl="6"/>
            <a:endParaRPr lang="en-US" b="1" dirty="0">
              <a:solidFill>
                <a:srgbClr val="00B050"/>
              </a:solidFill>
            </a:endParaRPr>
          </a:p>
          <a:p>
            <a:pPr lvl="8"/>
            <a:endParaRPr lang="en-US" b="1" dirty="0">
              <a:solidFill>
                <a:srgbClr val="00B050"/>
              </a:solidFill>
            </a:endParaRPr>
          </a:p>
          <a:p>
            <a:pPr lvl="6"/>
            <a:endParaRPr lang="en-US" b="1" dirty="0">
              <a:solidFill>
                <a:srgbClr val="00B050"/>
              </a:solidFill>
            </a:endParaRPr>
          </a:p>
          <a:p>
            <a:pPr lvl="6"/>
            <a:endParaRPr lang="en-US" dirty="0"/>
          </a:p>
          <a:p>
            <a:pPr marL="2743200" lvl="6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Tested vacuum compatibility</a:t>
            </a:r>
          </a:p>
          <a:p>
            <a:pPr lvl="2"/>
            <a:r>
              <a:rPr lang="en-US" dirty="0"/>
              <a:t>Below 10</a:t>
            </a:r>
            <a:r>
              <a:rPr lang="en-US" baseline="30000" dirty="0"/>
              <a:t>-6</a:t>
            </a:r>
            <a:r>
              <a:rPr lang="en-US" dirty="0"/>
              <a:t> Torr within 10 hours of pumping </a:t>
            </a:r>
            <a:r>
              <a:rPr lang="en-US" b="1" dirty="0">
                <a:solidFill>
                  <a:srgbClr val="00B050"/>
                </a:solidFill>
              </a:rPr>
              <a:t>✓</a:t>
            </a:r>
          </a:p>
          <a:p>
            <a:pPr lvl="8"/>
            <a:endParaRPr lang="en-US" dirty="0"/>
          </a:p>
          <a:p>
            <a:r>
              <a:rPr lang="en-US" dirty="0"/>
              <a:t>Ongoing experiment with ion cooler:</a:t>
            </a:r>
          </a:p>
          <a:p>
            <a:pPr lvl="1"/>
            <a:r>
              <a:rPr lang="en-US" b="1" dirty="0"/>
              <a:t>Ion trapping and ion ejection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03538E-3290-4EB3-91DB-3FB89436F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" y="2060734"/>
            <a:ext cx="6779833" cy="32607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4AF25E-7B09-402F-8660-95FA95FFC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456" y="40789"/>
            <a:ext cx="2525163" cy="676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7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51113-80A0-4A97-9865-8A0345F86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Summary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and </a:t>
            </a:r>
            <a:r>
              <a:rPr lang="en-US" i="1" dirty="0">
                <a:solidFill>
                  <a:srgbClr val="7030A0"/>
                </a:solidFill>
              </a:rPr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3B6BB-1F0B-4521-8CD2-4349B479E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53940"/>
            <a:ext cx="11865935" cy="67250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Barium tagging is the unambiguous way for the ultimate background rejection of </a:t>
            </a:r>
            <a:r>
              <a:rPr lang="en-US" dirty="0" err="1"/>
              <a:t>nEXO</a:t>
            </a:r>
            <a:endParaRPr lang="en-US" dirty="0"/>
          </a:p>
          <a:p>
            <a:pPr lvl="8"/>
            <a:endParaRPr lang="en-US" dirty="0"/>
          </a:p>
          <a:p>
            <a:r>
              <a:rPr lang="en-US" dirty="0"/>
              <a:t>A linear quadrupole ion trap (LQIT) is needed</a:t>
            </a:r>
          </a:p>
          <a:p>
            <a:pPr lvl="1"/>
            <a:r>
              <a:rPr lang="en-US" dirty="0"/>
              <a:t>Simulated and designed</a:t>
            </a:r>
          </a:p>
          <a:p>
            <a:pPr lvl="1"/>
            <a:r>
              <a:rPr lang="en-US" dirty="0"/>
              <a:t>Experimental setup</a:t>
            </a:r>
          </a:p>
          <a:p>
            <a:pPr lvl="2"/>
            <a:r>
              <a:rPr lang="en-US" dirty="0"/>
              <a:t>A QMF prototype already meets requirements</a:t>
            </a:r>
          </a:p>
          <a:p>
            <a:pPr lvl="2"/>
            <a:r>
              <a:rPr lang="en-US" i="1" dirty="0">
                <a:solidFill>
                  <a:srgbClr val="7030A0"/>
                </a:solidFill>
              </a:rPr>
              <a:t>Tests with an RF cooler prototype are ongoing</a:t>
            </a:r>
          </a:p>
          <a:p>
            <a:pPr lvl="8"/>
            <a:endParaRPr lang="en-US" i="1" dirty="0">
              <a:solidFill>
                <a:srgbClr val="7030A0"/>
              </a:solidFill>
            </a:endParaRPr>
          </a:p>
          <a:p>
            <a:pPr lvl="8"/>
            <a:endParaRPr lang="en-US" dirty="0"/>
          </a:p>
          <a:p>
            <a:r>
              <a:rPr lang="en-US" i="1" dirty="0">
                <a:solidFill>
                  <a:srgbClr val="7030A0"/>
                </a:solidFill>
              </a:rPr>
              <a:t>MR-TOF under development at McGill</a:t>
            </a:r>
          </a:p>
          <a:p>
            <a:pPr lvl="1"/>
            <a:r>
              <a:rPr lang="en-US" i="1" dirty="0">
                <a:solidFill>
                  <a:srgbClr val="7030A0"/>
                </a:solidFill>
              </a:rPr>
              <a:t>The LQIT is to be tested together with RF funnel and </a:t>
            </a:r>
          </a:p>
          <a:p>
            <a:pPr marL="457200" lvl="1" indent="0">
              <a:buNone/>
            </a:pPr>
            <a:r>
              <a:rPr lang="en-US" i="1" dirty="0">
                <a:solidFill>
                  <a:srgbClr val="7030A0"/>
                </a:solidFill>
              </a:rPr>
              <a:t>  MR-TOF next year</a:t>
            </a:r>
          </a:p>
          <a:p>
            <a:pPr lvl="3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595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/>
          </p:cNvSpPr>
          <p:nvPr/>
        </p:nvSpPr>
        <p:spPr bwMode="auto">
          <a:xfrm>
            <a:off x="0" y="2194560"/>
            <a:ext cx="12192000" cy="466344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25400" tIns="91440" rIns="25400" bIns="25400" numCol="2"/>
          <a:lstStyle/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University of Alabama, Tuscaloosa AL, USA 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M Hughes, O Nusair, I Ostrovskiy, A Piepke, AK Soma, V Veeraraghavan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University of Bern, Switzerland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J-L Vuilleumier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Brookhaven National Laboratory, Upton NY, USA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</a:t>
            </a:r>
            <a:endParaRPr lang="en-US" altLang="en-US" sz="1100" dirty="0">
              <a:solidFill>
                <a:srgbClr val="0C4DA2"/>
              </a:solidFill>
              <a:latin typeface="Adobe Garamond Pro Bold" panose="02020702060506020403" pitchFamily="18" charset="0"/>
              <a:ea typeface="DejaVu Sans" panose="020B0603030804020204" pitchFamily="34" charset="0"/>
              <a:cs typeface="DejaVu Sans" panose="020B0603030804020204" pitchFamily="34" charset="0"/>
              <a:sym typeface="Calibri" pitchFamily="34" charset="0"/>
            </a:endParaRP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it-IT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M Chiu, G Giacomini, V Radeka, E Raguzin, S Rescia, T Tsang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University of California, Irvine, Irvine CA, USA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M Moe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California Institute of Technology, Pasadena CA, USA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P Vogel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Carleton University, Ottawa ON, Canada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anose="020F0502020204030204" pitchFamily="34" charset="0"/>
              </a:rPr>
              <a:t>I Badhrees, R Gornea, C Jessiman, T Koffas, D Sinclair, B. Veenstra, J Watkins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Colorado State University, Fort Collins CO, USA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C Chambers, A Craycraft, D Fairbank, W Fairbank Jr, A Iverson, J Todd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Drexel University, Philadelphia PA, USA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MJ Dolinski, P Gautam, E Hansen, YH Lin, E Smith, Y-R Yen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Duke University, Durham NC, USA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PS Barbeau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sz="1100" dirty="0">
                <a:solidFill>
                  <a:srgbClr val="0C4DA2"/>
                </a:solidFill>
                <a:latin typeface="Adobe Garamond Pro Bold" panose="02020702060506020403" pitchFamily="18" charset="0"/>
              </a:rPr>
              <a:t>Friedrich-Alexander-University Erlangen, Nuremberg, Germany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1100" dirty="0">
                <a:solidFill>
                  <a:srgbClr val="0C4DA2"/>
                </a:solidFill>
                <a:latin typeface="Adobe Garamond Pro" panose="02020502060506020403" pitchFamily="18" charset="0"/>
              </a:rPr>
              <a:t>G Anton, J Hoessl, T Michel, M Wagenpfeil, T Ziegler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IBS Center for Underground Physics, Daejeon, South Korea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DS Leonard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IHEP Beijing, People</a:t>
            </a:r>
            <a:r>
              <a:rPr lang="ja-JP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MS PGothic" pitchFamily="34" charset="-128"/>
                <a:cs typeface="DejaVu Sans" panose="020B0603030804020204" pitchFamily="34" charset="0"/>
                <a:sym typeface="Arial" pitchFamily="34" charset="0"/>
              </a:rPr>
              <a:t>’</a:t>
            </a:r>
            <a:r>
              <a:rPr lang="en-US" altLang="ja-JP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s Republic of China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ja-JP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G Cao, W Cen, Y Ding, X Jiang, Z Ning, X Sun, 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T Tolba</a:t>
            </a:r>
            <a:r>
              <a:rPr lang="en-US" altLang="ja-JP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, W Wei, L Wen, W Wu, X Zhang, J Zhao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IME Beijing, People’s Republic of China </a:t>
            </a:r>
            <a:r>
              <a:rPr lang="en-US" altLang="ja-JP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— </a:t>
            </a:r>
            <a:r>
              <a:rPr lang="en-US" altLang="ja-JP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L Cao, X Jing, Q Wang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ITEP Moscow, Russia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V Belov, A Burenkov, A Karelin, A Kobyakin, A Kuchenkov, V Stekhanov, O Zeldovich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University of Illinois, Urbana-Champaign IL, USA</a:t>
            </a:r>
            <a:r>
              <a:rPr lang="en-US" sz="1100" dirty="0">
                <a:solidFill>
                  <a:srgbClr val="0C4DA2"/>
                </a:solidFill>
                <a:latin typeface="Adobe Garamond Pro Bold" panose="02020702060506020403" pitchFamily="18" charset="0"/>
              </a:rPr>
              <a:t> </a:t>
            </a: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D Beck, M Coon, J Echevers, S Li, L Yang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endParaRPr lang="en-US" altLang="ja-JP" sz="1100" dirty="0">
              <a:solidFill>
                <a:srgbClr val="0C4DA2"/>
              </a:solidFill>
              <a:latin typeface="Adobe Garamond Pro" panose="02020502060506020403" pitchFamily="18" charset="0"/>
              <a:ea typeface="DejaVu Sans" panose="020B0603030804020204" pitchFamily="34" charset="0"/>
              <a:cs typeface="DejaVu Sans" panose="020B0603030804020204" pitchFamily="34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Indiana University, Bloomington IN, USA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JB Albert, SJ Daugherty, G Visser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Laurentian University, Sudbury ON, Canada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B Cleveland, A Der Mesrobian-Kabakian, J Farine, C Licciardi, A Robinson, U Wichoski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Lawrence Livermore National Laboratory, Livermore CA, USA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J Brodsky, M Heffner, A House, S Sangiorgio, T. Stiegler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University of Massachusetts, Amherst MA, USA 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S Feyzbakhsh, D Kodroff, A Pocar, M Tarka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McGill University, Montreal QC, Canada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1100" dirty="0">
                <a:solidFill>
                  <a:srgbClr val="0C4DA2"/>
                </a:solidFill>
                <a:latin typeface="Adobe Garamond Pro" panose="02020502060506020403" pitchFamily="18" charset="0"/>
              </a:rPr>
              <a:t>T Brunner, K Murray, T Totev, L Darroch, S Al Kharusi, T McElroy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sz="1100" dirty="0">
                <a:solidFill>
                  <a:srgbClr val="0C4DA2"/>
                </a:solidFill>
                <a:latin typeface="Adobe Garamond Pro Bold" panose="02020702060506020403" pitchFamily="18" charset="0"/>
              </a:rPr>
              <a:t>University of North Carolina, Wilmington, USA </a:t>
            </a: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T Daniels</a:t>
            </a:r>
            <a:endParaRPr lang="en-US" sz="1100" dirty="0">
              <a:solidFill>
                <a:srgbClr val="0C4DA2"/>
              </a:solidFill>
              <a:latin typeface="Adobe Garamond Pro" panose="02020502060506020403" pitchFamily="18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Oak Ridge National Laboratory, Oak Ridge TN, USA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— L Fabris, RJ Newby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Pacific Northwest National Laboratory, Richland, WA, USA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I Arnquist, EW Hoppe,  JL Orrell, G Ortega, C Overman, R Saldanha, R Tsang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Rensselaer Polytechnic Institute, Troy NY, USA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E Brown, K Odgers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Université de Sherbrooke</a:t>
            </a:r>
            <a:r>
              <a:rPr lang="en-US" sz="1100" dirty="0">
                <a:solidFill>
                  <a:srgbClr val="0C4DA2"/>
                </a:solidFill>
                <a:latin typeface="Adobe Garamond Pro Bold" panose="02020702060506020403" pitchFamily="18" charset="0"/>
              </a:rPr>
              <a:t> </a:t>
            </a: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F Bourque, S Charlebois , M Côté, D Danovitch, H Dautet,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R Fontaine, F Nolet, S Parent, JF Pratte, T Rossignol, J Sylvestre, F Vachon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SLAC National Accelerator Laboratory, Menlo Park CA, USA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S Delaquis, A Dragone, G Haller, LJ Kaufman, B Mong, A Odian, M Oriunno, PC Rowson, K Skarpaas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University of South Dakota, Vermillion SD, USA</a:t>
            </a:r>
            <a:r>
              <a:rPr lang="en-US" sz="1100" dirty="0">
                <a:solidFill>
                  <a:srgbClr val="0C4DA2"/>
                </a:solidFill>
                <a:latin typeface="Adobe Garamond Pro Bold" panose="02020702060506020403" pitchFamily="18" charset="0"/>
              </a:rPr>
              <a:t> </a:t>
            </a: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T Bhatta, A Larson, R MacLellan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Stanford University, Stanford CA, USA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J Dalmasson, R DeVoe, D Fudenberg,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G Gratta, M Jewell, S Kravitz, G Li, M Patel, A Schubert, M Weber, S Wu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Stony Brook University, SUNY, Stony Brook NY, USA — 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K Kumar, O Njoya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Technical University of Munich, Garching, Germany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P Fierlinger, M Marino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TRIUMF, Vancouver BC, Canada</a:t>
            </a:r>
            <a:r>
              <a:rPr lang="en-US" sz="1100" dirty="0">
                <a:solidFill>
                  <a:srgbClr val="0C4DA2"/>
                </a:solidFill>
                <a:latin typeface="Adobe Garamond Pro Bold" panose="02020702060506020403" pitchFamily="18" charset="0"/>
              </a:rPr>
              <a:t> </a:t>
            </a: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J Dilling, P Gumplinger, R Krücken, Y Lan, F Retière, V Strickland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1100" dirty="0">
                <a:solidFill>
                  <a:srgbClr val="0C4DA2"/>
                </a:solidFill>
                <a:latin typeface="Adobe Garamond Pro Bold" panose="020207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Yale University, New Haven CT, USA —</a:t>
            </a:r>
            <a:r>
              <a:rPr lang="en-US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 </a:t>
            </a:r>
            <a:r>
              <a:rPr lang="it-IT" altLang="en-US" sz="1100" dirty="0">
                <a:solidFill>
                  <a:srgbClr val="0C4DA2"/>
                </a:solidFill>
                <a:latin typeface="Adobe Garamond Pro" panose="02020502060506020403" pitchFamily="18" charset="0"/>
                <a:ea typeface="DejaVu Sans" panose="020B0603030804020204" pitchFamily="34" charset="0"/>
                <a:cs typeface="DejaVu Sans" panose="020B0603030804020204" pitchFamily="34" charset="0"/>
                <a:sym typeface="Calibri" pitchFamily="34" charset="0"/>
              </a:rPr>
              <a:t>A Jamil, Z Li, D Moore, Q Xia</a:t>
            </a:r>
            <a:endParaRPr lang="en-US" altLang="en-US" sz="1100" dirty="0">
              <a:solidFill>
                <a:srgbClr val="0C4DA2"/>
              </a:solidFill>
              <a:latin typeface="Adobe Garamond Pro" panose="02020502060506020403" pitchFamily="18" charset="0"/>
              <a:ea typeface="DejaVu Sans" panose="020B0603030804020204" pitchFamily="34" charset="0"/>
              <a:cs typeface="DejaVu Sans" panose="020B0603030804020204" pitchFamily="34" charset="0"/>
              <a:sym typeface="Calibri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FEA89-01FE-4A1B-BFFB-F26F4742A4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4" t="40022" r="6042" b="36043"/>
          <a:stretch/>
        </p:blipFill>
        <p:spPr>
          <a:xfrm>
            <a:off x="-3324" y="0"/>
            <a:ext cx="12198096" cy="219456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B92A453-1B97-4F8D-954E-4E23A0F0CC79}"/>
              </a:ext>
            </a:extLst>
          </p:cNvPr>
          <p:cNvSpPr>
            <a:spLocks noChangeAspect="1"/>
          </p:cNvSpPr>
          <p:nvPr/>
        </p:nvSpPr>
        <p:spPr bwMode="auto">
          <a:xfrm>
            <a:off x="403584" y="2451651"/>
            <a:ext cx="11384280" cy="3486151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E9F963-EFA3-47E7-AADD-7309577E074A}"/>
              </a:ext>
            </a:extLst>
          </p:cNvPr>
          <p:cNvSpPr/>
          <p:nvPr/>
        </p:nvSpPr>
        <p:spPr>
          <a:xfrm>
            <a:off x="-5297" y="6497914"/>
            <a:ext cx="7815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Also thanks to the TITAN group at TRIUMF for discussions and equipment!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simulation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12192000" cy="1762125"/>
          </a:xfrm>
        </p:spPr>
        <p:txBody>
          <a:bodyPr/>
          <a:lstStyle/>
          <a:p>
            <a:r>
              <a:rPr lang="en-US" dirty="0"/>
              <a:t>Tool: </a:t>
            </a:r>
            <a:r>
              <a:rPr lang="en-US" dirty="0" err="1"/>
              <a:t>Molflow</a:t>
            </a:r>
            <a:r>
              <a:rPr lang="en-US" dirty="0"/>
              <a:t>+ (</a:t>
            </a:r>
            <a:r>
              <a:rPr lang="en-US" dirty="0">
                <a:hlinkClick r:id="rId2"/>
              </a:rPr>
              <a:t>https://molflow.web.cern.ch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Molecular flow simulation using ray-tracing</a:t>
            </a:r>
          </a:p>
          <a:p>
            <a:r>
              <a:rPr lang="en-US" dirty="0"/>
              <a:t>Simplified geometry 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02" y="2310360"/>
            <a:ext cx="11583738" cy="454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7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C48DB-D1DE-414E-AE04-6C501C24C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nEXO</a:t>
            </a:r>
            <a:r>
              <a:rPr lang="en-US" dirty="0"/>
              <a:t>: a search for </a:t>
            </a:r>
            <a:r>
              <a:rPr lang="en-US" dirty="0" err="1"/>
              <a:t>neutrinoless</a:t>
            </a:r>
            <a:r>
              <a:rPr lang="en-US" dirty="0"/>
              <a:t> double beta decay (0ν</a:t>
            </a:r>
            <a:r>
              <a:rPr lang="el-GR" dirty="0"/>
              <a:t>β</a:t>
            </a:r>
            <a:r>
              <a:rPr lang="en-US" dirty="0"/>
              <a:t>β)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0970B-D985-4935-AA19-0669538CB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13929"/>
            <a:ext cx="11841480" cy="65699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2ν</a:t>
            </a:r>
            <a:r>
              <a:rPr lang="el-GR" dirty="0"/>
              <a:t>β</a:t>
            </a:r>
            <a:r>
              <a:rPr lang="en-US" dirty="0"/>
              <a:t>β:</a:t>
            </a:r>
          </a:p>
          <a:p>
            <a:pPr marL="0" indent="0">
              <a:buNone/>
            </a:pPr>
            <a:r>
              <a:rPr lang="en-US" dirty="0"/>
              <a:t>   0ν</a:t>
            </a:r>
            <a:r>
              <a:rPr lang="el-GR" dirty="0"/>
              <a:t>β</a:t>
            </a:r>
            <a:r>
              <a:rPr lang="en-US" dirty="0"/>
              <a:t>β: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If 0ν</a:t>
            </a:r>
            <a:r>
              <a:rPr lang="el-GR" dirty="0"/>
              <a:t>β</a:t>
            </a:r>
            <a:r>
              <a:rPr lang="en-US" dirty="0"/>
              <a:t>β detected,</a:t>
            </a:r>
          </a:p>
          <a:p>
            <a:pPr lvl="2"/>
            <a:r>
              <a:rPr lang="en-US" dirty="0"/>
              <a:t>Validate neutrinos to be their own anti-particles (Majorana)</a:t>
            </a:r>
          </a:p>
          <a:p>
            <a:pPr lvl="2"/>
            <a:r>
              <a:rPr lang="en-US" dirty="0"/>
              <a:t>Derive neutrinos’ absolute mass</a:t>
            </a:r>
          </a:p>
          <a:p>
            <a:pPr lvl="2"/>
            <a:r>
              <a:rPr lang="en-US" dirty="0"/>
              <a:t>…</a:t>
            </a:r>
          </a:p>
          <a:p>
            <a:pPr lvl="6"/>
            <a:endParaRPr lang="en-US" dirty="0"/>
          </a:p>
          <a:p>
            <a:pPr lvl="1"/>
            <a:r>
              <a:rPr lang="en-US" dirty="0"/>
              <a:t>Challenge: 0ν</a:t>
            </a:r>
            <a:r>
              <a:rPr lang="el-GR" dirty="0"/>
              <a:t>β</a:t>
            </a:r>
            <a:r>
              <a:rPr lang="en-US" dirty="0"/>
              <a:t>β half-life &gt; 10</a:t>
            </a:r>
            <a:r>
              <a:rPr lang="en-US" baseline="30000" dirty="0"/>
              <a:t>26</a:t>
            </a:r>
            <a:r>
              <a:rPr lang="en-US" dirty="0"/>
              <a:t> </a:t>
            </a:r>
            <a:r>
              <a:rPr lang="en-US" dirty="0" err="1"/>
              <a:t>yrs</a:t>
            </a:r>
            <a:endParaRPr lang="en-US" dirty="0"/>
          </a:p>
          <a:p>
            <a:pPr lvl="2"/>
            <a:r>
              <a:rPr lang="en-US" dirty="0"/>
              <a:t>Requires low background</a:t>
            </a:r>
          </a:p>
          <a:p>
            <a:pPr lvl="3"/>
            <a:r>
              <a:rPr lang="en-US" dirty="0"/>
              <a:t>Underground detector</a:t>
            </a:r>
          </a:p>
          <a:p>
            <a:pPr lvl="3"/>
            <a:r>
              <a:rPr lang="en-US" dirty="0"/>
              <a:t>Radiation shielding</a:t>
            </a:r>
          </a:p>
          <a:p>
            <a:pPr lvl="3"/>
            <a:r>
              <a:rPr lang="en-US" b="1" dirty="0"/>
              <a:t>Barium tagging</a:t>
            </a:r>
          </a:p>
          <a:p>
            <a:pPr lvl="4"/>
            <a:r>
              <a:rPr lang="en-US" dirty="0"/>
              <a:t>A 5-year upgrade to </a:t>
            </a:r>
            <a:r>
              <a:rPr lang="en-US" dirty="0" err="1"/>
              <a:t>nEXO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E2A227-5D75-425E-82CA-DD9C9A78C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024" y="3269956"/>
            <a:ext cx="4634016" cy="35186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7CA25A-95C3-4EFF-A879-A82FE9D94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533" y="512795"/>
            <a:ext cx="5176460" cy="4856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0F9944-E773-4320-A350-DC3A4357D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7216" y="1035383"/>
            <a:ext cx="4243470" cy="44088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8011733-036C-443B-979E-49B3E52CAF0A}"/>
              </a:ext>
            </a:extLst>
          </p:cNvPr>
          <p:cNvSpPr/>
          <p:nvPr/>
        </p:nvSpPr>
        <p:spPr>
          <a:xfrm>
            <a:off x="2888055" y="347168"/>
            <a:ext cx="1765426" cy="12100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30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FD28F-4CCA-403B-B0B6-21678B0FC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QMF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8484E-B72C-42EB-82DE-CCD8D9247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70905"/>
            <a:ext cx="11841480" cy="650329"/>
          </a:xfrm>
        </p:spPr>
        <p:txBody>
          <a:bodyPr/>
          <a:lstStyle/>
          <a:p>
            <a:r>
              <a:rPr lang="en-US" dirty="0"/>
              <a:t>Transmission efficiency vs mass resolving power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4EDB3E-5A01-4AED-9BD2-E5C3B5930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8" y="1241225"/>
            <a:ext cx="5852172" cy="43891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E3185C-BC5B-466E-9C96-51146ED92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262" y="1626040"/>
            <a:ext cx="5534025" cy="40767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6485C95-5B7E-4B52-A98A-CCFAAA18F28A}"/>
              </a:ext>
            </a:extLst>
          </p:cNvPr>
          <p:cNvSpPr/>
          <p:nvPr/>
        </p:nvSpPr>
        <p:spPr>
          <a:xfrm>
            <a:off x="5094083" y="758730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G:\LinearPaulTrap\Experiment\Data\AcetalQMS_20190218\20190404\KPeaks_DC16.2Step0.5percent</a:t>
            </a:r>
          </a:p>
        </p:txBody>
      </p:sp>
    </p:spTree>
    <p:extLst>
      <p:ext uri="{BB962C8B-B14F-4D97-AF65-F5344CB8AC3E}">
        <p14:creationId xmlns:p14="http://schemas.microsoft.com/office/powerpoint/2010/main" val="2068442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2A2F82-6DD9-44F8-B1F3-3A4B3B17E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5872" y="200113"/>
            <a:ext cx="8066181" cy="66578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E24FB5-830A-4BA6-BB19-2ADF60EF1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QMS performance simulation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09427-3536-4E48-A8EF-832403243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3374" y="650329"/>
            <a:ext cx="3965872" cy="225583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Transmission efficiency </a:t>
            </a:r>
          </a:p>
          <a:p>
            <a:pPr lvl="1"/>
            <a:r>
              <a:rPr lang="en-US" dirty="0"/>
              <a:t>– acceptance</a:t>
            </a:r>
          </a:p>
          <a:p>
            <a:r>
              <a:rPr lang="en-US" dirty="0"/>
              <a:t>Mass resolving power</a:t>
            </a:r>
          </a:p>
          <a:p>
            <a:r>
              <a:rPr lang="en-US" dirty="0"/>
              <a:t>Validate mechanical tolerance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052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8.6 &#10;8.4 &#10;8.2 &#10;8.0 &#10;7.8 &#10;Expected &#10;rodo to rod 180 &#10;rod90 to rod 270 &#10;100 &#10;150 &#10;200 &#10;250 &#10;300 &#10;Longitudinal distance (mm) ">
            <a:extLst>
              <a:ext uri="{FF2B5EF4-FFF2-40B4-BE49-F238E27FC236}">
                <a16:creationId xmlns:a16="http://schemas.microsoft.com/office/drawing/2014/main" id="{24F4D96D-6A6C-4BEA-8522-A276CEC89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405" y="3529055"/>
            <a:ext cx="45720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4.6 &#10;E 4.2 &#10;4.0 &#10;3.8 &#10;16 &#10;100 &#10;150 &#10;200 &#10;250 &#10;Expected &#10;rod90 &#10;rodo &#10;md270 &#10;rod180 &#10;300 &#10;Longitudinal distance (mm) ">
            <a:extLst>
              <a:ext uri="{FF2B5EF4-FFF2-40B4-BE49-F238E27FC236}">
                <a16:creationId xmlns:a16="http://schemas.microsoft.com/office/drawing/2014/main" id="{D23D22F5-B733-4A94-93EF-5292D7A68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917" y="3510949"/>
            <a:ext cx="45720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820625-1213-40D7-B374-E605DF105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 QMS electrode tolerance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94982-D94F-4A65-91CA-358654B63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22614"/>
            <a:ext cx="11841480" cy="46942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Use the digital readout on a lathe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A60B2B-5754-49C1-B8A0-557BA2C8E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714" y="3943742"/>
            <a:ext cx="3266792" cy="25900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823C44-99D1-430C-8DED-E825481BD0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0049" y="1919335"/>
            <a:ext cx="4681767" cy="19159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07AD00-924F-4812-BCBB-F729708586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714" y="928664"/>
            <a:ext cx="7269587" cy="294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3560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DD1BE-7D2C-485F-9119-4380E8880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ion cooler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C100E4-6B2C-4D11-9B84-125A1531F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69252"/>
            <a:ext cx="11841480" cy="598651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Novel rectangular electrode for cooler</a:t>
            </a:r>
          </a:p>
          <a:p>
            <a:pPr lvl="1"/>
            <a:r>
              <a:rPr lang="en-US" dirty="0"/>
              <a:t>Optimum configuration: width/r</a:t>
            </a:r>
            <a:r>
              <a:rPr lang="en-US" baseline="-25000" dirty="0"/>
              <a:t>0</a:t>
            </a:r>
            <a:r>
              <a:rPr lang="en-US" dirty="0"/>
              <a:t>=0.7</a:t>
            </a:r>
          </a:p>
          <a:p>
            <a:pPr lvl="2"/>
            <a:r>
              <a:rPr lang="en-US" dirty="0"/>
              <a:t>Thickness doesn’t matter much</a:t>
            </a:r>
            <a:endParaRPr lang="en-CA" dirty="0"/>
          </a:p>
          <a:p>
            <a:pPr lvl="2"/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For reference, circular quadrupole electrodes:</a:t>
            </a:r>
          </a:p>
          <a:p>
            <a:pPr lvl="1"/>
            <a:r>
              <a:rPr lang="en-CA" dirty="0"/>
              <a:t>r</a:t>
            </a:r>
            <a:r>
              <a:rPr lang="en-CA" baseline="-25000" dirty="0"/>
              <a:t>e</a:t>
            </a:r>
            <a:r>
              <a:rPr lang="en-CA" dirty="0"/>
              <a:t>/r</a:t>
            </a:r>
            <a:r>
              <a:rPr lang="en-CA" baseline="-25000" dirty="0"/>
              <a:t>0</a:t>
            </a:r>
            <a:r>
              <a:rPr lang="en-CA" dirty="0"/>
              <a:t>=1.145</a:t>
            </a:r>
          </a:p>
          <a:p>
            <a:pPr lvl="2"/>
            <a:endParaRPr lang="en-CA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25F80D-CE9A-4393-B010-1587B41DF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898" y="1962159"/>
            <a:ext cx="4500782" cy="34640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033ED6-9020-4033-BC6E-8A0A8802A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808" y="1962159"/>
            <a:ext cx="4522493" cy="346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2853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84EF8-FF78-4C16-A0A4-458D20521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Novel rectangular electrode for cooler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71D31-C40B-4EDE-B98D-0A0C2959A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35745"/>
            <a:ext cx="7939889" cy="1872890"/>
          </a:xfrm>
        </p:spPr>
        <p:txBody>
          <a:bodyPr/>
          <a:lstStyle/>
          <a:p>
            <a:r>
              <a:rPr lang="en-US" dirty="0"/>
              <a:t>Housed in a floated metal tube (~ -100 V)</a:t>
            </a:r>
          </a:p>
          <a:p>
            <a:pPr lvl="1"/>
            <a:r>
              <a:rPr lang="en-US" dirty="0"/>
              <a:t>Change electrode width to create DC drag field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5E4F3C-E7F3-4618-9CB9-6220DFEED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4221" y="3554380"/>
            <a:ext cx="4525533" cy="33941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F97063-8544-4000-82B6-594BAB6F3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94" y="1809630"/>
            <a:ext cx="6789052" cy="50917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D09363-A5F4-4D4D-98E8-2614D2DD6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9487" y="90530"/>
            <a:ext cx="4525532" cy="339414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273F57F-78EF-47C7-84C5-0F35DFB56700}"/>
              </a:ext>
            </a:extLst>
          </p:cNvPr>
          <p:cNvCxnSpPr>
            <a:cxnSpLocks/>
          </p:cNvCxnSpPr>
          <p:nvPr/>
        </p:nvCxnSpPr>
        <p:spPr>
          <a:xfrm flipH="1">
            <a:off x="5504507" y="2776053"/>
            <a:ext cx="2361908" cy="170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7763FF9-9331-4C50-A1C7-A729E1E4E9E4}"/>
              </a:ext>
            </a:extLst>
          </p:cNvPr>
          <p:cNvCxnSpPr>
            <a:cxnSpLocks/>
          </p:cNvCxnSpPr>
          <p:nvPr/>
        </p:nvCxnSpPr>
        <p:spPr>
          <a:xfrm flipH="1" flipV="1">
            <a:off x="3449371" y="4148264"/>
            <a:ext cx="4353669" cy="306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2265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56357-55F9-4BCD-80F3-2A510D2A3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Novel rectangular electrode for cooler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C3AED-9CFA-417F-8A43-7666D28D9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072927-AFE8-4398-A506-F3E8A849C4B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65" y="1142619"/>
            <a:ext cx="11264950" cy="3050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CFE7C4-944D-4D16-A97E-BF0355E9D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721" y="4301395"/>
            <a:ext cx="6209319" cy="23571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C400A1-0BD6-4E6A-A539-63D808A45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734" y="4216877"/>
            <a:ext cx="4120006" cy="233772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F5124D-2CB5-40E7-A3D7-AC1531C560E2}"/>
              </a:ext>
            </a:extLst>
          </p:cNvPr>
          <p:cNvCxnSpPr>
            <a:cxnSpLocks/>
          </p:cNvCxnSpPr>
          <p:nvPr/>
        </p:nvCxnSpPr>
        <p:spPr>
          <a:xfrm flipH="1">
            <a:off x="5966234" y="3964763"/>
            <a:ext cx="2064191" cy="1270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5D28F8-022F-4453-8BAC-EA7C927A75D4}"/>
              </a:ext>
            </a:extLst>
          </p:cNvPr>
          <p:cNvCxnSpPr>
            <a:cxnSpLocks/>
          </p:cNvCxnSpPr>
          <p:nvPr/>
        </p:nvCxnSpPr>
        <p:spPr>
          <a:xfrm>
            <a:off x="10265870" y="4025050"/>
            <a:ext cx="1238759" cy="1850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E2947BC-CCC7-430B-9C6E-530998057B0D}"/>
              </a:ext>
            </a:extLst>
          </p:cNvPr>
          <p:cNvSpPr/>
          <p:nvPr/>
        </p:nvSpPr>
        <p:spPr>
          <a:xfrm>
            <a:off x="4591508" y="5295294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Width: 4 mm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732258E-BB0E-4C84-B2B7-DA2A316C34E7}"/>
              </a:ext>
            </a:extLst>
          </p:cNvPr>
          <p:cNvSpPr/>
          <p:nvPr/>
        </p:nvSpPr>
        <p:spPr>
          <a:xfrm>
            <a:off x="10088857" y="5996274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Width: 2mm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151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4AF5889-E0C5-4C97-886A-DC664024A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824" y="55004"/>
            <a:ext cx="6678931" cy="2510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C48325-CA98-4B6A-A49F-48377A9A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Laser spectroscopy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3081C-F4AF-49B6-9151-810A2CC6C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70905"/>
            <a:ext cx="11841480" cy="1337296"/>
          </a:xfrm>
        </p:spPr>
        <p:txBody>
          <a:bodyPr>
            <a:normAutofit/>
          </a:bodyPr>
          <a:lstStyle/>
          <a:p>
            <a:r>
              <a:rPr lang="en-CA" sz="2800" dirty="0"/>
              <a:t>Initial study at Stanford (~2005)</a:t>
            </a:r>
          </a:p>
          <a:p>
            <a:r>
              <a:rPr lang="en-CA" sz="2800" dirty="0"/>
              <a:t> now at Carleton University</a:t>
            </a:r>
          </a:p>
          <a:p>
            <a:endParaRPr lang="en-US" sz="2800" i="1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EE69DBBC-CA13-427E-B6D7-D64435544D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385" y="2837528"/>
            <a:ext cx="4242664" cy="40578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62652C-4A6F-4255-8BB5-3491076603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049" y="2894128"/>
            <a:ext cx="4405991" cy="386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83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B73B05C-E41A-4B09-8BFF-A8C421A7A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767" y="4406260"/>
            <a:ext cx="10375233" cy="24028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11E488-0E38-47C9-99D8-33BF0D2A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Barium tagging: the ultimate method for background rejection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26018-90B3-448A-B408-E18793271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2429" y="342887"/>
            <a:ext cx="12192000" cy="36587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Multiple approaches to barium tagging in </a:t>
            </a:r>
            <a:r>
              <a:rPr lang="en-US" dirty="0" err="1"/>
              <a:t>nEXO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 Stanford U: laser resonance ionization, mass spectrometry</a:t>
            </a:r>
          </a:p>
          <a:p>
            <a:pPr lvl="4"/>
            <a:endParaRPr lang="en-US" dirty="0"/>
          </a:p>
          <a:p>
            <a:pPr lvl="1"/>
            <a:r>
              <a:rPr lang="en-US" dirty="0"/>
              <a:t> Colorado State U: cold probe, laser spectroscopy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 McGill, Carleton, TRIUMF: RF funnel, </a:t>
            </a:r>
            <a:r>
              <a:rPr lang="en-US" b="1" dirty="0"/>
              <a:t>ion trap</a:t>
            </a:r>
            <a:r>
              <a:rPr lang="en-US" dirty="0"/>
              <a:t>,                                        		                           laser spectroscopy, mass spectrometry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A1E7E6-5591-47BB-B603-24DAD77AEB2D}"/>
              </a:ext>
            </a:extLst>
          </p:cNvPr>
          <p:cNvSpPr/>
          <p:nvPr/>
        </p:nvSpPr>
        <p:spPr>
          <a:xfrm>
            <a:off x="226339" y="6200931"/>
            <a:ext cx="1321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nEXO</a:t>
            </a:r>
            <a:r>
              <a:rPr lang="en-US" dirty="0"/>
              <a:t> TPC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B5618A-2A6B-4B9E-8776-280EADD5D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252" y="3834011"/>
            <a:ext cx="2057400" cy="2457450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5FA80C5A-AA1B-4A51-9242-10F35E5640F1}"/>
              </a:ext>
            </a:extLst>
          </p:cNvPr>
          <p:cNvSpPr/>
          <p:nvPr/>
        </p:nvSpPr>
        <p:spPr>
          <a:xfrm>
            <a:off x="2015148" y="5323438"/>
            <a:ext cx="284432" cy="21728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BDC281-9DF8-49C4-A4DD-9A39AE9AEF6E}"/>
              </a:ext>
            </a:extLst>
          </p:cNvPr>
          <p:cNvSpPr/>
          <p:nvPr/>
        </p:nvSpPr>
        <p:spPr>
          <a:xfrm>
            <a:off x="4318503" y="1317408"/>
            <a:ext cx="9053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“An apparatus to manipulate and identify individual Ba ions from bulk liquid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Xe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” 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CA" sz="1600" dirty="0">
                <a:solidFill>
                  <a:schemeClr val="bg1">
                    <a:lumMod val="50000"/>
                  </a:schemeClr>
                </a:solidFill>
              </a:rPr>
              <a:t>K. </a:t>
            </a:r>
            <a:r>
              <a:rPr lang="en-CA" sz="1600" dirty="0" err="1">
                <a:solidFill>
                  <a:schemeClr val="bg1">
                    <a:lumMod val="50000"/>
                  </a:schemeClr>
                </a:solidFill>
              </a:rPr>
              <a:t>Twelker</a:t>
            </a:r>
            <a:r>
              <a:rPr lang="en-CA" sz="1600" dirty="0">
                <a:solidFill>
                  <a:schemeClr val="bg1">
                    <a:lumMod val="50000"/>
                  </a:schemeClr>
                </a:solidFill>
              </a:rPr>
              <a:t> et al., </a:t>
            </a:r>
            <a:r>
              <a:rPr lang="en-CA" sz="1600" i="1" dirty="0">
                <a:hlinkClick r:id="rId4"/>
              </a:rPr>
              <a:t>Rev. Sci. </a:t>
            </a:r>
            <a:r>
              <a:rPr lang="en-CA" sz="1600" i="1" dirty="0" err="1">
                <a:hlinkClick r:id="rId4"/>
              </a:rPr>
              <a:t>Instrum</a:t>
            </a:r>
            <a:r>
              <a:rPr lang="en-CA" sz="1600" i="1" dirty="0">
                <a:hlinkClick r:id="rId4"/>
              </a:rPr>
              <a:t>. 85, 095114 (2014)</a:t>
            </a:r>
            <a:endParaRPr lang="en-US" sz="1600" b="1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D2BC48-757F-4C3D-85CE-88B9529E3787}"/>
              </a:ext>
            </a:extLst>
          </p:cNvPr>
          <p:cNvSpPr/>
          <p:nvPr/>
        </p:nvSpPr>
        <p:spPr>
          <a:xfrm>
            <a:off x="4989965" y="2322085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Montserrat"/>
              </a:rPr>
              <a:t>“</a:t>
            </a:r>
            <a:r>
              <a:rPr lang="en-CA" sz="1600" dirty="0">
                <a:solidFill>
                  <a:schemeClr val="bg1">
                    <a:lumMod val="50000"/>
                  </a:schemeClr>
                </a:solidFill>
              </a:rPr>
              <a:t>Imaging individual Ba atoms in solid xenon for barium tagging in </a:t>
            </a:r>
            <a:r>
              <a:rPr lang="en-CA" sz="1600" dirty="0" err="1">
                <a:solidFill>
                  <a:schemeClr val="bg1">
                    <a:lumMod val="50000"/>
                  </a:schemeClr>
                </a:solidFill>
              </a:rPr>
              <a:t>nEXO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Montserrat"/>
              </a:rPr>
              <a:t>” 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Montserrat"/>
              </a:rPr>
              <a:t>C. Chambers, et al</a:t>
            </a:r>
            <a:r>
              <a:rPr lang="en-CA" sz="1600" dirty="0">
                <a:solidFill>
                  <a:schemeClr val="bg1">
                    <a:lumMod val="50000"/>
                  </a:schemeClr>
                </a:solidFill>
              </a:rPr>
              <a:t>.</a:t>
            </a:r>
            <a:r>
              <a:rPr lang="en-CA" sz="1600" dirty="0"/>
              <a:t>, </a:t>
            </a:r>
            <a:r>
              <a:rPr lang="en-CA" sz="1600" i="1" dirty="0">
                <a:hlinkClick r:id="rId5"/>
              </a:rPr>
              <a:t>Nature 569, 203-207 (2019)</a:t>
            </a:r>
            <a:endParaRPr lang="en-US" sz="1600" b="1" i="1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8E4312-92DA-411A-8061-0076225BC821}"/>
              </a:ext>
            </a:extLst>
          </p:cNvPr>
          <p:cNvSpPr/>
          <p:nvPr/>
        </p:nvSpPr>
        <p:spPr>
          <a:xfrm>
            <a:off x="5833245" y="3796502"/>
            <a:ext cx="7538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>
                <a:solidFill>
                  <a:schemeClr val="bg1">
                    <a:lumMod val="50000"/>
                  </a:schemeClr>
                </a:solidFill>
              </a:rPr>
              <a:t>“An RF-only ion-funnel for extraction from high-pressure gases”</a:t>
            </a:r>
            <a:br>
              <a:rPr lang="en-CA" sz="16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CA" sz="1600" dirty="0">
                <a:solidFill>
                  <a:schemeClr val="bg1">
                    <a:lumMod val="50000"/>
                  </a:schemeClr>
                </a:solidFill>
              </a:rPr>
              <a:t>T. Brunner, et al., </a:t>
            </a:r>
            <a:r>
              <a:rPr lang="en-CA" sz="1600" i="1" dirty="0">
                <a:hlinkClick r:id="rId6"/>
              </a:rPr>
              <a:t>Int. J. Mass Spec. 379, 110 (2015)</a:t>
            </a:r>
            <a:endParaRPr lang="en-US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5BEBCF-33F7-42ED-8563-7AB35167CF75}"/>
              </a:ext>
            </a:extLst>
          </p:cNvPr>
          <p:cNvSpPr/>
          <p:nvPr/>
        </p:nvSpPr>
        <p:spPr>
          <a:xfrm>
            <a:off x="5076169" y="4545961"/>
            <a:ext cx="101983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/>
              <a:t>RF funnel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B5B529-CF7F-4F59-8D6A-AA53AF4F6FE7}"/>
              </a:ext>
            </a:extLst>
          </p:cNvPr>
          <p:cNvSpPr/>
          <p:nvPr/>
        </p:nvSpPr>
        <p:spPr>
          <a:xfrm>
            <a:off x="10425402" y="4593587"/>
            <a:ext cx="18101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/>
              <a:t>Mass spectrometry</a:t>
            </a:r>
          </a:p>
        </p:txBody>
      </p:sp>
    </p:spTree>
    <p:extLst>
      <p:ext uri="{BB962C8B-B14F-4D97-AF65-F5344CB8AC3E}">
        <p14:creationId xmlns:p14="http://schemas.microsoft.com/office/powerpoint/2010/main" val="3275662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8DE92-8ADC-468E-9728-411673BE1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quadrupole ion trap (LQIT): radial dimension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CB01D-8C29-400A-BFBD-A90C133E7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49460"/>
            <a:ext cx="11841480" cy="628276"/>
          </a:xfrm>
        </p:spPr>
        <p:txBody>
          <a:bodyPr>
            <a:normAutofit/>
          </a:bodyPr>
          <a:lstStyle/>
          <a:p>
            <a:r>
              <a:rPr lang="en-US" sz="2400" dirty="0"/>
              <a:t>Radio frequency (RF) quadrupoles for ion confinement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BDC380-5469-412A-B932-7CF71E8281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603" y="1095082"/>
            <a:ext cx="2673354" cy="2676525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597851-217D-4DC8-B79E-2ADA51B2E2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302" y="1056307"/>
            <a:ext cx="3414949" cy="27152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778A78-99B2-4528-B101-6D55460251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475" y="4259665"/>
            <a:ext cx="3160195" cy="2370144"/>
          </a:xfrm>
          <a:prstGeom prst="rect">
            <a:avLst/>
          </a:prstGeom>
        </p:spPr>
      </p:pic>
      <p:sp>
        <p:nvSpPr>
          <p:cNvPr id="12" name="Right Arrow 46">
            <a:extLst>
              <a:ext uri="{FF2B5EF4-FFF2-40B4-BE49-F238E27FC236}">
                <a16:creationId xmlns:a16="http://schemas.microsoft.com/office/drawing/2014/main" id="{6944E6F3-6E40-461E-B8FE-B5D69C7AB2C8}"/>
              </a:ext>
            </a:extLst>
          </p:cNvPr>
          <p:cNvSpPr/>
          <p:nvPr/>
        </p:nvSpPr>
        <p:spPr>
          <a:xfrm rot="6901660">
            <a:off x="7588886" y="4141852"/>
            <a:ext cx="1031721" cy="2356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0EB2F4-FF1D-401A-B732-E3C06C6F8942}"/>
              </a:ext>
            </a:extLst>
          </p:cNvPr>
          <p:cNvSpPr/>
          <p:nvPr/>
        </p:nvSpPr>
        <p:spPr>
          <a:xfrm>
            <a:off x="5018347" y="6574461"/>
            <a:ext cx="12403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/>
              <a:t>Pseudopotential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3CFD0F0-2F18-4F46-B67D-3AFEAB6E2EB0}"/>
              </a:ext>
            </a:extLst>
          </p:cNvPr>
          <p:cNvSpPr/>
          <p:nvPr/>
        </p:nvSpPr>
        <p:spPr>
          <a:xfrm>
            <a:off x="5613978" y="3855878"/>
            <a:ext cx="26525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rgbClr val="7030A0"/>
                </a:solidFill>
              </a:rPr>
              <a:t>Vary at radio frequency</a:t>
            </a:r>
            <a:endParaRPr lang="en-CA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DDE7B3-B7A6-490F-8883-5B3501EF60D2}"/>
              </a:ext>
            </a:extLst>
          </p:cNvPr>
          <p:cNvSpPr/>
          <p:nvPr/>
        </p:nvSpPr>
        <p:spPr>
          <a:xfrm>
            <a:off x="4189839" y="2219866"/>
            <a:ext cx="7581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/>
              <a:t>V</a:t>
            </a:r>
            <a:r>
              <a:rPr lang="en-CA" sz="1600" baseline="-25000" dirty="0"/>
              <a:t>RF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D40412B-38E0-4E07-A975-209476B66C57}"/>
              </a:ext>
            </a:extLst>
          </p:cNvPr>
          <p:cNvSpPr/>
          <p:nvPr/>
        </p:nvSpPr>
        <p:spPr>
          <a:xfrm>
            <a:off x="5946796" y="2258752"/>
            <a:ext cx="7581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/>
              <a:t>V</a:t>
            </a:r>
            <a:r>
              <a:rPr lang="en-CA" sz="1600" baseline="-25000" dirty="0"/>
              <a:t>RF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9659034-8065-41DA-8D31-FD2A4CDDB292}"/>
              </a:ext>
            </a:extLst>
          </p:cNvPr>
          <p:cNvSpPr/>
          <p:nvPr/>
        </p:nvSpPr>
        <p:spPr>
          <a:xfrm>
            <a:off x="4998023" y="1395711"/>
            <a:ext cx="9487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/>
              <a:t>- V</a:t>
            </a:r>
            <a:r>
              <a:rPr lang="en-CA" sz="1600" baseline="-25000" dirty="0"/>
              <a:t>RF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02C4C54-79EC-4730-861C-1CA40E4D92D2}"/>
              </a:ext>
            </a:extLst>
          </p:cNvPr>
          <p:cNvSpPr/>
          <p:nvPr/>
        </p:nvSpPr>
        <p:spPr>
          <a:xfrm>
            <a:off x="4957475" y="3082162"/>
            <a:ext cx="9487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/>
              <a:t>- V</a:t>
            </a:r>
            <a:r>
              <a:rPr lang="en-CA" sz="1600" baseline="-25000" dirty="0"/>
              <a:t>RF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E8E3EA-763D-4E03-856D-E213B55F06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749" y="1099789"/>
            <a:ext cx="3181350" cy="267652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31A1038F-73D2-4953-9568-BEDB14ACDF81}"/>
              </a:ext>
            </a:extLst>
          </p:cNvPr>
          <p:cNvSpPr/>
          <p:nvPr/>
        </p:nvSpPr>
        <p:spPr>
          <a:xfrm>
            <a:off x="241099" y="3742401"/>
            <a:ext cx="17235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Figure credit: Green (2010)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96B2B4-4A3E-4B85-B95B-9449B1CB7244}"/>
              </a:ext>
            </a:extLst>
          </p:cNvPr>
          <p:cNvSpPr txBox="1"/>
          <p:nvPr/>
        </p:nvSpPr>
        <p:spPr>
          <a:xfrm>
            <a:off x="8266534" y="5427527"/>
            <a:ext cx="234070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7030A0"/>
                </a:solidFill>
              </a:rPr>
              <a:t>Radial confinement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918F1EF-B303-4DB5-AE1F-89004FE15E3A}"/>
              </a:ext>
            </a:extLst>
          </p:cNvPr>
          <p:cNvSpPr/>
          <p:nvPr/>
        </p:nvSpPr>
        <p:spPr>
          <a:xfrm>
            <a:off x="6376180" y="6570594"/>
            <a:ext cx="18517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Figure credit: </a:t>
            </a:r>
            <a:r>
              <a:rPr lang="en-US" sz="1000" dirty="0" err="1">
                <a:solidFill>
                  <a:schemeClr val="accent1"/>
                </a:solidFill>
              </a:rPr>
              <a:t>Molhave</a:t>
            </a:r>
            <a:r>
              <a:rPr lang="en-US" sz="1000" dirty="0">
                <a:solidFill>
                  <a:schemeClr val="accent1"/>
                </a:solidFill>
              </a:rPr>
              <a:t> (2000)</a:t>
            </a:r>
          </a:p>
        </p:txBody>
      </p:sp>
    </p:spTree>
    <p:extLst>
      <p:ext uri="{BB962C8B-B14F-4D97-AF65-F5344CB8AC3E}">
        <p14:creationId xmlns:p14="http://schemas.microsoft.com/office/powerpoint/2010/main" val="384042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8DE92-8ADC-468E-9728-411673BE1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quadrupole ion trap (LQIT): longitudinal dimension 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CB01D-8C29-400A-BFBD-A90C133E7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507463"/>
            <a:ext cx="11899677" cy="20303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Components:</a:t>
            </a:r>
          </a:p>
          <a:p>
            <a:pPr lvl="1"/>
            <a:r>
              <a:rPr lang="en-US" sz="2200" dirty="0"/>
              <a:t>Quadrupole mass filter (QMF): ion purification according to ion mass-to-charge ratio</a:t>
            </a:r>
          </a:p>
          <a:p>
            <a:pPr lvl="1"/>
            <a:r>
              <a:rPr lang="en-US" sz="2200" dirty="0"/>
              <a:t>Cooler: cool ions with helium buffer gas</a:t>
            </a:r>
          </a:p>
          <a:p>
            <a:pPr lvl="1"/>
            <a:r>
              <a:rPr lang="en-US" sz="2200" dirty="0"/>
              <a:t>Ion storage: identify barium with laser spectroscopy</a:t>
            </a:r>
          </a:p>
          <a:p>
            <a:pPr lvl="1"/>
            <a:r>
              <a:rPr lang="en-US" sz="2200" dirty="0" err="1"/>
              <a:t>Buncher</a:t>
            </a:r>
            <a:r>
              <a:rPr lang="en-US" sz="2200" dirty="0"/>
              <a:t>: Ion ejection for a Multi-Reflection Time-of-Flight (MR-TOF) mass spectrometer </a:t>
            </a:r>
            <a:endParaRPr lang="en-CA" sz="2200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2D05523F-F418-4539-AFDA-2BD0B632B4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3557" y="3924159"/>
            <a:ext cx="14420078" cy="28840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2301AB-DD82-4E00-8CA8-F799B9ED0C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1060" y="3560673"/>
            <a:ext cx="10204365" cy="435203"/>
          </a:xfrm>
          <a:prstGeom prst="rect">
            <a:avLst/>
          </a:prstGeom>
        </p:spPr>
      </p:pic>
      <p:sp>
        <p:nvSpPr>
          <p:cNvPr id="15" name="Left Brace 14">
            <a:extLst>
              <a:ext uri="{FF2B5EF4-FFF2-40B4-BE49-F238E27FC236}">
                <a16:creationId xmlns:a16="http://schemas.microsoft.com/office/drawing/2014/main" id="{439B21C3-6BDF-4768-9F92-9EC18B5D63BA}"/>
              </a:ext>
            </a:extLst>
          </p:cNvPr>
          <p:cNvSpPr/>
          <p:nvPr/>
        </p:nvSpPr>
        <p:spPr>
          <a:xfrm rot="5400000">
            <a:off x="3312440" y="970740"/>
            <a:ext cx="232186" cy="4930226"/>
          </a:xfrm>
          <a:prstGeom prst="leftBrace">
            <a:avLst>
              <a:gd name="adj1" fmla="val 8333"/>
              <a:gd name="adj2" fmla="val 766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799CA7E5-0404-4CB9-956A-1E2121848EA2}"/>
              </a:ext>
            </a:extLst>
          </p:cNvPr>
          <p:cNvSpPr/>
          <p:nvPr/>
        </p:nvSpPr>
        <p:spPr>
          <a:xfrm rot="5400000">
            <a:off x="7931613" y="1338243"/>
            <a:ext cx="227966" cy="4191000"/>
          </a:xfrm>
          <a:prstGeom prst="leftBrace">
            <a:avLst>
              <a:gd name="adj1" fmla="val 8333"/>
              <a:gd name="adj2" fmla="val 498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AD161E2F-6246-4A64-9F91-C391F3505D17}"/>
              </a:ext>
            </a:extLst>
          </p:cNvPr>
          <p:cNvSpPr/>
          <p:nvPr/>
        </p:nvSpPr>
        <p:spPr>
          <a:xfrm rot="5400000">
            <a:off x="10306054" y="3132867"/>
            <a:ext cx="313916" cy="533400"/>
          </a:xfrm>
          <a:prstGeom prst="leftBrace">
            <a:avLst>
              <a:gd name="adj1" fmla="val 8333"/>
              <a:gd name="adj2" fmla="val 498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F4A96964-E2ED-43A8-8274-65133D4F0507}"/>
              </a:ext>
            </a:extLst>
          </p:cNvPr>
          <p:cNvSpPr/>
          <p:nvPr/>
        </p:nvSpPr>
        <p:spPr>
          <a:xfrm rot="5400000">
            <a:off x="10773014" y="3254523"/>
            <a:ext cx="320040" cy="296212"/>
          </a:xfrm>
          <a:prstGeom prst="leftBrace">
            <a:avLst>
              <a:gd name="adj1" fmla="val 8333"/>
              <a:gd name="adj2" fmla="val 498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109FDB-6356-4043-AA1E-CCFB4802463A}"/>
              </a:ext>
            </a:extLst>
          </p:cNvPr>
          <p:cNvSpPr/>
          <p:nvPr/>
        </p:nvSpPr>
        <p:spPr>
          <a:xfrm>
            <a:off x="1783033" y="2918022"/>
            <a:ext cx="651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QMF</a:t>
            </a:r>
            <a:endParaRPr lang="en-CA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AAAA54-FDC1-4FCC-AD90-6B7CB8178E12}"/>
              </a:ext>
            </a:extLst>
          </p:cNvPr>
          <p:cNvSpPr/>
          <p:nvPr/>
        </p:nvSpPr>
        <p:spPr>
          <a:xfrm>
            <a:off x="7735483" y="2971187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Cooler</a:t>
            </a:r>
            <a:endParaRPr lang="en-CA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4EC9E15-9CD7-43FF-9ED5-EC1C3B8BC12D}"/>
              </a:ext>
            </a:extLst>
          </p:cNvPr>
          <p:cNvSpPr/>
          <p:nvPr/>
        </p:nvSpPr>
        <p:spPr>
          <a:xfrm>
            <a:off x="9468049" y="2850555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Ion storage</a:t>
            </a:r>
            <a:endParaRPr lang="en-CA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F6B1C65-FBC0-4737-B4C1-33B85E333225}"/>
              </a:ext>
            </a:extLst>
          </p:cNvPr>
          <p:cNvSpPr/>
          <p:nvPr/>
        </p:nvSpPr>
        <p:spPr>
          <a:xfrm>
            <a:off x="10747169" y="2933673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Buncher</a:t>
            </a:r>
            <a:endParaRPr lang="en-CA" b="1" dirty="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3DF6BB9C-D913-4DCD-9D0D-03A334ACE1DE}"/>
              </a:ext>
            </a:extLst>
          </p:cNvPr>
          <p:cNvSpPr/>
          <p:nvPr/>
        </p:nvSpPr>
        <p:spPr>
          <a:xfrm>
            <a:off x="265459" y="3706115"/>
            <a:ext cx="533400" cy="111714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2D05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C1382B5-9339-4BB3-AA4F-CC08986316A1}"/>
              </a:ext>
            </a:extLst>
          </p:cNvPr>
          <p:cNvSpPr/>
          <p:nvPr/>
        </p:nvSpPr>
        <p:spPr>
          <a:xfrm>
            <a:off x="172638" y="3899863"/>
            <a:ext cx="2022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FF"/>
                </a:solidFill>
              </a:rPr>
              <a:t>Ions from RF funnel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44E2944C-E12C-4DCE-9103-F84F56E969FA}"/>
              </a:ext>
            </a:extLst>
          </p:cNvPr>
          <p:cNvSpPr/>
          <p:nvPr/>
        </p:nvSpPr>
        <p:spPr>
          <a:xfrm>
            <a:off x="11161538" y="3730411"/>
            <a:ext cx="533400" cy="111714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32B83C8-08A5-47F5-AF15-E16556D1E0C8}"/>
              </a:ext>
            </a:extLst>
          </p:cNvPr>
          <p:cNvSpPr/>
          <p:nvPr/>
        </p:nvSpPr>
        <p:spPr>
          <a:xfrm>
            <a:off x="10384134" y="3910776"/>
            <a:ext cx="1634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FF"/>
                </a:solidFill>
              </a:rPr>
              <a:t>Ions to MR-TOF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20D073F-2DEF-40AC-A10F-91C5D95B66DB}"/>
              </a:ext>
            </a:extLst>
          </p:cNvPr>
          <p:cNvSpPr txBox="1"/>
          <p:nvPr/>
        </p:nvSpPr>
        <p:spPr>
          <a:xfrm>
            <a:off x="7599074" y="5846547"/>
            <a:ext cx="278758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7030A0"/>
                </a:solidFill>
              </a:rPr>
              <a:t>Longitudinal confinement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330DE1C-B45C-44F8-B426-01231C51B133}"/>
              </a:ext>
            </a:extLst>
          </p:cNvPr>
          <p:cNvCxnSpPr/>
          <p:nvPr/>
        </p:nvCxnSpPr>
        <p:spPr>
          <a:xfrm>
            <a:off x="10467976" y="3895100"/>
            <a:ext cx="0" cy="1877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007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AEE6BAFD-474A-47D4-BD4A-EF16D532D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520" y="1455142"/>
            <a:ext cx="6575138" cy="49313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AECAF8-B979-4AF9-A487-E24977CF9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81F2E-8F3B-489A-BC4C-FADCD0744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29265"/>
            <a:ext cx="11841480" cy="2099045"/>
          </a:xfrm>
        </p:spPr>
        <p:txBody>
          <a:bodyPr>
            <a:normAutofit/>
          </a:bodyPr>
          <a:lstStyle/>
          <a:p>
            <a:r>
              <a:rPr lang="en-CA" sz="2400" dirty="0"/>
              <a:t>High temperature ions are  bad</a:t>
            </a:r>
          </a:p>
          <a:p>
            <a:pPr lvl="1"/>
            <a:r>
              <a:rPr lang="en-CA" sz="2400" dirty="0"/>
              <a:t>Doppler broadening in laser spectroscopy</a:t>
            </a:r>
          </a:p>
          <a:p>
            <a:pPr lvl="1"/>
            <a:r>
              <a:rPr lang="en-CA" sz="2400" dirty="0"/>
              <a:t>Worse time spread and energy spread of ions in MR-TOF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D653AF-E12C-4DBD-BD84-B2F1880FB54F}"/>
              </a:ext>
            </a:extLst>
          </p:cNvPr>
          <p:cNvSpPr txBox="1"/>
          <p:nvPr/>
        </p:nvSpPr>
        <p:spPr>
          <a:xfrm rot="18651592">
            <a:off x="8994240" y="4263332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RF heating</a:t>
            </a:r>
            <a:endParaRPr lang="en-CA" sz="1400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F843FC-11D7-4420-A20E-E0B26B86D5E4}"/>
              </a:ext>
            </a:extLst>
          </p:cNvPr>
          <p:cNvSpPr txBox="1"/>
          <p:nvPr/>
        </p:nvSpPr>
        <p:spPr>
          <a:xfrm>
            <a:off x="9524193" y="6157188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AxialDepth</a:t>
            </a:r>
            <a:r>
              <a:rPr lang="en-US" dirty="0">
                <a:solidFill>
                  <a:srgbClr val="00B0F0"/>
                </a:solidFill>
              </a:rPr>
              <a:t>: 4 V</a:t>
            </a:r>
            <a:endParaRPr lang="en-CA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3ED1B2E-6939-4EEF-9F67-33FF70F02C00}"/>
                  </a:ext>
                </a:extLst>
              </p:cNvPr>
              <p:cNvSpPr/>
              <p:nvPr/>
            </p:nvSpPr>
            <p:spPr>
              <a:xfrm>
                <a:off x="4471862" y="6049158"/>
                <a:ext cx="1155316" cy="7856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200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m:t>∝</m:t>
                      </m:r>
                      <m:f>
                        <m:fPr>
                          <m:ctrlPr>
                            <a:rPr lang="en-CA" sz="22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sz="2200" b="0" i="1" baseline="-2500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200" b="0" i="1" baseline="3000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200" i="1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3ED1B2E-6939-4EEF-9F67-33FF70F02C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1862" y="6049158"/>
                <a:ext cx="1155316" cy="785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94246EC9-EECB-4DD5-8964-B7492CEBF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42" y="2090737"/>
            <a:ext cx="4187080" cy="352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71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ECAF8-B979-4AF9-A487-E24977CF9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81F2E-8F3B-489A-BC4C-FADCD0744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1216"/>
            <a:ext cx="11841480" cy="2099045"/>
          </a:xfrm>
        </p:spPr>
        <p:txBody>
          <a:bodyPr>
            <a:normAutofit/>
          </a:bodyPr>
          <a:lstStyle/>
          <a:p>
            <a:r>
              <a:rPr lang="en-CA" sz="2400" dirty="0"/>
              <a:t>Dependent on the axial trap depth and </a:t>
            </a:r>
            <a:r>
              <a:rPr lang="en-CA" sz="2400" i="1" dirty="0"/>
              <a:t>q</a:t>
            </a:r>
            <a:r>
              <a:rPr lang="en-CA" sz="2400" dirty="0"/>
              <a:t> value</a:t>
            </a:r>
          </a:p>
          <a:p>
            <a:pPr lvl="1"/>
            <a:r>
              <a:rPr lang="en-CA" sz="2000" dirty="0"/>
              <a:t>For a required axial trap depth of 30 V: </a:t>
            </a:r>
            <a:r>
              <a:rPr lang="en-CA" sz="2000" b="1" dirty="0"/>
              <a:t>lowest ion temperature at</a:t>
            </a:r>
            <a:r>
              <a:rPr lang="en-CA" sz="2000" dirty="0"/>
              <a:t> </a:t>
            </a:r>
            <a:r>
              <a:rPr lang="en-CA" sz="2000" b="1" i="1" dirty="0"/>
              <a:t>q</a:t>
            </a:r>
            <a:r>
              <a:rPr lang="en-CA" sz="2000" b="1" dirty="0"/>
              <a:t> = 0.55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5ECD41-4B95-4E55-966B-A959C101C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120" y="1915278"/>
            <a:ext cx="6082454" cy="45618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2F507C-20E6-40DF-ADF3-C36F4A6B1EEA}"/>
              </a:ext>
            </a:extLst>
          </p:cNvPr>
          <p:cNvSpPr txBox="1"/>
          <p:nvPr/>
        </p:nvSpPr>
        <p:spPr>
          <a:xfrm>
            <a:off x="3478681" y="200723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AxialDepth</a:t>
            </a:r>
            <a:r>
              <a:rPr lang="en-US" dirty="0">
                <a:solidFill>
                  <a:srgbClr val="00B0F0"/>
                </a:solidFill>
              </a:rPr>
              <a:t>: 30 V</a:t>
            </a:r>
            <a:endParaRPr lang="en-CA" dirty="0">
              <a:solidFill>
                <a:srgbClr val="00B0F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682D4E-9FA1-4838-B88B-11F8BAA74B53}"/>
              </a:ext>
            </a:extLst>
          </p:cNvPr>
          <p:cNvSpPr txBox="1"/>
          <p:nvPr/>
        </p:nvSpPr>
        <p:spPr>
          <a:xfrm rot="2052716">
            <a:off x="1307067" y="3003269"/>
            <a:ext cx="1087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Insufficient </a:t>
            </a:r>
          </a:p>
          <a:p>
            <a:pPr algn="ctr"/>
            <a:r>
              <a:rPr lang="en-US" sz="1400" dirty="0">
                <a:solidFill>
                  <a:schemeClr val="accent1"/>
                </a:solidFill>
              </a:rPr>
              <a:t>trapping</a:t>
            </a:r>
            <a:endParaRPr lang="en-CA" sz="1400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C81771-76C1-4451-AD30-3C86B081FD39}"/>
              </a:ext>
            </a:extLst>
          </p:cNvPr>
          <p:cNvSpPr txBox="1"/>
          <p:nvPr/>
        </p:nvSpPr>
        <p:spPr>
          <a:xfrm rot="19301729">
            <a:off x="3720525" y="4251322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RF heating</a:t>
            </a:r>
            <a:endParaRPr lang="en-CA" sz="1400" dirty="0">
              <a:solidFill>
                <a:schemeClr val="accent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E10765-4658-43FC-A068-B7A45DA48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766" y="2074391"/>
            <a:ext cx="6880935" cy="20668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81B183-E6A7-48F3-9DBE-5987725B72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3540" y="4014323"/>
            <a:ext cx="1701559" cy="137159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4FEB7B0-9ABD-4ED3-8BFD-AAF770DED656}"/>
              </a:ext>
            </a:extLst>
          </p:cNvPr>
          <p:cNvSpPr/>
          <p:nvPr/>
        </p:nvSpPr>
        <p:spPr>
          <a:xfrm>
            <a:off x="10288436" y="5385922"/>
            <a:ext cx="1972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Laplace equation</a:t>
            </a:r>
          </a:p>
          <a:p>
            <a:pPr algn="ctr"/>
            <a:r>
              <a:rPr lang="en-CA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quadrupole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5416DF2-1D63-4294-BD5E-8720C49C577C}"/>
                  </a:ext>
                </a:extLst>
              </p:cNvPr>
              <p:cNvSpPr/>
              <p:nvPr/>
            </p:nvSpPr>
            <p:spPr>
              <a:xfrm>
                <a:off x="2846627" y="6244220"/>
                <a:ext cx="978153" cy="659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m:t>∝</m:t>
                      </m:r>
                      <m:f>
                        <m:fPr>
                          <m:ctrlPr>
                            <a:rPr lang="en-CA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baseline="-2500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baseline="3000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i="1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5416DF2-1D63-4294-BD5E-8720C49C57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6627" y="6244220"/>
                <a:ext cx="978153" cy="6594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306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D8696-E09A-4D91-8C67-8FF456170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750040" cy="650329"/>
          </a:xfrm>
        </p:spPr>
        <p:txBody>
          <a:bodyPr/>
          <a:lstStyle/>
          <a:p>
            <a:r>
              <a:rPr lang="en-US" dirty="0"/>
              <a:t>Vacuum requirements and design</a:t>
            </a: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1785A7-CB5B-4562-B981-6360F9709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722" y="2681416"/>
            <a:ext cx="7058965" cy="420187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BEEA01-F9FA-4CD2-B9F7-FCF4FA3517F9}"/>
              </a:ext>
            </a:extLst>
          </p:cNvPr>
          <p:cNvSpPr/>
          <p:nvPr/>
        </p:nvSpPr>
        <p:spPr>
          <a:xfrm>
            <a:off x="-42460" y="3418216"/>
            <a:ext cx="272061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/>
              <a:t>Differential </a:t>
            </a:r>
          </a:p>
          <a:p>
            <a:r>
              <a:rPr lang="en-US" sz="2300" b="1" dirty="0"/>
              <a:t>Pumping scheme:</a:t>
            </a:r>
            <a:endParaRPr lang="en-CA" sz="23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FB56E7-4F0B-4469-BAC2-DDDFFBE8E403}"/>
              </a:ext>
            </a:extLst>
          </p:cNvPr>
          <p:cNvSpPr txBox="1"/>
          <p:nvPr/>
        </p:nvSpPr>
        <p:spPr>
          <a:xfrm>
            <a:off x="1346200" y="6086663"/>
            <a:ext cx="294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Turbo molecular pump (TMP)</a:t>
            </a:r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CE371D-4DA0-4FBA-A8F9-F1BCF05D4CA2}"/>
              </a:ext>
            </a:extLst>
          </p:cNvPr>
          <p:cNvSpPr txBox="1"/>
          <p:nvPr/>
        </p:nvSpPr>
        <p:spPr>
          <a:xfrm>
            <a:off x="6825462" y="616069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TMP</a:t>
            </a:r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EB9B76-35B0-4C3C-9B6D-225E04656A14}"/>
              </a:ext>
            </a:extLst>
          </p:cNvPr>
          <p:cNvSpPr txBox="1"/>
          <p:nvPr/>
        </p:nvSpPr>
        <p:spPr>
          <a:xfrm>
            <a:off x="9601214" y="6513955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Backing pump</a:t>
            </a:r>
            <a:endParaRPr lang="en-CA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AFC6727-FFA3-4B06-BE1E-9D5EC86F33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376" y="1668920"/>
            <a:ext cx="12103407" cy="49456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3504155-C78A-4288-93A0-38708089A512}"/>
              </a:ext>
            </a:extLst>
          </p:cNvPr>
          <p:cNvSpPr/>
          <p:nvPr/>
        </p:nvSpPr>
        <p:spPr>
          <a:xfrm>
            <a:off x="4934545" y="1674723"/>
            <a:ext cx="1925160" cy="467144"/>
          </a:xfrm>
          <a:prstGeom prst="rect">
            <a:avLst/>
          </a:prstGeom>
          <a:noFill/>
          <a:ln w="25400">
            <a:solidFill>
              <a:srgbClr val="00B050">
                <a:alpha val="5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8AD1DB-E347-42AE-B066-70FA2F8196CD}"/>
              </a:ext>
            </a:extLst>
          </p:cNvPr>
          <p:cNvSpPr/>
          <p:nvPr/>
        </p:nvSpPr>
        <p:spPr>
          <a:xfrm>
            <a:off x="6918911" y="1664140"/>
            <a:ext cx="3844164" cy="464754"/>
          </a:xfrm>
          <a:prstGeom prst="rect">
            <a:avLst/>
          </a:prstGeom>
          <a:noFill/>
          <a:ln w="25400">
            <a:solidFill>
              <a:srgbClr val="FF0000">
                <a:alpha val="5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697745-FFCC-4C3B-815C-3D029A588F34}"/>
              </a:ext>
            </a:extLst>
          </p:cNvPr>
          <p:cNvSpPr/>
          <p:nvPr/>
        </p:nvSpPr>
        <p:spPr>
          <a:xfrm>
            <a:off x="10811556" y="1662423"/>
            <a:ext cx="565837" cy="464754"/>
          </a:xfrm>
          <a:prstGeom prst="rect">
            <a:avLst/>
          </a:prstGeom>
          <a:noFill/>
          <a:ln w="25400">
            <a:solidFill>
              <a:srgbClr val="00B050">
                <a:alpha val="5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4DC732-7E39-4A15-B08E-FCAAEB036991}"/>
              </a:ext>
            </a:extLst>
          </p:cNvPr>
          <p:cNvSpPr/>
          <p:nvPr/>
        </p:nvSpPr>
        <p:spPr>
          <a:xfrm>
            <a:off x="11440696" y="1663284"/>
            <a:ext cx="371232" cy="464754"/>
          </a:xfrm>
          <a:prstGeom prst="rect">
            <a:avLst/>
          </a:prstGeom>
          <a:noFill/>
          <a:ln w="25400">
            <a:solidFill>
              <a:srgbClr val="00B050">
                <a:alpha val="5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056F0C0-D3AF-46C8-AC99-79FDD4816366}"/>
              </a:ext>
            </a:extLst>
          </p:cNvPr>
          <p:cNvSpPr/>
          <p:nvPr/>
        </p:nvSpPr>
        <p:spPr>
          <a:xfrm>
            <a:off x="63376" y="1668358"/>
            <a:ext cx="4798335" cy="464752"/>
          </a:xfrm>
          <a:prstGeom prst="rect">
            <a:avLst/>
          </a:prstGeom>
          <a:noFill/>
          <a:ln w="25400">
            <a:solidFill>
              <a:srgbClr val="7030A0">
                <a:alpha val="5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8EECC0-EA8D-4723-8EEF-8F2C33D4F7E0}"/>
                  </a:ext>
                </a:extLst>
              </p:cNvPr>
              <p:cNvSpPr txBox="1"/>
              <p:nvPr/>
            </p:nvSpPr>
            <p:spPr>
              <a:xfrm>
                <a:off x="4934544" y="1135819"/>
                <a:ext cx="1957227" cy="461665"/>
              </a:xfrm>
              <a:prstGeom prst="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200" dirty="0"/>
                  <a:t>Pre-cooler:</a:t>
                </a:r>
                <a:endParaRPr lang="en-CA" sz="1200" i="1" dirty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i="1">
                          <a:latin typeface="Cambria Math"/>
                        </a:rPr>
                        <m:t>𝑃</m:t>
                      </m:r>
                      <m:r>
                        <a:rPr lang="en-CA" sz="1200" i="1" baseline="-2500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CA" sz="1200" i="1">
                          <a:latin typeface="Cambria Math"/>
                        </a:rPr>
                        <m:t>=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CA" sz="1200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CA" sz="1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CA" sz="1200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CA" sz="12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CA" sz="12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1200">
                          <a:latin typeface="Cambria Math"/>
                          <a:ea typeface="Cambria Math"/>
                        </a:rPr>
                        <m:t>mbar</m:t>
                      </m:r>
                    </m:oMath>
                  </m:oMathPara>
                </a14:m>
                <a:endParaRPr lang="en-CA" sz="12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8EECC0-EA8D-4723-8EEF-8F2C33D4F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4544" y="1135819"/>
                <a:ext cx="195722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9596886-670A-4153-954E-9740D74070D3}"/>
                  </a:ext>
                </a:extLst>
              </p:cNvPr>
              <p:cNvSpPr txBox="1"/>
              <p:nvPr/>
            </p:nvSpPr>
            <p:spPr>
              <a:xfrm>
                <a:off x="6964176" y="997664"/>
                <a:ext cx="1941710" cy="584775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/>
                  <a:t>Cooler:</a:t>
                </a:r>
                <a:endParaRPr lang="en-CA" sz="1600" i="1" dirty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i="1">
                          <a:latin typeface="Cambria Math"/>
                        </a:rPr>
                        <m:t>𝑃</m:t>
                      </m:r>
                      <m:r>
                        <a:rPr lang="en-CA" sz="1600" i="1" baseline="-2500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CA" sz="1600" i="1">
                          <a:latin typeface="Cambria Math"/>
                        </a:rPr>
                        <m:t>=6</m:t>
                      </m:r>
                      <m:r>
                        <a:rPr lang="en-CA" sz="1600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CA" sz="16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CA" sz="1600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CA" sz="1600" i="1">
                              <a:latin typeface="Cambria Math"/>
                              <a:ea typeface="Cambria Math"/>
                            </a:rPr>
                            <m:t>−2</m:t>
                          </m:r>
                        </m:sup>
                      </m:sSup>
                      <m:r>
                        <a:rPr lang="en-CA" sz="16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1600">
                          <a:latin typeface="Cambria Math"/>
                          <a:ea typeface="Cambria Math"/>
                        </a:rPr>
                        <m:t>mbar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9596886-670A-4153-954E-9740D7407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4176" y="997664"/>
                <a:ext cx="1941710" cy="584775"/>
              </a:xfrm>
              <a:prstGeom prst="rect">
                <a:avLst/>
              </a:prstGeom>
              <a:blipFill>
                <a:blip r:embed="rId5"/>
                <a:stretch>
                  <a:fillRect t="-2041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2BDD377-372E-4A04-99BD-171F8670B767}"/>
                  </a:ext>
                </a:extLst>
              </p:cNvPr>
              <p:cNvSpPr txBox="1"/>
              <p:nvPr/>
            </p:nvSpPr>
            <p:spPr>
              <a:xfrm>
                <a:off x="8970091" y="1079141"/>
                <a:ext cx="1734995" cy="461665"/>
              </a:xfrm>
              <a:prstGeom prst="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200" dirty="0"/>
                  <a:t>Laser Spec. region:</a:t>
                </a:r>
                <a:endParaRPr lang="en-CA" sz="1200" i="1" dirty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i="1">
                          <a:latin typeface="Cambria Math"/>
                        </a:rPr>
                        <m:t>𝑃</m:t>
                      </m:r>
                      <m:r>
                        <a:rPr lang="en-CA" sz="1200" i="1" baseline="-2500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CA" sz="1200" i="1">
                          <a:latin typeface="Cambria Math"/>
                        </a:rPr>
                        <m:t>=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CA" sz="1200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CA" sz="1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CA" sz="1200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CA" sz="12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CA" sz="12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1200">
                          <a:latin typeface="Cambria Math"/>
                          <a:ea typeface="Cambria Math"/>
                        </a:rPr>
                        <m:t>mbar</m:t>
                      </m:r>
                    </m:oMath>
                  </m:oMathPara>
                </a14:m>
                <a:endParaRPr lang="en-CA" sz="12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2BDD377-372E-4A04-99BD-171F8670B7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0091" y="1079141"/>
                <a:ext cx="1734995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C988FBC-3CEA-4D84-A1BB-74D7B65EE098}"/>
                  </a:ext>
                </a:extLst>
              </p:cNvPr>
              <p:cNvSpPr txBox="1"/>
              <p:nvPr/>
            </p:nvSpPr>
            <p:spPr>
              <a:xfrm>
                <a:off x="10731614" y="1077297"/>
                <a:ext cx="1428925" cy="438582"/>
              </a:xfrm>
              <a:prstGeom prst="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125" dirty="0"/>
                  <a:t>Ion </a:t>
                </a:r>
                <a:r>
                  <a:rPr lang="en-CA" sz="1125" dirty="0" err="1"/>
                  <a:t>buncher</a:t>
                </a:r>
                <a:r>
                  <a:rPr lang="en-CA" sz="1125" dirty="0"/>
                  <a:t>:</a:t>
                </a:r>
                <a:endParaRPr lang="en-CA" sz="1125" i="1" dirty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125" i="1">
                          <a:latin typeface="Cambria Math"/>
                        </a:rPr>
                        <m:t>𝑃</m:t>
                      </m:r>
                      <m:r>
                        <a:rPr lang="en-CA" sz="1125" i="1" baseline="-2500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CA" sz="1125" i="1">
                          <a:latin typeface="Cambria Math"/>
                        </a:rPr>
                        <m:t>=</m:t>
                      </m:r>
                      <m:r>
                        <a:rPr lang="en-US" sz="1125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CA" sz="1125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CA" sz="1125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CA" sz="1125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CA" sz="1125" i="1">
                              <a:latin typeface="Cambria Math"/>
                              <a:ea typeface="Cambria Math"/>
                            </a:rPr>
                            <m:t>−4</m:t>
                          </m:r>
                        </m:sup>
                      </m:sSup>
                      <m:r>
                        <a:rPr lang="en-CA" sz="1125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1125">
                          <a:latin typeface="Cambria Math"/>
                          <a:ea typeface="Cambria Math"/>
                        </a:rPr>
                        <m:t>mbar</m:t>
                      </m:r>
                    </m:oMath>
                  </m:oMathPara>
                </a14:m>
                <a:endParaRPr lang="en-CA" sz="1125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C988FBC-3CEA-4D84-A1BB-74D7B65EE0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1614" y="1077297"/>
                <a:ext cx="1428925" cy="4385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69DE81-41FF-4AB4-AD52-B3B7471BEBDB}"/>
                  </a:ext>
                </a:extLst>
              </p:cNvPr>
              <p:cNvSpPr txBox="1"/>
              <p:nvPr/>
            </p:nvSpPr>
            <p:spPr>
              <a:xfrm>
                <a:off x="2028993" y="1020991"/>
                <a:ext cx="2087107" cy="587597"/>
              </a:xfrm>
              <a:prstGeom prst="rect">
                <a:avLst/>
              </a:prstGeom>
              <a:ln>
                <a:solidFill>
                  <a:srgbClr val="7030A0"/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/>
                  <a:t>QMF:</a:t>
                </a:r>
                <a:endParaRPr lang="en-CA" sz="1600" i="1" dirty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i="1">
                          <a:latin typeface="Cambria Math"/>
                        </a:rPr>
                        <m:t>𝑃</m:t>
                      </m:r>
                      <m:r>
                        <a:rPr lang="en-CA" sz="1600" i="1" baseline="-25000">
                          <a:latin typeface="Cambria Math"/>
                        </a:rPr>
                        <m:t>0</m:t>
                      </m:r>
                      <m:r>
                        <a:rPr lang="en-CA" sz="1600" i="1">
                          <a:latin typeface="Cambria Math"/>
                        </a:rPr>
                        <m:t>=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CA" sz="1600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CA" sz="16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CA" sz="1600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CA" sz="16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en-CA" sz="16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1600">
                          <a:latin typeface="Cambria Math"/>
                          <a:ea typeface="Cambria Math"/>
                        </a:rPr>
                        <m:t>mbar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69DE81-41FF-4AB4-AD52-B3B7471BE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8993" y="1020991"/>
                <a:ext cx="2087107" cy="587597"/>
              </a:xfrm>
              <a:prstGeom prst="rect">
                <a:avLst/>
              </a:prstGeom>
              <a:blipFill>
                <a:blip r:embed="rId8"/>
                <a:stretch>
                  <a:fillRect t="-2020"/>
                </a:stretch>
              </a:blipFill>
              <a:ln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F0DDC48-5C5D-48E7-9F76-639A15AA9EBC}"/>
              </a:ext>
            </a:extLst>
          </p:cNvPr>
          <p:cNvCxnSpPr>
            <a:cxnSpLocks/>
            <a:stCxn id="21" idx="2"/>
            <a:endCxn id="16" idx="0"/>
          </p:cNvCxnSpPr>
          <p:nvPr/>
        </p:nvCxnSpPr>
        <p:spPr>
          <a:xfrm>
            <a:off x="9837589" y="1540806"/>
            <a:ext cx="1256886" cy="121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0C3CE4F1-101A-40C3-B25D-3ED1AECF5D26}"/>
              </a:ext>
            </a:extLst>
          </p:cNvPr>
          <p:cNvSpPr/>
          <p:nvPr/>
        </p:nvSpPr>
        <p:spPr>
          <a:xfrm>
            <a:off x="-350520" y="593055"/>
            <a:ext cx="10613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0">
              <a:buNone/>
            </a:pPr>
            <a:r>
              <a:rPr lang="en-US" dirty="0"/>
              <a:t>QMF requires as good vacuum as possible; cooler requires higher buffer gas pressure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2408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simulation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04950"/>
            <a:ext cx="9144000" cy="3087618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393713" y="609600"/>
            <a:ext cx="9144000" cy="563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613911"/>
            <a:ext cx="2735147" cy="218811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57800" y="2495550"/>
            <a:ext cx="2209800" cy="142494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181600" y="3867150"/>
            <a:ext cx="76200" cy="7467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7467600" y="3867150"/>
            <a:ext cx="695324" cy="72541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80039" y="2704575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6×10⁻² mbar</a:t>
            </a:r>
            <a:endParaRPr lang="en-CA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00" y="3116818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5×10⁻⁴ mbar</a:t>
            </a:r>
            <a:endParaRPr lang="en-CA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66142" y="3073907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6×10⁻⁴ mbar</a:t>
            </a:r>
            <a:endParaRPr lang="en-CA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22239" y="2563843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1×10⁻⁵ mbar</a:t>
            </a:r>
            <a:endParaRPr lang="en-CA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172200" y="2880768"/>
            <a:ext cx="190500" cy="236051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eft Brace 15"/>
          <p:cNvSpPr/>
          <p:nvPr/>
        </p:nvSpPr>
        <p:spPr>
          <a:xfrm rot="5400000">
            <a:off x="6710171" y="2158196"/>
            <a:ext cx="464882" cy="54864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6668292" y="1848372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cm</a:t>
            </a:r>
            <a:endParaRPr lang="en-CA" dirty="0"/>
          </a:p>
        </p:txBody>
      </p:sp>
      <p:sp>
        <p:nvSpPr>
          <p:cNvPr id="22" name="Arrow: Down 21"/>
          <p:cNvSpPr/>
          <p:nvPr/>
        </p:nvSpPr>
        <p:spPr>
          <a:xfrm>
            <a:off x="9554866" y="1504950"/>
            <a:ext cx="1524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TextBox 22"/>
          <p:cNvSpPr txBox="1"/>
          <p:nvPr/>
        </p:nvSpPr>
        <p:spPr>
          <a:xfrm>
            <a:off x="8921267" y="1145143"/>
            <a:ext cx="14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Helium gas in</a:t>
            </a:r>
            <a:endParaRPr lang="en-CA" dirty="0"/>
          </a:p>
        </p:txBody>
      </p:sp>
      <p:sp>
        <p:nvSpPr>
          <p:cNvPr id="24" name="TextBox 23"/>
          <p:cNvSpPr txBox="1"/>
          <p:nvPr/>
        </p:nvSpPr>
        <p:spPr>
          <a:xfrm>
            <a:off x="8325654" y="451871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Pump</a:t>
            </a:r>
            <a:endParaRPr lang="en-CA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43965" y="4601628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Pump</a:t>
            </a:r>
            <a:endParaRPr lang="en-CA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Arrow: Down 25"/>
          <p:cNvSpPr/>
          <p:nvPr/>
        </p:nvSpPr>
        <p:spPr>
          <a:xfrm>
            <a:off x="3429000" y="4019550"/>
            <a:ext cx="1132670" cy="4181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Arrow: Down 26"/>
          <p:cNvSpPr/>
          <p:nvPr/>
        </p:nvSpPr>
        <p:spPr>
          <a:xfrm>
            <a:off x="8168026" y="4072883"/>
            <a:ext cx="1132670" cy="4181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0ED0076-98F4-45D3-BC6A-0E5804D83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0485" y="3637061"/>
            <a:ext cx="731290" cy="95550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14AEF6F-85C3-4325-B18E-FBA2C916FA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3628" y="3678387"/>
            <a:ext cx="731290" cy="95550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DE92D87-9226-4333-A640-1556B0218F60}"/>
              </a:ext>
            </a:extLst>
          </p:cNvPr>
          <p:cNvSpPr/>
          <p:nvPr/>
        </p:nvSpPr>
        <p:spPr>
          <a:xfrm>
            <a:off x="8157793" y="4977884"/>
            <a:ext cx="2001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Avoid gas buildup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4EB2366A-74C6-4A5E-A3D3-4B2EF14F291F}"/>
              </a:ext>
            </a:extLst>
          </p:cNvPr>
          <p:cNvSpPr txBox="1">
            <a:spLocks/>
          </p:cNvSpPr>
          <p:nvPr/>
        </p:nvSpPr>
        <p:spPr>
          <a:xfrm>
            <a:off x="0" y="111642"/>
            <a:ext cx="12192000" cy="1762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9FF"/>
              </a:buClr>
              <a:buFont typeface="Wingdings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Tool: </a:t>
            </a:r>
            <a:r>
              <a:rPr lang="en-US" dirty="0" err="1"/>
              <a:t>Molflow</a:t>
            </a:r>
            <a:r>
              <a:rPr lang="en-US" dirty="0"/>
              <a:t>+ (</a:t>
            </a:r>
            <a:r>
              <a:rPr lang="en-US" dirty="0">
                <a:hlinkClick r:id="rId5"/>
              </a:rPr>
              <a:t>https://molflow.web.cern.ch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Molecular flow simulation using ray-tracing</a:t>
            </a:r>
          </a:p>
        </p:txBody>
      </p:sp>
    </p:spTree>
    <p:extLst>
      <p:ext uri="{BB962C8B-B14F-4D97-AF65-F5344CB8AC3E}">
        <p14:creationId xmlns:p14="http://schemas.microsoft.com/office/powerpoint/2010/main" val="115858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</Template>
  <TotalTime>17969</TotalTime>
  <Words>1672</Words>
  <Application>Microsoft Office PowerPoint</Application>
  <PresentationFormat>Widescreen</PresentationFormat>
  <Paragraphs>293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Adobe Garamond Pro</vt:lpstr>
      <vt:lpstr>Adobe Garamond Pro Bold</vt:lpstr>
      <vt:lpstr>DejaVu Sans</vt:lpstr>
      <vt:lpstr>Montserrat</vt:lpstr>
      <vt:lpstr>MS PGothic</vt:lpstr>
      <vt:lpstr>Arial</vt:lpstr>
      <vt:lpstr>Calibri</vt:lpstr>
      <vt:lpstr>Cambria Math</vt:lpstr>
      <vt:lpstr>Wingdings</vt:lpstr>
      <vt:lpstr>Custom Design</vt:lpstr>
      <vt:lpstr>A linear quadrupole ion trap for  barium tagging in nEXO</vt:lpstr>
      <vt:lpstr>nEXO: a search for neutrinoless double beta decay (0νββ)</vt:lpstr>
      <vt:lpstr>Barium tagging: the ultimate method for background rejection</vt:lpstr>
      <vt:lpstr>Linear quadrupole ion trap (LQIT): radial dimension</vt:lpstr>
      <vt:lpstr>Linear quadrupole ion trap (LQIT): longitudinal dimension </vt:lpstr>
      <vt:lpstr>Simulations</vt:lpstr>
      <vt:lpstr>Simulations</vt:lpstr>
      <vt:lpstr>Vacuum requirements and design</vt:lpstr>
      <vt:lpstr>Vacuum simulation</vt:lpstr>
      <vt:lpstr>Mechanical design</vt:lpstr>
      <vt:lpstr>Experimental preparation</vt:lpstr>
      <vt:lpstr>Prototypes</vt:lpstr>
      <vt:lpstr>Quadrupole Mass Filter (QMF) prototypes</vt:lpstr>
      <vt:lpstr>QMF V2.1</vt:lpstr>
      <vt:lpstr>QMF V2.2</vt:lpstr>
      <vt:lpstr>RF cooler prototype</vt:lpstr>
      <vt:lpstr>Summary and outlook</vt:lpstr>
      <vt:lpstr>PowerPoint Presentation</vt:lpstr>
      <vt:lpstr>Vacuum simulation </vt:lpstr>
      <vt:lpstr>QMF performance</vt:lpstr>
      <vt:lpstr>QMS performance simulation </vt:lpstr>
      <vt:lpstr>Measure QMS electrode tolerance</vt:lpstr>
      <vt:lpstr>RF ion cooler</vt:lpstr>
      <vt:lpstr>Novel rectangular electrode for cooler </vt:lpstr>
      <vt:lpstr>Novel rectangular electrode for cooler</vt:lpstr>
      <vt:lpstr>Laser spectroscopy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Lan</dc:creator>
  <cp:lastModifiedBy>Yang Lan</cp:lastModifiedBy>
  <cp:revision>96</cp:revision>
  <cp:lastPrinted>2019-06-03T09:10:12Z</cp:lastPrinted>
  <dcterms:created xsi:type="dcterms:W3CDTF">2018-09-07T03:55:58Z</dcterms:created>
  <dcterms:modified xsi:type="dcterms:W3CDTF">2019-06-03T15:43:52Z</dcterms:modified>
</cp:coreProperties>
</file>