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8" r:id="rId3"/>
    <p:sldId id="262" r:id="rId4"/>
    <p:sldId id="261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00000"/>
    <a:srgbClr val="26539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10" autoAdjust="0"/>
  </p:normalViewPr>
  <p:slideViewPr>
    <p:cSldViewPr>
      <p:cViewPr varScale="1">
        <p:scale>
          <a:sx n="60" d="100"/>
          <a:sy n="60" d="100"/>
        </p:scale>
        <p:origin x="1686" y="66"/>
      </p:cViewPr>
      <p:guideLst>
        <p:guide orient="horz" pos="2160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405E45-FE35-476C-B7B4-FC6594F28436}" type="datetimeFigureOut">
              <a:rPr lang="fr-FR" altLang="fr-FR"/>
              <a:pPr>
                <a:defRPr/>
              </a:pPr>
              <a:t>29/05/2017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37AF55-51F3-4FEA-AE63-35577592BE0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635996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0ABC107-A71E-4077-BF2B-302089A92E4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1981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318B8D24-738E-4B5D-9887-F735D79BFE63}" type="slidenum">
              <a:rPr lang="fr-FR" altLang="fr-FR" sz="1200"/>
              <a:pPr/>
              <a:t>1</a:t>
            </a:fld>
            <a:endParaRPr lang="fr-FR" altLang="fr-FR" sz="120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CA" altLang="fr-FR" noProof="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1766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10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268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11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230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12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CA" altLang="fr-FR" baseline="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2350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13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CA" altLang="fr-FR" baseline="0" noProof="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12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14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490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15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211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2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73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3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13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4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154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5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CA" altLang="fr-FR" baseline="0" noProof="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353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6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CA" altLang="fr-FR" baseline="0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28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7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9021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8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85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fld id="{4646F88D-ADE8-44BF-8581-F9A7DF4DCA6C}" type="slidenum">
              <a:rPr lang="fr-FR" altLang="fr-FR" sz="1200"/>
              <a:pPr/>
              <a:t>9</a:t>
            </a:fld>
            <a:endParaRPr lang="fr-FR" altLang="fr-FR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fr-FR" altLang="fr-FR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94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815C0F3F-4441-4CF8-823E-EFB32658887F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A" smtClean="0"/>
              <a:t>Cliquez pour modifier le style des sous-titres du masque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141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6AF7AB1D-CE9D-48A8-915F-A099000D8D4C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8470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794649A7-44F0-4588-89AF-3E2653732F10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61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791E4-EBE6-4B69-B107-F389DA9036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1493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7E02DB52-B897-4F34-8C60-99A052917BE7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710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FAF8DE5A-1241-44ED-BC46-BFC426A9D9C1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518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CABBE889-CA57-47EA-B64F-C7E95AE86B04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09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C880A5F3-97D2-43CB-9D5B-F25DFCF12CD6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15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BB07E088-AC9D-42A0-AA84-F1DCF1EEFDB5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95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C1B5BCF8-BCB2-4B8A-9085-97427BFD54C7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44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 userDrawn="1"/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defRPr/>
            </a:pPr>
            <a:fld id="{7D2F4C75-E582-4EDF-AFED-F581D5925E51}" type="slidenum">
              <a:rPr lang="fr-FR" altLang="fr-FR" sz="1400" smtClean="0">
                <a:solidFill>
                  <a:srgbClr val="265398"/>
                </a:solidFill>
              </a:rPr>
              <a:pPr>
                <a:defRPr/>
              </a:pPr>
              <a:t>‹N°›</a:t>
            </a:fld>
            <a:endParaRPr lang="fr-FR" altLang="fr-FR" sz="1400" smtClean="0">
              <a:solidFill>
                <a:srgbClr val="265398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69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ヒラギノ角ゴ Pro W3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265398"/>
                </a:solidFill>
              </a:defRPr>
            </a:lvl1pPr>
          </a:lstStyle>
          <a:p>
            <a:pPr>
              <a:defRPr/>
            </a:pPr>
            <a:fld id="{BDC26315-C109-4D21-8935-B821E41EB3A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 3" descr="fond_ppt_titrePresSansPhoto_v4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04800" y="3200400"/>
            <a:ext cx="76962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3600" b="1" dirty="0">
                <a:solidFill>
                  <a:srgbClr val="265398"/>
                </a:solidFill>
                <a:ea typeface="MS PGothic" panose="020B0600070205080204" pitchFamily="34" charset="-128"/>
              </a:rPr>
              <a:t>Probing </a:t>
            </a:r>
            <a:r>
              <a:rPr lang="en-US" altLang="fr-FR" sz="3600" b="1" dirty="0">
                <a:solidFill>
                  <a:srgbClr val="265398"/>
                </a:solidFill>
                <a:ea typeface="MS PGothic" panose="020B0600070205080204" pitchFamily="34" charset="-128"/>
              </a:rPr>
              <a:t>U</a:t>
            </a:r>
            <a:r>
              <a:rPr lang="en-US" altLang="fr-FR" sz="3600" b="1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ltrafast </a:t>
            </a:r>
            <a:r>
              <a:rPr lang="en-US" altLang="fr-FR" sz="3600" b="1" dirty="0">
                <a:solidFill>
                  <a:srgbClr val="265398"/>
                </a:solidFill>
                <a:ea typeface="MS PGothic" panose="020B0600070205080204" pitchFamily="34" charset="-128"/>
              </a:rPr>
              <a:t>O</a:t>
            </a:r>
            <a:r>
              <a:rPr lang="en-US" altLang="fr-FR" sz="3600" b="1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ptical </a:t>
            </a:r>
            <a:r>
              <a:rPr lang="en-US" altLang="fr-FR" sz="3600" b="1" dirty="0">
                <a:solidFill>
                  <a:srgbClr val="265398"/>
                </a:solidFill>
                <a:ea typeface="MS PGothic" panose="020B0600070205080204" pitchFamily="34" charset="-128"/>
              </a:rPr>
              <a:t>D</a:t>
            </a:r>
            <a:r>
              <a:rPr lang="en-US" altLang="fr-FR" sz="3600" b="1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emagnetization </a:t>
            </a:r>
            <a:r>
              <a:rPr lang="en-US" altLang="fr-FR" sz="3600" b="1" dirty="0">
                <a:solidFill>
                  <a:srgbClr val="265398"/>
                </a:solidFill>
                <a:ea typeface="MS PGothic" panose="020B0600070205080204" pitchFamily="34" charset="-128"/>
              </a:rPr>
              <a:t>with an </a:t>
            </a:r>
            <a:r>
              <a:rPr lang="en-US" altLang="fr-FR" sz="3600" b="1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HHG </a:t>
            </a:r>
            <a:r>
              <a:rPr lang="en-US" altLang="fr-FR" sz="3600" b="1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Source</a:t>
            </a:r>
            <a:endParaRPr lang="en-US" altLang="fr-FR" sz="3600" b="1" dirty="0" smtClean="0">
              <a:solidFill>
                <a:srgbClr val="265398"/>
              </a:solidFill>
              <a:ea typeface="MS PGothic" panose="020B0600070205080204" pitchFamily="34" charset="-128"/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381000" y="6019800"/>
            <a:ext cx="14863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CA" altLang="fr-FR" sz="1600" dirty="0" smtClean="0">
                <a:solidFill>
                  <a:srgbClr val="265398"/>
                </a:solidFill>
                <a:ea typeface="MS PGothic" panose="020B0600070205080204" pitchFamily="34" charset="-128"/>
              </a:rPr>
              <a:t>may 30, 2017</a:t>
            </a:r>
            <a:r>
              <a:rPr lang="en-CA" altLang="fr-FR" sz="1600" dirty="0" smtClean="0">
                <a:solidFill>
                  <a:srgbClr val="2D2D8A"/>
                </a:solidFill>
                <a:ea typeface="MS PGothic" panose="020B0600070205080204" pitchFamily="34" charset="-128"/>
              </a:rPr>
              <a:t> </a:t>
            </a:r>
            <a:endParaRPr lang="en-CA" altLang="fr-FR" sz="1600" dirty="0">
              <a:solidFill>
                <a:srgbClr val="2D2D8A"/>
              </a:solidFill>
              <a:ea typeface="MS PGothic" panose="020B0600070205080204" pitchFamily="34" charset="-128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04800" y="4954726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fr-FR" sz="2800" b="1" dirty="0">
                <a:solidFill>
                  <a:schemeClr val="tx1">
                    <a:lumMod val="65000"/>
                    <a:lumOff val="35000"/>
                  </a:schemeClr>
                </a:solidFill>
                <a:ea typeface="MS PGothic" panose="020B0600070205080204" pitchFamily="34" charset="-128"/>
              </a:rPr>
              <a:t>Katherine </a:t>
            </a:r>
            <a:r>
              <a:rPr lang="en-CA" alt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MS PGothic" panose="020B0600070205080204" pitchFamily="34" charset="-128"/>
              </a:rPr>
              <a:t>Légaré</a:t>
            </a:r>
            <a:endParaRPr lang="en-US" altLang="fr-FR" b="1" dirty="0">
              <a:solidFill>
                <a:schemeClr val="tx1">
                  <a:lumMod val="65000"/>
                  <a:lumOff val="35000"/>
                </a:schemeClr>
              </a:solidFill>
              <a:ea typeface="MS PGothic" panose="020B0600070205080204" pitchFamily="34" charset="-128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791200"/>
            <a:ext cx="2819400" cy="841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Experimental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Details</a:t>
            </a:r>
            <a:endParaRPr lang="en-CA" altLang="fr-FR" sz="2600" b="1" dirty="0" smtClean="0">
              <a:solidFill>
                <a:srgbClr val="0093D2"/>
              </a:solidFill>
            </a:endParaRPr>
          </a:p>
          <a:p>
            <a:r>
              <a:rPr lang="en-CA" altLang="fr-FR" sz="2000" b="1" dirty="0" smtClean="0"/>
              <a:t>Setup</a:t>
            </a:r>
            <a:endParaRPr lang="en-CA" altLang="fr-FR" sz="2000" b="1" dirty="0"/>
          </a:p>
        </p:txBody>
      </p:sp>
      <p:sp>
        <p:nvSpPr>
          <p:cNvPr id="159" name="Ellipse 158"/>
          <p:cNvSpPr>
            <a:spLocks/>
          </p:cNvSpPr>
          <p:nvPr/>
        </p:nvSpPr>
        <p:spPr>
          <a:xfrm rot="13740000">
            <a:off x="4054314" y="3697586"/>
            <a:ext cx="309600" cy="30960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0" name="Ellipse 159"/>
          <p:cNvSpPr>
            <a:spLocks/>
          </p:cNvSpPr>
          <p:nvPr/>
        </p:nvSpPr>
        <p:spPr>
          <a:xfrm rot="18900000">
            <a:off x="4056999" y="4212854"/>
            <a:ext cx="309600" cy="30960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Ellipse 161"/>
          <p:cNvSpPr/>
          <p:nvPr/>
        </p:nvSpPr>
        <p:spPr>
          <a:xfrm rot="2700000">
            <a:off x="857002" y="4236660"/>
            <a:ext cx="309483" cy="309483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" name="Ellipse 162"/>
          <p:cNvSpPr/>
          <p:nvPr/>
        </p:nvSpPr>
        <p:spPr>
          <a:xfrm rot="4894369">
            <a:off x="1805360" y="2924806"/>
            <a:ext cx="381936" cy="37049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50000"/>
                </a:sysClr>
              </a:gs>
              <a:gs pos="85000">
                <a:sysClr val="windowText" lastClr="000000">
                  <a:lumMod val="75000"/>
                  <a:lumOff val="2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 prst="softRound"/>
            <a:extrusionClr>
              <a:sysClr val="windowText" lastClr="000000">
                <a:lumMod val="75000"/>
                <a:lumOff val="25000"/>
              </a:sysClr>
            </a:extrusionClr>
            <a:contourClr>
              <a:sysClr val="windowText" lastClr="000000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Ellipse 163"/>
          <p:cNvSpPr/>
          <p:nvPr/>
        </p:nvSpPr>
        <p:spPr>
          <a:xfrm rot="5400000">
            <a:off x="3283511" y="3563355"/>
            <a:ext cx="381936" cy="370497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50000"/>
                </a:sysClr>
              </a:gs>
              <a:gs pos="85000">
                <a:sysClr val="windowText" lastClr="000000">
                  <a:lumMod val="75000"/>
                  <a:lumOff val="2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8000000"/>
            </a:lightRig>
          </a:scene3d>
          <a:sp3d extrusionH="63500">
            <a:bevelT w="0" h="0" prst="softRound"/>
            <a:extrusionClr>
              <a:sysClr val="windowText" lastClr="000000">
                <a:lumMod val="75000"/>
                <a:lumOff val="25000"/>
              </a:sysClr>
            </a:extrusionClr>
            <a:contourClr>
              <a:sysClr val="windowText" lastClr="000000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Ellipse 164"/>
          <p:cNvSpPr/>
          <p:nvPr/>
        </p:nvSpPr>
        <p:spPr>
          <a:xfrm rot="15845662">
            <a:off x="8605925" y="1985611"/>
            <a:ext cx="357285" cy="346584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50000"/>
                </a:sysClr>
              </a:gs>
              <a:gs pos="85000">
                <a:sysClr val="windowText" lastClr="000000">
                  <a:lumMod val="75000"/>
                  <a:lumOff val="2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 prst="softRound"/>
            <a:extrusionClr>
              <a:sysClr val="windowText" lastClr="000000">
                <a:lumMod val="75000"/>
                <a:lumOff val="25000"/>
              </a:sysClr>
            </a:extrusionClr>
            <a:contourClr>
              <a:sysClr val="windowText" lastClr="000000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Secteurs 165"/>
          <p:cNvSpPr/>
          <p:nvPr/>
        </p:nvSpPr>
        <p:spPr>
          <a:xfrm rot="20953358">
            <a:off x="4344948" y="2509723"/>
            <a:ext cx="244797" cy="472221"/>
          </a:xfrm>
          <a:prstGeom prst="pie">
            <a:avLst>
              <a:gd name="adj1" fmla="val 5413855"/>
              <a:gd name="adj2" fmla="val 1620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7" name="Image 16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3" t="1505" r="11368" b="2057"/>
          <a:stretch/>
        </p:blipFill>
        <p:spPr>
          <a:xfrm>
            <a:off x="7449375" y="3190600"/>
            <a:ext cx="1645956" cy="1638695"/>
          </a:xfrm>
          <a:prstGeom prst="rect">
            <a:avLst/>
          </a:prstGeom>
          <a:ln w="25400">
            <a:solidFill>
              <a:sysClr val="windowText" lastClr="000000"/>
            </a:solidFill>
          </a:ln>
          <a:scene3d>
            <a:camera prst="orthographicFront">
              <a:rot lat="1800000" lon="2400000" rev="0"/>
            </a:camera>
            <a:lightRig rig="threePt" dir="t"/>
          </a:scene3d>
          <a:sp3d extrusionH="25400"/>
        </p:spPr>
      </p:pic>
      <p:sp>
        <p:nvSpPr>
          <p:cNvPr id="168" name="Ellipse 167"/>
          <p:cNvSpPr/>
          <p:nvPr/>
        </p:nvSpPr>
        <p:spPr>
          <a:xfrm>
            <a:off x="5370647" y="3307253"/>
            <a:ext cx="245040" cy="486237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9" name="Connecteur droit 168"/>
          <p:cNvCxnSpPr>
            <a:endCxn id="171" idx="2"/>
          </p:cNvCxnSpPr>
          <p:nvPr/>
        </p:nvCxnSpPr>
        <p:spPr>
          <a:xfrm flipV="1">
            <a:off x="997452" y="2128337"/>
            <a:ext cx="7785459" cy="24056"/>
          </a:xfrm>
          <a:prstGeom prst="line">
            <a:avLst/>
          </a:prstGeom>
          <a:noFill/>
          <a:ln w="666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170" name="Triangle isocèle 169"/>
          <p:cNvSpPr/>
          <p:nvPr/>
        </p:nvSpPr>
        <p:spPr>
          <a:xfrm rot="4920000">
            <a:off x="5413361" y="1642299"/>
            <a:ext cx="72000" cy="1965778"/>
          </a:xfrm>
          <a:prstGeom prst="triangle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1" name="Triangle isocèle 170"/>
          <p:cNvSpPr/>
          <p:nvPr/>
        </p:nvSpPr>
        <p:spPr>
          <a:xfrm rot="4920000" flipV="1">
            <a:off x="7652185" y="1195454"/>
            <a:ext cx="57567" cy="2233635"/>
          </a:xfrm>
          <a:prstGeom prst="triangle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4" name="Triangle isocèle 173"/>
          <p:cNvSpPr/>
          <p:nvPr/>
        </p:nvSpPr>
        <p:spPr>
          <a:xfrm rot="4920000">
            <a:off x="4158454" y="595044"/>
            <a:ext cx="45719" cy="4416236"/>
          </a:xfrm>
          <a:prstGeom prst="triangle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Rectangle à coins arrondis 174"/>
          <p:cNvSpPr/>
          <p:nvPr/>
        </p:nvSpPr>
        <p:spPr>
          <a:xfrm rot="21120000">
            <a:off x="6387456" y="2382122"/>
            <a:ext cx="202545" cy="201049"/>
          </a:xfrm>
          <a:prstGeom prst="roundRect">
            <a:avLst/>
          </a:prstGeom>
          <a:gradFill rotWithShape="1">
            <a:gsLst>
              <a:gs pos="0">
                <a:sysClr val="windowText" lastClr="000000">
                  <a:lumMod val="110000"/>
                  <a:satMod val="105000"/>
                  <a:tint val="67000"/>
                </a:sysClr>
              </a:gs>
              <a:gs pos="50000">
                <a:sysClr val="windowText" lastClr="000000">
                  <a:lumMod val="105000"/>
                  <a:satMod val="103000"/>
                  <a:tint val="73000"/>
                </a:sysClr>
              </a:gs>
              <a:gs pos="100000">
                <a:sysClr val="windowText" lastClr="000000">
                  <a:lumMod val="105000"/>
                  <a:satMod val="109000"/>
                  <a:tint val="81000"/>
                </a:sysClr>
              </a:gs>
            </a:gsLst>
            <a:lin ang="5400000" scaled="0"/>
          </a:gradFill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6" name="Connecteur droit 175"/>
          <p:cNvCxnSpPr/>
          <p:nvPr/>
        </p:nvCxnSpPr>
        <p:spPr>
          <a:xfrm flipV="1">
            <a:off x="4191000" y="3826515"/>
            <a:ext cx="5099" cy="567602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177" name="Connecteur droit 176"/>
          <p:cNvCxnSpPr>
            <a:endCxn id="192" idx="3"/>
          </p:cNvCxnSpPr>
          <p:nvPr/>
        </p:nvCxnSpPr>
        <p:spPr>
          <a:xfrm flipH="1" flipV="1">
            <a:off x="3481279" y="3742499"/>
            <a:ext cx="721330" cy="10471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178" name="ZoneTexte 177"/>
          <p:cNvSpPr txBox="1"/>
          <p:nvPr/>
        </p:nvSpPr>
        <p:spPr>
          <a:xfrm>
            <a:off x="1083257" y="2318877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Multilayer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focussing mirror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9" name="ZoneTexte 178"/>
          <p:cNvSpPr txBox="1"/>
          <p:nvPr/>
        </p:nvSpPr>
        <p:spPr>
          <a:xfrm>
            <a:off x="6198841" y="2530248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Gas cell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(HHG)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0" name="ZoneTexte 179"/>
          <p:cNvSpPr txBox="1"/>
          <p:nvPr/>
        </p:nvSpPr>
        <p:spPr>
          <a:xfrm>
            <a:off x="7726180" y="473606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CCD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1" name="ZoneTexte 180"/>
          <p:cNvSpPr txBox="1"/>
          <p:nvPr/>
        </p:nvSpPr>
        <p:spPr>
          <a:xfrm>
            <a:off x="5172146" y="298458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Filter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2" name="ZoneTexte 181"/>
          <p:cNvSpPr txBox="1"/>
          <p:nvPr/>
        </p:nvSpPr>
        <p:spPr>
          <a:xfrm>
            <a:off x="3663147" y="242150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Filter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3" name="ZoneTexte 182"/>
          <p:cNvSpPr txBox="1"/>
          <p:nvPr/>
        </p:nvSpPr>
        <p:spPr>
          <a:xfrm>
            <a:off x="5083427" y="4042337"/>
            <a:ext cx="122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err="1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Beamstop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84" name="Connecteur droit 183"/>
          <p:cNvCxnSpPr/>
          <p:nvPr/>
        </p:nvCxnSpPr>
        <p:spPr>
          <a:xfrm>
            <a:off x="5197562" y="3689760"/>
            <a:ext cx="102623" cy="402051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86" name="ZoneTexte 185"/>
          <p:cNvSpPr txBox="1"/>
          <p:nvPr/>
        </p:nvSpPr>
        <p:spPr>
          <a:xfrm>
            <a:off x="2402223" y="4459069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Delay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line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87" name="Ellipse 186"/>
          <p:cNvSpPr/>
          <p:nvPr/>
        </p:nvSpPr>
        <p:spPr>
          <a:xfrm rot="16260000">
            <a:off x="4478370" y="2977122"/>
            <a:ext cx="1065680" cy="1136004"/>
          </a:xfrm>
          <a:prstGeom prst="ellipse">
            <a:avLst/>
          </a:prstGeom>
          <a:gradFill>
            <a:gsLst>
              <a:gs pos="0">
                <a:srgbClr val="0070C0"/>
              </a:gs>
              <a:gs pos="100000">
                <a:srgbClr val="0070C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  <a:scene3d>
            <a:camera prst="isometricOffAxis1Top">
              <a:rot lat="18075715" lon="18392745" rev="3000000"/>
            </a:camera>
            <a:lightRig rig="flat" dir="t"/>
          </a:scene3d>
          <a:sp3d prstMaterial="matte">
            <a:bevelT w="520700" h="3638550" prst="angle"/>
            <a:contourClr>
              <a:sysClr val="windowText" lastClr="000000"/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8" name="Triangle isocèle 187"/>
          <p:cNvSpPr/>
          <p:nvPr/>
        </p:nvSpPr>
        <p:spPr>
          <a:xfrm rot="15660000" flipH="1">
            <a:off x="5221955" y="3202883"/>
            <a:ext cx="45719" cy="541531"/>
          </a:xfrm>
          <a:prstGeom prst="triangle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9" name="Lune 188"/>
          <p:cNvSpPr/>
          <p:nvPr/>
        </p:nvSpPr>
        <p:spPr>
          <a:xfrm rot="10800000">
            <a:off x="5483823" y="3307252"/>
            <a:ext cx="130952" cy="486237"/>
          </a:xfrm>
          <a:prstGeom prst="moon">
            <a:avLst>
              <a:gd name="adj" fmla="val 875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0" name="Image 1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735" y="3415263"/>
            <a:ext cx="255692" cy="255692"/>
          </a:xfrm>
          <a:prstGeom prst="rect">
            <a:avLst/>
          </a:prstGeom>
          <a:scene3d>
            <a:camera prst="orthographicFront">
              <a:rot lat="1800000" lon="2400000" rev="0"/>
            </a:camera>
            <a:lightRig rig="threePt" dir="t"/>
          </a:scene3d>
        </p:spPr>
      </p:pic>
      <p:sp>
        <p:nvSpPr>
          <p:cNvPr id="191" name="Triangle isocèle 190"/>
          <p:cNvSpPr/>
          <p:nvPr/>
        </p:nvSpPr>
        <p:spPr>
          <a:xfrm rot="5880000" flipH="1">
            <a:off x="3414855" y="1873510"/>
            <a:ext cx="56847" cy="2885450"/>
          </a:xfrm>
          <a:prstGeom prst="triangle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2" name="Triangle isocèle 191"/>
          <p:cNvSpPr/>
          <p:nvPr/>
        </p:nvSpPr>
        <p:spPr>
          <a:xfrm rot="4868291" flipH="1">
            <a:off x="4157618" y="2931515"/>
            <a:ext cx="36000" cy="1405455"/>
          </a:xfrm>
          <a:prstGeom prst="triangle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3" name="Connecteur droit 192"/>
          <p:cNvCxnSpPr/>
          <p:nvPr/>
        </p:nvCxnSpPr>
        <p:spPr>
          <a:xfrm flipH="1" flipV="1">
            <a:off x="5197562" y="3420611"/>
            <a:ext cx="1" cy="238843"/>
          </a:xfrm>
          <a:prstGeom prst="line">
            <a:avLst/>
          </a:prstGeom>
          <a:noFill/>
          <a:ln w="254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194" name="Secteurs 193"/>
          <p:cNvSpPr/>
          <p:nvPr/>
        </p:nvSpPr>
        <p:spPr>
          <a:xfrm rot="10153358">
            <a:off x="4348123" y="2509723"/>
            <a:ext cx="244797" cy="472221"/>
          </a:xfrm>
          <a:prstGeom prst="pie">
            <a:avLst>
              <a:gd name="adj1" fmla="val 5413855"/>
              <a:gd name="adj2" fmla="val 1620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5" name="Ellipse 194"/>
          <p:cNvSpPr/>
          <p:nvPr/>
        </p:nvSpPr>
        <p:spPr>
          <a:xfrm rot="2700000">
            <a:off x="1701949" y="4634905"/>
            <a:ext cx="309483" cy="309483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Ellipse 195"/>
          <p:cNvSpPr>
            <a:spLocks/>
          </p:cNvSpPr>
          <p:nvPr/>
        </p:nvSpPr>
        <p:spPr>
          <a:xfrm rot="18900000">
            <a:off x="2111617" y="4627435"/>
            <a:ext cx="309600" cy="30960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7" name="Ellipse 196"/>
          <p:cNvSpPr/>
          <p:nvPr/>
        </p:nvSpPr>
        <p:spPr>
          <a:xfrm rot="8100000">
            <a:off x="2111585" y="4223886"/>
            <a:ext cx="309483" cy="309483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8" name="Ellipse 197"/>
          <p:cNvSpPr>
            <a:spLocks/>
          </p:cNvSpPr>
          <p:nvPr/>
        </p:nvSpPr>
        <p:spPr>
          <a:xfrm rot="13500000">
            <a:off x="1681443" y="4224278"/>
            <a:ext cx="309600" cy="30960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9" name="Ellipse 198"/>
          <p:cNvSpPr>
            <a:spLocks/>
          </p:cNvSpPr>
          <p:nvPr/>
        </p:nvSpPr>
        <p:spPr>
          <a:xfrm rot="13500000">
            <a:off x="874817" y="1998209"/>
            <a:ext cx="309600" cy="309600"/>
          </a:xfrm>
          <a:prstGeom prst="ellipse">
            <a:avLst/>
          </a:prstGeom>
          <a:solidFill>
            <a:sysClr val="windowText" lastClr="000000">
              <a:lumMod val="75000"/>
              <a:lumOff val="25000"/>
            </a:sysClr>
          </a:solidFill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  <a:scene3d>
            <a:camera prst="isometricOffAxis1Top"/>
            <a:lightRig rig="flood" dir="t">
              <a:rot lat="0" lon="0" rev="17400000"/>
            </a:lightRig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0" name="Connecteur droit 199"/>
          <p:cNvCxnSpPr/>
          <p:nvPr/>
        </p:nvCxnSpPr>
        <p:spPr>
          <a:xfrm flipV="1">
            <a:off x="1018891" y="2141507"/>
            <a:ext cx="0" cy="223712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1" name="Connecteur droit 200"/>
          <p:cNvCxnSpPr/>
          <p:nvPr/>
        </p:nvCxnSpPr>
        <p:spPr>
          <a:xfrm>
            <a:off x="13944" y="2148974"/>
            <a:ext cx="1022440" cy="15278"/>
          </a:xfrm>
          <a:prstGeom prst="line">
            <a:avLst/>
          </a:prstGeom>
          <a:noFill/>
          <a:ln w="66675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2" name="Connecteur droit 201"/>
          <p:cNvCxnSpPr/>
          <p:nvPr/>
        </p:nvCxnSpPr>
        <p:spPr>
          <a:xfrm flipH="1">
            <a:off x="1015617" y="4378628"/>
            <a:ext cx="842434" cy="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3" name="Connecteur droit 202"/>
          <p:cNvCxnSpPr/>
          <p:nvPr/>
        </p:nvCxnSpPr>
        <p:spPr>
          <a:xfrm flipH="1" flipV="1">
            <a:off x="2244602" y="4364656"/>
            <a:ext cx="1958007" cy="641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4" name="Connecteur droit 203"/>
          <p:cNvCxnSpPr/>
          <p:nvPr/>
        </p:nvCxnSpPr>
        <p:spPr>
          <a:xfrm flipV="1">
            <a:off x="2254644" y="4356800"/>
            <a:ext cx="4892" cy="436847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5" name="Connecteur droit 204"/>
          <p:cNvCxnSpPr/>
          <p:nvPr/>
        </p:nvCxnSpPr>
        <p:spPr>
          <a:xfrm flipV="1">
            <a:off x="1846859" y="4371000"/>
            <a:ext cx="1992" cy="422647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cxnSp>
        <p:nvCxnSpPr>
          <p:cNvPr id="206" name="Connecteur droit 205"/>
          <p:cNvCxnSpPr/>
          <p:nvPr/>
        </p:nvCxnSpPr>
        <p:spPr>
          <a:xfrm flipH="1" flipV="1">
            <a:off x="1837659" y="4782235"/>
            <a:ext cx="421232" cy="1141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08" name="ZoneTexte 207"/>
          <p:cNvSpPr txBox="1"/>
          <p:nvPr/>
        </p:nvSpPr>
        <p:spPr>
          <a:xfrm>
            <a:off x="7192246" y="155942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Focussing mirror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09" name="ZoneTexte 208"/>
          <p:cNvSpPr txBox="1"/>
          <p:nvPr/>
        </p:nvSpPr>
        <p:spPr>
          <a:xfrm>
            <a:off x="2158520" y="3459652"/>
            <a:ext cx="1236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Focussing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mirror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10" name="ZoneTexte 209"/>
          <p:cNvSpPr txBox="1"/>
          <p:nvPr/>
        </p:nvSpPr>
        <p:spPr>
          <a:xfrm>
            <a:off x="59371" y="157715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err="1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Beamsplitter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27" name="Connecteur droit 226"/>
          <p:cNvCxnSpPr/>
          <p:nvPr/>
        </p:nvCxnSpPr>
        <p:spPr>
          <a:xfrm flipH="1">
            <a:off x="4860099" y="3703610"/>
            <a:ext cx="37873" cy="901370"/>
          </a:xfrm>
          <a:prstGeom prst="line">
            <a:avLst/>
          </a:prstGeom>
          <a:noFill/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29" name="ZoneTexte 228"/>
          <p:cNvSpPr txBox="1"/>
          <p:nvPr/>
        </p:nvSpPr>
        <p:spPr>
          <a:xfrm>
            <a:off x="4301750" y="4569820"/>
            <a:ext cx="96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CA" sz="1800" dirty="0" smtClean="0">
                <a:solidFill>
                  <a:prstClr val="black"/>
                </a:solidFill>
                <a:latin typeface="+mn-lt"/>
                <a:ea typeface="+mn-ea"/>
                <a:cs typeface="Times New Roman" panose="02020603050405020304" pitchFamily="18" charset="0"/>
              </a:rPr>
              <a:t>Sample</a:t>
            </a:r>
            <a:endParaRPr lang="en-CA" sz="1800" dirty="0">
              <a:solidFill>
                <a:prstClr val="black"/>
              </a:solidFill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Experimental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Details</a:t>
            </a:r>
            <a:endParaRPr lang="en-CA" altLang="fr-FR" sz="2600" b="1" dirty="0" smtClean="0">
              <a:solidFill>
                <a:srgbClr val="0093D2"/>
              </a:solidFill>
            </a:endParaRPr>
          </a:p>
          <a:p>
            <a:r>
              <a:rPr lang="en-CA" altLang="fr-FR" sz="2000" b="1" dirty="0" smtClean="0"/>
              <a:t>Sample</a:t>
            </a:r>
            <a:endParaRPr lang="en-CA" altLang="fr-FR" sz="2000" b="1" dirty="0"/>
          </a:p>
        </p:txBody>
      </p:sp>
      <p:grpSp>
        <p:nvGrpSpPr>
          <p:cNvPr id="214" name="Groupe 213"/>
          <p:cNvGrpSpPr/>
          <p:nvPr/>
        </p:nvGrpSpPr>
        <p:grpSpPr>
          <a:xfrm>
            <a:off x="2818825" y="1562100"/>
            <a:ext cx="3352800" cy="3352800"/>
            <a:chOff x="7743437" y="4230857"/>
            <a:chExt cx="1435538" cy="1435538"/>
          </a:xfrm>
        </p:grpSpPr>
        <p:pic>
          <p:nvPicPr>
            <p:cNvPr id="212" name="Image 2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3437" y="4230857"/>
              <a:ext cx="1435538" cy="1435538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sp>
          <p:nvSpPr>
            <p:cNvPr id="213" name="Rectangle 212"/>
            <p:cNvSpPr/>
            <p:nvPr/>
          </p:nvSpPr>
          <p:spPr>
            <a:xfrm>
              <a:off x="8461206" y="5515754"/>
              <a:ext cx="615600" cy="5899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1219200" y="5198400"/>
            <a:ext cx="6837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000" dirty="0" smtClean="0"/>
              <a:t>Si</a:t>
            </a:r>
            <a:r>
              <a:rPr lang="fr-CA" sz="2000" baseline="-25000" dirty="0" smtClean="0"/>
              <a:t>3</a:t>
            </a:r>
            <a:r>
              <a:rPr lang="fr-CA" sz="2000" dirty="0" smtClean="0"/>
              <a:t>N</a:t>
            </a:r>
            <a:r>
              <a:rPr lang="fr-CA" sz="2000" baseline="-25000" dirty="0" smtClean="0"/>
              <a:t>4</a:t>
            </a:r>
            <a:r>
              <a:rPr lang="fr-CA" sz="2000" dirty="0" smtClean="0"/>
              <a:t>(30nm</a:t>
            </a:r>
            <a:r>
              <a:rPr lang="fr-CA" sz="2000" dirty="0"/>
              <a:t>) / Pt(2nm) / [Co(0.6nm) Pt(0.8nm)]</a:t>
            </a:r>
            <a:r>
              <a:rPr lang="fr-CA" sz="2000" baseline="-25000" dirty="0"/>
              <a:t>20 </a:t>
            </a:r>
            <a:r>
              <a:rPr lang="fr-CA" sz="2000" dirty="0"/>
              <a:t>/ Al(3nm)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175373" y="4631960"/>
            <a:ext cx="1471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Scale: 1µm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2555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760"/>
            <a:ext cx="9144000" cy="403648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Results</a:t>
            </a:r>
            <a:endParaRPr lang="en-CA" altLang="fr-FR" sz="2600" b="1" dirty="0">
              <a:solidFill>
                <a:srgbClr val="0093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79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Results</a:t>
            </a:r>
          </a:p>
          <a:p>
            <a:r>
              <a:rPr lang="en-CA" altLang="fr-FR" sz="2000" b="1" dirty="0" smtClean="0"/>
              <a:t>Wavelength scaling</a:t>
            </a:r>
            <a:endParaRPr lang="en-CA" altLang="fr-FR" sz="20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760"/>
            <a:ext cx="9144000" cy="403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9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680555"/>
            <a:ext cx="4680398" cy="3725489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Conclusion and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Prospects</a:t>
            </a:r>
            <a:endParaRPr lang="en-CA" altLang="fr-FR" sz="2600" b="1" dirty="0">
              <a:solidFill>
                <a:srgbClr val="0093D2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72916" y="1278600"/>
            <a:ext cx="81484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Ultrafast optical demagnetization measurements by RXSM in ALLS laboratory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New parameters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Wavelength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Pulse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Next step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Spatial resolution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0716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Acknowledgments</a:t>
            </a:r>
            <a:endParaRPr lang="en-CA" altLang="fr-FR" sz="2600" b="1" dirty="0">
              <a:solidFill>
                <a:srgbClr val="0093D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791200"/>
            <a:ext cx="2819400" cy="84112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68000" y="1282348"/>
            <a:ext cx="799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000" dirty="0" smtClean="0"/>
              <a:t>Thanks to Vincent Cardin, </a:t>
            </a:r>
            <a:r>
              <a:rPr lang="en-CA" sz="2000" dirty="0" err="1" smtClean="0"/>
              <a:t>Dr.Tadas</a:t>
            </a:r>
            <a:r>
              <a:rPr lang="en-CA" sz="2000" dirty="0" smtClean="0"/>
              <a:t> </a:t>
            </a:r>
            <a:r>
              <a:rPr lang="en-CA" sz="2000" dirty="0" err="1" smtClean="0"/>
              <a:t>Balciunas</a:t>
            </a:r>
            <a:r>
              <a:rPr lang="en-CA" sz="2000" dirty="0" smtClean="0"/>
              <a:t>, Antoine </a:t>
            </a:r>
            <a:r>
              <a:rPr lang="en-CA" sz="2000" dirty="0" err="1" smtClean="0"/>
              <a:t>Laramée</a:t>
            </a:r>
            <a:r>
              <a:rPr lang="en-CA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CA" sz="2000" dirty="0" smtClean="0"/>
              <a:t>and to my supervisor, Pr. François Légaré.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8000" y="2819400"/>
            <a:ext cx="8295000" cy="203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Coming up</a:t>
            </a:r>
          </a:p>
          <a:p>
            <a:endParaRPr lang="en-CA" altLang="fr-FR" sz="2000" dirty="0" smtClean="0">
              <a:solidFill>
                <a:schemeClr val="accent4"/>
              </a:solidFill>
            </a:endParaRPr>
          </a:p>
          <a:p>
            <a:r>
              <a:rPr lang="en-CA" altLang="fr-FR" sz="2000" dirty="0" smtClean="0">
                <a:solidFill>
                  <a:schemeClr val="accent4"/>
                </a:solidFill>
              </a:rPr>
              <a:t>Presentation at the </a:t>
            </a:r>
            <a:r>
              <a:rPr lang="en-CA" altLang="fr-FR" sz="2000" i="1" dirty="0" smtClean="0">
                <a:solidFill>
                  <a:schemeClr val="accent4"/>
                </a:solidFill>
              </a:rPr>
              <a:t>Frontiers in Optics</a:t>
            </a:r>
            <a:r>
              <a:rPr lang="en-CA" altLang="fr-FR" sz="2000" dirty="0" smtClean="0">
                <a:solidFill>
                  <a:schemeClr val="accent4"/>
                </a:solidFill>
              </a:rPr>
              <a:t> 2017 conference (In revision)</a:t>
            </a:r>
            <a:endParaRPr lang="en-CA" altLang="fr-FR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856549">
            <a:off x="5029682" y="2947903"/>
            <a:ext cx="3310267" cy="3637655"/>
          </a:xfrm>
          <a:custGeom>
            <a:avLst/>
            <a:gdLst>
              <a:gd name="connsiteX0" fmla="*/ 0 w 3310267"/>
              <a:gd name="connsiteY0" fmla="*/ 0 h 3637655"/>
              <a:gd name="connsiteX1" fmla="*/ 3310267 w 3310267"/>
              <a:gd name="connsiteY1" fmla="*/ 0 h 3637655"/>
              <a:gd name="connsiteX2" fmla="*/ 3310266 w 3310267"/>
              <a:gd name="connsiteY2" fmla="*/ 1458417 h 3637655"/>
              <a:gd name="connsiteX3" fmla="*/ 3149087 w 3310267"/>
              <a:gd name="connsiteY3" fmla="*/ 1623036 h 3637655"/>
              <a:gd name="connsiteX4" fmla="*/ 2644729 w 3310267"/>
              <a:gd name="connsiteY4" fmla="*/ 2797194 h 3637655"/>
              <a:gd name="connsiteX5" fmla="*/ 2680579 w 3310267"/>
              <a:gd name="connsiteY5" fmla="*/ 2821480 h 3637655"/>
              <a:gd name="connsiteX6" fmla="*/ 2704938 w 3310267"/>
              <a:gd name="connsiteY6" fmla="*/ 2829707 h 3637655"/>
              <a:gd name="connsiteX7" fmla="*/ 2703881 w 3310267"/>
              <a:gd name="connsiteY7" fmla="*/ 2842410 h 3637655"/>
              <a:gd name="connsiteX8" fmla="*/ 2775621 w 3310267"/>
              <a:gd name="connsiteY8" fmla="*/ 3049784 h 3637655"/>
              <a:gd name="connsiteX9" fmla="*/ 3297606 w 3310267"/>
              <a:gd name="connsiteY9" fmla="*/ 2997441 h 3637655"/>
              <a:gd name="connsiteX10" fmla="*/ 3310266 w 3310267"/>
              <a:gd name="connsiteY10" fmla="*/ 2990436 h 3637655"/>
              <a:gd name="connsiteX11" fmla="*/ 3310266 w 3310267"/>
              <a:gd name="connsiteY11" fmla="*/ 3637655 h 3637655"/>
              <a:gd name="connsiteX12" fmla="*/ 0 w 3310267"/>
              <a:gd name="connsiteY12" fmla="*/ 3637655 h 3637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10267" h="3637655">
                <a:moveTo>
                  <a:pt x="0" y="0"/>
                </a:moveTo>
                <a:lnTo>
                  <a:pt x="3310267" y="0"/>
                </a:lnTo>
                <a:lnTo>
                  <a:pt x="3310266" y="1458417"/>
                </a:lnTo>
                <a:lnTo>
                  <a:pt x="3149087" y="1623036"/>
                </a:lnTo>
                <a:cubicBezTo>
                  <a:pt x="2699588" y="2115457"/>
                  <a:pt x="2473779" y="2641146"/>
                  <a:pt x="2644729" y="2797194"/>
                </a:cubicBezTo>
                <a:cubicBezTo>
                  <a:pt x="2655414" y="2806948"/>
                  <a:pt x="2667395" y="2815026"/>
                  <a:pt x="2680579" y="2821480"/>
                </a:cubicBezTo>
                <a:lnTo>
                  <a:pt x="2704938" y="2829707"/>
                </a:lnTo>
                <a:lnTo>
                  <a:pt x="2703881" y="2842410"/>
                </a:lnTo>
                <a:cubicBezTo>
                  <a:pt x="2702153" y="2932197"/>
                  <a:pt x="2725113" y="3003679"/>
                  <a:pt x="2775621" y="3049784"/>
                </a:cubicBezTo>
                <a:cubicBezTo>
                  <a:pt x="2876636" y="3141995"/>
                  <a:pt x="3068716" y="3115240"/>
                  <a:pt x="3297606" y="2997441"/>
                </a:cubicBezTo>
                <a:lnTo>
                  <a:pt x="3310266" y="2990436"/>
                </a:lnTo>
                <a:lnTo>
                  <a:pt x="3310266" y="3637655"/>
                </a:lnTo>
                <a:lnTo>
                  <a:pt x="0" y="3637655"/>
                </a:lnTo>
                <a:close/>
              </a:path>
            </a:pathLst>
          </a:cu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84550"/>
            <a:ext cx="5181600" cy="237304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629400" y="2209800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>
                <a:solidFill>
                  <a:srgbClr val="7A0000"/>
                </a:solidFill>
              </a:rPr>
              <a:t>64 bytes</a:t>
            </a:r>
            <a:endParaRPr lang="fr-CA" b="1" dirty="0">
              <a:solidFill>
                <a:srgbClr val="7A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18453" y="4404322"/>
            <a:ext cx="36439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b="1" dirty="0" smtClean="0">
                <a:solidFill>
                  <a:schemeClr val="accent6"/>
                </a:solidFill>
              </a:rPr>
              <a:t>8 796 093 022 208 bytes</a:t>
            </a:r>
          </a:p>
          <a:p>
            <a:pPr algn="ctr"/>
            <a:r>
              <a:rPr lang="fr-CA" b="1" dirty="0" smtClean="0">
                <a:solidFill>
                  <a:schemeClr val="accent6"/>
                </a:solidFill>
              </a:rPr>
              <a:t>(</a:t>
            </a:r>
            <a:r>
              <a:rPr lang="fr-CA" b="1" dirty="0">
                <a:solidFill>
                  <a:schemeClr val="accent6"/>
                </a:solidFill>
              </a:rPr>
              <a:t>8</a:t>
            </a:r>
            <a:r>
              <a:rPr lang="fr-CA" b="1" dirty="0" smtClean="0">
                <a:solidFill>
                  <a:schemeClr val="accent6"/>
                </a:solidFill>
              </a:rPr>
              <a:t> T</a:t>
            </a:r>
            <a:r>
              <a:rPr lang="fr-CA" b="1" dirty="0">
                <a:solidFill>
                  <a:schemeClr val="accent6"/>
                </a:solidFill>
              </a:rPr>
              <a:t>B</a:t>
            </a:r>
            <a:r>
              <a:rPr lang="fr-CA" b="1" dirty="0" smtClean="0">
                <a:solidFill>
                  <a:schemeClr val="accent6"/>
                </a:solidFill>
              </a:rPr>
              <a:t>)</a:t>
            </a:r>
            <a:endParaRPr lang="fr-CA" b="1" dirty="0">
              <a:solidFill>
                <a:schemeClr val="accent6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5715000" y="2440632"/>
            <a:ext cx="685800" cy="1"/>
          </a:xfrm>
          <a:prstGeom prst="straightConnector1">
            <a:avLst/>
          </a:prstGeom>
          <a:solidFill>
            <a:schemeClr val="accent1"/>
          </a:solidFill>
          <a:ln w="107950" cap="flat" cmpd="sng" algn="ctr">
            <a:solidFill>
              <a:srgbClr val="7A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onnecteur droit avec flèche 10"/>
          <p:cNvCxnSpPr/>
          <p:nvPr/>
        </p:nvCxnSpPr>
        <p:spPr bwMode="auto">
          <a:xfrm flipH="1" flipV="1">
            <a:off x="3962400" y="4800110"/>
            <a:ext cx="848726" cy="19712"/>
          </a:xfrm>
          <a:prstGeom prst="straightConnector1">
            <a:avLst/>
          </a:prstGeom>
          <a:solidFill>
            <a:schemeClr val="accent1"/>
          </a:solidFill>
          <a:ln w="107950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8000" y="288001"/>
            <a:ext cx="8153400" cy="100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Studying Ultrafast </a:t>
            </a:r>
            <a:r>
              <a:rPr lang="en-CA" altLang="fr-FR" sz="2600" b="1" dirty="0">
                <a:solidFill>
                  <a:srgbClr val="0093D2"/>
                </a:solidFill>
              </a:rPr>
              <a:t>O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ptical </a:t>
            </a:r>
            <a:r>
              <a:rPr lang="en-CA" altLang="fr-FR" sz="2600" b="1" dirty="0">
                <a:solidFill>
                  <a:srgbClr val="0093D2"/>
                </a:solidFill>
              </a:rPr>
              <a:t>D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emagnetization</a:t>
            </a:r>
            <a:endParaRPr lang="en-CA" altLang="fr-FR" dirty="0" smtClean="0"/>
          </a:p>
          <a:p>
            <a:r>
              <a:rPr lang="en-CA" altLang="fr-FR" sz="2000" b="1" dirty="0" smtClean="0"/>
              <a:t>Motivation</a:t>
            </a:r>
            <a:endParaRPr lang="en-CA" alt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36449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000" y="288000"/>
            <a:ext cx="8153400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Ultrafast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Optical </a:t>
            </a:r>
            <a:r>
              <a:rPr lang="en-CA" altLang="fr-FR" sz="2600" b="1" dirty="0">
                <a:solidFill>
                  <a:srgbClr val="0093D2"/>
                </a:solidFill>
              </a:rPr>
              <a:t>D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emagnetization</a:t>
            </a:r>
            <a:endParaRPr lang="en-CA" altLang="fr-FR" dirty="0" smtClean="0"/>
          </a:p>
          <a:p>
            <a:r>
              <a:rPr lang="en-CA" altLang="fr-FR" sz="2000" b="1" dirty="0" smtClean="0"/>
              <a:t>Discovery</a:t>
            </a:r>
          </a:p>
          <a:p>
            <a:endParaRPr lang="en-CA" altLang="fr-FR" sz="2000" b="1" dirty="0"/>
          </a:p>
          <a:p>
            <a:endParaRPr lang="en-CA" altLang="fr-FR" sz="2000" dirty="0" smtClean="0"/>
          </a:p>
          <a:p>
            <a:r>
              <a:rPr lang="en-CA" altLang="fr-FR" sz="2000" dirty="0" smtClean="0"/>
              <a:t>Article by </a:t>
            </a:r>
            <a:r>
              <a:rPr lang="en-CA" altLang="fr-FR" sz="2000" i="1" dirty="0" err="1" smtClean="0"/>
              <a:t>Beaurepaire</a:t>
            </a:r>
            <a:r>
              <a:rPr lang="en-CA" altLang="fr-FR" sz="2000" i="1" dirty="0" smtClean="0"/>
              <a:t> et al.</a:t>
            </a:r>
            <a:r>
              <a:rPr lang="en-CA" altLang="fr-FR" sz="2000" dirty="0" smtClean="0"/>
              <a:t> in Physical Review Letters, 1996.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028700" y="2286000"/>
            <a:ext cx="7010400" cy="25419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609600" y="2057400"/>
            <a:ext cx="8001000" cy="3124200"/>
          </a:xfrm>
          <a:custGeom>
            <a:avLst/>
            <a:gdLst>
              <a:gd name="connsiteX0" fmla="*/ 0 w 8001000"/>
              <a:gd name="connsiteY0" fmla="*/ 0 h 3124200"/>
              <a:gd name="connsiteX1" fmla="*/ 8001000 w 8001000"/>
              <a:gd name="connsiteY1" fmla="*/ 0 h 3124200"/>
              <a:gd name="connsiteX2" fmla="*/ 8001000 w 8001000"/>
              <a:gd name="connsiteY2" fmla="*/ 3124200 h 3124200"/>
              <a:gd name="connsiteX3" fmla="*/ 0 w 8001000"/>
              <a:gd name="connsiteY3" fmla="*/ 3124200 h 3124200"/>
              <a:gd name="connsiteX4" fmla="*/ 0 w 8001000"/>
              <a:gd name="connsiteY4" fmla="*/ 0 h 3124200"/>
              <a:gd name="connsiteX0" fmla="*/ 0 w 8001000"/>
              <a:gd name="connsiteY0" fmla="*/ 0 h 3124200"/>
              <a:gd name="connsiteX1" fmla="*/ 8001000 w 8001000"/>
              <a:gd name="connsiteY1" fmla="*/ 0 h 3124200"/>
              <a:gd name="connsiteX2" fmla="*/ 8001000 w 8001000"/>
              <a:gd name="connsiteY2" fmla="*/ 3124200 h 3124200"/>
              <a:gd name="connsiteX3" fmla="*/ 7985760 w 8001000"/>
              <a:gd name="connsiteY3" fmla="*/ 3051048 h 3124200"/>
              <a:gd name="connsiteX4" fmla="*/ 0 w 8001000"/>
              <a:gd name="connsiteY4" fmla="*/ 3124200 h 3124200"/>
              <a:gd name="connsiteX5" fmla="*/ 0 w 8001000"/>
              <a:gd name="connsiteY5" fmla="*/ 0 h 3124200"/>
              <a:gd name="connsiteX0" fmla="*/ 0 w 8077200"/>
              <a:gd name="connsiteY0" fmla="*/ 3124200 h 3142488"/>
              <a:gd name="connsiteX1" fmla="*/ 0 w 8077200"/>
              <a:gd name="connsiteY1" fmla="*/ 0 h 3142488"/>
              <a:gd name="connsiteX2" fmla="*/ 8001000 w 8077200"/>
              <a:gd name="connsiteY2" fmla="*/ 0 h 3142488"/>
              <a:gd name="connsiteX3" fmla="*/ 8001000 w 8077200"/>
              <a:gd name="connsiteY3" fmla="*/ 3124200 h 3142488"/>
              <a:gd name="connsiteX4" fmla="*/ 8077200 w 8077200"/>
              <a:gd name="connsiteY4" fmla="*/ 3142488 h 3142488"/>
              <a:gd name="connsiteX0" fmla="*/ 0 w 8001000"/>
              <a:gd name="connsiteY0" fmla="*/ 3124200 h 3124200"/>
              <a:gd name="connsiteX1" fmla="*/ 0 w 8001000"/>
              <a:gd name="connsiteY1" fmla="*/ 0 h 3124200"/>
              <a:gd name="connsiteX2" fmla="*/ 8001000 w 8001000"/>
              <a:gd name="connsiteY2" fmla="*/ 0 h 3124200"/>
              <a:gd name="connsiteX3" fmla="*/ 8001000 w 8001000"/>
              <a:gd name="connsiteY3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1000" h="3124200">
                <a:moveTo>
                  <a:pt x="0" y="3124200"/>
                </a:moveTo>
                <a:lnTo>
                  <a:pt x="0" y="0"/>
                </a:lnTo>
                <a:lnTo>
                  <a:pt x="8001000" y="0"/>
                </a:lnTo>
                <a:lnTo>
                  <a:pt x="8001000" y="312420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1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2980184" y="1367883"/>
            <a:ext cx="6400799" cy="3139607"/>
          </a:xfrm>
          <a:prstGeom prst="rect">
            <a:avLst/>
          </a:prstGeom>
        </p:spPr>
      </p:pic>
      <p:sp>
        <p:nvSpPr>
          <p:cNvPr id="4" name="Ellipse 3"/>
          <p:cNvSpPr>
            <a:spLocks/>
          </p:cNvSpPr>
          <p:nvPr/>
        </p:nvSpPr>
        <p:spPr bwMode="auto">
          <a:xfrm>
            <a:off x="980552" y="4800600"/>
            <a:ext cx="1368000" cy="972000"/>
          </a:xfrm>
          <a:prstGeom prst="ellipse">
            <a:avLst/>
          </a:prstGeom>
          <a:noFill/>
          <a:ln w="19050" cap="flat" cmpd="sng" algn="ctr">
            <a:solidFill>
              <a:srgbClr val="2653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Spin system</a:t>
            </a:r>
            <a:endParaRPr kumimoji="0" lang="en-C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Ellipse 4"/>
          <p:cNvSpPr>
            <a:spLocks/>
          </p:cNvSpPr>
          <p:nvPr/>
        </p:nvSpPr>
        <p:spPr bwMode="auto">
          <a:xfrm>
            <a:off x="3449652" y="4800600"/>
            <a:ext cx="1368000" cy="972000"/>
          </a:xfrm>
          <a:prstGeom prst="ellips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Lattice</a:t>
            </a:r>
            <a:endParaRPr kumimoji="0" lang="en-C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Forme libre 5"/>
          <p:cNvSpPr/>
          <p:nvPr/>
        </p:nvSpPr>
        <p:spPr bwMode="auto">
          <a:xfrm rot="5400000">
            <a:off x="1278761" y="1372831"/>
            <a:ext cx="803844" cy="719443"/>
          </a:xfrm>
          <a:custGeom>
            <a:avLst/>
            <a:gdLst>
              <a:gd name="connsiteX0" fmla="*/ 0 w 1121664"/>
              <a:gd name="connsiteY0" fmla="*/ 426735 h 829844"/>
              <a:gd name="connsiteX1" fmla="*/ 207264 w 1121664"/>
              <a:gd name="connsiteY1" fmla="*/ 438927 h 829844"/>
              <a:gd name="connsiteX2" fmla="*/ 256032 w 1121664"/>
              <a:gd name="connsiteY2" fmla="*/ 390159 h 829844"/>
              <a:gd name="connsiteX3" fmla="*/ 304800 w 1121664"/>
              <a:gd name="connsiteY3" fmla="*/ 524271 h 829844"/>
              <a:gd name="connsiteX4" fmla="*/ 377952 w 1121664"/>
              <a:gd name="connsiteY4" fmla="*/ 134127 h 829844"/>
              <a:gd name="connsiteX5" fmla="*/ 426720 w 1121664"/>
              <a:gd name="connsiteY5" fmla="*/ 804687 h 829844"/>
              <a:gd name="connsiteX6" fmla="*/ 512064 w 1121664"/>
              <a:gd name="connsiteY6" fmla="*/ 15 h 829844"/>
              <a:gd name="connsiteX7" fmla="*/ 573024 w 1121664"/>
              <a:gd name="connsiteY7" fmla="*/ 829071 h 829844"/>
              <a:gd name="connsiteX8" fmla="*/ 646176 w 1121664"/>
              <a:gd name="connsiteY8" fmla="*/ 158511 h 829844"/>
              <a:gd name="connsiteX9" fmla="*/ 682752 w 1121664"/>
              <a:gd name="connsiteY9" fmla="*/ 597423 h 829844"/>
              <a:gd name="connsiteX10" fmla="*/ 768096 w 1121664"/>
              <a:gd name="connsiteY10" fmla="*/ 329199 h 829844"/>
              <a:gd name="connsiteX11" fmla="*/ 804672 w 1121664"/>
              <a:gd name="connsiteY11" fmla="*/ 512079 h 829844"/>
              <a:gd name="connsiteX12" fmla="*/ 877824 w 1121664"/>
              <a:gd name="connsiteY12" fmla="*/ 451119 h 829844"/>
              <a:gd name="connsiteX13" fmla="*/ 1121664 w 1121664"/>
              <a:gd name="connsiteY13" fmla="*/ 451119 h 829844"/>
              <a:gd name="connsiteX14" fmla="*/ 1121664 w 1121664"/>
              <a:gd name="connsiteY14" fmla="*/ 451119 h 829844"/>
              <a:gd name="connsiteX0" fmla="*/ 0 w 1121664"/>
              <a:gd name="connsiteY0" fmla="*/ 426735 h 829844"/>
              <a:gd name="connsiteX1" fmla="*/ 207264 w 1121664"/>
              <a:gd name="connsiteY1" fmla="*/ 438927 h 829844"/>
              <a:gd name="connsiteX2" fmla="*/ 256032 w 1121664"/>
              <a:gd name="connsiteY2" fmla="*/ 390159 h 829844"/>
              <a:gd name="connsiteX3" fmla="*/ 304800 w 1121664"/>
              <a:gd name="connsiteY3" fmla="*/ 558991 h 829844"/>
              <a:gd name="connsiteX4" fmla="*/ 377952 w 1121664"/>
              <a:gd name="connsiteY4" fmla="*/ 134127 h 829844"/>
              <a:gd name="connsiteX5" fmla="*/ 426720 w 1121664"/>
              <a:gd name="connsiteY5" fmla="*/ 804687 h 829844"/>
              <a:gd name="connsiteX6" fmla="*/ 512064 w 1121664"/>
              <a:gd name="connsiteY6" fmla="*/ 15 h 829844"/>
              <a:gd name="connsiteX7" fmla="*/ 573024 w 1121664"/>
              <a:gd name="connsiteY7" fmla="*/ 829071 h 829844"/>
              <a:gd name="connsiteX8" fmla="*/ 646176 w 1121664"/>
              <a:gd name="connsiteY8" fmla="*/ 158511 h 829844"/>
              <a:gd name="connsiteX9" fmla="*/ 682752 w 1121664"/>
              <a:gd name="connsiteY9" fmla="*/ 597423 h 829844"/>
              <a:gd name="connsiteX10" fmla="*/ 768096 w 1121664"/>
              <a:gd name="connsiteY10" fmla="*/ 329199 h 829844"/>
              <a:gd name="connsiteX11" fmla="*/ 804672 w 1121664"/>
              <a:gd name="connsiteY11" fmla="*/ 512079 h 829844"/>
              <a:gd name="connsiteX12" fmla="*/ 877824 w 1121664"/>
              <a:gd name="connsiteY12" fmla="*/ 451119 h 829844"/>
              <a:gd name="connsiteX13" fmla="*/ 1121664 w 1121664"/>
              <a:gd name="connsiteY13" fmla="*/ 451119 h 829844"/>
              <a:gd name="connsiteX14" fmla="*/ 1121664 w 1121664"/>
              <a:gd name="connsiteY14" fmla="*/ 451119 h 829844"/>
              <a:gd name="connsiteX0" fmla="*/ 0 w 1121664"/>
              <a:gd name="connsiteY0" fmla="*/ 426735 h 829482"/>
              <a:gd name="connsiteX1" fmla="*/ 207264 w 1121664"/>
              <a:gd name="connsiteY1" fmla="*/ 438927 h 829482"/>
              <a:gd name="connsiteX2" fmla="*/ 256032 w 1121664"/>
              <a:gd name="connsiteY2" fmla="*/ 390159 h 829482"/>
              <a:gd name="connsiteX3" fmla="*/ 304800 w 1121664"/>
              <a:gd name="connsiteY3" fmla="*/ 558991 h 829482"/>
              <a:gd name="connsiteX4" fmla="*/ 377952 w 1121664"/>
              <a:gd name="connsiteY4" fmla="*/ 134127 h 829482"/>
              <a:gd name="connsiteX5" fmla="*/ 426720 w 1121664"/>
              <a:gd name="connsiteY5" fmla="*/ 804687 h 829482"/>
              <a:gd name="connsiteX6" fmla="*/ 512064 w 1121664"/>
              <a:gd name="connsiteY6" fmla="*/ 15 h 829482"/>
              <a:gd name="connsiteX7" fmla="*/ 573024 w 1121664"/>
              <a:gd name="connsiteY7" fmla="*/ 829071 h 829482"/>
              <a:gd name="connsiteX8" fmla="*/ 661033 w 1121664"/>
              <a:gd name="connsiteY8" fmla="*/ 118004 h 829482"/>
              <a:gd name="connsiteX9" fmla="*/ 682752 w 1121664"/>
              <a:gd name="connsiteY9" fmla="*/ 597423 h 829482"/>
              <a:gd name="connsiteX10" fmla="*/ 768096 w 1121664"/>
              <a:gd name="connsiteY10" fmla="*/ 329199 h 829482"/>
              <a:gd name="connsiteX11" fmla="*/ 804672 w 1121664"/>
              <a:gd name="connsiteY11" fmla="*/ 512079 h 829482"/>
              <a:gd name="connsiteX12" fmla="*/ 877824 w 1121664"/>
              <a:gd name="connsiteY12" fmla="*/ 451119 h 829482"/>
              <a:gd name="connsiteX13" fmla="*/ 1121664 w 1121664"/>
              <a:gd name="connsiteY13" fmla="*/ 451119 h 829482"/>
              <a:gd name="connsiteX14" fmla="*/ 1121664 w 1121664"/>
              <a:gd name="connsiteY14" fmla="*/ 451119 h 829482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329197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13" fmla="*/ 1121664 w 1121664"/>
              <a:gd name="connsiteY13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13" fmla="*/ 995384 w 1121664"/>
              <a:gd name="connsiteY13" fmla="*/ 462690 h 805246"/>
              <a:gd name="connsiteX0" fmla="*/ 0 w 1131211"/>
              <a:gd name="connsiteY0" fmla="*/ 426733 h 805246"/>
              <a:gd name="connsiteX1" fmla="*/ 207264 w 1131211"/>
              <a:gd name="connsiteY1" fmla="*/ 438925 h 805246"/>
              <a:gd name="connsiteX2" fmla="*/ 256032 w 1131211"/>
              <a:gd name="connsiteY2" fmla="*/ 390157 h 805246"/>
              <a:gd name="connsiteX3" fmla="*/ 304800 w 1131211"/>
              <a:gd name="connsiteY3" fmla="*/ 558989 h 805246"/>
              <a:gd name="connsiteX4" fmla="*/ 377952 w 1131211"/>
              <a:gd name="connsiteY4" fmla="*/ 134125 h 805246"/>
              <a:gd name="connsiteX5" fmla="*/ 426720 w 1131211"/>
              <a:gd name="connsiteY5" fmla="*/ 804685 h 805246"/>
              <a:gd name="connsiteX6" fmla="*/ 512064 w 1131211"/>
              <a:gd name="connsiteY6" fmla="*/ 13 h 805246"/>
              <a:gd name="connsiteX7" fmla="*/ 595309 w 1131211"/>
              <a:gd name="connsiteY7" fmla="*/ 782776 h 805246"/>
              <a:gd name="connsiteX8" fmla="*/ 661033 w 1131211"/>
              <a:gd name="connsiteY8" fmla="*/ 118002 h 805246"/>
              <a:gd name="connsiteX9" fmla="*/ 682752 w 1131211"/>
              <a:gd name="connsiteY9" fmla="*/ 597421 h 805246"/>
              <a:gd name="connsiteX10" fmla="*/ 768096 w 1131211"/>
              <a:gd name="connsiteY10" fmla="*/ 404423 h 805246"/>
              <a:gd name="connsiteX11" fmla="*/ 877824 w 1131211"/>
              <a:gd name="connsiteY11" fmla="*/ 451117 h 805246"/>
              <a:gd name="connsiteX12" fmla="*/ 1121664 w 1131211"/>
              <a:gd name="connsiteY12" fmla="*/ 451117 h 805246"/>
              <a:gd name="connsiteX13" fmla="*/ 1077095 w 1131211"/>
              <a:gd name="connsiteY13" fmla="*/ 642075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5238 w 1121664"/>
              <a:gd name="connsiteY8" fmla="*/ 143054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35804 w 1121664"/>
              <a:gd name="connsiteY8" fmla="*/ 146633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24 h 805237"/>
              <a:gd name="connsiteX1" fmla="*/ 207264 w 1121664"/>
              <a:gd name="connsiteY1" fmla="*/ 438916 h 805237"/>
              <a:gd name="connsiteX2" fmla="*/ 256032 w 1121664"/>
              <a:gd name="connsiteY2" fmla="*/ 390148 h 805237"/>
              <a:gd name="connsiteX3" fmla="*/ 304800 w 1121664"/>
              <a:gd name="connsiteY3" fmla="*/ 558980 h 805237"/>
              <a:gd name="connsiteX4" fmla="*/ 377952 w 1121664"/>
              <a:gd name="connsiteY4" fmla="*/ 134116 h 805237"/>
              <a:gd name="connsiteX5" fmla="*/ 426720 w 1121664"/>
              <a:gd name="connsiteY5" fmla="*/ 804676 h 805237"/>
              <a:gd name="connsiteX6" fmla="*/ 512064 w 1121664"/>
              <a:gd name="connsiteY6" fmla="*/ 4 h 805237"/>
              <a:gd name="connsiteX7" fmla="*/ 574285 w 1121664"/>
              <a:gd name="connsiteY7" fmla="*/ 793504 h 805237"/>
              <a:gd name="connsiteX8" fmla="*/ 635804 w 1121664"/>
              <a:gd name="connsiteY8" fmla="*/ 146624 h 805237"/>
              <a:gd name="connsiteX9" fmla="*/ 686957 w 1121664"/>
              <a:gd name="connsiteY9" fmla="*/ 586676 h 805237"/>
              <a:gd name="connsiteX10" fmla="*/ 751276 w 1121664"/>
              <a:gd name="connsiteY10" fmla="*/ 400835 h 805237"/>
              <a:gd name="connsiteX11" fmla="*/ 803541 w 1121664"/>
              <a:gd name="connsiteY11" fmla="*/ 451108 h 805237"/>
              <a:gd name="connsiteX12" fmla="*/ 1121664 w 1121664"/>
              <a:gd name="connsiteY12" fmla="*/ 451108 h 805237"/>
              <a:gd name="connsiteX0" fmla="*/ 0 w 1121664"/>
              <a:gd name="connsiteY0" fmla="*/ 426722 h 812066"/>
              <a:gd name="connsiteX1" fmla="*/ 207264 w 1121664"/>
              <a:gd name="connsiteY1" fmla="*/ 438914 h 812066"/>
              <a:gd name="connsiteX2" fmla="*/ 256032 w 1121664"/>
              <a:gd name="connsiteY2" fmla="*/ 390146 h 812066"/>
              <a:gd name="connsiteX3" fmla="*/ 304800 w 1121664"/>
              <a:gd name="connsiteY3" fmla="*/ 558978 h 812066"/>
              <a:gd name="connsiteX4" fmla="*/ 377952 w 1121664"/>
              <a:gd name="connsiteY4" fmla="*/ 134114 h 812066"/>
              <a:gd name="connsiteX5" fmla="*/ 426720 w 1121664"/>
              <a:gd name="connsiteY5" fmla="*/ 804674 h 812066"/>
              <a:gd name="connsiteX6" fmla="*/ 512064 w 1121664"/>
              <a:gd name="connsiteY6" fmla="*/ 2 h 812066"/>
              <a:gd name="connsiteX7" fmla="*/ 591105 w 1121664"/>
              <a:gd name="connsiteY7" fmla="*/ 811396 h 812066"/>
              <a:gd name="connsiteX8" fmla="*/ 635804 w 1121664"/>
              <a:gd name="connsiteY8" fmla="*/ 146622 h 812066"/>
              <a:gd name="connsiteX9" fmla="*/ 686957 w 1121664"/>
              <a:gd name="connsiteY9" fmla="*/ 586674 h 812066"/>
              <a:gd name="connsiteX10" fmla="*/ 751276 w 1121664"/>
              <a:gd name="connsiteY10" fmla="*/ 400833 h 812066"/>
              <a:gd name="connsiteX11" fmla="*/ 803541 w 1121664"/>
              <a:gd name="connsiteY11" fmla="*/ 451106 h 812066"/>
              <a:gd name="connsiteX12" fmla="*/ 1121664 w 1121664"/>
              <a:gd name="connsiteY12" fmla="*/ 451106 h 812066"/>
              <a:gd name="connsiteX0" fmla="*/ 0 w 1121664"/>
              <a:gd name="connsiteY0" fmla="*/ 426725 h 819221"/>
              <a:gd name="connsiteX1" fmla="*/ 207264 w 1121664"/>
              <a:gd name="connsiteY1" fmla="*/ 438917 h 819221"/>
              <a:gd name="connsiteX2" fmla="*/ 256032 w 1121664"/>
              <a:gd name="connsiteY2" fmla="*/ 390149 h 819221"/>
              <a:gd name="connsiteX3" fmla="*/ 304800 w 1121664"/>
              <a:gd name="connsiteY3" fmla="*/ 558981 h 819221"/>
              <a:gd name="connsiteX4" fmla="*/ 377952 w 1121664"/>
              <a:gd name="connsiteY4" fmla="*/ 134117 h 819221"/>
              <a:gd name="connsiteX5" fmla="*/ 426720 w 1121664"/>
              <a:gd name="connsiteY5" fmla="*/ 804677 h 819221"/>
              <a:gd name="connsiteX6" fmla="*/ 512064 w 1121664"/>
              <a:gd name="connsiteY6" fmla="*/ 5 h 819221"/>
              <a:gd name="connsiteX7" fmla="*/ 591105 w 1121664"/>
              <a:gd name="connsiteY7" fmla="*/ 818557 h 819221"/>
              <a:gd name="connsiteX8" fmla="*/ 635804 w 1121664"/>
              <a:gd name="connsiteY8" fmla="*/ 146625 h 819221"/>
              <a:gd name="connsiteX9" fmla="*/ 686957 w 1121664"/>
              <a:gd name="connsiteY9" fmla="*/ 586677 h 819221"/>
              <a:gd name="connsiteX10" fmla="*/ 751276 w 1121664"/>
              <a:gd name="connsiteY10" fmla="*/ 400836 h 819221"/>
              <a:gd name="connsiteX11" fmla="*/ 803541 w 1121664"/>
              <a:gd name="connsiteY11" fmla="*/ 451109 h 819221"/>
              <a:gd name="connsiteX12" fmla="*/ 1121664 w 1121664"/>
              <a:gd name="connsiteY12" fmla="*/ 451109 h 819221"/>
              <a:gd name="connsiteX0" fmla="*/ 0 w 1121664"/>
              <a:gd name="connsiteY0" fmla="*/ 426721 h 805234"/>
              <a:gd name="connsiteX1" fmla="*/ 207264 w 1121664"/>
              <a:gd name="connsiteY1" fmla="*/ 438913 h 805234"/>
              <a:gd name="connsiteX2" fmla="*/ 256032 w 1121664"/>
              <a:gd name="connsiteY2" fmla="*/ 390145 h 805234"/>
              <a:gd name="connsiteX3" fmla="*/ 304800 w 1121664"/>
              <a:gd name="connsiteY3" fmla="*/ 558977 h 805234"/>
              <a:gd name="connsiteX4" fmla="*/ 377952 w 1121664"/>
              <a:gd name="connsiteY4" fmla="*/ 134113 h 805234"/>
              <a:gd name="connsiteX5" fmla="*/ 426720 w 1121664"/>
              <a:gd name="connsiteY5" fmla="*/ 804673 h 805234"/>
              <a:gd name="connsiteX6" fmla="*/ 512064 w 1121664"/>
              <a:gd name="connsiteY6" fmla="*/ 1 h 805234"/>
              <a:gd name="connsiteX7" fmla="*/ 586900 w 1121664"/>
              <a:gd name="connsiteY7" fmla="*/ 800659 h 805234"/>
              <a:gd name="connsiteX8" fmla="*/ 635804 w 1121664"/>
              <a:gd name="connsiteY8" fmla="*/ 146621 h 805234"/>
              <a:gd name="connsiteX9" fmla="*/ 686957 w 1121664"/>
              <a:gd name="connsiteY9" fmla="*/ 586673 h 805234"/>
              <a:gd name="connsiteX10" fmla="*/ 751276 w 1121664"/>
              <a:gd name="connsiteY10" fmla="*/ 400832 h 805234"/>
              <a:gd name="connsiteX11" fmla="*/ 803541 w 1121664"/>
              <a:gd name="connsiteY11" fmla="*/ 451105 h 805234"/>
              <a:gd name="connsiteX12" fmla="*/ 1121664 w 1121664"/>
              <a:gd name="connsiteY12" fmla="*/ 451105 h 805234"/>
              <a:gd name="connsiteX0" fmla="*/ 0 w 966486"/>
              <a:gd name="connsiteY0" fmla="*/ 426721 h 805234"/>
              <a:gd name="connsiteX1" fmla="*/ 207264 w 966486"/>
              <a:gd name="connsiteY1" fmla="*/ 438913 h 805234"/>
              <a:gd name="connsiteX2" fmla="*/ 256032 w 966486"/>
              <a:gd name="connsiteY2" fmla="*/ 390145 h 805234"/>
              <a:gd name="connsiteX3" fmla="*/ 304800 w 966486"/>
              <a:gd name="connsiteY3" fmla="*/ 558977 h 805234"/>
              <a:gd name="connsiteX4" fmla="*/ 377952 w 966486"/>
              <a:gd name="connsiteY4" fmla="*/ 134113 h 805234"/>
              <a:gd name="connsiteX5" fmla="*/ 426720 w 966486"/>
              <a:gd name="connsiteY5" fmla="*/ 804673 h 805234"/>
              <a:gd name="connsiteX6" fmla="*/ 512064 w 966486"/>
              <a:gd name="connsiteY6" fmla="*/ 1 h 805234"/>
              <a:gd name="connsiteX7" fmla="*/ 586900 w 966486"/>
              <a:gd name="connsiteY7" fmla="*/ 800659 h 805234"/>
              <a:gd name="connsiteX8" fmla="*/ 635804 w 966486"/>
              <a:gd name="connsiteY8" fmla="*/ 146621 h 805234"/>
              <a:gd name="connsiteX9" fmla="*/ 686957 w 966486"/>
              <a:gd name="connsiteY9" fmla="*/ 586673 h 805234"/>
              <a:gd name="connsiteX10" fmla="*/ 751276 w 966486"/>
              <a:gd name="connsiteY10" fmla="*/ 400832 h 805234"/>
              <a:gd name="connsiteX11" fmla="*/ 803541 w 966486"/>
              <a:gd name="connsiteY11" fmla="*/ 451105 h 805234"/>
              <a:gd name="connsiteX12" fmla="*/ 966486 w 966486"/>
              <a:gd name="connsiteY12" fmla="*/ 650249 h 805234"/>
              <a:gd name="connsiteX0" fmla="*/ 0 w 952794"/>
              <a:gd name="connsiteY0" fmla="*/ 426721 h 805234"/>
              <a:gd name="connsiteX1" fmla="*/ 207264 w 952794"/>
              <a:gd name="connsiteY1" fmla="*/ 438913 h 805234"/>
              <a:gd name="connsiteX2" fmla="*/ 256032 w 952794"/>
              <a:gd name="connsiteY2" fmla="*/ 390145 h 805234"/>
              <a:gd name="connsiteX3" fmla="*/ 304800 w 952794"/>
              <a:gd name="connsiteY3" fmla="*/ 558977 h 805234"/>
              <a:gd name="connsiteX4" fmla="*/ 377952 w 952794"/>
              <a:gd name="connsiteY4" fmla="*/ 134113 h 805234"/>
              <a:gd name="connsiteX5" fmla="*/ 426720 w 952794"/>
              <a:gd name="connsiteY5" fmla="*/ 804673 h 805234"/>
              <a:gd name="connsiteX6" fmla="*/ 512064 w 952794"/>
              <a:gd name="connsiteY6" fmla="*/ 1 h 805234"/>
              <a:gd name="connsiteX7" fmla="*/ 586900 w 952794"/>
              <a:gd name="connsiteY7" fmla="*/ 800659 h 805234"/>
              <a:gd name="connsiteX8" fmla="*/ 635804 w 952794"/>
              <a:gd name="connsiteY8" fmla="*/ 146621 h 805234"/>
              <a:gd name="connsiteX9" fmla="*/ 686957 w 952794"/>
              <a:gd name="connsiteY9" fmla="*/ 586673 h 805234"/>
              <a:gd name="connsiteX10" fmla="*/ 751276 w 952794"/>
              <a:gd name="connsiteY10" fmla="*/ 400832 h 805234"/>
              <a:gd name="connsiteX11" fmla="*/ 803541 w 952794"/>
              <a:gd name="connsiteY11" fmla="*/ 451105 h 805234"/>
              <a:gd name="connsiteX12" fmla="*/ 952794 w 952794"/>
              <a:gd name="connsiteY12" fmla="*/ 446776 h 805234"/>
              <a:gd name="connsiteX0" fmla="*/ 0 w 929974"/>
              <a:gd name="connsiteY0" fmla="*/ 426721 h 805234"/>
              <a:gd name="connsiteX1" fmla="*/ 207264 w 929974"/>
              <a:gd name="connsiteY1" fmla="*/ 438913 h 805234"/>
              <a:gd name="connsiteX2" fmla="*/ 256032 w 929974"/>
              <a:gd name="connsiteY2" fmla="*/ 390145 h 805234"/>
              <a:gd name="connsiteX3" fmla="*/ 304800 w 929974"/>
              <a:gd name="connsiteY3" fmla="*/ 558977 h 805234"/>
              <a:gd name="connsiteX4" fmla="*/ 377952 w 929974"/>
              <a:gd name="connsiteY4" fmla="*/ 134113 h 805234"/>
              <a:gd name="connsiteX5" fmla="*/ 426720 w 929974"/>
              <a:gd name="connsiteY5" fmla="*/ 804673 h 805234"/>
              <a:gd name="connsiteX6" fmla="*/ 512064 w 929974"/>
              <a:gd name="connsiteY6" fmla="*/ 1 h 805234"/>
              <a:gd name="connsiteX7" fmla="*/ 586900 w 929974"/>
              <a:gd name="connsiteY7" fmla="*/ 800659 h 805234"/>
              <a:gd name="connsiteX8" fmla="*/ 635804 w 929974"/>
              <a:gd name="connsiteY8" fmla="*/ 146621 h 805234"/>
              <a:gd name="connsiteX9" fmla="*/ 686957 w 929974"/>
              <a:gd name="connsiteY9" fmla="*/ 586673 h 805234"/>
              <a:gd name="connsiteX10" fmla="*/ 751276 w 929974"/>
              <a:gd name="connsiteY10" fmla="*/ 400832 h 805234"/>
              <a:gd name="connsiteX11" fmla="*/ 803541 w 929974"/>
              <a:gd name="connsiteY11" fmla="*/ 451105 h 805234"/>
              <a:gd name="connsiteX12" fmla="*/ 929974 w 929974"/>
              <a:gd name="connsiteY12" fmla="*/ 455434 h 805234"/>
              <a:gd name="connsiteX0" fmla="*/ 0 w 920846"/>
              <a:gd name="connsiteY0" fmla="*/ 426721 h 805234"/>
              <a:gd name="connsiteX1" fmla="*/ 207264 w 920846"/>
              <a:gd name="connsiteY1" fmla="*/ 438913 h 805234"/>
              <a:gd name="connsiteX2" fmla="*/ 256032 w 920846"/>
              <a:gd name="connsiteY2" fmla="*/ 390145 h 805234"/>
              <a:gd name="connsiteX3" fmla="*/ 304800 w 920846"/>
              <a:gd name="connsiteY3" fmla="*/ 558977 h 805234"/>
              <a:gd name="connsiteX4" fmla="*/ 377952 w 920846"/>
              <a:gd name="connsiteY4" fmla="*/ 134113 h 805234"/>
              <a:gd name="connsiteX5" fmla="*/ 426720 w 920846"/>
              <a:gd name="connsiteY5" fmla="*/ 804673 h 805234"/>
              <a:gd name="connsiteX6" fmla="*/ 512064 w 920846"/>
              <a:gd name="connsiteY6" fmla="*/ 1 h 805234"/>
              <a:gd name="connsiteX7" fmla="*/ 586900 w 920846"/>
              <a:gd name="connsiteY7" fmla="*/ 800659 h 805234"/>
              <a:gd name="connsiteX8" fmla="*/ 635804 w 920846"/>
              <a:gd name="connsiteY8" fmla="*/ 146621 h 805234"/>
              <a:gd name="connsiteX9" fmla="*/ 686957 w 920846"/>
              <a:gd name="connsiteY9" fmla="*/ 586673 h 805234"/>
              <a:gd name="connsiteX10" fmla="*/ 751276 w 920846"/>
              <a:gd name="connsiteY10" fmla="*/ 400832 h 805234"/>
              <a:gd name="connsiteX11" fmla="*/ 803541 w 920846"/>
              <a:gd name="connsiteY11" fmla="*/ 451105 h 805234"/>
              <a:gd name="connsiteX12" fmla="*/ 920846 w 920846"/>
              <a:gd name="connsiteY12" fmla="*/ 438117 h 805234"/>
              <a:gd name="connsiteX0" fmla="*/ 0 w 925410"/>
              <a:gd name="connsiteY0" fmla="*/ 426721 h 805234"/>
              <a:gd name="connsiteX1" fmla="*/ 207264 w 925410"/>
              <a:gd name="connsiteY1" fmla="*/ 438913 h 805234"/>
              <a:gd name="connsiteX2" fmla="*/ 256032 w 925410"/>
              <a:gd name="connsiteY2" fmla="*/ 390145 h 805234"/>
              <a:gd name="connsiteX3" fmla="*/ 304800 w 925410"/>
              <a:gd name="connsiteY3" fmla="*/ 558977 h 805234"/>
              <a:gd name="connsiteX4" fmla="*/ 377952 w 925410"/>
              <a:gd name="connsiteY4" fmla="*/ 134113 h 805234"/>
              <a:gd name="connsiteX5" fmla="*/ 426720 w 925410"/>
              <a:gd name="connsiteY5" fmla="*/ 804673 h 805234"/>
              <a:gd name="connsiteX6" fmla="*/ 512064 w 925410"/>
              <a:gd name="connsiteY6" fmla="*/ 1 h 805234"/>
              <a:gd name="connsiteX7" fmla="*/ 586900 w 925410"/>
              <a:gd name="connsiteY7" fmla="*/ 800659 h 805234"/>
              <a:gd name="connsiteX8" fmla="*/ 635804 w 925410"/>
              <a:gd name="connsiteY8" fmla="*/ 146621 h 805234"/>
              <a:gd name="connsiteX9" fmla="*/ 686957 w 925410"/>
              <a:gd name="connsiteY9" fmla="*/ 586673 h 805234"/>
              <a:gd name="connsiteX10" fmla="*/ 751276 w 925410"/>
              <a:gd name="connsiteY10" fmla="*/ 400832 h 805234"/>
              <a:gd name="connsiteX11" fmla="*/ 803541 w 925410"/>
              <a:gd name="connsiteY11" fmla="*/ 451105 h 805234"/>
              <a:gd name="connsiteX12" fmla="*/ 925410 w 925410"/>
              <a:gd name="connsiteY12" fmla="*/ 446775 h 805234"/>
              <a:gd name="connsiteX0" fmla="*/ 0 w 925410"/>
              <a:gd name="connsiteY0" fmla="*/ 426721 h 805234"/>
              <a:gd name="connsiteX1" fmla="*/ 207264 w 925410"/>
              <a:gd name="connsiteY1" fmla="*/ 438913 h 805234"/>
              <a:gd name="connsiteX2" fmla="*/ 256032 w 925410"/>
              <a:gd name="connsiteY2" fmla="*/ 390145 h 805234"/>
              <a:gd name="connsiteX3" fmla="*/ 304800 w 925410"/>
              <a:gd name="connsiteY3" fmla="*/ 558977 h 805234"/>
              <a:gd name="connsiteX4" fmla="*/ 377952 w 925410"/>
              <a:gd name="connsiteY4" fmla="*/ 134113 h 805234"/>
              <a:gd name="connsiteX5" fmla="*/ 426720 w 925410"/>
              <a:gd name="connsiteY5" fmla="*/ 804673 h 805234"/>
              <a:gd name="connsiteX6" fmla="*/ 512064 w 925410"/>
              <a:gd name="connsiteY6" fmla="*/ 1 h 805234"/>
              <a:gd name="connsiteX7" fmla="*/ 586900 w 925410"/>
              <a:gd name="connsiteY7" fmla="*/ 800659 h 805234"/>
              <a:gd name="connsiteX8" fmla="*/ 635804 w 925410"/>
              <a:gd name="connsiteY8" fmla="*/ 146621 h 805234"/>
              <a:gd name="connsiteX9" fmla="*/ 686957 w 925410"/>
              <a:gd name="connsiteY9" fmla="*/ 586673 h 805234"/>
              <a:gd name="connsiteX10" fmla="*/ 751276 w 925410"/>
              <a:gd name="connsiteY10" fmla="*/ 400832 h 805234"/>
              <a:gd name="connsiteX11" fmla="*/ 803541 w 925410"/>
              <a:gd name="connsiteY11" fmla="*/ 451105 h 805234"/>
              <a:gd name="connsiteX12" fmla="*/ 925410 w 925410"/>
              <a:gd name="connsiteY12" fmla="*/ 446775 h 805234"/>
              <a:gd name="connsiteX0" fmla="*/ 0 w 911718"/>
              <a:gd name="connsiteY0" fmla="*/ 426721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811309"/>
              <a:gd name="connsiteY0" fmla="*/ 431050 h 805234"/>
              <a:gd name="connsiteX1" fmla="*/ 106855 w 811309"/>
              <a:gd name="connsiteY1" fmla="*/ 438913 h 805234"/>
              <a:gd name="connsiteX2" fmla="*/ 155623 w 811309"/>
              <a:gd name="connsiteY2" fmla="*/ 390145 h 805234"/>
              <a:gd name="connsiteX3" fmla="*/ 204391 w 811309"/>
              <a:gd name="connsiteY3" fmla="*/ 558977 h 805234"/>
              <a:gd name="connsiteX4" fmla="*/ 277543 w 811309"/>
              <a:gd name="connsiteY4" fmla="*/ 134113 h 805234"/>
              <a:gd name="connsiteX5" fmla="*/ 326311 w 811309"/>
              <a:gd name="connsiteY5" fmla="*/ 804673 h 805234"/>
              <a:gd name="connsiteX6" fmla="*/ 411655 w 811309"/>
              <a:gd name="connsiteY6" fmla="*/ 1 h 805234"/>
              <a:gd name="connsiteX7" fmla="*/ 486491 w 811309"/>
              <a:gd name="connsiteY7" fmla="*/ 800659 h 805234"/>
              <a:gd name="connsiteX8" fmla="*/ 535395 w 811309"/>
              <a:gd name="connsiteY8" fmla="*/ 146621 h 805234"/>
              <a:gd name="connsiteX9" fmla="*/ 586548 w 811309"/>
              <a:gd name="connsiteY9" fmla="*/ 586673 h 805234"/>
              <a:gd name="connsiteX10" fmla="*/ 650867 w 811309"/>
              <a:gd name="connsiteY10" fmla="*/ 400832 h 805234"/>
              <a:gd name="connsiteX11" fmla="*/ 703132 w 811309"/>
              <a:gd name="connsiteY11" fmla="*/ 451105 h 805234"/>
              <a:gd name="connsiteX12" fmla="*/ 811309 w 811309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811309"/>
              <a:gd name="connsiteY0" fmla="*/ 439707 h 805234"/>
              <a:gd name="connsiteX1" fmla="*/ 106855 w 811309"/>
              <a:gd name="connsiteY1" fmla="*/ 438913 h 805234"/>
              <a:gd name="connsiteX2" fmla="*/ 155623 w 811309"/>
              <a:gd name="connsiteY2" fmla="*/ 390145 h 805234"/>
              <a:gd name="connsiteX3" fmla="*/ 204391 w 811309"/>
              <a:gd name="connsiteY3" fmla="*/ 558977 h 805234"/>
              <a:gd name="connsiteX4" fmla="*/ 277543 w 811309"/>
              <a:gd name="connsiteY4" fmla="*/ 134113 h 805234"/>
              <a:gd name="connsiteX5" fmla="*/ 326311 w 811309"/>
              <a:gd name="connsiteY5" fmla="*/ 804673 h 805234"/>
              <a:gd name="connsiteX6" fmla="*/ 411655 w 811309"/>
              <a:gd name="connsiteY6" fmla="*/ 1 h 805234"/>
              <a:gd name="connsiteX7" fmla="*/ 486491 w 811309"/>
              <a:gd name="connsiteY7" fmla="*/ 800659 h 805234"/>
              <a:gd name="connsiteX8" fmla="*/ 535395 w 811309"/>
              <a:gd name="connsiteY8" fmla="*/ 146621 h 805234"/>
              <a:gd name="connsiteX9" fmla="*/ 586548 w 811309"/>
              <a:gd name="connsiteY9" fmla="*/ 586673 h 805234"/>
              <a:gd name="connsiteX10" fmla="*/ 650867 w 811309"/>
              <a:gd name="connsiteY10" fmla="*/ 400832 h 805234"/>
              <a:gd name="connsiteX11" fmla="*/ 703132 w 811309"/>
              <a:gd name="connsiteY11" fmla="*/ 451105 h 805234"/>
              <a:gd name="connsiteX12" fmla="*/ 811309 w 811309"/>
              <a:gd name="connsiteY12" fmla="*/ 451104 h 8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1309" h="805234">
                <a:moveTo>
                  <a:pt x="0" y="439707"/>
                </a:moveTo>
                <a:cubicBezTo>
                  <a:pt x="91424" y="444523"/>
                  <a:pt x="80918" y="447173"/>
                  <a:pt x="106855" y="438913"/>
                </a:cubicBezTo>
                <a:cubicBezTo>
                  <a:pt x="132792" y="430653"/>
                  <a:pt x="139367" y="370134"/>
                  <a:pt x="155623" y="390145"/>
                </a:cubicBezTo>
                <a:cubicBezTo>
                  <a:pt x="171879" y="410156"/>
                  <a:pt x="184071" y="601649"/>
                  <a:pt x="204391" y="558977"/>
                </a:cubicBezTo>
                <a:cubicBezTo>
                  <a:pt x="224711" y="516305"/>
                  <a:pt x="257223" y="93164"/>
                  <a:pt x="277543" y="134113"/>
                </a:cubicBezTo>
                <a:cubicBezTo>
                  <a:pt x="297863" y="175062"/>
                  <a:pt x="303959" y="827025"/>
                  <a:pt x="326311" y="804673"/>
                </a:cubicBezTo>
                <a:cubicBezTo>
                  <a:pt x="348663" y="782321"/>
                  <a:pt x="384958" y="670"/>
                  <a:pt x="411655" y="1"/>
                </a:cubicBezTo>
                <a:cubicBezTo>
                  <a:pt x="438352" y="-668"/>
                  <a:pt x="465868" y="776222"/>
                  <a:pt x="486491" y="800659"/>
                </a:cubicBezTo>
                <a:cubicBezTo>
                  <a:pt x="507114" y="825096"/>
                  <a:pt x="518719" y="182285"/>
                  <a:pt x="535395" y="146621"/>
                </a:cubicBezTo>
                <a:cubicBezTo>
                  <a:pt x="552071" y="110957"/>
                  <a:pt x="567303" y="544305"/>
                  <a:pt x="586548" y="586673"/>
                </a:cubicBezTo>
                <a:cubicBezTo>
                  <a:pt x="605793" y="629042"/>
                  <a:pt x="631436" y="423427"/>
                  <a:pt x="650867" y="400832"/>
                </a:cubicBezTo>
                <a:cubicBezTo>
                  <a:pt x="670298" y="378237"/>
                  <a:pt x="676392" y="442726"/>
                  <a:pt x="703132" y="451105"/>
                </a:cubicBezTo>
                <a:cubicBezTo>
                  <a:pt x="729872" y="459484"/>
                  <a:pt x="756976" y="446796"/>
                  <a:pt x="811309" y="451104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01773" y="1345069"/>
            <a:ext cx="1019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Laser pulse</a:t>
            </a:r>
            <a:endParaRPr lang="en-CA" sz="2000" dirty="0"/>
          </a:p>
        </p:txBody>
      </p:sp>
      <p:sp>
        <p:nvSpPr>
          <p:cNvPr id="8" name="Flèche droite 7"/>
          <p:cNvSpPr/>
          <p:nvPr/>
        </p:nvSpPr>
        <p:spPr bwMode="auto">
          <a:xfrm rot="5400000">
            <a:off x="1401964" y="2354075"/>
            <a:ext cx="533400" cy="349758"/>
          </a:xfrm>
          <a:prstGeom prst="rightArrow">
            <a:avLst/>
          </a:prstGeom>
          <a:gradFill>
            <a:lin ang="108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Flèche droite 8"/>
          <p:cNvSpPr/>
          <p:nvPr/>
        </p:nvSpPr>
        <p:spPr bwMode="auto">
          <a:xfrm rot="5400000">
            <a:off x="1392079" y="4206621"/>
            <a:ext cx="533400" cy="349758"/>
          </a:xfrm>
          <a:prstGeom prst="rightArrow">
            <a:avLst/>
          </a:prstGeom>
          <a:gradFill>
            <a:lin ang="108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985699" y="2971800"/>
            <a:ext cx="1368000" cy="970354"/>
            <a:chOff x="2712098" y="2102492"/>
            <a:chExt cx="1368000" cy="970354"/>
          </a:xfrm>
        </p:grpSpPr>
        <p:sp>
          <p:nvSpPr>
            <p:cNvPr id="20" name="Ellipse 19"/>
            <p:cNvSpPr>
              <a:spLocks noChangeAspect="1"/>
            </p:cNvSpPr>
            <p:nvPr/>
          </p:nvSpPr>
          <p:spPr bwMode="auto">
            <a:xfrm>
              <a:off x="2712098" y="2102492"/>
              <a:ext cx="1368000" cy="970354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740309" y="2233726"/>
              <a:ext cx="13115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A" sz="2000" dirty="0" smtClean="0"/>
                <a:t>Electronic</a:t>
              </a:r>
            </a:p>
            <a:p>
              <a:pPr algn="ctr"/>
              <a:r>
                <a:rPr lang="en-CA" sz="2000" dirty="0" smtClean="0"/>
                <a:t>system</a:t>
              </a:r>
              <a:endParaRPr lang="en-CA" sz="2000" dirty="0"/>
            </a:p>
          </p:txBody>
        </p:sp>
      </p:grpSp>
      <p:sp>
        <p:nvSpPr>
          <p:cNvPr id="23" name="Flèche droite 22"/>
          <p:cNvSpPr/>
          <p:nvPr/>
        </p:nvSpPr>
        <p:spPr bwMode="auto">
          <a:xfrm>
            <a:off x="2635916" y="5105400"/>
            <a:ext cx="533400" cy="34975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000" y="288000"/>
            <a:ext cx="8153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Ultrafast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Optical </a:t>
            </a:r>
            <a:r>
              <a:rPr lang="en-CA" altLang="fr-FR" sz="2600" b="1" dirty="0">
                <a:solidFill>
                  <a:srgbClr val="0093D2"/>
                </a:solidFill>
              </a:rPr>
              <a:t>D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emagnetization</a:t>
            </a:r>
            <a:endParaRPr lang="en-CA" altLang="fr-FR" dirty="0" smtClean="0"/>
          </a:p>
          <a:p>
            <a:r>
              <a:rPr lang="en-CA" altLang="fr-FR" sz="2000" b="1" dirty="0" smtClean="0"/>
              <a:t>Three temperature model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2929589" y="1394363"/>
            <a:ext cx="541622" cy="2680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663254" y="1456259"/>
            <a:ext cx="1015833" cy="25572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555584" y="1183841"/>
            <a:ext cx="3229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err="1" smtClean="0"/>
              <a:t>Pfau</a:t>
            </a:r>
            <a:r>
              <a:rPr lang="en-CA" sz="1400" dirty="0" smtClean="0"/>
              <a:t>, B </a:t>
            </a:r>
            <a:r>
              <a:rPr lang="en-CA" sz="1400" i="1" dirty="0" smtClean="0"/>
              <a:t>et </a:t>
            </a:r>
            <a:r>
              <a:rPr lang="en-CA" sz="1400" i="1" dirty="0"/>
              <a:t>al. </a:t>
            </a:r>
            <a:r>
              <a:rPr lang="en-CA" sz="1400" dirty="0" smtClean="0"/>
              <a:t>Nat</a:t>
            </a:r>
            <a:r>
              <a:rPr lang="en-CA" sz="1400" dirty="0"/>
              <a:t>. </a:t>
            </a:r>
            <a:r>
              <a:rPr lang="en-CA" sz="1400" dirty="0" err="1"/>
              <a:t>Commun</a:t>
            </a:r>
            <a:r>
              <a:rPr lang="en-CA" sz="1400" dirty="0"/>
              <a:t>. </a:t>
            </a:r>
            <a:r>
              <a:rPr lang="en-CA" sz="1400" b="1" dirty="0"/>
              <a:t>3</a:t>
            </a:r>
            <a:r>
              <a:rPr lang="en-CA" sz="1400" dirty="0"/>
              <a:t> (2012). </a:t>
            </a:r>
          </a:p>
        </p:txBody>
      </p:sp>
      <p:sp>
        <p:nvSpPr>
          <p:cNvPr id="31" name="Flèche droite 30"/>
          <p:cNvSpPr/>
          <p:nvPr/>
        </p:nvSpPr>
        <p:spPr bwMode="auto">
          <a:xfrm>
            <a:off x="5091368" y="5105400"/>
            <a:ext cx="928432" cy="349758"/>
          </a:xfrm>
          <a:prstGeom prst="rightArrow">
            <a:avLst/>
          </a:prstGeom>
          <a:gradFill>
            <a:gsLst>
              <a:gs pos="0">
                <a:srgbClr val="FF0000"/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2" name="Ellipse 31"/>
          <p:cNvSpPr>
            <a:spLocks/>
          </p:cNvSpPr>
          <p:nvPr/>
        </p:nvSpPr>
        <p:spPr bwMode="auto">
          <a:xfrm>
            <a:off x="6172200" y="4724400"/>
            <a:ext cx="1600200" cy="1066739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189916" y="4930914"/>
            <a:ext cx="1582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 smtClean="0"/>
              <a:t>Surrounding</a:t>
            </a:r>
          </a:p>
          <a:p>
            <a:pPr algn="ctr"/>
            <a:r>
              <a:rPr lang="en-CA" sz="2000" dirty="0" smtClean="0"/>
              <a:t>material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2951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000" y="288000"/>
            <a:ext cx="8153400" cy="233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>
                <a:solidFill>
                  <a:srgbClr val="0093D2"/>
                </a:solidFill>
              </a:rPr>
              <a:t>Magnetization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Amplitude </a:t>
            </a:r>
            <a:r>
              <a:rPr lang="en-CA" altLang="fr-FR" sz="2600" b="1" dirty="0">
                <a:solidFill>
                  <a:srgbClr val="0093D2"/>
                </a:solidFill>
              </a:rPr>
              <a:t>P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robing </a:t>
            </a:r>
            <a:r>
              <a:rPr lang="en-CA" altLang="fr-FR" sz="2600" b="1" dirty="0">
                <a:solidFill>
                  <a:srgbClr val="0093D2"/>
                </a:solidFill>
              </a:rPr>
              <a:t>T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echnique</a:t>
            </a:r>
            <a:endParaRPr lang="en-CA" altLang="fr-FR" sz="2600" b="1" dirty="0">
              <a:solidFill>
                <a:srgbClr val="0093D2"/>
              </a:solidFill>
            </a:endParaRPr>
          </a:p>
          <a:p>
            <a:r>
              <a:rPr lang="en-CA" altLang="fr-FR" sz="2000" b="1" dirty="0" smtClean="0"/>
              <a:t>MOKE </a:t>
            </a:r>
            <a:r>
              <a:rPr lang="en-CA" altLang="fr-FR" sz="2000" dirty="0" smtClean="0"/>
              <a:t>(Magneto-Optic </a:t>
            </a:r>
            <a:r>
              <a:rPr lang="en-CA" altLang="fr-FR" sz="2000" dirty="0"/>
              <a:t>Kerr </a:t>
            </a:r>
            <a:r>
              <a:rPr lang="en-CA" altLang="fr-FR" sz="2000" dirty="0" smtClean="0"/>
              <a:t>Effect)</a:t>
            </a:r>
          </a:p>
          <a:p>
            <a:endParaRPr lang="en-CA" altLang="fr-FR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Technique used by </a:t>
            </a:r>
            <a:r>
              <a:rPr lang="en-CA" altLang="fr-FR" sz="2000" i="1" dirty="0" err="1"/>
              <a:t>Beaurepaire</a:t>
            </a:r>
            <a:r>
              <a:rPr lang="en-CA" altLang="fr-FR" sz="2000" i="1" dirty="0"/>
              <a:t> et al.</a:t>
            </a:r>
            <a:endParaRPr lang="en-CA" alt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Reflectivity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Near infrared pump and probe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altLang="fr-FR" sz="2000" b="1" dirty="0"/>
          </a:p>
        </p:txBody>
      </p:sp>
      <p:cxnSp>
        <p:nvCxnSpPr>
          <p:cNvPr id="5" name="Connecteur droit avec flèche 4"/>
          <p:cNvCxnSpPr/>
          <p:nvPr/>
        </p:nvCxnSpPr>
        <p:spPr bwMode="auto">
          <a:xfrm>
            <a:off x="3886200" y="4599210"/>
            <a:ext cx="381000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Cube 5"/>
          <p:cNvSpPr/>
          <p:nvPr/>
        </p:nvSpPr>
        <p:spPr bwMode="auto">
          <a:xfrm>
            <a:off x="3276600" y="3913410"/>
            <a:ext cx="2209800" cy="1066800"/>
          </a:xfrm>
          <a:prstGeom prst="cube">
            <a:avLst>
              <a:gd name="adj" fmla="val 55609"/>
            </a:avLst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Flèche droite 6"/>
          <p:cNvSpPr/>
          <p:nvPr/>
        </p:nvSpPr>
        <p:spPr bwMode="auto">
          <a:xfrm>
            <a:off x="3810000" y="4647280"/>
            <a:ext cx="609600" cy="202310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86200" y="4932971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i="1" dirty="0" smtClean="0"/>
              <a:t>M</a:t>
            </a:r>
            <a:endParaRPr lang="en-CA" sz="2000" b="1" i="1" dirty="0"/>
          </a:p>
        </p:txBody>
      </p:sp>
      <p:cxnSp>
        <p:nvCxnSpPr>
          <p:cNvPr id="11" name="Connecteur droit avec flèche 10"/>
          <p:cNvCxnSpPr/>
          <p:nvPr/>
        </p:nvCxnSpPr>
        <p:spPr bwMode="auto">
          <a:xfrm>
            <a:off x="2362200" y="2743200"/>
            <a:ext cx="2057400" cy="1447800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onnecteur droit avec flèche 11"/>
          <p:cNvCxnSpPr/>
          <p:nvPr/>
        </p:nvCxnSpPr>
        <p:spPr bwMode="auto">
          <a:xfrm flipV="1">
            <a:off x="4419600" y="2922810"/>
            <a:ext cx="1752600" cy="12681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Flèche droite 14"/>
          <p:cNvSpPr/>
          <p:nvPr/>
        </p:nvSpPr>
        <p:spPr bwMode="auto">
          <a:xfrm>
            <a:off x="3238500" y="5482305"/>
            <a:ext cx="1670304" cy="20231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738555" y="5589306"/>
            <a:ext cx="2778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External magnetic field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23145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6916270" y="1190230"/>
            <a:ext cx="1143000" cy="1143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88143" lon="1949917" rev="187455"/>
            </a:camera>
            <a:lightRig rig="threePt" dir="t"/>
          </a:scene3d>
          <a:sp3d extrusionH="635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4363414" y="2233942"/>
            <a:ext cx="785088" cy="785088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rgbClr val="0000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619606" lon="4026000" rev="774524"/>
            </a:camera>
            <a:lightRig rig="soft" dir="t"/>
          </a:scene3d>
          <a:sp3d prstMaterial="matte">
            <a:bevelT w="374650" h="3175000" prst="angle"/>
            <a:contourClr>
              <a:srgbClr val="0000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>
                <a:solidFill>
                  <a:srgbClr val="0093D2"/>
                </a:solidFill>
              </a:rPr>
              <a:t>Magnetization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Amplitude </a:t>
            </a:r>
            <a:r>
              <a:rPr lang="en-CA" altLang="fr-FR" sz="2600" b="1" dirty="0">
                <a:solidFill>
                  <a:srgbClr val="0093D2"/>
                </a:solidFill>
              </a:rPr>
              <a:t>P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robing </a:t>
            </a:r>
            <a:r>
              <a:rPr lang="en-CA" altLang="fr-FR" sz="2600" b="1" dirty="0">
                <a:solidFill>
                  <a:srgbClr val="0093D2"/>
                </a:solidFill>
              </a:rPr>
              <a:t>T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echnique</a:t>
            </a:r>
            <a:endParaRPr lang="fr-CA" altLang="fr-FR" sz="2600" b="1" dirty="0">
              <a:solidFill>
                <a:srgbClr val="0093D2"/>
              </a:solidFill>
            </a:endParaRPr>
          </a:p>
          <a:p>
            <a:r>
              <a:rPr lang="en-CA" altLang="fr-FR" sz="2000" b="1" dirty="0"/>
              <a:t>RXMS </a:t>
            </a:r>
            <a:r>
              <a:rPr lang="en-CA" altLang="fr-FR" sz="2000" dirty="0"/>
              <a:t>(Resonant X-ray Magnetic Scattering)</a:t>
            </a:r>
          </a:p>
          <a:p>
            <a:endParaRPr lang="en-CA" altLang="fr-F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291520" y="4591766"/>
                <a:ext cx="8506358" cy="48653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none" lIns="36000" tIns="36000" rIns="36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</m:t>
                      </m:r>
                      <m:sSubSup>
                        <m:sSubSupPr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sSub>
                        <m:sSub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20" y="4591766"/>
                <a:ext cx="8506358" cy="486530"/>
              </a:xfrm>
              <a:prstGeom prst="rect">
                <a:avLst/>
              </a:prstGeom>
              <a:blipFill rotWithShape="0">
                <a:blip r:embed="rId4"/>
                <a:stretch>
                  <a:fillRect b="-10976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902508" y="5333999"/>
                <a:ext cx="1284381" cy="478387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none" lIns="36000" tIns="36000" rIns="36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2508" y="5333999"/>
                <a:ext cx="1284381" cy="478387"/>
              </a:xfrm>
              <a:prstGeom prst="rect">
                <a:avLst/>
              </a:prstGeom>
              <a:blipFill rotWithShape="0">
                <a:blip r:embed="rId5"/>
                <a:stretch>
                  <a:fillRect l="-939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 bwMode="auto">
          <a:xfrm>
            <a:off x="4188325" y="2333230"/>
            <a:ext cx="685800" cy="685800"/>
          </a:xfrm>
          <a:prstGeom prst="rect">
            <a:avLst/>
          </a:prstGeom>
          <a:pattFill prst="wdDnDiag">
            <a:fgClr>
              <a:srgbClr val="C00000"/>
            </a:fgClr>
            <a:bgClr>
              <a:schemeClr val="bg1"/>
            </a:bgClr>
          </a:patt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288143" lon="1949917" rev="187455"/>
            </a:camera>
            <a:lightRig rig="threePt" dir="t"/>
          </a:scene3d>
          <a:sp3d extrusionH="63500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4138825" y="2283730"/>
            <a:ext cx="784800" cy="78480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619606" lon="14826017" rev="774523"/>
            </a:camera>
            <a:lightRig rig="soft" dir="t"/>
          </a:scene3d>
          <a:sp3d prstMaterial="matte">
            <a:bevelT w="374650" h="3175000" prst="angle"/>
            <a:contourClr>
              <a:srgbClr val="0000FF"/>
            </a:contourClr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13" name="Connecteur droit avec flèche 12"/>
          <p:cNvCxnSpPr/>
          <p:nvPr/>
        </p:nvCxnSpPr>
        <p:spPr bwMode="auto">
          <a:xfrm flipV="1">
            <a:off x="4830423" y="3048584"/>
            <a:ext cx="319843" cy="2140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4501713" y="3059668"/>
                <a:ext cx="3654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𝑴</m:t>
                      </m:r>
                    </m:oMath>
                  </m:oMathPara>
                </a14:m>
                <a:endParaRPr lang="fr-CA" b="1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713" y="3059668"/>
                <a:ext cx="36548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6667" r="-18333" b="-8197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necteur droit avec flèche 17"/>
          <p:cNvCxnSpPr/>
          <p:nvPr/>
        </p:nvCxnSpPr>
        <p:spPr bwMode="auto">
          <a:xfrm flipV="1">
            <a:off x="4923625" y="3160462"/>
            <a:ext cx="319843" cy="2140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291600" y="4593600"/>
                <a:ext cx="8506358" cy="486530"/>
              </a:xfrm>
              <a:prstGeom prst="rect">
                <a:avLst/>
              </a:prstGeom>
              <a:noFill/>
              <a:ln>
                <a:solidFill>
                  <a:schemeClr val="accent6"/>
                </a:solidFill>
              </a:ln>
            </p:spPr>
            <p:txBody>
              <a:bodyPr wrap="none" lIns="36000" tIns="36000" rIns="36000" bIns="72000" rtlCol="0" anchor="ctr" anchorCtr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CA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CA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solidFill>
                                    <a:schemeClr val="bg1">
                                      <a:lumMod val="6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  <m:r>
                        <a:rPr lang="en-CA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</m:t>
                      </m:r>
                      <m:sSubSup>
                        <m:sSubSupPr>
                          <m:ctrlP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1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CA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)(</m:t>
                      </m:r>
                      <m:sSub>
                        <m:sSubPr>
                          <m:ctrlP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1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p>
                          <m:r>
                            <a:rPr lang="en-CA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CA" b="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Sup>
                        <m:sSubSupPr>
                          <m:ctrlP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CA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600" y="4593600"/>
                <a:ext cx="8506358" cy="486530"/>
              </a:xfrm>
              <a:prstGeom prst="rect">
                <a:avLst/>
              </a:prstGeom>
              <a:blipFill rotWithShape="0">
                <a:blip r:embed="rId7"/>
                <a:stretch>
                  <a:fillRect b="-11111"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1371600" y="2292137"/>
            <a:ext cx="1279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/>
              <a:t>60 eV</a:t>
            </a:r>
          </a:p>
          <a:p>
            <a:pPr algn="ctr"/>
            <a:r>
              <a:rPr lang="en-CA" sz="2000" dirty="0"/>
              <a:t>(20.7 nm)</a:t>
            </a:r>
            <a:endParaRPr lang="fr-CA" sz="2000" dirty="0"/>
          </a:p>
        </p:txBody>
      </p:sp>
    </p:spTree>
    <p:extLst>
      <p:ext uri="{BB962C8B-B14F-4D97-AF65-F5344CB8AC3E}">
        <p14:creationId xmlns:p14="http://schemas.microsoft.com/office/powerpoint/2010/main" val="109609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>
                <a:solidFill>
                  <a:srgbClr val="0093D2"/>
                </a:solidFill>
              </a:rPr>
              <a:t>Magnetization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Amplitude </a:t>
            </a:r>
            <a:r>
              <a:rPr lang="en-CA" altLang="fr-FR" sz="2600" b="1" dirty="0">
                <a:solidFill>
                  <a:srgbClr val="0093D2"/>
                </a:solidFill>
              </a:rPr>
              <a:t>P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robing </a:t>
            </a:r>
            <a:r>
              <a:rPr lang="en-CA" altLang="fr-FR" sz="2600" b="1" dirty="0">
                <a:solidFill>
                  <a:srgbClr val="0093D2"/>
                </a:solidFill>
              </a:rPr>
              <a:t>T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echnique</a:t>
            </a:r>
            <a:endParaRPr lang="fr-CA" altLang="fr-FR" sz="2600" b="1" dirty="0">
              <a:solidFill>
                <a:srgbClr val="0093D2"/>
              </a:solidFill>
            </a:endParaRPr>
          </a:p>
          <a:p>
            <a:r>
              <a:rPr lang="en-CA" altLang="fr-FR" sz="2000" b="1" dirty="0" smtClean="0"/>
              <a:t>RXMS </a:t>
            </a:r>
            <a:r>
              <a:rPr lang="en-CA" altLang="fr-FR" sz="2000" dirty="0"/>
              <a:t>(Resonant X-ray Magnetic Scattering)</a:t>
            </a:r>
          </a:p>
          <a:p>
            <a:endParaRPr lang="en-CA" alt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81000" y="1371600"/>
            <a:ext cx="388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XUV probe – spatial resolution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alt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No need for an external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alt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Holds information on the magnetic structure of the sample</a:t>
            </a:r>
            <a:endParaRPr lang="en-CA" alt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4769224" y="1371600"/>
            <a:ext cx="382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Low efficiency (10</a:t>
            </a:r>
            <a:r>
              <a:rPr lang="en-CA" altLang="fr-FR" sz="2000" baseline="30000" dirty="0" smtClean="0"/>
              <a:t>-6</a:t>
            </a:r>
            <a:r>
              <a:rPr lang="en-CA" altLang="fr-FR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alt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Requires a specific magnetic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alt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altLang="fr-FR" sz="2000" dirty="0" smtClean="0"/>
              <a:t>Magnetization must be out-of-plane</a:t>
            </a:r>
            <a:endParaRPr lang="en-CA" altLang="fr-FR" sz="2000" dirty="0"/>
          </a:p>
        </p:txBody>
      </p:sp>
      <p:grpSp>
        <p:nvGrpSpPr>
          <p:cNvPr id="24" name="Groupe 23"/>
          <p:cNvGrpSpPr/>
          <p:nvPr/>
        </p:nvGrpSpPr>
        <p:grpSpPr>
          <a:xfrm>
            <a:off x="5486400" y="3482530"/>
            <a:ext cx="2079074" cy="1894015"/>
            <a:chOff x="4999200" y="3733800"/>
            <a:chExt cx="2079074" cy="1894015"/>
          </a:xfrm>
        </p:grpSpPr>
        <p:grpSp>
          <p:nvGrpSpPr>
            <p:cNvPr id="16" name="Groupe 15"/>
            <p:cNvGrpSpPr/>
            <p:nvPr/>
          </p:nvGrpSpPr>
          <p:grpSpPr>
            <a:xfrm>
              <a:off x="5334000" y="3733800"/>
              <a:ext cx="1744274" cy="1894015"/>
              <a:chOff x="2953514" y="4333210"/>
              <a:chExt cx="1744274" cy="1894015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2953514" y="4333210"/>
                <a:ext cx="276988" cy="1676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chemeClr val="bg2">
                    <a:lumMod val="75000"/>
                  </a:schemeClr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3195637" y="4367085"/>
                <a:ext cx="276988" cy="16764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rgbClr val="7A0000"/>
                </a:extrusionClr>
                <a:contourClr>
                  <a:srgbClr val="7A0000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3438526" y="4406400"/>
                <a:ext cx="276988" cy="1676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chemeClr val="bg2">
                    <a:lumMod val="75000"/>
                  </a:schemeClr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3682800" y="4442400"/>
                <a:ext cx="276988" cy="16764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rgbClr val="7A0000"/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3934800" y="4478400"/>
                <a:ext cx="276988" cy="1676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chemeClr val="bg2">
                    <a:lumMod val="75000"/>
                  </a:schemeClr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4176000" y="4514400"/>
                <a:ext cx="276988" cy="16764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rgbClr val="7A0000"/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4420800" y="4550825"/>
                <a:ext cx="276988" cy="1676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isometricOffAxis2Top"/>
                <a:lightRig rig="flat" dir="t"/>
              </a:scene3d>
              <a:sp3d extrusionH="368300" prstMaterial="matte">
                <a:extrusionClr>
                  <a:schemeClr val="bg2">
                    <a:lumMod val="75000"/>
                  </a:schemeClr>
                </a:extrusionClr>
                <a:contourClr>
                  <a:schemeClr val="tx1"/>
                </a:contourClr>
              </a:sp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CA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charset="-128"/>
                  <a:cs typeface="ヒラギノ角ゴ Pro W3" charset="-128"/>
                </a:endParaRPr>
              </a:p>
            </p:txBody>
          </p:sp>
        </p:grpSp>
        <p:sp>
          <p:nvSpPr>
            <p:cNvPr id="17" name="Flèche vers le bas 16"/>
            <p:cNvSpPr/>
            <p:nvPr/>
          </p:nvSpPr>
          <p:spPr bwMode="auto">
            <a:xfrm>
              <a:off x="4999200" y="487680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8" name="Flèche vers le bas 17"/>
            <p:cNvSpPr/>
            <p:nvPr/>
          </p:nvSpPr>
          <p:spPr bwMode="auto">
            <a:xfrm>
              <a:off x="5494719" y="495300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9" name="Flèche vers le bas 18"/>
            <p:cNvSpPr/>
            <p:nvPr/>
          </p:nvSpPr>
          <p:spPr bwMode="auto">
            <a:xfrm>
              <a:off x="5979323" y="503555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0" name="Flèche vers le bas 19"/>
            <p:cNvSpPr/>
            <p:nvPr/>
          </p:nvSpPr>
          <p:spPr bwMode="auto">
            <a:xfrm>
              <a:off x="6488718" y="509270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1" name="Flèche vers le bas 20"/>
            <p:cNvSpPr/>
            <p:nvPr/>
          </p:nvSpPr>
          <p:spPr bwMode="auto">
            <a:xfrm rot="10800000">
              <a:off x="5249919" y="490220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2" name="Flèche vers le bas 21"/>
            <p:cNvSpPr/>
            <p:nvPr/>
          </p:nvSpPr>
          <p:spPr bwMode="auto">
            <a:xfrm rot="10800000">
              <a:off x="5741281" y="4978400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3" name="Flèche vers le bas 22"/>
            <p:cNvSpPr/>
            <p:nvPr/>
          </p:nvSpPr>
          <p:spPr bwMode="auto">
            <a:xfrm rot="10800000">
              <a:off x="6225286" y="5065187"/>
              <a:ext cx="180000" cy="2286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468000" y="5376120"/>
            <a:ext cx="6857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fr-FR" dirty="0" smtClean="0">
                <a:solidFill>
                  <a:schemeClr val="accent6"/>
                </a:solidFill>
              </a:rPr>
              <a:t>How to produce short XUV pulses?</a:t>
            </a:r>
            <a:endParaRPr lang="en-CA" altLang="fr-FR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58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orme libre 37"/>
          <p:cNvSpPr/>
          <p:nvPr/>
        </p:nvSpPr>
        <p:spPr bwMode="auto">
          <a:xfrm>
            <a:off x="-76200" y="1627671"/>
            <a:ext cx="10210800" cy="3458116"/>
          </a:xfrm>
          <a:custGeom>
            <a:avLst/>
            <a:gdLst>
              <a:gd name="connsiteX0" fmla="*/ 0 w 9035935"/>
              <a:gd name="connsiteY0" fmla="*/ 3408249 h 3458125"/>
              <a:gd name="connsiteX1" fmla="*/ 4505498 w 9035935"/>
              <a:gd name="connsiteY1" fmla="*/ 30 h 3458125"/>
              <a:gd name="connsiteX2" fmla="*/ 9035935 w 9035935"/>
              <a:gd name="connsiteY2" fmla="*/ 3458125 h 3458125"/>
              <a:gd name="connsiteX0" fmla="*/ 0 w 9035935"/>
              <a:gd name="connsiteY0" fmla="*/ 3408235 h 3458111"/>
              <a:gd name="connsiteX1" fmla="*/ 4505498 w 9035935"/>
              <a:gd name="connsiteY1" fmla="*/ 16 h 3458111"/>
              <a:gd name="connsiteX2" fmla="*/ 9035935 w 9035935"/>
              <a:gd name="connsiteY2" fmla="*/ 3458111 h 3458111"/>
              <a:gd name="connsiteX0" fmla="*/ 0 w 9035935"/>
              <a:gd name="connsiteY0" fmla="*/ 3408235 h 3458112"/>
              <a:gd name="connsiteX1" fmla="*/ 4505498 w 9035935"/>
              <a:gd name="connsiteY1" fmla="*/ 16 h 3458112"/>
              <a:gd name="connsiteX2" fmla="*/ 9035935 w 9035935"/>
              <a:gd name="connsiteY2" fmla="*/ 3458111 h 3458112"/>
              <a:gd name="connsiteX0" fmla="*/ 0 w 9035935"/>
              <a:gd name="connsiteY0" fmla="*/ 3408234 h 3458111"/>
              <a:gd name="connsiteX1" fmla="*/ 4505498 w 9035935"/>
              <a:gd name="connsiteY1" fmla="*/ 15 h 3458111"/>
              <a:gd name="connsiteX2" fmla="*/ 9035935 w 9035935"/>
              <a:gd name="connsiteY2" fmla="*/ 3458110 h 3458111"/>
              <a:gd name="connsiteX0" fmla="*/ 0 w 9035935"/>
              <a:gd name="connsiteY0" fmla="*/ 3408220 h 3458097"/>
              <a:gd name="connsiteX1" fmla="*/ 4505498 w 9035935"/>
              <a:gd name="connsiteY1" fmla="*/ 1 h 3458097"/>
              <a:gd name="connsiteX2" fmla="*/ 9035935 w 9035935"/>
              <a:gd name="connsiteY2" fmla="*/ 3458096 h 3458097"/>
              <a:gd name="connsiteX0" fmla="*/ 0 w 9035935"/>
              <a:gd name="connsiteY0" fmla="*/ 3408220 h 3458097"/>
              <a:gd name="connsiteX1" fmla="*/ 4505498 w 9035935"/>
              <a:gd name="connsiteY1" fmla="*/ 1 h 3458097"/>
              <a:gd name="connsiteX2" fmla="*/ 9035935 w 9035935"/>
              <a:gd name="connsiteY2" fmla="*/ 3458096 h 3458097"/>
              <a:gd name="connsiteX0" fmla="*/ 0 w 9035935"/>
              <a:gd name="connsiteY0" fmla="*/ 3408220 h 3458097"/>
              <a:gd name="connsiteX1" fmla="*/ 4505498 w 9035935"/>
              <a:gd name="connsiteY1" fmla="*/ 1 h 3458097"/>
              <a:gd name="connsiteX2" fmla="*/ 9035935 w 9035935"/>
              <a:gd name="connsiteY2" fmla="*/ 3458096 h 3458097"/>
              <a:gd name="connsiteX0" fmla="*/ 0 w 9035935"/>
              <a:gd name="connsiteY0" fmla="*/ 3408220 h 3458122"/>
              <a:gd name="connsiteX1" fmla="*/ 4505498 w 9035935"/>
              <a:gd name="connsiteY1" fmla="*/ 1 h 3458122"/>
              <a:gd name="connsiteX2" fmla="*/ 9035935 w 9035935"/>
              <a:gd name="connsiteY2" fmla="*/ 3458096 h 3458122"/>
              <a:gd name="connsiteX0" fmla="*/ 0 w 9035935"/>
              <a:gd name="connsiteY0" fmla="*/ 3408220 h 3458096"/>
              <a:gd name="connsiteX1" fmla="*/ 4505498 w 9035935"/>
              <a:gd name="connsiteY1" fmla="*/ 1 h 3458096"/>
              <a:gd name="connsiteX2" fmla="*/ 9035935 w 9035935"/>
              <a:gd name="connsiteY2" fmla="*/ 3458096 h 3458096"/>
              <a:gd name="connsiteX0" fmla="*/ 0 w 9035935"/>
              <a:gd name="connsiteY0" fmla="*/ 3408220 h 3458097"/>
              <a:gd name="connsiteX1" fmla="*/ 4505498 w 9035935"/>
              <a:gd name="connsiteY1" fmla="*/ 1 h 3458097"/>
              <a:gd name="connsiteX2" fmla="*/ 9035935 w 9035935"/>
              <a:gd name="connsiteY2" fmla="*/ 3458096 h 3458097"/>
              <a:gd name="connsiteX0" fmla="*/ 0 w 9434946"/>
              <a:gd name="connsiteY0" fmla="*/ 3416542 h 3458106"/>
              <a:gd name="connsiteX1" fmla="*/ 4904509 w 9434946"/>
              <a:gd name="connsiteY1" fmla="*/ 10 h 3458106"/>
              <a:gd name="connsiteX2" fmla="*/ 9434946 w 9434946"/>
              <a:gd name="connsiteY2" fmla="*/ 3458105 h 3458106"/>
              <a:gd name="connsiteX0" fmla="*/ 389519 w 9824465"/>
              <a:gd name="connsiteY0" fmla="*/ 3416555 h 3657991"/>
              <a:gd name="connsiteX1" fmla="*/ 356000 w 9824465"/>
              <a:gd name="connsiteY1" fmla="*/ 3401531 h 3657991"/>
              <a:gd name="connsiteX2" fmla="*/ 5294028 w 9824465"/>
              <a:gd name="connsiteY2" fmla="*/ 23 h 3657991"/>
              <a:gd name="connsiteX3" fmla="*/ 9824465 w 9824465"/>
              <a:gd name="connsiteY3" fmla="*/ 3458118 h 3657991"/>
              <a:gd name="connsiteX0" fmla="*/ 293125 w 9728071"/>
              <a:gd name="connsiteY0" fmla="*/ 3416555 h 3690965"/>
              <a:gd name="connsiteX1" fmla="*/ 392342 w 9728071"/>
              <a:gd name="connsiteY1" fmla="*/ 3445777 h 3690965"/>
              <a:gd name="connsiteX2" fmla="*/ 5197634 w 9728071"/>
              <a:gd name="connsiteY2" fmla="*/ 23 h 3690965"/>
              <a:gd name="connsiteX3" fmla="*/ 9728071 w 9728071"/>
              <a:gd name="connsiteY3" fmla="*/ 3458118 h 3690965"/>
              <a:gd name="connsiteX0" fmla="*/ 6 w 13549752"/>
              <a:gd name="connsiteY0" fmla="*/ 1 h 3768395"/>
              <a:gd name="connsiteX1" fmla="*/ 4214023 w 13549752"/>
              <a:gd name="connsiteY1" fmla="*/ 3716320 h 3768395"/>
              <a:gd name="connsiteX2" fmla="*/ 9019315 w 13549752"/>
              <a:gd name="connsiteY2" fmla="*/ 270566 h 3768395"/>
              <a:gd name="connsiteX3" fmla="*/ 13549752 w 13549752"/>
              <a:gd name="connsiteY3" fmla="*/ 3728661 h 3768395"/>
              <a:gd name="connsiteX0" fmla="*/ 7 w 13549753"/>
              <a:gd name="connsiteY0" fmla="*/ 1 h 3753810"/>
              <a:gd name="connsiteX1" fmla="*/ 4066540 w 13549753"/>
              <a:gd name="connsiteY1" fmla="*/ 3701571 h 3753810"/>
              <a:gd name="connsiteX2" fmla="*/ 9019316 w 13549753"/>
              <a:gd name="connsiteY2" fmla="*/ 270566 h 3753810"/>
              <a:gd name="connsiteX3" fmla="*/ 13549753 w 13549753"/>
              <a:gd name="connsiteY3" fmla="*/ 3728661 h 3753810"/>
              <a:gd name="connsiteX0" fmla="*/ 7 w 13549753"/>
              <a:gd name="connsiteY0" fmla="*/ 1 h 3753810"/>
              <a:gd name="connsiteX1" fmla="*/ 4066540 w 13549753"/>
              <a:gd name="connsiteY1" fmla="*/ 3701571 h 3753810"/>
              <a:gd name="connsiteX2" fmla="*/ 9019316 w 13549753"/>
              <a:gd name="connsiteY2" fmla="*/ 270566 h 3753810"/>
              <a:gd name="connsiteX3" fmla="*/ 13549753 w 13549753"/>
              <a:gd name="connsiteY3" fmla="*/ 3728661 h 3753810"/>
              <a:gd name="connsiteX0" fmla="*/ 7 w 13549753"/>
              <a:gd name="connsiteY0" fmla="*/ 1 h 3728662"/>
              <a:gd name="connsiteX1" fmla="*/ 4066540 w 13549753"/>
              <a:gd name="connsiteY1" fmla="*/ 3701571 h 3728662"/>
              <a:gd name="connsiteX2" fmla="*/ 9019316 w 13549753"/>
              <a:gd name="connsiteY2" fmla="*/ 270566 h 3728662"/>
              <a:gd name="connsiteX3" fmla="*/ 13549753 w 13549753"/>
              <a:gd name="connsiteY3" fmla="*/ 3728661 h 3728662"/>
              <a:gd name="connsiteX0" fmla="*/ 7 w 13549753"/>
              <a:gd name="connsiteY0" fmla="*/ 1 h 3728662"/>
              <a:gd name="connsiteX1" fmla="*/ 4066540 w 13549753"/>
              <a:gd name="connsiteY1" fmla="*/ 3701571 h 3728662"/>
              <a:gd name="connsiteX2" fmla="*/ 9019316 w 13549753"/>
              <a:gd name="connsiteY2" fmla="*/ 270566 h 3728662"/>
              <a:gd name="connsiteX3" fmla="*/ 13549753 w 13549753"/>
              <a:gd name="connsiteY3" fmla="*/ 3728661 h 3728662"/>
              <a:gd name="connsiteX0" fmla="*/ 10 w 13549756"/>
              <a:gd name="connsiteY0" fmla="*/ 1 h 3728662"/>
              <a:gd name="connsiteX1" fmla="*/ 4066543 w 13549756"/>
              <a:gd name="connsiteY1" fmla="*/ 3701571 h 3728662"/>
              <a:gd name="connsiteX2" fmla="*/ 9019319 w 13549756"/>
              <a:gd name="connsiteY2" fmla="*/ 270566 h 3728662"/>
              <a:gd name="connsiteX3" fmla="*/ 13549756 w 13549756"/>
              <a:gd name="connsiteY3" fmla="*/ 3728661 h 3728662"/>
              <a:gd name="connsiteX0" fmla="*/ 23258 w 10239868"/>
              <a:gd name="connsiteY0" fmla="*/ 3254322 h 3633081"/>
              <a:gd name="connsiteX1" fmla="*/ 756655 w 10239868"/>
              <a:gd name="connsiteY1" fmla="*/ 3431028 h 3633081"/>
              <a:gd name="connsiteX2" fmla="*/ 5709431 w 10239868"/>
              <a:gd name="connsiteY2" fmla="*/ 23 h 3633081"/>
              <a:gd name="connsiteX3" fmla="*/ 10239868 w 10239868"/>
              <a:gd name="connsiteY3" fmla="*/ 3458118 h 3633081"/>
              <a:gd name="connsiteX0" fmla="*/ 9461 w 10314561"/>
              <a:gd name="connsiteY0" fmla="*/ 3151084 h 3608543"/>
              <a:gd name="connsiteX1" fmla="*/ 831348 w 10314561"/>
              <a:gd name="connsiteY1" fmla="*/ 3431028 h 3608543"/>
              <a:gd name="connsiteX2" fmla="*/ 5784124 w 10314561"/>
              <a:gd name="connsiteY2" fmla="*/ 23 h 3608543"/>
              <a:gd name="connsiteX3" fmla="*/ 10314561 w 10314561"/>
              <a:gd name="connsiteY3" fmla="*/ 3458118 h 3608543"/>
              <a:gd name="connsiteX0" fmla="*/ 9461 w 10314561"/>
              <a:gd name="connsiteY0" fmla="*/ 3151084 h 3608543"/>
              <a:gd name="connsiteX1" fmla="*/ 831348 w 10314561"/>
              <a:gd name="connsiteY1" fmla="*/ 3431028 h 3608543"/>
              <a:gd name="connsiteX2" fmla="*/ 5784124 w 10314561"/>
              <a:gd name="connsiteY2" fmla="*/ 23 h 3608543"/>
              <a:gd name="connsiteX3" fmla="*/ 10314561 w 10314561"/>
              <a:gd name="connsiteY3" fmla="*/ 3458118 h 3608543"/>
              <a:gd name="connsiteX0" fmla="*/ 9461 w 10314561"/>
              <a:gd name="connsiteY0" fmla="*/ 3151084 h 3608543"/>
              <a:gd name="connsiteX1" fmla="*/ 831348 w 10314561"/>
              <a:gd name="connsiteY1" fmla="*/ 3431028 h 3608543"/>
              <a:gd name="connsiteX2" fmla="*/ 5784124 w 10314561"/>
              <a:gd name="connsiteY2" fmla="*/ 23 h 3608543"/>
              <a:gd name="connsiteX3" fmla="*/ 10314561 w 10314561"/>
              <a:gd name="connsiteY3" fmla="*/ 3458118 h 3608543"/>
              <a:gd name="connsiteX0" fmla="*/ 80 w 10806625"/>
              <a:gd name="connsiteY0" fmla="*/ 3519794 h 3716288"/>
              <a:gd name="connsiteX1" fmla="*/ 1323412 w 10806625"/>
              <a:gd name="connsiteY1" fmla="*/ 3431028 h 3716288"/>
              <a:gd name="connsiteX2" fmla="*/ 6276188 w 10806625"/>
              <a:gd name="connsiteY2" fmla="*/ 23 h 3716288"/>
              <a:gd name="connsiteX3" fmla="*/ 10806625 w 10806625"/>
              <a:gd name="connsiteY3" fmla="*/ 3458118 h 3716288"/>
              <a:gd name="connsiteX0" fmla="*/ 188 w 10603533"/>
              <a:gd name="connsiteY0" fmla="*/ 3259444 h 3634394"/>
              <a:gd name="connsiteX1" fmla="*/ 1120320 w 10603533"/>
              <a:gd name="connsiteY1" fmla="*/ 3431028 h 3634394"/>
              <a:gd name="connsiteX2" fmla="*/ 6073096 w 10603533"/>
              <a:gd name="connsiteY2" fmla="*/ 23 h 3634394"/>
              <a:gd name="connsiteX3" fmla="*/ 10603533 w 10603533"/>
              <a:gd name="connsiteY3" fmla="*/ 3458118 h 3634394"/>
              <a:gd name="connsiteX0" fmla="*/ 2101 w 10408596"/>
              <a:gd name="connsiteY0" fmla="*/ 3164194 h 3611467"/>
              <a:gd name="connsiteX1" fmla="*/ 925383 w 10408596"/>
              <a:gd name="connsiteY1" fmla="*/ 3431028 h 3611467"/>
              <a:gd name="connsiteX2" fmla="*/ 5878159 w 10408596"/>
              <a:gd name="connsiteY2" fmla="*/ 23 h 3611467"/>
              <a:gd name="connsiteX3" fmla="*/ 10408596 w 10408596"/>
              <a:gd name="connsiteY3" fmla="*/ 3458118 h 3611467"/>
              <a:gd name="connsiteX0" fmla="*/ 703 w 10407198"/>
              <a:gd name="connsiteY0" fmla="*/ 3164194 h 3655499"/>
              <a:gd name="connsiteX1" fmla="*/ 132900 w 10407198"/>
              <a:gd name="connsiteY1" fmla="*/ 3306283 h 3655499"/>
              <a:gd name="connsiteX2" fmla="*/ 923985 w 10407198"/>
              <a:gd name="connsiteY2" fmla="*/ 3431028 h 3655499"/>
              <a:gd name="connsiteX3" fmla="*/ 5876761 w 10407198"/>
              <a:gd name="connsiteY3" fmla="*/ 23 h 3655499"/>
              <a:gd name="connsiteX4" fmla="*/ 10407198 w 10407198"/>
              <a:gd name="connsiteY4" fmla="*/ 3458118 h 3655499"/>
              <a:gd name="connsiteX0" fmla="*/ 0 w 10274298"/>
              <a:gd name="connsiteY0" fmla="*/ 3306283 h 3655499"/>
              <a:gd name="connsiteX1" fmla="*/ 791085 w 10274298"/>
              <a:gd name="connsiteY1" fmla="*/ 3431028 h 3655499"/>
              <a:gd name="connsiteX2" fmla="*/ 5743861 w 10274298"/>
              <a:gd name="connsiteY2" fmla="*/ 23 h 3655499"/>
              <a:gd name="connsiteX3" fmla="*/ 10274298 w 10274298"/>
              <a:gd name="connsiteY3" fmla="*/ 3458118 h 3655499"/>
              <a:gd name="connsiteX0" fmla="*/ 0 w 10274298"/>
              <a:gd name="connsiteY0" fmla="*/ 3306283 h 3680288"/>
              <a:gd name="connsiteX1" fmla="*/ 791085 w 10274298"/>
              <a:gd name="connsiteY1" fmla="*/ 3431028 h 3680288"/>
              <a:gd name="connsiteX2" fmla="*/ 5743861 w 10274298"/>
              <a:gd name="connsiteY2" fmla="*/ 23 h 3680288"/>
              <a:gd name="connsiteX3" fmla="*/ 10274298 w 10274298"/>
              <a:gd name="connsiteY3" fmla="*/ 3458118 h 3680288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74298"/>
              <a:gd name="connsiteY0" fmla="*/ 3306280 h 3458116"/>
              <a:gd name="connsiteX1" fmla="*/ 791085 w 10274298"/>
              <a:gd name="connsiteY1" fmla="*/ 3431025 h 3458116"/>
              <a:gd name="connsiteX2" fmla="*/ 5743861 w 10274298"/>
              <a:gd name="connsiteY2" fmla="*/ 20 h 3458116"/>
              <a:gd name="connsiteX3" fmla="*/ 10274298 w 10274298"/>
              <a:gd name="connsiteY3" fmla="*/ 3458115 h 3458116"/>
              <a:gd name="connsiteX0" fmla="*/ 0 w 10255248"/>
              <a:gd name="connsiteY0" fmla="*/ 3230080 h 3458116"/>
              <a:gd name="connsiteX1" fmla="*/ 772035 w 10255248"/>
              <a:gd name="connsiteY1" fmla="*/ 3431025 h 3458116"/>
              <a:gd name="connsiteX2" fmla="*/ 5724811 w 10255248"/>
              <a:gd name="connsiteY2" fmla="*/ 20 h 3458116"/>
              <a:gd name="connsiteX3" fmla="*/ 10255248 w 10255248"/>
              <a:gd name="connsiteY3" fmla="*/ 3458115 h 3458116"/>
              <a:gd name="connsiteX0" fmla="*/ 0 w 10255248"/>
              <a:gd name="connsiteY0" fmla="*/ 3230080 h 3458116"/>
              <a:gd name="connsiteX1" fmla="*/ 772035 w 10255248"/>
              <a:gd name="connsiteY1" fmla="*/ 3431025 h 3458116"/>
              <a:gd name="connsiteX2" fmla="*/ 5724811 w 10255248"/>
              <a:gd name="connsiteY2" fmla="*/ 20 h 3458116"/>
              <a:gd name="connsiteX3" fmla="*/ 10255248 w 10255248"/>
              <a:gd name="connsiteY3" fmla="*/ 3458115 h 3458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55248" h="3458116">
                <a:moveTo>
                  <a:pt x="0" y="3230080"/>
                </a:moveTo>
                <a:cubicBezTo>
                  <a:pt x="144355" y="3284077"/>
                  <a:pt x="459250" y="3448668"/>
                  <a:pt x="772035" y="3431025"/>
                </a:cubicBezTo>
                <a:cubicBezTo>
                  <a:pt x="1846820" y="3413382"/>
                  <a:pt x="4146734" y="-9411"/>
                  <a:pt x="5724811" y="20"/>
                </a:cubicBezTo>
                <a:cubicBezTo>
                  <a:pt x="7297302" y="6947"/>
                  <a:pt x="8937681" y="3460886"/>
                  <a:pt x="10255248" y="3458115"/>
                </a:cubicBezTo>
              </a:path>
            </a:pathLst>
          </a:custGeom>
          <a:noFill/>
          <a:ln w="82550" cap="flat" cmpd="sng" algn="ctr">
            <a:solidFill>
              <a:srgbClr val="FF0000">
                <a:alpha val="3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r>
              <a:rPr lang="en-CA" altLang="fr-FR" sz="2600" b="1" dirty="0" smtClean="0">
                <a:solidFill>
                  <a:srgbClr val="0093D2"/>
                </a:solidFill>
              </a:rPr>
              <a:t>Experimental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Details</a:t>
            </a:r>
            <a:endParaRPr lang="en-CA" altLang="fr-FR" sz="2600" b="1" dirty="0" smtClean="0">
              <a:solidFill>
                <a:srgbClr val="0093D2"/>
              </a:solidFill>
            </a:endParaRPr>
          </a:p>
          <a:p>
            <a:r>
              <a:rPr lang="en-CA" altLang="fr-FR" sz="2000" b="1" dirty="0" smtClean="0"/>
              <a:t>High Harmonics </a:t>
            </a:r>
            <a:r>
              <a:rPr lang="en-CA" altLang="fr-FR" sz="2000" b="1" dirty="0"/>
              <a:t>G</a:t>
            </a:r>
            <a:r>
              <a:rPr lang="en-CA" altLang="fr-FR" sz="2000" b="1" dirty="0" smtClean="0"/>
              <a:t>eneration</a:t>
            </a:r>
          </a:p>
          <a:p>
            <a:r>
              <a:rPr lang="en-CA" altLang="fr-FR" sz="2000" dirty="0"/>
              <a:t>T</a:t>
            </a:r>
            <a:r>
              <a:rPr lang="en-CA" altLang="fr-FR" sz="2000" dirty="0" smtClean="0"/>
              <a:t>hree-step model, </a:t>
            </a:r>
            <a:r>
              <a:rPr lang="en-CA" sz="2000" dirty="0" smtClean="0"/>
              <a:t>P. B. </a:t>
            </a:r>
            <a:r>
              <a:rPr lang="en-CA" sz="2000" dirty="0" err="1" smtClean="0"/>
              <a:t>Corkum</a:t>
            </a:r>
            <a:r>
              <a:rPr lang="en-CA" sz="2000" dirty="0" smtClean="0"/>
              <a:t>, Phys. Rev. Lett. 71, 1994 (1993)</a:t>
            </a:r>
            <a:endParaRPr lang="en-CA" altLang="fr-FR" sz="2000" dirty="0"/>
          </a:p>
        </p:txBody>
      </p:sp>
      <p:grpSp>
        <p:nvGrpSpPr>
          <p:cNvPr id="4" name="Groupe 3"/>
          <p:cNvGrpSpPr/>
          <p:nvPr/>
        </p:nvGrpSpPr>
        <p:grpSpPr>
          <a:xfrm>
            <a:off x="468000" y="2845505"/>
            <a:ext cx="2133600" cy="1676400"/>
            <a:chOff x="450849" y="2038350"/>
            <a:chExt cx="1755776" cy="901700"/>
          </a:xfrm>
        </p:grpSpPr>
        <p:sp>
          <p:nvSpPr>
            <p:cNvPr id="3" name="Forme libre 2"/>
            <p:cNvSpPr/>
            <p:nvPr/>
          </p:nvSpPr>
          <p:spPr bwMode="auto">
            <a:xfrm>
              <a:off x="450849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6" name="Forme libre 5"/>
            <p:cNvSpPr/>
            <p:nvPr/>
          </p:nvSpPr>
          <p:spPr bwMode="auto">
            <a:xfrm flipH="1">
              <a:off x="1371600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624900" y="2845505"/>
            <a:ext cx="2133600" cy="1676400"/>
            <a:chOff x="450849" y="2038350"/>
            <a:chExt cx="1755776" cy="901700"/>
          </a:xfrm>
        </p:grpSpPr>
        <p:sp>
          <p:nvSpPr>
            <p:cNvPr id="8" name="Forme libre 7"/>
            <p:cNvSpPr/>
            <p:nvPr/>
          </p:nvSpPr>
          <p:spPr bwMode="auto">
            <a:xfrm>
              <a:off x="450849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9" name="Forme libre 8"/>
            <p:cNvSpPr/>
            <p:nvPr/>
          </p:nvSpPr>
          <p:spPr bwMode="auto">
            <a:xfrm flipH="1">
              <a:off x="1371600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6781800" y="2845505"/>
            <a:ext cx="2133600" cy="1676400"/>
            <a:chOff x="450849" y="2038350"/>
            <a:chExt cx="1755776" cy="901700"/>
          </a:xfrm>
        </p:grpSpPr>
        <p:sp>
          <p:nvSpPr>
            <p:cNvPr id="11" name="Forme libre 10"/>
            <p:cNvSpPr/>
            <p:nvPr/>
          </p:nvSpPr>
          <p:spPr bwMode="auto">
            <a:xfrm>
              <a:off x="450849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2" name="Forme libre 11"/>
            <p:cNvSpPr/>
            <p:nvPr/>
          </p:nvSpPr>
          <p:spPr bwMode="auto">
            <a:xfrm flipH="1">
              <a:off x="1371600" y="2038350"/>
              <a:ext cx="835025" cy="9017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5025" h="901700">
                  <a:moveTo>
                    <a:pt x="0" y="0"/>
                  </a:moveTo>
                  <a:cubicBezTo>
                    <a:pt x="492389" y="6085"/>
                    <a:pt x="495300" y="12171"/>
                    <a:pt x="549275" y="19050"/>
                  </a:cubicBezTo>
                  <a:cubicBezTo>
                    <a:pt x="603250" y="25929"/>
                    <a:pt x="733425" y="46567"/>
                    <a:pt x="762000" y="174625"/>
                  </a:cubicBezTo>
                  <a:cubicBezTo>
                    <a:pt x="790575" y="302683"/>
                    <a:pt x="822325" y="611716"/>
                    <a:pt x="835025" y="901700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681521" y="2045404"/>
            <a:ext cx="1858960" cy="2476504"/>
            <a:chOff x="681521" y="1714499"/>
            <a:chExt cx="1858960" cy="2476504"/>
          </a:xfrm>
        </p:grpSpPr>
        <p:sp>
          <p:nvSpPr>
            <p:cNvPr id="14" name="Forme libre 13"/>
            <p:cNvSpPr/>
            <p:nvPr/>
          </p:nvSpPr>
          <p:spPr bwMode="auto">
            <a:xfrm>
              <a:off x="681521" y="1714499"/>
              <a:ext cx="801194" cy="24765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774278"/>
                <a:gd name="connsiteY0" fmla="*/ 0 h 1219344"/>
                <a:gd name="connsiteX1" fmla="*/ 488528 w 774278"/>
                <a:gd name="connsiteY1" fmla="*/ 33669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488528 w 774278"/>
                <a:gd name="connsiteY1" fmla="*/ 33669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57767 w 774278"/>
                <a:gd name="connsiteY1" fmla="*/ 242766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8394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40908 w 609674"/>
                <a:gd name="connsiteY1" fmla="*/ 218858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9316" h="1332057">
                  <a:moveTo>
                    <a:pt x="0" y="0"/>
                  </a:moveTo>
                  <a:cubicBezTo>
                    <a:pt x="216090" y="113674"/>
                    <a:pt x="261482" y="126567"/>
                    <a:pt x="390550" y="208612"/>
                  </a:cubicBezTo>
                  <a:cubicBezTo>
                    <a:pt x="519618" y="290657"/>
                    <a:pt x="549336" y="416033"/>
                    <a:pt x="586291" y="604982"/>
                  </a:cubicBezTo>
                  <a:cubicBezTo>
                    <a:pt x="623246" y="793931"/>
                    <a:pt x="646616" y="1042073"/>
                    <a:pt x="659316" y="1332057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15" name="Forme libre 14"/>
            <p:cNvSpPr/>
            <p:nvPr/>
          </p:nvSpPr>
          <p:spPr bwMode="auto">
            <a:xfrm flipH="1">
              <a:off x="1586887" y="2731791"/>
              <a:ext cx="953594" cy="1459212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12899 h 893113"/>
                <a:gd name="connsiteX1" fmla="*/ 537518 w 823268"/>
                <a:gd name="connsiteY1" fmla="*/ 10463 h 893113"/>
                <a:gd name="connsiteX2" fmla="*/ 750243 w 823268"/>
                <a:gd name="connsiteY2" fmla="*/ 166038 h 893113"/>
                <a:gd name="connsiteX3" fmla="*/ 823268 w 823268"/>
                <a:gd name="connsiteY3" fmla="*/ 893113 h 893113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3960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9839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3960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9 h 883273"/>
                <a:gd name="connsiteX1" fmla="*/ 537518 w 823268"/>
                <a:gd name="connsiteY1" fmla="*/ 623 h 883273"/>
                <a:gd name="connsiteX2" fmla="*/ 763960 w 823268"/>
                <a:gd name="connsiteY2" fmla="*/ 240733 h 883273"/>
                <a:gd name="connsiteX3" fmla="*/ 823268 w 823268"/>
                <a:gd name="connsiteY3" fmla="*/ 883273 h 883273"/>
                <a:gd name="connsiteX0" fmla="*/ 0 w 823268"/>
                <a:gd name="connsiteY0" fmla="*/ 258667 h 838881"/>
                <a:gd name="connsiteX1" fmla="*/ 539478 w 823268"/>
                <a:gd name="connsiteY1" fmla="*/ 1060 h 838881"/>
                <a:gd name="connsiteX2" fmla="*/ 763960 w 823268"/>
                <a:gd name="connsiteY2" fmla="*/ 196341 h 838881"/>
                <a:gd name="connsiteX3" fmla="*/ 823268 w 823268"/>
                <a:gd name="connsiteY3" fmla="*/ 838881 h 838881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8941 h 839155"/>
                <a:gd name="connsiteX1" fmla="*/ 539478 w 823268"/>
                <a:gd name="connsiteY1" fmla="*/ 1334 h 839155"/>
                <a:gd name="connsiteX2" fmla="*/ 775717 w 823268"/>
                <a:gd name="connsiteY2" fmla="*/ 263218 h 839155"/>
                <a:gd name="connsiteX3" fmla="*/ 823268 w 823268"/>
                <a:gd name="connsiteY3" fmla="*/ 839155 h 839155"/>
                <a:gd name="connsiteX0" fmla="*/ 0 w 821308"/>
                <a:gd name="connsiteY0" fmla="*/ 383843 h 839817"/>
                <a:gd name="connsiteX1" fmla="*/ 537518 w 821308"/>
                <a:gd name="connsiteY1" fmla="*/ 1996 h 839817"/>
                <a:gd name="connsiteX2" fmla="*/ 773757 w 821308"/>
                <a:gd name="connsiteY2" fmla="*/ 263880 h 839817"/>
                <a:gd name="connsiteX3" fmla="*/ 821308 w 821308"/>
                <a:gd name="connsiteY3" fmla="*/ 839817 h 839817"/>
                <a:gd name="connsiteX0" fmla="*/ 0 w 821308"/>
                <a:gd name="connsiteY0" fmla="*/ 333177 h 789151"/>
                <a:gd name="connsiteX1" fmla="*/ 549276 w 821308"/>
                <a:gd name="connsiteY1" fmla="*/ 2563 h 789151"/>
                <a:gd name="connsiteX2" fmla="*/ 773757 w 821308"/>
                <a:gd name="connsiteY2" fmla="*/ 213214 h 789151"/>
                <a:gd name="connsiteX3" fmla="*/ 821308 w 821308"/>
                <a:gd name="connsiteY3" fmla="*/ 789151 h 789151"/>
                <a:gd name="connsiteX0" fmla="*/ 0 w 821308"/>
                <a:gd name="connsiteY0" fmla="*/ 333177 h 789151"/>
                <a:gd name="connsiteX1" fmla="*/ 525761 w 821308"/>
                <a:gd name="connsiteY1" fmla="*/ 2563 h 789151"/>
                <a:gd name="connsiteX2" fmla="*/ 773757 w 821308"/>
                <a:gd name="connsiteY2" fmla="*/ 213214 h 789151"/>
                <a:gd name="connsiteX3" fmla="*/ 821308 w 821308"/>
                <a:gd name="connsiteY3" fmla="*/ 789151 h 789151"/>
                <a:gd name="connsiteX0" fmla="*/ 0 w 821308"/>
                <a:gd name="connsiteY0" fmla="*/ 330662 h 786636"/>
                <a:gd name="connsiteX1" fmla="*/ 592386 w 821308"/>
                <a:gd name="connsiteY1" fmla="*/ 2609 h 786636"/>
                <a:gd name="connsiteX2" fmla="*/ 773757 w 821308"/>
                <a:gd name="connsiteY2" fmla="*/ 210699 h 786636"/>
                <a:gd name="connsiteX3" fmla="*/ 821308 w 821308"/>
                <a:gd name="connsiteY3" fmla="*/ 786636 h 786636"/>
                <a:gd name="connsiteX0" fmla="*/ 0 w 821308"/>
                <a:gd name="connsiteY0" fmla="*/ 328657 h 784631"/>
                <a:gd name="connsiteX1" fmla="*/ 592386 w 821308"/>
                <a:gd name="connsiteY1" fmla="*/ 604 h 784631"/>
                <a:gd name="connsiteX2" fmla="*/ 781596 w 821308"/>
                <a:gd name="connsiteY2" fmla="*/ 262488 h 784631"/>
                <a:gd name="connsiteX3" fmla="*/ 821308 w 821308"/>
                <a:gd name="connsiteY3" fmla="*/ 784631 h 784631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30817 h 786791"/>
                <a:gd name="connsiteX1" fmla="*/ 592386 w 821308"/>
                <a:gd name="connsiteY1" fmla="*/ 2764 h 786791"/>
                <a:gd name="connsiteX2" fmla="*/ 789434 w 821308"/>
                <a:gd name="connsiteY2" fmla="*/ 335094 h 786791"/>
                <a:gd name="connsiteX3" fmla="*/ 821308 w 821308"/>
                <a:gd name="connsiteY3" fmla="*/ 786791 h 786791"/>
                <a:gd name="connsiteX0" fmla="*/ 0 w 821308"/>
                <a:gd name="connsiteY0" fmla="*/ 333205 h 789179"/>
                <a:gd name="connsiteX1" fmla="*/ 592386 w 821308"/>
                <a:gd name="connsiteY1" fmla="*/ 5152 h 789179"/>
                <a:gd name="connsiteX2" fmla="*/ 789434 w 821308"/>
                <a:gd name="connsiteY2" fmla="*/ 337482 h 789179"/>
                <a:gd name="connsiteX3" fmla="*/ 821308 w 821308"/>
                <a:gd name="connsiteY3" fmla="*/ 789179 h 789179"/>
                <a:gd name="connsiteX0" fmla="*/ 0 w 784729"/>
                <a:gd name="connsiteY0" fmla="*/ 284096 h 784472"/>
                <a:gd name="connsiteX1" fmla="*/ 555807 w 784729"/>
                <a:gd name="connsiteY1" fmla="*/ 445 h 784472"/>
                <a:gd name="connsiteX2" fmla="*/ 752855 w 784729"/>
                <a:gd name="connsiteY2" fmla="*/ 332775 h 784472"/>
                <a:gd name="connsiteX3" fmla="*/ 784729 w 784729"/>
                <a:gd name="connsiteY3" fmla="*/ 784472 h 784472"/>
                <a:gd name="connsiteX0" fmla="*/ 0 w 784729"/>
                <a:gd name="connsiteY0" fmla="*/ 284071 h 784447"/>
                <a:gd name="connsiteX1" fmla="*/ 555807 w 784729"/>
                <a:gd name="connsiteY1" fmla="*/ 420 h 784447"/>
                <a:gd name="connsiteX2" fmla="*/ 752855 w 784729"/>
                <a:gd name="connsiteY2" fmla="*/ 332750 h 784447"/>
                <a:gd name="connsiteX3" fmla="*/ 784729 w 784729"/>
                <a:gd name="connsiteY3" fmla="*/ 784447 h 784447"/>
                <a:gd name="connsiteX0" fmla="*/ 0 w 784729"/>
                <a:gd name="connsiteY0" fmla="*/ 284503 h 784879"/>
                <a:gd name="connsiteX1" fmla="*/ 555807 w 784729"/>
                <a:gd name="connsiteY1" fmla="*/ 852 h 784879"/>
                <a:gd name="connsiteX2" fmla="*/ 752855 w 784729"/>
                <a:gd name="connsiteY2" fmla="*/ 333182 h 784879"/>
                <a:gd name="connsiteX3" fmla="*/ 784729 w 784729"/>
                <a:gd name="connsiteY3" fmla="*/ 784879 h 784879"/>
                <a:gd name="connsiteX0" fmla="*/ 0 w 784729"/>
                <a:gd name="connsiteY0" fmla="*/ 284503 h 784879"/>
                <a:gd name="connsiteX1" fmla="*/ 555807 w 784729"/>
                <a:gd name="connsiteY1" fmla="*/ 852 h 784879"/>
                <a:gd name="connsiteX2" fmla="*/ 752855 w 784729"/>
                <a:gd name="connsiteY2" fmla="*/ 333182 h 784879"/>
                <a:gd name="connsiteX3" fmla="*/ 784729 w 784729"/>
                <a:gd name="connsiteY3" fmla="*/ 784879 h 7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729" h="784879">
                  <a:moveTo>
                    <a:pt x="0" y="284503"/>
                  </a:moveTo>
                  <a:cubicBezTo>
                    <a:pt x="330397" y="102733"/>
                    <a:pt x="448620" y="16648"/>
                    <a:pt x="555807" y="852"/>
                  </a:cubicBezTo>
                  <a:cubicBezTo>
                    <a:pt x="662994" y="-14944"/>
                    <a:pt x="744750" y="192265"/>
                    <a:pt x="752855" y="333182"/>
                  </a:cubicBezTo>
                  <a:cubicBezTo>
                    <a:pt x="760960" y="474099"/>
                    <a:pt x="772029" y="494895"/>
                    <a:pt x="784729" y="784879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 flipH="1">
            <a:off x="3684905" y="2044505"/>
            <a:ext cx="1858960" cy="2476504"/>
            <a:chOff x="681521" y="1714499"/>
            <a:chExt cx="1858960" cy="2476504"/>
          </a:xfrm>
        </p:grpSpPr>
        <p:sp>
          <p:nvSpPr>
            <p:cNvPr id="22" name="Forme libre 21"/>
            <p:cNvSpPr/>
            <p:nvPr/>
          </p:nvSpPr>
          <p:spPr bwMode="auto">
            <a:xfrm>
              <a:off x="681521" y="1714499"/>
              <a:ext cx="801194" cy="2476500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774278"/>
                <a:gd name="connsiteY0" fmla="*/ 0 h 1219344"/>
                <a:gd name="connsiteX1" fmla="*/ 488528 w 774278"/>
                <a:gd name="connsiteY1" fmla="*/ 33669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488528 w 774278"/>
                <a:gd name="connsiteY1" fmla="*/ 33669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7316 w 774278"/>
                <a:gd name="connsiteY1" fmla="*/ 291865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41437 w 774278"/>
                <a:gd name="connsiteY1" fmla="*/ 282899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27521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57767 w 774278"/>
                <a:gd name="connsiteY1" fmla="*/ 242766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774278"/>
                <a:gd name="connsiteY0" fmla="*/ 0 h 1219344"/>
                <a:gd name="connsiteX1" fmla="*/ 531639 w 774278"/>
                <a:gd name="connsiteY1" fmla="*/ 83944 h 1219344"/>
                <a:gd name="connsiteX2" fmla="*/ 701253 w 774278"/>
                <a:gd name="connsiteY2" fmla="*/ 492269 h 1219344"/>
                <a:gd name="connsiteX3" fmla="*/ 774278 w 774278"/>
                <a:gd name="connsiteY3" fmla="*/ 1219344 h 1219344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67035 w 609674"/>
                <a:gd name="connsiteY1" fmla="*/ 206903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09674"/>
                <a:gd name="connsiteY0" fmla="*/ 0 h 1342303"/>
                <a:gd name="connsiteX1" fmla="*/ 340908 w 609674"/>
                <a:gd name="connsiteY1" fmla="*/ 218858 h 1342303"/>
                <a:gd name="connsiteX2" fmla="*/ 536649 w 609674"/>
                <a:gd name="connsiteY2" fmla="*/ 615228 h 1342303"/>
                <a:gd name="connsiteX3" fmla="*/ 609674 w 609674"/>
                <a:gd name="connsiteY3" fmla="*/ 1342303 h 1342303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72380"/>
                <a:gd name="connsiteY0" fmla="*/ 0 h 1321810"/>
                <a:gd name="connsiteX1" fmla="*/ 403614 w 672380"/>
                <a:gd name="connsiteY1" fmla="*/ 198365 h 1321810"/>
                <a:gd name="connsiteX2" fmla="*/ 599355 w 672380"/>
                <a:gd name="connsiteY2" fmla="*/ 594735 h 1321810"/>
                <a:gd name="connsiteX3" fmla="*/ 672380 w 672380"/>
                <a:gd name="connsiteY3" fmla="*/ 1321810 h 1321810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  <a:gd name="connsiteX0" fmla="*/ 0 w 659316"/>
                <a:gd name="connsiteY0" fmla="*/ 0 h 1332057"/>
                <a:gd name="connsiteX1" fmla="*/ 390550 w 659316"/>
                <a:gd name="connsiteY1" fmla="*/ 208612 h 1332057"/>
                <a:gd name="connsiteX2" fmla="*/ 586291 w 659316"/>
                <a:gd name="connsiteY2" fmla="*/ 604982 h 1332057"/>
                <a:gd name="connsiteX3" fmla="*/ 659316 w 659316"/>
                <a:gd name="connsiteY3" fmla="*/ 1332057 h 1332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9316" h="1332057">
                  <a:moveTo>
                    <a:pt x="0" y="0"/>
                  </a:moveTo>
                  <a:cubicBezTo>
                    <a:pt x="216090" y="113674"/>
                    <a:pt x="261482" y="126567"/>
                    <a:pt x="390550" y="208612"/>
                  </a:cubicBezTo>
                  <a:cubicBezTo>
                    <a:pt x="519618" y="290657"/>
                    <a:pt x="549336" y="416033"/>
                    <a:pt x="586291" y="604982"/>
                  </a:cubicBezTo>
                  <a:cubicBezTo>
                    <a:pt x="623246" y="793931"/>
                    <a:pt x="646616" y="1042073"/>
                    <a:pt x="659316" y="1332057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  <p:sp>
          <p:nvSpPr>
            <p:cNvPr id="23" name="Forme libre 22"/>
            <p:cNvSpPr/>
            <p:nvPr/>
          </p:nvSpPr>
          <p:spPr bwMode="auto">
            <a:xfrm flipH="1">
              <a:off x="1586887" y="2731791"/>
              <a:ext cx="953594" cy="1459212"/>
            </a:xfrm>
            <a:custGeom>
              <a:avLst/>
              <a:gdLst>
                <a:gd name="connsiteX0" fmla="*/ 0 w 831850"/>
                <a:gd name="connsiteY0" fmla="*/ 14970 h 897620"/>
                <a:gd name="connsiteX1" fmla="*/ 546100 w 831850"/>
                <a:gd name="connsiteY1" fmla="*/ 14970 h 897620"/>
                <a:gd name="connsiteX2" fmla="*/ 758825 w 831850"/>
                <a:gd name="connsiteY2" fmla="*/ 170545 h 897620"/>
                <a:gd name="connsiteX3" fmla="*/ 831850 w 831850"/>
                <a:gd name="connsiteY3" fmla="*/ 897620 h 89762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1850"/>
                <a:gd name="connsiteY0" fmla="*/ 7610 h 890260"/>
                <a:gd name="connsiteX1" fmla="*/ 546100 w 831850"/>
                <a:gd name="connsiteY1" fmla="*/ 7610 h 890260"/>
                <a:gd name="connsiteX2" fmla="*/ 758825 w 831850"/>
                <a:gd name="connsiteY2" fmla="*/ 163185 h 890260"/>
                <a:gd name="connsiteX3" fmla="*/ 831850 w 831850"/>
                <a:gd name="connsiteY3" fmla="*/ 890260 h 890260"/>
                <a:gd name="connsiteX0" fmla="*/ 0 w 835025"/>
                <a:gd name="connsiteY0" fmla="*/ 7349 h 909049"/>
                <a:gd name="connsiteX1" fmla="*/ 549275 w 835025"/>
                <a:gd name="connsiteY1" fmla="*/ 26399 h 909049"/>
                <a:gd name="connsiteX2" fmla="*/ 762000 w 835025"/>
                <a:gd name="connsiteY2" fmla="*/ 181974 h 909049"/>
                <a:gd name="connsiteX3" fmla="*/ 835025 w 835025"/>
                <a:gd name="connsiteY3" fmla="*/ 909049 h 909049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35025"/>
                <a:gd name="connsiteY0" fmla="*/ 0 h 901700"/>
                <a:gd name="connsiteX1" fmla="*/ 549275 w 835025"/>
                <a:gd name="connsiteY1" fmla="*/ 19050 h 901700"/>
                <a:gd name="connsiteX2" fmla="*/ 762000 w 835025"/>
                <a:gd name="connsiteY2" fmla="*/ 174625 h 901700"/>
                <a:gd name="connsiteX3" fmla="*/ 835025 w 835025"/>
                <a:gd name="connsiteY3" fmla="*/ 901700 h 901700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08314 h 888528"/>
                <a:gd name="connsiteX1" fmla="*/ 537518 w 823268"/>
                <a:gd name="connsiteY1" fmla="*/ 5878 h 888528"/>
                <a:gd name="connsiteX2" fmla="*/ 750243 w 823268"/>
                <a:gd name="connsiteY2" fmla="*/ 161453 h 888528"/>
                <a:gd name="connsiteX3" fmla="*/ 823268 w 823268"/>
                <a:gd name="connsiteY3" fmla="*/ 888528 h 888528"/>
                <a:gd name="connsiteX0" fmla="*/ 0 w 823268"/>
                <a:gd name="connsiteY0" fmla="*/ 312899 h 893113"/>
                <a:gd name="connsiteX1" fmla="*/ 537518 w 823268"/>
                <a:gd name="connsiteY1" fmla="*/ 10463 h 893113"/>
                <a:gd name="connsiteX2" fmla="*/ 750243 w 823268"/>
                <a:gd name="connsiteY2" fmla="*/ 166038 h 893113"/>
                <a:gd name="connsiteX3" fmla="*/ 823268 w 823268"/>
                <a:gd name="connsiteY3" fmla="*/ 893113 h 893113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3960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9839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4 h 883268"/>
                <a:gd name="connsiteX1" fmla="*/ 537518 w 823268"/>
                <a:gd name="connsiteY1" fmla="*/ 618 h 883268"/>
                <a:gd name="connsiteX2" fmla="*/ 763960 w 823268"/>
                <a:gd name="connsiteY2" fmla="*/ 240728 h 883268"/>
                <a:gd name="connsiteX3" fmla="*/ 823268 w 823268"/>
                <a:gd name="connsiteY3" fmla="*/ 883268 h 883268"/>
                <a:gd name="connsiteX0" fmla="*/ 0 w 823268"/>
                <a:gd name="connsiteY0" fmla="*/ 303059 h 883273"/>
                <a:gd name="connsiteX1" fmla="*/ 537518 w 823268"/>
                <a:gd name="connsiteY1" fmla="*/ 623 h 883273"/>
                <a:gd name="connsiteX2" fmla="*/ 763960 w 823268"/>
                <a:gd name="connsiteY2" fmla="*/ 240733 h 883273"/>
                <a:gd name="connsiteX3" fmla="*/ 823268 w 823268"/>
                <a:gd name="connsiteY3" fmla="*/ 883273 h 883273"/>
                <a:gd name="connsiteX0" fmla="*/ 0 w 823268"/>
                <a:gd name="connsiteY0" fmla="*/ 258667 h 838881"/>
                <a:gd name="connsiteX1" fmla="*/ 539478 w 823268"/>
                <a:gd name="connsiteY1" fmla="*/ 1060 h 838881"/>
                <a:gd name="connsiteX2" fmla="*/ 763960 w 823268"/>
                <a:gd name="connsiteY2" fmla="*/ 196341 h 838881"/>
                <a:gd name="connsiteX3" fmla="*/ 823268 w 823268"/>
                <a:gd name="connsiteY3" fmla="*/ 838881 h 838881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7613 h 837827"/>
                <a:gd name="connsiteX1" fmla="*/ 539478 w 823268"/>
                <a:gd name="connsiteY1" fmla="*/ 6 h 837827"/>
                <a:gd name="connsiteX2" fmla="*/ 775717 w 823268"/>
                <a:gd name="connsiteY2" fmla="*/ 261890 h 837827"/>
                <a:gd name="connsiteX3" fmla="*/ 823268 w 823268"/>
                <a:gd name="connsiteY3" fmla="*/ 837827 h 837827"/>
                <a:gd name="connsiteX0" fmla="*/ 0 w 823268"/>
                <a:gd name="connsiteY0" fmla="*/ 258941 h 839155"/>
                <a:gd name="connsiteX1" fmla="*/ 539478 w 823268"/>
                <a:gd name="connsiteY1" fmla="*/ 1334 h 839155"/>
                <a:gd name="connsiteX2" fmla="*/ 775717 w 823268"/>
                <a:gd name="connsiteY2" fmla="*/ 263218 h 839155"/>
                <a:gd name="connsiteX3" fmla="*/ 823268 w 823268"/>
                <a:gd name="connsiteY3" fmla="*/ 839155 h 839155"/>
                <a:gd name="connsiteX0" fmla="*/ 0 w 821308"/>
                <a:gd name="connsiteY0" fmla="*/ 383843 h 839817"/>
                <a:gd name="connsiteX1" fmla="*/ 537518 w 821308"/>
                <a:gd name="connsiteY1" fmla="*/ 1996 h 839817"/>
                <a:gd name="connsiteX2" fmla="*/ 773757 w 821308"/>
                <a:gd name="connsiteY2" fmla="*/ 263880 h 839817"/>
                <a:gd name="connsiteX3" fmla="*/ 821308 w 821308"/>
                <a:gd name="connsiteY3" fmla="*/ 839817 h 839817"/>
                <a:gd name="connsiteX0" fmla="*/ 0 w 821308"/>
                <a:gd name="connsiteY0" fmla="*/ 333177 h 789151"/>
                <a:gd name="connsiteX1" fmla="*/ 549276 w 821308"/>
                <a:gd name="connsiteY1" fmla="*/ 2563 h 789151"/>
                <a:gd name="connsiteX2" fmla="*/ 773757 w 821308"/>
                <a:gd name="connsiteY2" fmla="*/ 213214 h 789151"/>
                <a:gd name="connsiteX3" fmla="*/ 821308 w 821308"/>
                <a:gd name="connsiteY3" fmla="*/ 789151 h 789151"/>
                <a:gd name="connsiteX0" fmla="*/ 0 w 821308"/>
                <a:gd name="connsiteY0" fmla="*/ 333177 h 789151"/>
                <a:gd name="connsiteX1" fmla="*/ 525761 w 821308"/>
                <a:gd name="connsiteY1" fmla="*/ 2563 h 789151"/>
                <a:gd name="connsiteX2" fmla="*/ 773757 w 821308"/>
                <a:gd name="connsiteY2" fmla="*/ 213214 h 789151"/>
                <a:gd name="connsiteX3" fmla="*/ 821308 w 821308"/>
                <a:gd name="connsiteY3" fmla="*/ 789151 h 789151"/>
                <a:gd name="connsiteX0" fmla="*/ 0 w 821308"/>
                <a:gd name="connsiteY0" fmla="*/ 330662 h 786636"/>
                <a:gd name="connsiteX1" fmla="*/ 592386 w 821308"/>
                <a:gd name="connsiteY1" fmla="*/ 2609 h 786636"/>
                <a:gd name="connsiteX2" fmla="*/ 773757 w 821308"/>
                <a:gd name="connsiteY2" fmla="*/ 210699 h 786636"/>
                <a:gd name="connsiteX3" fmla="*/ 821308 w 821308"/>
                <a:gd name="connsiteY3" fmla="*/ 786636 h 786636"/>
                <a:gd name="connsiteX0" fmla="*/ 0 w 821308"/>
                <a:gd name="connsiteY0" fmla="*/ 328657 h 784631"/>
                <a:gd name="connsiteX1" fmla="*/ 592386 w 821308"/>
                <a:gd name="connsiteY1" fmla="*/ 604 h 784631"/>
                <a:gd name="connsiteX2" fmla="*/ 781596 w 821308"/>
                <a:gd name="connsiteY2" fmla="*/ 262488 h 784631"/>
                <a:gd name="connsiteX3" fmla="*/ 821308 w 821308"/>
                <a:gd name="connsiteY3" fmla="*/ 784631 h 784631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681 h 784655"/>
                <a:gd name="connsiteX1" fmla="*/ 592386 w 821308"/>
                <a:gd name="connsiteY1" fmla="*/ 628 h 784655"/>
                <a:gd name="connsiteX2" fmla="*/ 781596 w 821308"/>
                <a:gd name="connsiteY2" fmla="*/ 262512 h 784655"/>
                <a:gd name="connsiteX3" fmla="*/ 821308 w 821308"/>
                <a:gd name="connsiteY3" fmla="*/ 784655 h 78465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261 h 784235"/>
                <a:gd name="connsiteX1" fmla="*/ 592386 w 821308"/>
                <a:gd name="connsiteY1" fmla="*/ 208 h 784235"/>
                <a:gd name="connsiteX2" fmla="*/ 793353 w 821308"/>
                <a:gd name="connsiteY2" fmla="*/ 367120 h 784235"/>
                <a:gd name="connsiteX3" fmla="*/ 821308 w 821308"/>
                <a:gd name="connsiteY3" fmla="*/ 784235 h 784235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28056 h 784030"/>
                <a:gd name="connsiteX1" fmla="*/ 592386 w 821308"/>
                <a:gd name="connsiteY1" fmla="*/ 3 h 784030"/>
                <a:gd name="connsiteX2" fmla="*/ 789434 w 821308"/>
                <a:gd name="connsiteY2" fmla="*/ 332333 h 784030"/>
                <a:gd name="connsiteX3" fmla="*/ 821308 w 821308"/>
                <a:gd name="connsiteY3" fmla="*/ 784030 h 784030"/>
                <a:gd name="connsiteX0" fmla="*/ 0 w 821308"/>
                <a:gd name="connsiteY0" fmla="*/ 330817 h 786791"/>
                <a:gd name="connsiteX1" fmla="*/ 592386 w 821308"/>
                <a:gd name="connsiteY1" fmla="*/ 2764 h 786791"/>
                <a:gd name="connsiteX2" fmla="*/ 789434 w 821308"/>
                <a:gd name="connsiteY2" fmla="*/ 335094 h 786791"/>
                <a:gd name="connsiteX3" fmla="*/ 821308 w 821308"/>
                <a:gd name="connsiteY3" fmla="*/ 786791 h 786791"/>
                <a:gd name="connsiteX0" fmla="*/ 0 w 821308"/>
                <a:gd name="connsiteY0" fmla="*/ 333205 h 789179"/>
                <a:gd name="connsiteX1" fmla="*/ 592386 w 821308"/>
                <a:gd name="connsiteY1" fmla="*/ 5152 h 789179"/>
                <a:gd name="connsiteX2" fmla="*/ 789434 w 821308"/>
                <a:gd name="connsiteY2" fmla="*/ 337482 h 789179"/>
                <a:gd name="connsiteX3" fmla="*/ 821308 w 821308"/>
                <a:gd name="connsiteY3" fmla="*/ 789179 h 789179"/>
                <a:gd name="connsiteX0" fmla="*/ 0 w 784729"/>
                <a:gd name="connsiteY0" fmla="*/ 284096 h 784472"/>
                <a:gd name="connsiteX1" fmla="*/ 555807 w 784729"/>
                <a:gd name="connsiteY1" fmla="*/ 445 h 784472"/>
                <a:gd name="connsiteX2" fmla="*/ 752855 w 784729"/>
                <a:gd name="connsiteY2" fmla="*/ 332775 h 784472"/>
                <a:gd name="connsiteX3" fmla="*/ 784729 w 784729"/>
                <a:gd name="connsiteY3" fmla="*/ 784472 h 784472"/>
                <a:gd name="connsiteX0" fmla="*/ 0 w 784729"/>
                <a:gd name="connsiteY0" fmla="*/ 284071 h 784447"/>
                <a:gd name="connsiteX1" fmla="*/ 555807 w 784729"/>
                <a:gd name="connsiteY1" fmla="*/ 420 h 784447"/>
                <a:gd name="connsiteX2" fmla="*/ 752855 w 784729"/>
                <a:gd name="connsiteY2" fmla="*/ 332750 h 784447"/>
                <a:gd name="connsiteX3" fmla="*/ 784729 w 784729"/>
                <a:gd name="connsiteY3" fmla="*/ 784447 h 784447"/>
                <a:gd name="connsiteX0" fmla="*/ 0 w 784729"/>
                <a:gd name="connsiteY0" fmla="*/ 284503 h 784879"/>
                <a:gd name="connsiteX1" fmla="*/ 555807 w 784729"/>
                <a:gd name="connsiteY1" fmla="*/ 852 h 784879"/>
                <a:gd name="connsiteX2" fmla="*/ 752855 w 784729"/>
                <a:gd name="connsiteY2" fmla="*/ 333182 h 784879"/>
                <a:gd name="connsiteX3" fmla="*/ 784729 w 784729"/>
                <a:gd name="connsiteY3" fmla="*/ 784879 h 784879"/>
                <a:gd name="connsiteX0" fmla="*/ 0 w 784729"/>
                <a:gd name="connsiteY0" fmla="*/ 284503 h 784879"/>
                <a:gd name="connsiteX1" fmla="*/ 555807 w 784729"/>
                <a:gd name="connsiteY1" fmla="*/ 852 h 784879"/>
                <a:gd name="connsiteX2" fmla="*/ 752855 w 784729"/>
                <a:gd name="connsiteY2" fmla="*/ 333182 h 784879"/>
                <a:gd name="connsiteX3" fmla="*/ 784729 w 784729"/>
                <a:gd name="connsiteY3" fmla="*/ 784879 h 7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4729" h="784879">
                  <a:moveTo>
                    <a:pt x="0" y="284503"/>
                  </a:moveTo>
                  <a:cubicBezTo>
                    <a:pt x="330397" y="102733"/>
                    <a:pt x="448620" y="16648"/>
                    <a:pt x="555807" y="852"/>
                  </a:cubicBezTo>
                  <a:cubicBezTo>
                    <a:pt x="662994" y="-14944"/>
                    <a:pt x="744750" y="192265"/>
                    <a:pt x="752855" y="333182"/>
                  </a:cubicBezTo>
                  <a:cubicBezTo>
                    <a:pt x="760960" y="474099"/>
                    <a:pt x="772029" y="494895"/>
                    <a:pt x="784729" y="784879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endParaRPr>
            </a:p>
          </p:txBody>
        </p:sp>
      </p:grpSp>
      <p:sp>
        <p:nvSpPr>
          <p:cNvPr id="24" name="Ellipse 23"/>
          <p:cNvSpPr/>
          <p:nvPr/>
        </p:nvSpPr>
        <p:spPr bwMode="auto">
          <a:xfrm>
            <a:off x="1437943" y="3150305"/>
            <a:ext cx="209550" cy="20955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6" name="Connecteur droit avec flèche 25"/>
          <p:cNvCxnSpPr/>
          <p:nvPr/>
        </p:nvCxnSpPr>
        <p:spPr bwMode="auto">
          <a:xfrm>
            <a:off x="1676400" y="3255080"/>
            <a:ext cx="104523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Ellipse 26"/>
          <p:cNvSpPr/>
          <p:nvPr/>
        </p:nvSpPr>
        <p:spPr bwMode="auto">
          <a:xfrm>
            <a:off x="5162550" y="1964316"/>
            <a:ext cx="209550" cy="20955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8" name="Connecteur droit avec flèche 27"/>
          <p:cNvCxnSpPr/>
          <p:nvPr/>
        </p:nvCxnSpPr>
        <p:spPr bwMode="auto">
          <a:xfrm flipH="1">
            <a:off x="4900876" y="2173866"/>
            <a:ext cx="261674" cy="26732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Ellipse 30"/>
          <p:cNvSpPr/>
          <p:nvPr/>
        </p:nvSpPr>
        <p:spPr bwMode="auto">
          <a:xfrm>
            <a:off x="7737765" y="1968985"/>
            <a:ext cx="209550" cy="209550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32" name="Connecteur droit avec flèche 31"/>
          <p:cNvCxnSpPr/>
          <p:nvPr/>
        </p:nvCxnSpPr>
        <p:spPr bwMode="auto">
          <a:xfrm>
            <a:off x="7842540" y="2218954"/>
            <a:ext cx="0" cy="7963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Ellipse 34"/>
          <p:cNvSpPr/>
          <p:nvPr/>
        </p:nvSpPr>
        <p:spPr bwMode="auto">
          <a:xfrm>
            <a:off x="7742576" y="3150305"/>
            <a:ext cx="209550" cy="209550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6" name="Forme libre 35"/>
          <p:cNvSpPr/>
          <p:nvPr/>
        </p:nvSpPr>
        <p:spPr bwMode="auto">
          <a:xfrm rot="19903075">
            <a:off x="7977791" y="2143848"/>
            <a:ext cx="730240" cy="472113"/>
          </a:xfrm>
          <a:custGeom>
            <a:avLst/>
            <a:gdLst>
              <a:gd name="connsiteX0" fmla="*/ 0 w 1121664"/>
              <a:gd name="connsiteY0" fmla="*/ 426735 h 829844"/>
              <a:gd name="connsiteX1" fmla="*/ 207264 w 1121664"/>
              <a:gd name="connsiteY1" fmla="*/ 438927 h 829844"/>
              <a:gd name="connsiteX2" fmla="*/ 256032 w 1121664"/>
              <a:gd name="connsiteY2" fmla="*/ 390159 h 829844"/>
              <a:gd name="connsiteX3" fmla="*/ 304800 w 1121664"/>
              <a:gd name="connsiteY3" fmla="*/ 524271 h 829844"/>
              <a:gd name="connsiteX4" fmla="*/ 377952 w 1121664"/>
              <a:gd name="connsiteY4" fmla="*/ 134127 h 829844"/>
              <a:gd name="connsiteX5" fmla="*/ 426720 w 1121664"/>
              <a:gd name="connsiteY5" fmla="*/ 804687 h 829844"/>
              <a:gd name="connsiteX6" fmla="*/ 512064 w 1121664"/>
              <a:gd name="connsiteY6" fmla="*/ 15 h 829844"/>
              <a:gd name="connsiteX7" fmla="*/ 573024 w 1121664"/>
              <a:gd name="connsiteY7" fmla="*/ 829071 h 829844"/>
              <a:gd name="connsiteX8" fmla="*/ 646176 w 1121664"/>
              <a:gd name="connsiteY8" fmla="*/ 158511 h 829844"/>
              <a:gd name="connsiteX9" fmla="*/ 682752 w 1121664"/>
              <a:gd name="connsiteY9" fmla="*/ 597423 h 829844"/>
              <a:gd name="connsiteX10" fmla="*/ 768096 w 1121664"/>
              <a:gd name="connsiteY10" fmla="*/ 329199 h 829844"/>
              <a:gd name="connsiteX11" fmla="*/ 804672 w 1121664"/>
              <a:gd name="connsiteY11" fmla="*/ 512079 h 829844"/>
              <a:gd name="connsiteX12" fmla="*/ 877824 w 1121664"/>
              <a:gd name="connsiteY12" fmla="*/ 451119 h 829844"/>
              <a:gd name="connsiteX13" fmla="*/ 1121664 w 1121664"/>
              <a:gd name="connsiteY13" fmla="*/ 451119 h 829844"/>
              <a:gd name="connsiteX14" fmla="*/ 1121664 w 1121664"/>
              <a:gd name="connsiteY14" fmla="*/ 451119 h 829844"/>
              <a:gd name="connsiteX0" fmla="*/ 0 w 1121664"/>
              <a:gd name="connsiteY0" fmla="*/ 426735 h 829844"/>
              <a:gd name="connsiteX1" fmla="*/ 207264 w 1121664"/>
              <a:gd name="connsiteY1" fmla="*/ 438927 h 829844"/>
              <a:gd name="connsiteX2" fmla="*/ 256032 w 1121664"/>
              <a:gd name="connsiteY2" fmla="*/ 390159 h 829844"/>
              <a:gd name="connsiteX3" fmla="*/ 304800 w 1121664"/>
              <a:gd name="connsiteY3" fmla="*/ 558991 h 829844"/>
              <a:gd name="connsiteX4" fmla="*/ 377952 w 1121664"/>
              <a:gd name="connsiteY4" fmla="*/ 134127 h 829844"/>
              <a:gd name="connsiteX5" fmla="*/ 426720 w 1121664"/>
              <a:gd name="connsiteY5" fmla="*/ 804687 h 829844"/>
              <a:gd name="connsiteX6" fmla="*/ 512064 w 1121664"/>
              <a:gd name="connsiteY6" fmla="*/ 15 h 829844"/>
              <a:gd name="connsiteX7" fmla="*/ 573024 w 1121664"/>
              <a:gd name="connsiteY7" fmla="*/ 829071 h 829844"/>
              <a:gd name="connsiteX8" fmla="*/ 646176 w 1121664"/>
              <a:gd name="connsiteY8" fmla="*/ 158511 h 829844"/>
              <a:gd name="connsiteX9" fmla="*/ 682752 w 1121664"/>
              <a:gd name="connsiteY9" fmla="*/ 597423 h 829844"/>
              <a:gd name="connsiteX10" fmla="*/ 768096 w 1121664"/>
              <a:gd name="connsiteY10" fmla="*/ 329199 h 829844"/>
              <a:gd name="connsiteX11" fmla="*/ 804672 w 1121664"/>
              <a:gd name="connsiteY11" fmla="*/ 512079 h 829844"/>
              <a:gd name="connsiteX12" fmla="*/ 877824 w 1121664"/>
              <a:gd name="connsiteY12" fmla="*/ 451119 h 829844"/>
              <a:gd name="connsiteX13" fmla="*/ 1121664 w 1121664"/>
              <a:gd name="connsiteY13" fmla="*/ 451119 h 829844"/>
              <a:gd name="connsiteX14" fmla="*/ 1121664 w 1121664"/>
              <a:gd name="connsiteY14" fmla="*/ 451119 h 829844"/>
              <a:gd name="connsiteX0" fmla="*/ 0 w 1121664"/>
              <a:gd name="connsiteY0" fmla="*/ 426735 h 829482"/>
              <a:gd name="connsiteX1" fmla="*/ 207264 w 1121664"/>
              <a:gd name="connsiteY1" fmla="*/ 438927 h 829482"/>
              <a:gd name="connsiteX2" fmla="*/ 256032 w 1121664"/>
              <a:gd name="connsiteY2" fmla="*/ 390159 h 829482"/>
              <a:gd name="connsiteX3" fmla="*/ 304800 w 1121664"/>
              <a:gd name="connsiteY3" fmla="*/ 558991 h 829482"/>
              <a:gd name="connsiteX4" fmla="*/ 377952 w 1121664"/>
              <a:gd name="connsiteY4" fmla="*/ 134127 h 829482"/>
              <a:gd name="connsiteX5" fmla="*/ 426720 w 1121664"/>
              <a:gd name="connsiteY5" fmla="*/ 804687 h 829482"/>
              <a:gd name="connsiteX6" fmla="*/ 512064 w 1121664"/>
              <a:gd name="connsiteY6" fmla="*/ 15 h 829482"/>
              <a:gd name="connsiteX7" fmla="*/ 573024 w 1121664"/>
              <a:gd name="connsiteY7" fmla="*/ 829071 h 829482"/>
              <a:gd name="connsiteX8" fmla="*/ 661033 w 1121664"/>
              <a:gd name="connsiteY8" fmla="*/ 118004 h 829482"/>
              <a:gd name="connsiteX9" fmla="*/ 682752 w 1121664"/>
              <a:gd name="connsiteY9" fmla="*/ 597423 h 829482"/>
              <a:gd name="connsiteX10" fmla="*/ 768096 w 1121664"/>
              <a:gd name="connsiteY10" fmla="*/ 329199 h 829482"/>
              <a:gd name="connsiteX11" fmla="*/ 804672 w 1121664"/>
              <a:gd name="connsiteY11" fmla="*/ 512079 h 829482"/>
              <a:gd name="connsiteX12" fmla="*/ 877824 w 1121664"/>
              <a:gd name="connsiteY12" fmla="*/ 451119 h 829482"/>
              <a:gd name="connsiteX13" fmla="*/ 1121664 w 1121664"/>
              <a:gd name="connsiteY13" fmla="*/ 451119 h 829482"/>
              <a:gd name="connsiteX14" fmla="*/ 1121664 w 1121664"/>
              <a:gd name="connsiteY14" fmla="*/ 451119 h 829482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329197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4672 w 1121664"/>
              <a:gd name="connsiteY11" fmla="*/ 512077 h 805246"/>
              <a:gd name="connsiteX12" fmla="*/ 877824 w 1121664"/>
              <a:gd name="connsiteY12" fmla="*/ 451117 h 805246"/>
              <a:gd name="connsiteX13" fmla="*/ 1121664 w 1121664"/>
              <a:gd name="connsiteY13" fmla="*/ 451117 h 805246"/>
              <a:gd name="connsiteX14" fmla="*/ 1121664 w 1121664"/>
              <a:gd name="connsiteY14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13" fmla="*/ 1121664 w 1121664"/>
              <a:gd name="connsiteY13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13" fmla="*/ 995384 w 1121664"/>
              <a:gd name="connsiteY13" fmla="*/ 462690 h 805246"/>
              <a:gd name="connsiteX0" fmla="*/ 0 w 1131211"/>
              <a:gd name="connsiteY0" fmla="*/ 426733 h 805246"/>
              <a:gd name="connsiteX1" fmla="*/ 207264 w 1131211"/>
              <a:gd name="connsiteY1" fmla="*/ 438925 h 805246"/>
              <a:gd name="connsiteX2" fmla="*/ 256032 w 1131211"/>
              <a:gd name="connsiteY2" fmla="*/ 390157 h 805246"/>
              <a:gd name="connsiteX3" fmla="*/ 304800 w 1131211"/>
              <a:gd name="connsiteY3" fmla="*/ 558989 h 805246"/>
              <a:gd name="connsiteX4" fmla="*/ 377952 w 1131211"/>
              <a:gd name="connsiteY4" fmla="*/ 134125 h 805246"/>
              <a:gd name="connsiteX5" fmla="*/ 426720 w 1131211"/>
              <a:gd name="connsiteY5" fmla="*/ 804685 h 805246"/>
              <a:gd name="connsiteX6" fmla="*/ 512064 w 1131211"/>
              <a:gd name="connsiteY6" fmla="*/ 13 h 805246"/>
              <a:gd name="connsiteX7" fmla="*/ 595309 w 1131211"/>
              <a:gd name="connsiteY7" fmla="*/ 782776 h 805246"/>
              <a:gd name="connsiteX8" fmla="*/ 661033 w 1131211"/>
              <a:gd name="connsiteY8" fmla="*/ 118002 h 805246"/>
              <a:gd name="connsiteX9" fmla="*/ 682752 w 1131211"/>
              <a:gd name="connsiteY9" fmla="*/ 597421 h 805246"/>
              <a:gd name="connsiteX10" fmla="*/ 768096 w 1131211"/>
              <a:gd name="connsiteY10" fmla="*/ 404423 h 805246"/>
              <a:gd name="connsiteX11" fmla="*/ 877824 w 1131211"/>
              <a:gd name="connsiteY11" fmla="*/ 451117 h 805246"/>
              <a:gd name="connsiteX12" fmla="*/ 1121664 w 1131211"/>
              <a:gd name="connsiteY12" fmla="*/ 451117 h 805246"/>
              <a:gd name="connsiteX13" fmla="*/ 1077095 w 1131211"/>
              <a:gd name="connsiteY13" fmla="*/ 642075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77824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68096 w 1121664"/>
              <a:gd name="connsiteY10" fmla="*/ 404423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2752 w 1121664"/>
              <a:gd name="connsiteY9" fmla="*/ 597421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1033 w 1121664"/>
              <a:gd name="connsiteY8" fmla="*/ 118002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65238 w 1121664"/>
              <a:gd name="connsiteY8" fmla="*/ 143054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33 h 805246"/>
              <a:gd name="connsiteX1" fmla="*/ 207264 w 1121664"/>
              <a:gd name="connsiteY1" fmla="*/ 438925 h 805246"/>
              <a:gd name="connsiteX2" fmla="*/ 256032 w 1121664"/>
              <a:gd name="connsiteY2" fmla="*/ 390157 h 805246"/>
              <a:gd name="connsiteX3" fmla="*/ 304800 w 1121664"/>
              <a:gd name="connsiteY3" fmla="*/ 558989 h 805246"/>
              <a:gd name="connsiteX4" fmla="*/ 377952 w 1121664"/>
              <a:gd name="connsiteY4" fmla="*/ 134125 h 805246"/>
              <a:gd name="connsiteX5" fmla="*/ 426720 w 1121664"/>
              <a:gd name="connsiteY5" fmla="*/ 804685 h 805246"/>
              <a:gd name="connsiteX6" fmla="*/ 512064 w 1121664"/>
              <a:gd name="connsiteY6" fmla="*/ 13 h 805246"/>
              <a:gd name="connsiteX7" fmla="*/ 595309 w 1121664"/>
              <a:gd name="connsiteY7" fmla="*/ 782776 h 805246"/>
              <a:gd name="connsiteX8" fmla="*/ 635804 w 1121664"/>
              <a:gd name="connsiteY8" fmla="*/ 146633 h 805246"/>
              <a:gd name="connsiteX9" fmla="*/ 686957 w 1121664"/>
              <a:gd name="connsiteY9" fmla="*/ 586685 h 805246"/>
              <a:gd name="connsiteX10" fmla="*/ 751276 w 1121664"/>
              <a:gd name="connsiteY10" fmla="*/ 400844 h 805246"/>
              <a:gd name="connsiteX11" fmla="*/ 803541 w 1121664"/>
              <a:gd name="connsiteY11" fmla="*/ 451117 h 805246"/>
              <a:gd name="connsiteX12" fmla="*/ 1121664 w 1121664"/>
              <a:gd name="connsiteY12" fmla="*/ 451117 h 805246"/>
              <a:gd name="connsiteX0" fmla="*/ 0 w 1121664"/>
              <a:gd name="connsiteY0" fmla="*/ 426724 h 805237"/>
              <a:gd name="connsiteX1" fmla="*/ 207264 w 1121664"/>
              <a:gd name="connsiteY1" fmla="*/ 438916 h 805237"/>
              <a:gd name="connsiteX2" fmla="*/ 256032 w 1121664"/>
              <a:gd name="connsiteY2" fmla="*/ 390148 h 805237"/>
              <a:gd name="connsiteX3" fmla="*/ 304800 w 1121664"/>
              <a:gd name="connsiteY3" fmla="*/ 558980 h 805237"/>
              <a:gd name="connsiteX4" fmla="*/ 377952 w 1121664"/>
              <a:gd name="connsiteY4" fmla="*/ 134116 h 805237"/>
              <a:gd name="connsiteX5" fmla="*/ 426720 w 1121664"/>
              <a:gd name="connsiteY5" fmla="*/ 804676 h 805237"/>
              <a:gd name="connsiteX6" fmla="*/ 512064 w 1121664"/>
              <a:gd name="connsiteY6" fmla="*/ 4 h 805237"/>
              <a:gd name="connsiteX7" fmla="*/ 574285 w 1121664"/>
              <a:gd name="connsiteY7" fmla="*/ 793504 h 805237"/>
              <a:gd name="connsiteX8" fmla="*/ 635804 w 1121664"/>
              <a:gd name="connsiteY8" fmla="*/ 146624 h 805237"/>
              <a:gd name="connsiteX9" fmla="*/ 686957 w 1121664"/>
              <a:gd name="connsiteY9" fmla="*/ 586676 h 805237"/>
              <a:gd name="connsiteX10" fmla="*/ 751276 w 1121664"/>
              <a:gd name="connsiteY10" fmla="*/ 400835 h 805237"/>
              <a:gd name="connsiteX11" fmla="*/ 803541 w 1121664"/>
              <a:gd name="connsiteY11" fmla="*/ 451108 h 805237"/>
              <a:gd name="connsiteX12" fmla="*/ 1121664 w 1121664"/>
              <a:gd name="connsiteY12" fmla="*/ 451108 h 805237"/>
              <a:gd name="connsiteX0" fmla="*/ 0 w 1121664"/>
              <a:gd name="connsiteY0" fmla="*/ 426722 h 812066"/>
              <a:gd name="connsiteX1" fmla="*/ 207264 w 1121664"/>
              <a:gd name="connsiteY1" fmla="*/ 438914 h 812066"/>
              <a:gd name="connsiteX2" fmla="*/ 256032 w 1121664"/>
              <a:gd name="connsiteY2" fmla="*/ 390146 h 812066"/>
              <a:gd name="connsiteX3" fmla="*/ 304800 w 1121664"/>
              <a:gd name="connsiteY3" fmla="*/ 558978 h 812066"/>
              <a:gd name="connsiteX4" fmla="*/ 377952 w 1121664"/>
              <a:gd name="connsiteY4" fmla="*/ 134114 h 812066"/>
              <a:gd name="connsiteX5" fmla="*/ 426720 w 1121664"/>
              <a:gd name="connsiteY5" fmla="*/ 804674 h 812066"/>
              <a:gd name="connsiteX6" fmla="*/ 512064 w 1121664"/>
              <a:gd name="connsiteY6" fmla="*/ 2 h 812066"/>
              <a:gd name="connsiteX7" fmla="*/ 591105 w 1121664"/>
              <a:gd name="connsiteY7" fmla="*/ 811396 h 812066"/>
              <a:gd name="connsiteX8" fmla="*/ 635804 w 1121664"/>
              <a:gd name="connsiteY8" fmla="*/ 146622 h 812066"/>
              <a:gd name="connsiteX9" fmla="*/ 686957 w 1121664"/>
              <a:gd name="connsiteY9" fmla="*/ 586674 h 812066"/>
              <a:gd name="connsiteX10" fmla="*/ 751276 w 1121664"/>
              <a:gd name="connsiteY10" fmla="*/ 400833 h 812066"/>
              <a:gd name="connsiteX11" fmla="*/ 803541 w 1121664"/>
              <a:gd name="connsiteY11" fmla="*/ 451106 h 812066"/>
              <a:gd name="connsiteX12" fmla="*/ 1121664 w 1121664"/>
              <a:gd name="connsiteY12" fmla="*/ 451106 h 812066"/>
              <a:gd name="connsiteX0" fmla="*/ 0 w 1121664"/>
              <a:gd name="connsiteY0" fmla="*/ 426725 h 819221"/>
              <a:gd name="connsiteX1" fmla="*/ 207264 w 1121664"/>
              <a:gd name="connsiteY1" fmla="*/ 438917 h 819221"/>
              <a:gd name="connsiteX2" fmla="*/ 256032 w 1121664"/>
              <a:gd name="connsiteY2" fmla="*/ 390149 h 819221"/>
              <a:gd name="connsiteX3" fmla="*/ 304800 w 1121664"/>
              <a:gd name="connsiteY3" fmla="*/ 558981 h 819221"/>
              <a:gd name="connsiteX4" fmla="*/ 377952 w 1121664"/>
              <a:gd name="connsiteY4" fmla="*/ 134117 h 819221"/>
              <a:gd name="connsiteX5" fmla="*/ 426720 w 1121664"/>
              <a:gd name="connsiteY5" fmla="*/ 804677 h 819221"/>
              <a:gd name="connsiteX6" fmla="*/ 512064 w 1121664"/>
              <a:gd name="connsiteY6" fmla="*/ 5 h 819221"/>
              <a:gd name="connsiteX7" fmla="*/ 591105 w 1121664"/>
              <a:gd name="connsiteY7" fmla="*/ 818557 h 819221"/>
              <a:gd name="connsiteX8" fmla="*/ 635804 w 1121664"/>
              <a:gd name="connsiteY8" fmla="*/ 146625 h 819221"/>
              <a:gd name="connsiteX9" fmla="*/ 686957 w 1121664"/>
              <a:gd name="connsiteY9" fmla="*/ 586677 h 819221"/>
              <a:gd name="connsiteX10" fmla="*/ 751276 w 1121664"/>
              <a:gd name="connsiteY10" fmla="*/ 400836 h 819221"/>
              <a:gd name="connsiteX11" fmla="*/ 803541 w 1121664"/>
              <a:gd name="connsiteY11" fmla="*/ 451109 h 819221"/>
              <a:gd name="connsiteX12" fmla="*/ 1121664 w 1121664"/>
              <a:gd name="connsiteY12" fmla="*/ 451109 h 819221"/>
              <a:gd name="connsiteX0" fmla="*/ 0 w 1121664"/>
              <a:gd name="connsiteY0" fmla="*/ 426721 h 805234"/>
              <a:gd name="connsiteX1" fmla="*/ 207264 w 1121664"/>
              <a:gd name="connsiteY1" fmla="*/ 438913 h 805234"/>
              <a:gd name="connsiteX2" fmla="*/ 256032 w 1121664"/>
              <a:gd name="connsiteY2" fmla="*/ 390145 h 805234"/>
              <a:gd name="connsiteX3" fmla="*/ 304800 w 1121664"/>
              <a:gd name="connsiteY3" fmla="*/ 558977 h 805234"/>
              <a:gd name="connsiteX4" fmla="*/ 377952 w 1121664"/>
              <a:gd name="connsiteY4" fmla="*/ 134113 h 805234"/>
              <a:gd name="connsiteX5" fmla="*/ 426720 w 1121664"/>
              <a:gd name="connsiteY5" fmla="*/ 804673 h 805234"/>
              <a:gd name="connsiteX6" fmla="*/ 512064 w 1121664"/>
              <a:gd name="connsiteY6" fmla="*/ 1 h 805234"/>
              <a:gd name="connsiteX7" fmla="*/ 586900 w 1121664"/>
              <a:gd name="connsiteY7" fmla="*/ 800659 h 805234"/>
              <a:gd name="connsiteX8" fmla="*/ 635804 w 1121664"/>
              <a:gd name="connsiteY8" fmla="*/ 146621 h 805234"/>
              <a:gd name="connsiteX9" fmla="*/ 686957 w 1121664"/>
              <a:gd name="connsiteY9" fmla="*/ 586673 h 805234"/>
              <a:gd name="connsiteX10" fmla="*/ 751276 w 1121664"/>
              <a:gd name="connsiteY10" fmla="*/ 400832 h 805234"/>
              <a:gd name="connsiteX11" fmla="*/ 803541 w 1121664"/>
              <a:gd name="connsiteY11" fmla="*/ 451105 h 805234"/>
              <a:gd name="connsiteX12" fmla="*/ 1121664 w 1121664"/>
              <a:gd name="connsiteY12" fmla="*/ 451105 h 805234"/>
              <a:gd name="connsiteX0" fmla="*/ 0 w 966486"/>
              <a:gd name="connsiteY0" fmla="*/ 426721 h 805234"/>
              <a:gd name="connsiteX1" fmla="*/ 207264 w 966486"/>
              <a:gd name="connsiteY1" fmla="*/ 438913 h 805234"/>
              <a:gd name="connsiteX2" fmla="*/ 256032 w 966486"/>
              <a:gd name="connsiteY2" fmla="*/ 390145 h 805234"/>
              <a:gd name="connsiteX3" fmla="*/ 304800 w 966486"/>
              <a:gd name="connsiteY3" fmla="*/ 558977 h 805234"/>
              <a:gd name="connsiteX4" fmla="*/ 377952 w 966486"/>
              <a:gd name="connsiteY4" fmla="*/ 134113 h 805234"/>
              <a:gd name="connsiteX5" fmla="*/ 426720 w 966486"/>
              <a:gd name="connsiteY5" fmla="*/ 804673 h 805234"/>
              <a:gd name="connsiteX6" fmla="*/ 512064 w 966486"/>
              <a:gd name="connsiteY6" fmla="*/ 1 h 805234"/>
              <a:gd name="connsiteX7" fmla="*/ 586900 w 966486"/>
              <a:gd name="connsiteY7" fmla="*/ 800659 h 805234"/>
              <a:gd name="connsiteX8" fmla="*/ 635804 w 966486"/>
              <a:gd name="connsiteY8" fmla="*/ 146621 h 805234"/>
              <a:gd name="connsiteX9" fmla="*/ 686957 w 966486"/>
              <a:gd name="connsiteY9" fmla="*/ 586673 h 805234"/>
              <a:gd name="connsiteX10" fmla="*/ 751276 w 966486"/>
              <a:gd name="connsiteY10" fmla="*/ 400832 h 805234"/>
              <a:gd name="connsiteX11" fmla="*/ 803541 w 966486"/>
              <a:gd name="connsiteY11" fmla="*/ 451105 h 805234"/>
              <a:gd name="connsiteX12" fmla="*/ 966486 w 966486"/>
              <a:gd name="connsiteY12" fmla="*/ 650249 h 805234"/>
              <a:gd name="connsiteX0" fmla="*/ 0 w 952794"/>
              <a:gd name="connsiteY0" fmla="*/ 426721 h 805234"/>
              <a:gd name="connsiteX1" fmla="*/ 207264 w 952794"/>
              <a:gd name="connsiteY1" fmla="*/ 438913 h 805234"/>
              <a:gd name="connsiteX2" fmla="*/ 256032 w 952794"/>
              <a:gd name="connsiteY2" fmla="*/ 390145 h 805234"/>
              <a:gd name="connsiteX3" fmla="*/ 304800 w 952794"/>
              <a:gd name="connsiteY3" fmla="*/ 558977 h 805234"/>
              <a:gd name="connsiteX4" fmla="*/ 377952 w 952794"/>
              <a:gd name="connsiteY4" fmla="*/ 134113 h 805234"/>
              <a:gd name="connsiteX5" fmla="*/ 426720 w 952794"/>
              <a:gd name="connsiteY5" fmla="*/ 804673 h 805234"/>
              <a:gd name="connsiteX6" fmla="*/ 512064 w 952794"/>
              <a:gd name="connsiteY6" fmla="*/ 1 h 805234"/>
              <a:gd name="connsiteX7" fmla="*/ 586900 w 952794"/>
              <a:gd name="connsiteY7" fmla="*/ 800659 h 805234"/>
              <a:gd name="connsiteX8" fmla="*/ 635804 w 952794"/>
              <a:gd name="connsiteY8" fmla="*/ 146621 h 805234"/>
              <a:gd name="connsiteX9" fmla="*/ 686957 w 952794"/>
              <a:gd name="connsiteY9" fmla="*/ 586673 h 805234"/>
              <a:gd name="connsiteX10" fmla="*/ 751276 w 952794"/>
              <a:gd name="connsiteY10" fmla="*/ 400832 h 805234"/>
              <a:gd name="connsiteX11" fmla="*/ 803541 w 952794"/>
              <a:gd name="connsiteY11" fmla="*/ 451105 h 805234"/>
              <a:gd name="connsiteX12" fmla="*/ 952794 w 952794"/>
              <a:gd name="connsiteY12" fmla="*/ 446776 h 805234"/>
              <a:gd name="connsiteX0" fmla="*/ 0 w 929974"/>
              <a:gd name="connsiteY0" fmla="*/ 426721 h 805234"/>
              <a:gd name="connsiteX1" fmla="*/ 207264 w 929974"/>
              <a:gd name="connsiteY1" fmla="*/ 438913 h 805234"/>
              <a:gd name="connsiteX2" fmla="*/ 256032 w 929974"/>
              <a:gd name="connsiteY2" fmla="*/ 390145 h 805234"/>
              <a:gd name="connsiteX3" fmla="*/ 304800 w 929974"/>
              <a:gd name="connsiteY3" fmla="*/ 558977 h 805234"/>
              <a:gd name="connsiteX4" fmla="*/ 377952 w 929974"/>
              <a:gd name="connsiteY4" fmla="*/ 134113 h 805234"/>
              <a:gd name="connsiteX5" fmla="*/ 426720 w 929974"/>
              <a:gd name="connsiteY5" fmla="*/ 804673 h 805234"/>
              <a:gd name="connsiteX6" fmla="*/ 512064 w 929974"/>
              <a:gd name="connsiteY6" fmla="*/ 1 h 805234"/>
              <a:gd name="connsiteX7" fmla="*/ 586900 w 929974"/>
              <a:gd name="connsiteY7" fmla="*/ 800659 h 805234"/>
              <a:gd name="connsiteX8" fmla="*/ 635804 w 929974"/>
              <a:gd name="connsiteY8" fmla="*/ 146621 h 805234"/>
              <a:gd name="connsiteX9" fmla="*/ 686957 w 929974"/>
              <a:gd name="connsiteY9" fmla="*/ 586673 h 805234"/>
              <a:gd name="connsiteX10" fmla="*/ 751276 w 929974"/>
              <a:gd name="connsiteY10" fmla="*/ 400832 h 805234"/>
              <a:gd name="connsiteX11" fmla="*/ 803541 w 929974"/>
              <a:gd name="connsiteY11" fmla="*/ 451105 h 805234"/>
              <a:gd name="connsiteX12" fmla="*/ 929974 w 929974"/>
              <a:gd name="connsiteY12" fmla="*/ 455434 h 805234"/>
              <a:gd name="connsiteX0" fmla="*/ 0 w 920846"/>
              <a:gd name="connsiteY0" fmla="*/ 426721 h 805234"/>
              <a:gd name="connsiteX1" fmla="*/ 207264 w 920846"/>
              <a:gd name="connsiteY1" fmla="*/ 438913 h 805234"/>
              <a:gd name="connsiteX2" fmla="*/ 256032 w 920846"/>
              <a:gd name="connsiteY2" fmla="*/ 390145 h 805234"/>
              <a:gd name="connsiteX3" fmla="*/ 304800 w 920846"/>
              <a:gd name="connsiteY3" fmla="*/ 558977 h 805234"/>
              <a:gd name="connsiteX4" fmla="*/ 377952 w 920846"/>
              <a:gd name="connsiteY4" fmla="*/ 134113 h 805234"/>
              <a:gd name="connsiteX5" fmla="*/ 426720 w 920846"/>
              <a:gd name="connsiteY5" fmla="*/ 804673 h 805234"/>
              <a:gd name="connsiteX6" fmla="*/ 512064 w 920846"/>
              <a:gd name="connsiteY6" fmla="*/ 1 h 805234"/>
              <a:gd name="connsiteX7" fmla="*/ 586900 w 920846"/>
              <a:gd name="connsiteY7" fmla="*/ 800659 h 805234"/>
              <a:gd name="connsiteX8" fmla="*/ 635804 w 920846"/>
              <a:gd name="connsiteY8" fmla="*/ 146621 h 805234"/>
              <a:gd name="connsiteX9" fmla="*/ 686957 w 920846"/>
              <a:gd name="connsiteY9" fmla="*/ 586673 h 805234"/>
              <a:gd name="connsiteX10" fmla="*/ 751276 w 920846"/>
              <a:gd name="connsiteY10" fmla="*/ 400832 h 805234"/>
              <a:gd name="connsiteX11" fmla="*/ 803541 w 920846"/>
              <a:gd name="connsiteY11" fmla="*/ 451105 h 805234"/>
              <a:gd name="connsiteX12" fmla="*/ 920846 w 920846"/>
              <a:gd name="connsiteY12" fmla="*/ 438117 h 805234"/>
              <a:gd name="connsiteX0" fmla="*/ 0 w 925410"/>
              <a:gd name="connsiteY0" fmla="*/ 426721 h 805234"/>
              <a:gd name="connsiteX1" fmla="*/ 207264 w 925410"/>
              <a:gd name="connsiteY1" fmla="*/ 438913 h 805234"/>
              <a:gd name="connsiteX2" fmla="*/ 256032 w 925410"/>
              <a:gd name="connsiteY2" fmla="*/ 390145 h 805234"/>
              <a:gd name="connsiteX3" fmla="*/ 304800 w 925410"/>
              <a:gd name="connsiteY3" fmla="*/ 558977 h 805234"/>
              <a:gd name="connsiteX4" fmla="*/ 377952 w 925410"/>
              <a:gd name="connsiteY4" fmla="*/ 134113 h 805234"/>
              <a:gd name="connsiteX5" fmla="*/ 426720 w 925410"/>
              <a:gd name="connsiteY5" fmla="*/ 804673 h 805234"/>
              <a:gd name="connsiteX6" fmla="*/ 512064 w 925410"/>
              <a:gd name="connsiteY6" fmla="*/ 1 h 805234"/>
              <a:gd name="connsiteX7" fmla="*/ 586900 w 925410"/>
              <a:gd name="connsiteY7" fmla="*/ 800659 h 805234"/>
              <a:gd name="connsiteX8" fmla="*/ 635804 w 925410"/>
              <a:gd name="connsiteY8" fmla="*/ 146621 h 805234"/>
              <a:gd name="connsiteX9" fmla="*/ 686957 w 925410"/>
              <a:gd name="connsiteY9" fmla="*/ 586673 h 805234"/>
              <a:gd name="connsiteX10" fmla="*/ 751276 w 925410"/>
              <a:gd name="connsiteY10" fmla="*/ 400832 h 805234"/>
              <a:gd name="connsiteX11" fmla="*/ 803541 w 925410"/>
              <a:gd name="connsiteY11" fmla="*/ 451105 h 805234"/>
              <a:gd name="connsiteX12" fmla="*/ 925410 w 925410"/>
              <a:gd name="connsiteY12" fmla="*/ 446775 h 805234"/>
              <a:gd name="connsiteX0" fmla="*/ 0 w 925410"/>
              <a:gd name="connsiteY0" fmla="*/ 426721 h 805234"/>
              <a:gd name="connsiteX1" fmla="*/ 207264 w 925410"/>
              <a:gd name="connsiteY1" fmla="*/ 438913 h 805234"/>
              <a:gd name="connsiteX2" fmla="*/ 256032 w 925410"/>
              <a:gd name="connsiteY2" fmla="*/ 390145 h 805234"/>
              <a:gd name="connsiteX3" fmla="*/ 304800 w 925410"/>
              <a:gd name="connsiteY3" fmla="*/ 558977 h 805234"/>
              <a:gd name="connsiteX4" fmla="*/ 377952 w 925410"/>
              <a:gd name="connsiteY4" fmla="*/ 134113 h 805234"/>
              <a:gd name="connsiteX5" fmla="*/ 426720 w 925410"/>
              <a:gd name="connsiteY5" fmla="*/ 804673 h 805234"/>
              <a:gd name="connsiteX6" fmla="*/ 512064 w 925410"/>
              <a:gd name="connsiteY6" fmla="*/ 1 h 805234"/>
              <a:gd name="connsiteX7" fmla="*/ 586900 w 925410"/>
              <a:gd name="connsiteY7" fmla="*/ 800659 h 805234"/>
              <a:gd name="connsiteX8" fmla="*/ 635804 w 925410"/>
              <a:gd name="connsiteY8" fmla="*/ 146621 h 805234"/>
              <a:gd name="connsiteX9" fmla="*/ 686957 w 925410"/>
              <a:gd name="connsiteY9" fmla="*/ 586673 h 805234"/>
              <a:gd name="connsiteX10" fmla="*/ 751276 w 925410"/>
              <a:gd name="connsiteY10" fmla="*/ 400832 h 805234"/>
              <a:gd name="connsiteX11" fmla="*/ 803541 w 925410"/>
              <a:gd name="connsiteY11" fmla="*/ 451105 h 805234"/>
              <a:gd name="connsiteX12" fmla="*/ 925410 w 925410"/>
              <a:gd name="connsiteY12" fmla="*/ 446775 h 805234"/>
              <a:gd name="connsiteX0" fmla="*/ 0 w 911718"/>
              <a:gd name="connsiteY0" fmla="*/ 426721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811309"/>
              <a:gd name="connsiteY0" fmla="*/ 431050 h 805234"/>
              <a:gd name="connsiteX1" fmla="*/ 106855 w 811309"/>
              <a:gd name="connsiteY1" fmla="*/ 438913 h 805234"/>
              <a:gd name="connsiteX2" fmla="*/ 155623 w 811309"/>
              <a:gd name="connsiteY2" fmla="*/ 390145 h 805234"/>
              <a:gd name="connsiteX3" fmla="*/ 204391 w 811309"/>
              <a:gd name="connsiteY3" fmla="*/ 558977 h 805234"/>
              <a:gd name="connsiteX4" fmla="*/ 277543 w 811309"/>
              <a:gd name="connsiteY4" fmla="*/ 134113 h 805234"/>
              <a:gd name="connsiteX5" fmla="*/ 326311 w 811309"/>
              <a:gd name="connsiteY5" fmla="*/ 804673 h 805234"/>
              <a:gd name="connsiteX6" fmla="*/ 411655 w 811309"/>
              <a:gd name="connsiteY6" fmla="*/ 1 h 805234"/>
              <a:gd name="connsiteX7" fmla="*/ 486491 w 811309"/>
              <a:gd name="connsiteY7" fmla="*/ 800659 h 805234"/>
              <a:gd name="connsiteX8" fmla="*/ 535395 w 811309"/>
              <a:gd name="connsiteY8" fmla="*/ 146621 h 805234"/>
              <a:gd name="connsiteX9" fmla="*/ 586548 w 811309"/>
              <a:gd name="connsiteY9" fmla="*/ 586673 h 805234"/>
              <a:gd name="connsiteX10" fmla="*/ 650867 w 811309"/>
              <a:gd name="connsiteY10" fmla="*/ 400832 h 805234"/>
              <a:gd name="connsiteX11" fmla="*/ 703132 w 811309"/>
              <a:gd name="connsiteY11" fmla="*/ 451105 h 805234"/>
              <a:gd name="connsiteX12" fmla="*/ 811309 w 811309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911718"/>
              <a:gd name="connsiteY0" fmla="*/ 444037 h 805234"/>
              <a:gd name="connsiteX1" fmla="*/ 207264 w 911718"/>
              <a:gd name="connsiteY1" fmla="*/ 438913 h 805234"/>
              <a:gd name="connsiteX2" fmla="*/ 256032 w 911718"/>
              <a:gd name="connsiteY2" fmla="*/ 390145 h 805234"/>
              <a:gd name="connsiteX3" fmla="*/ 304800 w 911718"/>
              <a:gd name="connsiteY3" fmla="*/ 558977 h 805234"/>
              <a:gd name="connsiteX4" fmla="*/ 377952 w 911718"/>
              <a:gd name="connsiteY4" fmla="*/ 134113 h 805234"/>
              <a:gd name="connsiteX5" fmla="*/ 426720 w 911718"/>
              <a:gd name="connsiteY5" fmla="*/ 804673 h 805234"/>
              <a:gd name="connsiteX6" fmla="*/ 512064 w 911718"/>
              <a:gd name="connsiteY6" fmla="*/ 1 h 805234"/>
              <a:gd name="connsiteX7" fmla="*/ 586900 w 911718"/>
              <a:gd name="connsiteY7" fmla="*/ 800659 h 805234"/>
              <a:gd name="connsiteX8" fmla="*/ 635804 w 911718"/>
              <a:gd name="connsiteY8" fmla="*/ 146621 h 805234"/>
              <a:gd name="connsiteX9" fmla="*/ 686957 w 911718"/>
              <a:gd name="connsiteY9" fmla="*/ 586673 h 805234"/>
              <a:gd name="connsiteX10" fmla="*/ 751276 w 911718"/>
              <a:gd name="connsiteY10" fmla="*/ 400832 h 805234"/>
              <a:gd name="connsiteX11" fmla="*/ 803541 w 911718"/>
              <a:gd name="connsiteY11" fmla="*/ 451105 h 805234"/>
              <a:gd name="connsiteX12" fmla="*/ 911718 w 911718"/>
              <a:gd name="connsiteY12" fmla="*/ 451104 h 805234"/>
              <a:gd name="connsiteX0" fmla="*/ 0 w 811309"/>
              <a:gd name="connsiteY0" fmla="*/ 439707 h 805234"/>
              <a:gd name="connsiteX1" fmla="*/ 106855 w 811309"/>
              <a:gd name="connsiteY1" fmla="*/ 438913 h 805234"/>
              <a:gd name="connsiteX2" fmla="*/ 155623 w 811309"/>
              <a:gd name="connsiteY2" fmla="*/ 390145 h 805234"/>
              <a:gd name="connsiteX3" fmla="*/ 204391 w 811309"/>
              <a:gd name="connsiteY3" fmla="*/ 558977 h 805234"/>
              <a:gd name="connsiteX4" fmla="*/ 277543 w 811309"/>
              <a:gd name="connsiteY4" fmla="*/ 134113 h 805234"/>
              <a:gd name="connsiteX5" fmla="*/ 326311 w 811309"/>
              <a:gd name="connsiteY5" fmla="*/ 804673 h 805234"/>
              <a:gd name="connsiteX6" fmla="*/ 411655 w 811309"/>
              <a:gd name="connsiteY6" fmla="*/ 1 h 805234"/>
              <a:gd name="connsiteX7" fmla="*/ 486491 w 811309"/>
              <a:gd name="connsiteY7" fmla="*/ 800659 h 805234"/>
              <a:gd name="connsiteX8" fmla="*/ 535395 w 811309"/>
              <a:gd name="connsiteY8" fmla="*/ 146621 h 805234"/>
              <a:gd name="connsiteX9" fmla="*/ 586548 w 811309"/>
              <a:gd name="connsiteY9" fmla="*/ 586673 h 805234"/>
              <a:gd name="connsiteX10" fmla="*/ 650867 w 811309"/>
              <a:gd name="connsiteY10" fmla="*/ 400832 h 805234"/>
              <a:gd name="connsiteX11" fmla="*/ 703132 w 811309"/>
              <a:gd name="connsiteY11" fmla="*/ 451105 h 805234"/>
              <a:gd name="connsiteX12" fmla="*/ 811309 w 811309"/>
              <a:gd name="connsiteY12" fmla="*/ 451104 h 8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11309" h="805234">
                <a:moveTo>
                  <a:pt x="0" y="439707"/>
                </a:moveTo>
                <a:cubicBezTo>
                  <a:pt x="91424" y="444523"/>
                  <a:pt x="80918" y="447173"/>
                  <a:pt x="106855" y="438913"/>
                </a:cubicBezTo>
                <a:cubicBezTo>
                  <a:pt x="132792" y="430653"/>
                  <a:pt x="139367" y="370134"/>
                  <a:pt x="155623" y="390145"/>
                </a:cubicBezTo>
                <a:cubicBezTo>
                  <a:pt x="171879" y="410156"/>
                  <a:pt x="184071" y="601649"/>
                  <a:pt x="204391" y="558977"/>
                </a:cubicBezTo>
                <a:cubicBezTo>
                  <a:pt x="224711" y="516305"/>
                  <a:pt x="257223" y="93164"/>
                  <a:pt x="277543" y="134113"/>
                </a:cubicBezTo>
                <a:cubicBezTo>
                  <a:pt x="297863" y="175062"/>
                  <a:pt x="303959" y="827025"/>
                  <a:pt x="326311" y="804673"/>
                </a:cubicBezTo>
                <a:cubicBezTo>
                  <a:pt x="348663" y="782321"/>
                  <a:pt x="384958" y="670"/>
                  <a:pt x="411655" y="1"/>
                </a:cubicBezTo>
                <a:cubicBezTo>
                  <a:pt x="438352" y="-668"/>
                  <a:pt x="465868" y="776222"/>
                  <a:pt x="486491" y="800659"/>
                </a:cubicBezTo>
                <a:cubicBezTo>
                  <a:pt x="507114" y="825096"/>
                  <a:pt x="518719" y="182285"/>
                  <a:pt x="535395" y="146621"/>
                </a:cubicBezTo>
                <a:cubicBezTo>
                  <a:pt x="552071" y="110957"/>
                  <a:pt x="567303" y="544305"/>
                  <a:pt x="586548" y="586673"/>
                </a:cubicBezTo>
                <a:cubicBezTo>
                  <a:pt x="605793" y="629042"/>
                  <a:pt x="631436" y="423427"/>
                  <a:pt x="650867" y="400832"/>
                </a:cubicBezTo>
                <a:cubicBezTo>
                  <a:pt x="670298" y="378237"/>
                  <a:pt x="676392" y="442726"/>
                  <a:pt x="703132" y="451105"/>
                </a:cubicBezTo>
                <a:cubicBezTo>
                  <a:pt x="729872" y="459484"/>
                  <a:pt x="756976" y="446796"/>
                  <a:pt x="811309" y="451104"/>
                </a:cubicBezTo>
              </a:path>
            </a:pathLst>
          </a:cu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523047" y="5234803"/>
            <a:ext cx="2116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/>
              <a:t>T</a:t>
            </a:r>
            <a:r>
              <a:rPr lang="en-CA" sz="2000" dirty="0" smtClean="0"/>
              <a:t>unnel ionisation</a:t>
            </a:r>
            <a:endParaRPr lang="en-CA" sz="2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3958642" y="5237202"/>
            <a:ext cx="1568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Propagation</a:t>
            </a:r>
            <a:endParaRPr lang="en-CA" sz="2000" dirty="0"/>
          </a:p>
        </p:txBody>
      </p:sp>
      <p:sp>
        <p:nvSpPr>
          <p:cNvPr id="43" name="ZoneTexte 42"/>
          <p:cNvSpPr txBox="1"/>
          <p:nvPr/>
        </p:nvSpPr>
        <p:spPr>
          <a:xfrm>
            <a:off x="6894203" y="5234803"/>
            <a:ext cx="1896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Recombination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40766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760"/>
            <a:ext cx="9144000" cy="4036480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8000" y="2880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+mn-cs"/>
              </a:defRPr>
            </a:lvl9pPr>
          </a:lstStyle>
          <a:p>
            <a:pPr lvl="0"/>
            <a:r>
              <a:rPr lang="en-CA" altLang="fr-FR" sz="2600" b="1" dirty="0">
                <a:solidFill>
                  <a:srgbClr val="0093D2"/>
                </a:solidFill>
              </a:rPr>
              <a:t>Experimental </a:t>
            </a:r>
            <a:r>
              <a:rPr lang="en-CA" altLang="fr-FR" sz="2600" b="1" dirty="0" smtClean="0">
                <a:solidFill>
                  <a:srgbClr val="0093D2"/>
                </a:solidFill>
              </a:rPr>
              <a:t>Details</a:t>
            </a:r>
            <a:endParaRPr lang="en-CA" altLang="fr-FR" sz="2600" b="1" dirty="0">
              <a:solidFill>
                <a:srgbClr val="0093D2"/>
              </a:solidFill>
            </a:endParaRPr>
          </a:p>
          <a:p>
            <a:pPr lvl="0"/>
            <a:r>
              <a:rPr lang="en-CA" altLang="fr-FR" sz="2000" b="1" dirty="0">
                <a:solidFill>
                  <a:srgbClr val="000000"/>
                </a:solidFill>
              </a:rPr>
              <a:t>High Harmonics </a:t>
            </a:r>
            <a:r>
              <a:rPr lang="en-CA" altLang="fr-FR" sz="2000" b="1" dirty="0" smtClean="0">
                <a:solidFill>
                  <a:srgbClr val="000000"/>
                </a:solidFill>
              </a:rPr>
              <a:t>Generation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524000" y="1905000"/>
            <a:ext cx="186461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A" sz="1400" dirty="0" smtClean="0"/>
              <a:t>Laser : 800 nm, 50 fs</a:t>
            </a:r>
            <a:br>
              <a:rPr lang="en-CA" sz="1400" dirty="0" smtClean="0"/>
            </a:br>
            <a:r>
              <a:rPr lang="en-CA" sz="1400" dirty="0" smtClean="0"/>
              <a:t>Gas : neon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78144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340</Words>
  <Application>Microsoft Office PowerPoint</Application>
  <PresentationFormat>Affichage à l'écran (4:3)</PresentationFormat>
  <Paragraphs>117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MS PGothic</vt:lpstr>
      <vt:lpstr>Arial</vt:lpstr>
      <vt:lpstr>Calibri</vt:lpstr>
      <vt:lpstr>Cambria Math</vt:lpstr>
      <vt:lpstr>Times New Roman</vt:lpstr>
      <vt:lpstr>ヒラギノ角ゴ Pro W3</vt:lpstr>
      <vt:lpstr>Nouvelle présentation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Imac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Imac</dc:creator>
  <cp:lastModifiedBy>Katherine</cp:lastModifiedBy>
  <cp:revision>116</cp:revision>
  <dcterms:created xsi:type="dcterms:W3CDTF">2015-03-16T19:26:42Z</dcterms:created>
  <dcterms:modified xsi:type="dcterms:W3CDTF">2017-05-29T23:17:35Z</dcterms:modified>
</cp:coreProperties>
</file>