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notesSlides/notesSlide2.xml" ContentType="application/vnd.openxmlformats-officedocument.presentationml.notesSlide+xml"/>
  <Override PartName="/ppt/ink/ink2.xml" ContentType="application/inkml+xml"/>
  <Override PartName="/ppt/ink/ink3.xml" ContentType="application/inkml+xml"/>
  <Override PartName="/ppt/ink/ink4.xml" ContentType="application/inkml+xml"/>
  <Override PartName="/ppt/notesSlides/notesSlide3.xml" ContentType="application/vnd.openxmlformats-officedocument.presentationml.notesSlide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67" r:id="rId2"/>
    <p:sldId id="270" r:id="rId3"/>
    <p:sldId id="304" r:id="rId4"/>
    <p:sldId id="323" r:id="rId5"/>
    <p:sldId id="301" r:id="rId6"/>
    <p:sldId id="302" r:id="rId7"/>
    <p:sldId id="320" r:id="rId8"/>
    <p:sldId id="314" r:id="rId9"/>
    <p:sldId id="316" r:id="rId10"/>
    <p:sldId id="315" r:id="rId11"/>
    <p:sldId id="317" r:id="rId12"/>
    <p:sldId id="318" r:id="rId13"/>
    <p:sldId id="319" r:id="rId14"/>
    <p:sldId id="322" r:id="rId15"/>
    <p:sldId id="268" r:id="rId16"/>
    <p:sldId id="306" r:id="rId17"/>
    <p:sldId id="309" r:id="rId18"/>
    <p:sldId id="310" r:id="rId19"/>
    <p:sldId id="283" r:id="rId20"/>
    <p:sldId id="311" r:id="rId21"/>
    <p:sldId id="312" r:id="rId22"/>
    <p:sldId id="303" r:id="rId23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B3734"/>
    <a:srgbClr val="F38A00"/>
    <a:srgbClr val="D1B400"/>
    <a:srgbClr val="ACA39A"/>
    <a:srgbClr val="8F001A"/>
    <a:srgbClr val="049ADB"/>
    <a:srgbClr val="1BA2E2"/>
    <a:srgbClr val="2DAAE2"/>
    <a:srgbClr val="5A93E2"/>
    <a:srgbClr val="81A6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79" autoAdjust="0"/>
    <p:restoredTop sz="99429" autoAdjust="0"/>
  </p:normalViewPr>
  <p:slideViewPr>
    <p:cSldViewPr>
      <p:cViewPr varScale="1">
        <p:scale>
          <a:sx n="73" d="100"/>
          <a:sy n="73" d="100"/>
        </p:scale>
        <p:origin x="-130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F591BB15-DE40-F842-8059-510BF077C15F}" type="datetimeFigureOut">
              <a:rPr lang="en-US" smtClean="0"/>
              <a:t>5/30/2017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59A442AD-E810-5C4F-BBB9-F00611DA0A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6211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</inkml:traceFormat>
        <inkml:channelProperties>
          <inkml:channelProperty channel="X" name="resolution" value="3971.75757" units="1/in"/>
          <inkml:channelProperty channel="Y" name="resolution" value="5295.24854" units="1/in"/>
        </inkml:channelProperties>
      </inkml:inkSource>
      <inkml:timestamp xml:id="ts0" timeString="2016-06-14T16:04:59.008"/>
    </inkml:context>
    <inkml:brush xml:id="br0">
      <inkml:brushProperty name="width" value="0.0381" units="cm"/>
      <inkml:brushProperty name="height" value="0.0381" units="cm"/>
      <inkml:brushProperty name="fitToCurve" value="1"/>
    </inkml:brush>
    <inkml:brush xml:id="br1">
      <inkml:brushProperty name="width" value="0.0381" units="cm"/>
      <inkml:brushProperty name="height" value="0.0381" units="cm"/>
      <inkml:brushProperty name="color" value="#3366FF"/>
      <inkml:brushProperty name="fitToCurve" value="1"/>
    </inkml:brush>
    <inkml:context xml:id="ctx1">
      <inkml:inkSource xml:id="inkSrc18">
        <inkml:traceFormat>
          <inkml:channel name="X" type="integer" max="32767" units="in"/>
          <inkml:channel name="Y" type="integer" max="32767" units="in"/>
        </inkml:traceFormat>
        <inkml:channelProperties>
          <inkml:channelProperty channel="X" name="resolution" value="3196.78027" units="1/in"/>
          <inkml:channelProperty channel="Y" name="resolution" value="5041.07666" units="1/in"/>
        </inkml:channelProperties>
      </inkml:inkSource>
      <inkml:timestamp xml:id="ts1" timeString="2016-06-14T16:04:59.026"/>
    </inkml:context>
  </inkml:definitions>
  <inkml:trace contextRef="#ctx0" brushRef="#br0">4176 813,'8'-1,"-8"1,0-7,0 7,-14-4,0 2,-6 2,-5 0,-6 0,-8 0,-6 0,-9 2,-8 2,-9 0,-3 4,-11-1,-6 4,-9 0,-7 3,-6 4,-3 3,-8 4,-3 4,-5 6,0 4,0 5,-1 5,-2 3,3 6,0 4,2 5,1 4,6 3,4 3,7 3,10 5,6 0,9 0,11-1,10 0,10 2,10 1,9-2,11-3,12 2,10 0,10-1,14-3,12-5,10-2,10 0,12-6,8-2,13-5,6-3,9-4,9-2,10-6,8-4,11-5,5-3,7-4,6-6,0-3,-4-2,2 2,-6-3,-14-6,-5 1,-18-8,-111-4</inkml:trace>
  <inkml:trace contextRef="#ctx0" brushRef="#br0" timeOffset="1.0001">4106 804,'25'-5,"-7"2,-3 3,3 0,2-2,3 2,2-3,3 3,3 0,4 0,1-2,7 2,-2 0,7 0,1 0,4 0,3 2,3 1,2 2,2 2,1 1,2 2,2 1,1 5,-1-1,1 3,-1 4,1-1,-1 7,1 0,-3 2,0 3,3 0,-6 0,1 3,-3 2,-3 0,-2 3,0 2,-3 0,-5 6,1 0,-4-1,-2 0,-4 5,0 1,-6-3,-5 2,-3 3,-5 0,-7 3,0-3,-8 3,0-4,-5 1,0 3,0-6,-5 3,-5 0,-3 1,-2-4,-3 3,-5-3,-2 3,-3-5,0 2,-5 1,1-1,-3-2,2-3,-5 2,-1-2,-4-2,-2-1,-4-2,-1 3,-4 0,-2-3,-5 0,26-17</inkml:trace>
  <inkml:trace contextRef="#ctx0" brushRef="#br0" timeOffset="2.0001">3308 3695,'-12'-7,"12"7,-17-4,6 0,0 4,-2 0,2 0,-3 1,4 4,-2-4,4 4,0-3,8-2,-5 9,5-9,5 7,3-4,2 0,1-2,0-1,1 0,-2-4,0 1,-3-4,0 1,-5-3,1 3,-3-1,0 7,-1-10,1 10,-13-2,3 2,2 10,-8-3,4 6,3 3,1 0,5 1,3-17</inkml:trace>
  <inkml:trace contextRef="#ctx0" brushRef="#br0" timeOffset="3.0001">3255 4103,'-8'-5,"8"5,-17-1,6 1,1 3,-2 2,3 3,0 0,2 0,2 1,4-2,1-7,2 9,-2-9,13 0,-6-3,4 0,-5-5,3 2,-6-5,1 4,-4-2,-2 3,2 6,-18-6,9 6,1 0,1 4,7-4,0 0</inkml:trace>
  <inkml:trace contextRef="#ctx0" brushRef="#br0" timeOffset="4.0001">5850 3360,'0'0,"0"0,-11 5,4 7,-10-5,1 9,-12-4,3 8,-11-4,2 3,-3-3,3 2,2-3,2-4,12 1,2-2,6-5,10-5,0 0</inkml:trace>
  <inkml:trace contextRef="#ctx0" brushRef="#br0" timeOffset="5.0001">5473 3612,'17'2,"0"-2,7 1,3-1,10 0,0-6,13 2,-2-5,8 0,0 1,-2-6,-2-1,0 3,-8-3,-44 15</inkml:trace>
  <inkml:trace contextRef="#ctx0" brushRef="#br0" timeOffset="6.0001">4360 3585,'-22'22,"8"-6,-2 2,-5-1,3 5,-4-4,4 2,0-4,3-4,5-1,-1-5,7 2,4-8,0 0,0 0,0 0</inkml:trace>
  <inkml:trace contextRef="#ctx0" brushRef="#br0" timeOffset="7.0001">4247 3667,'7'-11,"-1"3,4 3,0-6,6 7,-2-8,11 7,-6-4,10 6,-2-1,7 4,-4 0,3 2,-1 3,0 3,-4 0,0-2,-1 1,-2-3,1 1,-3-4,2 3,-9-6,6 2,-9 0,-2-2,-2 0,-9 2</inkml:trace>
  <inkml:trace contextRef="#ctx0" brushRef="#br0" timeOffset="8.0001">4772 3635,'0'0,"4"-4,3 0,-1-3,4 2,-1-5,4 3,-2-3,3 1,-5 0,0 2,-2 0,-1 1,-6 6,5-8,-5 8,0 0,0 0,0 0,0 0,0 0,0 0,0 0,0 0,0 0,0 0,0 0,0 0,0 0,0 0,0 0,0 0,0 0,0 0,0 0,0 0,6-4,-6 4,0 0,0 0,0 0,0 0,6 5,-6-5,1 19,-1-6,2 7,-1-1,1 7,1-1,-1 2,0 0,-1 0,1-2,-2-1,0-2,0-4,-2-1,-1-3,1-3,0-2,0-2,2-7,-4 10,4-10,0 0,-7 6,7-6,-10 0,4-1,-2-2,0-2,1 0,-1-1,1-1,1-1,1 0,-1 0,4 1,-1-1,3 8,-3-10,3 10,-2-7,2 7,0 0,0 0,0 0,0 0,0 0,0 0,0 0,0 0,0 0,0 0,0 0,0 0,0 0,0 0,0 0,0 0,0 0,-7-8,0 5,-2 0,-2 0,-3 0,-5 1,-3 0,-4 2,-3 0,-2 0,-1 1,-2 2,0 1,4-1,2 1,2-1,5 2,0-1,2 1,1 0,1 2,0-1,1 0,0 0,1 0,2-3,2-2,1-1,3 0,0-3,7 3,-9-11,5 5,0-1,1 0,1-1,-1 0,2 1,1 7,-3-11,3 11,0 0,-8-14,8 14,0 0,0 0,3 0,-3 0</inkml:trace>
  <inkml:trace contextRef="#ctx0" brushRef="#br0" timeOffset="9.0001">4331 3715,'0'0,"-3"-6,3 6,0 0,-9-3,9 3,0 0,-7 2,7-2,0 0,0 0,0 0,0 0,8 5,-8-5,11 0,-11 0,9-3,-9 3,8-4,-8 4,0 0,4-7,-4 7,0 0,-4-1,4 1,-4 6,4-6,-5 9,5-9</inkml:trace>
  <inkml:trace contextRef="#ctx0" brushRef="#br1" timeOffset="10.0001">3928 3476,'132'-27,"-56"14,11 6,1-1,7 8,-5 0,2 9,-9-1,-3 5,-6 2,-9-2,-9 3,-9 0,-15-7,-4 2,-28-11</inkml:trace>
  <inkml:trace contextRef="#ctx0" brushRef="#br1" timeOffset="11.0001">4844 3375,'17'0,"-7"0,2 6,1 3,-13-9,13 19,-13-10,-2 2,-5 1,-2 1,-8-5,2 2,15-10</inkml:trace>
  <inkml:trace contextRef="#ctx0" brushRef="#br1" timeOffset="12.0001">3885 4214,'-42'23,"27"-15,15 5,5-1,11-4,15 4,8-7,15 1,7-6,13-2,3-12,14 0,4-9,3 0,-1-6,4 2,-4-3,-2 3,-8 2,-12 2,-9 4,-14 1,-11 5,-17 2,-12 4,-12-1,-8 6,-11-4,-1 6,-10 0,6 2,-4-2,8 4,-2-2,8 2,2-1,5-2,7-1,0 0</inkml:trace>
  <inkml:trace contextRef="#ctx0" brushRef="#br1" timeOffset="13.0001">4768 4034,'-19'3,"19"-3,0 0,7-4,8 4,0 0,3 0,-3 0,2 6,-6-2,-2 5,-7 0,-2 3,-7 5,-10-6,4 6,-3-2,2-1,-1-4,15-10</inkml:trace>
  <inkml:trace contextRef="#ctx0" brushRef="#br1" timeOffset="14.0001">3809 3766,'-17'3,"17"-3,0 0,0 0,9-3,6-1,7 1,0-2,5 1,-1-2,0 2,-3 0,-5 1,-3 1,-4 0,-3 2,-8 0,7 0,-7 0,0 0,0 0,0 4,0-4,0 0,0 0,-5 9,5-9,0 0</inkml:trace>
  <inkml:trace contextRef="#ctx0" brushRef="#br1" timeOffset="15.0001">5035 3703,'-23'4,"23"-4,-10 4,10-4,9 0,3 0,8 0,1-3,7 2,0-2,2 1,-2 2,-7-2,-1 2,-3 0,-5 1,-5 1,-7-2</inkml:trace>
  <inkml:trace contextRef="#ctx0" brushRef="#br1" timeOffset="16.0001">4495 2979,'5'-18,"-5"18,0 0,2-8,3 16,-5 3,0 9,-4 3,0 8,-4 0,-1 3,-4-1,1-2,1-4,1-4,3-8,2-2,3-5,2-8,7 4,4-4,3-2,3-2,3-2,0 1,1 0,-1 0,-1 3,-7-3,4 6,-13-5,8 5,-11-1,0 0,0 0,0 0</inkml:trace>
  <inkml:trace contextRef="#ctx0" brushRef="#br1" timeOffset="17.0001">4443 3174,'-12'-3,"12"3,-1-7,11 7,1 0,8 0,1-3,4 3,0-1,-1-2,1 3,-9-5,5 5,-8-3,-6 0,-6 3,0 0</inkml:trace>
  <inkml:trace contextRef="#ctx1" brushRef="#br0">7239 2531,'0'0,"0"0</inkml:trace>
  <inkml:trace contextRef="#ctx0" brushRef="#br0" timeOffset="19.0001">6067 3494,'5'-2,"53"-29,1-2,-3 0,-3-2,4-4,-4-1,3-1,-5-5,2 6,-7-6,-1 3,-1-3,-4 0,-4-5,-1 2,-4-1,2 1,-5-7,0 6,-3-9,1 6,-4-3,4-3,-6 0,-2 1,0-1,-6 1,-2-3,1 0,-9 0,1 5,-3-8,-5 5,-3-2,0 0,-2 0,-2 0,-1 0,-2 0,-3 0,-2 2,-3 0,-3 3,-4-2,-3 5,-3-3,-2 2,-2 4,-4-1,-1 0,-4 4,-1-1,-1 5,-5-3,-5 3,0-3,-6 5,-1 1,-6-1,0 3,-2 2,-3 3,-2 3,-3-1,-2 2,0 2,-3 1,0 1,-5 2,-3 0,-2 5,0-2,-2 2,-6 3,0 2,-2 0,-1 3,1 0,0 2,-3 3,3 0,-3 3,-2 2,0 2,-1 3,-2 3,1 2,-4 3,1 2,0 3,-1 0,1 2,-1 0,3 3,2 0,4 2,4-2,0 5,1 1,2-1,5 3,0 2,2 2,-2 6,3 5,2-3,5 3,0 4,3 1,2 0,7 2,3 4,3 4,5-2,0 4,7 1,1 2,5 2,4 1,1 1,5-2,0 3,7-2,3 2,5 3,3-1,2-2,0 4,5-1,6 2,-1 0,3 3,5-3,0 0,5-1,5 1,2 1,9-4,1 1,4-3,4-2,3 0,3-3,2 0,2-2,3-6,8 1,-5-6,7 0,0-2,5-4,1-4,2-2,2-3,3 3,-3-6,3 3,0-2,1-3,-1 0,0-3,0-2,-3 0,3-2,-2-3,2-1,-3 1,3-1,0-2,0 0,0-4,0-1,0 0,-3 0,1-2,-1 2,-2-2,-3-3,3 0,-3-2,-2-1,5 1,-5-3,0 0,-1 0,-1-2,-1 2,-2-3,2 1,-2 0,0-3,0 0,-5 0,2 0,-3-6,1 1,0 0,-1-2,1-3,-1 2,-1-2,-1 0,-3 2,1-2,-3 0,0-1,-5 4,0-3,-3 2,0-2,1 0,-1 2,-2 1,0-4,-3 4,3-3,-3 2,-2 0,-3 1,1 2,-4 0,-4-1,0 4,-8 2,7-9,-7 9,0 0,0 0,0 0,5-5,-5 5,0 0,0 0,0 0,0 0,0 0,3-7,-3 7,0 0,0 0,0 0,0 0,0 0,0 0,0 0,0 0,0 0,0 0,0 0,5-5,-5 5,0 0,5-8,-5 8,3-10,-3 10,2-8,-2 8,8-10,-6 2,1 1,2-1,0-2,-3 2,1-2,0 0,-1 0,1 0,-3-1,0-1,0 2,0-3,0 0,-3 1,1-1,-1-2,0 2,-2 0,3-2,-3 2,-3 3,1-3,-1 3,-5-3,3 3,-3 0,1 0,-4 2,4 1,-6-1,3-2,-3 5,0-3,-2 1,-3 2,0-1,-2 4,-3-3,-3 2,-2 1,3-1,-8 1,2-1,-4 1,2-1,-6-2,1 2,0 3,0-2,7 7,-7-2,5 4,0 1,5 2,33-10</inkml:trace>
  <inkml:trace contextRef="#ctx0" brushRef="#br1" timeOffset="20.0001">4508 3059,'-5'-8,"5"8,3-11,7 9,-3-5,8 2,-1-2,2 1,3 2,-5-6,8 7,-9-3,0-2,-3 0,-10 8</inkml:trace>
  <inkml:trace contextRef="#ctx0" brushRef="#br1" timeOffset="21.0001">4360 2873,'-21'0,"21"0,0 0,9-13,13 10,7-5,11 2,1-4,7 3,1-3,1 2,-6 1,-5 1,-8 0,-8 2,-10-1,-5 1,-8 4,0-11,-8 5,-2-1,-4-1,1 0,2 1,1 0,3 1,7 6,1-8,11 6,3 2,5 0,1 4,1 1,-4 2,-1 2,-6 1,-6 2,-6 1,-11-1,0 9,-8-7,2-1,-1-2,3-2,16-9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</inkml:traceFormat>
        <inkml:channelProperties>
          <inkml:channelProperty channel="X" name="resolution" value="3971.75757" units="1/in"/>
          <inkml:channelProperty channel="Y" name="resolution" value="5295.24854" units="1/in"/>
        </inkml:channelProperties>
      </inkml:inkSource>
      <inkml:timestamp xml:id="ts0" timeString="2016-06-14T10:53:53.076"/>
    </inkml:context>
    <inkml:brush xml:id="br0">
      <inkml:brushProperty name="width" value="0.0381" units="cm"/>
      <inkml:brushProperty name="height" value="0.0381" units="cm"/>
      <inkml:brushProperty name="fitToCurve" value="1"/>
    </inkml:brush>
    <inkml:brush xml:id="br1">
      <inkml:brushProperty name="width" value="0.0381" units="cm"/>
      <inkml:brushProperty name="height" value="0.0381" units="cm"/>
      <inkml:brushProperty name="color" value="#3366FF"/>
      <inkml:brushProperty name="fitToCurve" value="1"/>
    </inkml:brush>
  </inkml:definitions>
  <inkml:trace contextRef="#ctx0" brushRef="#br0">8242 305,'-12'-4,"1"-1,11 5,-10-3,10 3,0 0,-8-5,8 5,0 0,0 0,0 0,4 5,-4-5,10 4,-3 0,1-2,1-2,3 1,0-1,4 1,1-1,4 0,0 0,5 0,0-2,2 2,0-2,-1 2,0 0,-3 0,-2 0,-3 0,-4 2,-4 0,-1 2,-3-1,-7-3,8 7,-8-7,3 9,-3-9,0 0,0 8,0-8,0 0,-7 8,7-8,0 0,-6 5,6-5,0 0,0 0,0 0,0 0,0 0,0 0,-2 6,2-6,0 0,5 2,-5-2,8 0,-8 0,10 2,-10-2,9 1,-9-1,9 2,-9-2,8 4,-8-4,0 0,9 9,-9-9,4 9,-4-2,1 0,-1 0,0 2,-1 0,-2 0,-5 1,0 0,-4 0,-2 2,-4 0,-4 2,-2 0,-2-2,1 2,-2-1,3-2,-2-1,2-2,1-1,1 1,0-2,-1 1,3-2,0 2,3-2,2 0,2 1,1-1,2-1,2 0,0 0,1 0,-1 0,-2 0,-1 1,0 1,0-1,0 1,1-1,3 1,7-6,-8 9,8-9,0 7,0-7,11 5,-2-3,4 0,2 0,5 0,1-2,5 1,0-1,2 0,-1-2,-2-2,-4-1,0 1,-6-2,0 1,-4-3,-2 3,-2-2,-7 7,11-11,-11 11,7-10,-7 10,3-6,-3 6,0 0,0 0,6-6,-6 6,0 0,11-5,-5 3,2-1,2 0,4 0,2 0,2 1,1 0,1 0,1 0,1 0,-3 1,-1 0,-2-1,-1 1,-3 0,-3 0,-1 1,-1 0,-7 0,7 0,-7 0,0 0,0 0,0 0,0 0,4 5,-4-5,0 7,0-7,1 11,0-5,2 2,2 1,1 1,0 1,0 1,1 0,-2-1,0 2,-2-1,-2 0,-1 0,-3-1,-3 1,-5-1,-2 0,-3 0,-2-1,-4-2,-3-2,-1 0,-2-2,0 0,-2-1,-2 1,-1-1,0 2,-1-1,0 2,0-1,3 2,1-1,2 1,3-1,3 1,2 1,4 0,-1-1,2 3,0 0,-1 1,1 0,-2 1,0 1,0 1,0-1,1 1,4 0,0-3,3 1,3-2,3-2,3-1,3 0,4-2,4 1,3-1,6 0,2 0,3 0,0 1,2 0,3 0,0 0,2-2,0 1,0-2,2-1,2-2,2 0,3 0,2-1,-1-2,0-1,0 2,-1 0,-1-2,-3 2,-6 0,-3 2,-6 0,-3 0,-3 0,-3 2,-3 1,-2 2,0 0,-1 0,-1 1,-6-6,11 13,-6-4,-2-1,-1 1,0 0,0 1,-1-1,0 0,2-2,-3-7,3 10,-3-10,4 8,-4-8,0 0,6 7,-6-7,0 0,0 0,4 7,-4-7,0 0,0 0,0 0,0 0,0 0,0 0,0 0,0 0,0 0,0 0,-3 7,3-7,0 0,0 0,-7 6,7-6,-7 5,0-3,0 2,-5-1,-4 2,-7 2,-5 1,-9 3,-10 1,-9 2,-5 0,-6 1,-6 0,-3-1,-3 0,2-1,4-3,4-1,4 0,7 0,6-1,10-2,10-2,8 0,7 0,5-3,12-1,0 0,-2-4,8-1,2 0,5-2,-1 1,4 1,-1 0,-1 3,1 0,0 2,1 0,-3 0,1 0,-1 1,0 0,-2 1,1 1,-1 0,0 1,3 2,3 1,3-1,6 1,5 0,5-1,4-4,6 0,2-2,5 0,2-3,3-4,-1 1,-1-1,-2-1,-2 0,-4 1,-6 0,-7 1,-5 0,-5 3,-5 0,-6 1,-4 2,-1 0,-9 0,11 3,-11-3,5 9,-5-9,5 13,-4-6,1 2,-1 0,0 0,-1 1,0 0,0 0,-3 0,-2 1,-2 0,-4 0,-3 1,-3 0,-4 1,-5-1,-3 0,-4-1,-5 0,-5-1,-4-1,-3 0,-5-1,-2 0,-3 0,-1 0,0-1,0 1,2-1,4-1,3 0,4 0,5-1,3-1,5 1,6-1,3 0,6-1,3 2,4-1,5 1,8-5,-6 11,6-4,8-1,4 2,4-1,3-1,3 1,5-1,3-1,6 0,1 0,3-2,4-1,1-1,4-1,1 0,0-4,-1 0,1-2,-2 0,1 1,-2-1,-1 0,-2 1,0-1,-3 1,-4 0,-2 1,-4-1,-2 2,-3 1,-1 2,-3 0,-1 0,-1 2,1 0,-1 4,-3-2,2 2,-3 1,-3-1,-2 0,-2 0,-9-6,9 13,-9-7,-1 3,-5-1,-6 2,-4 2,-4-1,-4 2,-4-1,-4 1,-4-1,-3-2,-4 0,-2-1,-7-1,-3 0,-1-1,-1 0,2-1,1 1,3-2,3 2,4 0,4 1,2 0,4-1,2 1,5 1,4 0,3-1,7 0,5-1,5 1,3 0,7-2,7 1,5-1,7-1,3-1,6 0,3-2,4-2,-1 0,4 0,3 0,3-2,0-3,0 1,3-1,1 0,-2 0,-1 0,-3 1,-3 1,-2 1,-3 2,-4 0,-4 0,-4 2,-5 2,-4 1,-4 1,-7 0,-1 1,-4 1,-1 0,-3 2,0 0,-4 1,-1 1,-2 0,-1-1,-3-1,0-1,-3 0,-2-1,-3 1,-3-2,-5 0,-2 0,-6-1,-2 0,-4 0,-1-1,-1-2,-2 2,2-1,0 0,1 1,3 0,3 0,0 1,3 0,-1 0,3 0,1 0,2 1,6-1,0 1,6-1,4 1,5-1,7-6,2 9,11-5,5 0,6-3,6 0,9-1,4 0,6 0,4 0,2-2,1 2,1 0,-2 0,0 0,-5 2,-1 1,-3 0,-3 1,-5 0,0 1,-5 1,-2-1,-3 1,-4-1,-6 1,-5-1,-4 0,-9-5,2 9,-8-3,-6-1,-3 2,-2 0,-2 0,-2 1,-2 0,-2-1,-1 0,0 0,-2-2,-2 0,-3 0,-2-1,-2 0,-1 0,0 1,-1-1,0 1,0 0,0 0,4-1,2 0,2-2,5-1,2 1,4-2,5 0,8 2,7-2,0 0,9 8,12-8,-21 0</inkml:trace>
  <inkml:trace contextRef="#ctx0" brushRef="#br1" timeOffset="1">698 1680,'-13'1,"13"-1,0 0,0-7,10 1,3-2,8-1,0-4,5 1,-1-3,4 3,-1-2,1 3,-3-1,0 3,-3 0,0 3,-3 0,-2 1,-3 2,-2 0,-2 1,-4 2,-7 0,9-2,-9 2,0 0,0 0,0 0,0 0,0 0,0 0,0 0,0 0,0 0,0 0,0 0,0 0,0 0,0 0,0 0,0 0,0 0,0 0,0 0,0 0,0 0,0 0,0 0,0 0,0 0,0 0,0 0,0 0,0 0,0 0,0 0,0 0,0 0,0 0,0 0,0 0,0 0,0 0,0 0,0 0,0 0,0 0,0 0,0 0,0 0,0 0,0 4,0-4,0 0,0 0,0 0,0 0,0 0,3 6,-3-6,0 0,0 0,0 0,0 0,0 0,0 0,0 0,0 0,0 0,3 7,-3-7,0 0,0 0,0 0,0 0,0 0,0 0,0 0,0 0,0 0,0 0,0 0,0 0,0 0,0 0,0 0,0 0,0 0,0 0,0 0,0 0,0 0,0 0,0 0,0 0,6 6,-6-6,0 0,0 0,0 0,0 0,0 0,0 0,0 0,6 2,-6-2,0 0,0 0,9 1,-9-1,0 0,8 0,-8 0,0 0,9 1,-9-1,0 0,8 4,-8-4,8 5,-8-5,9 6,-9-6,11 9,-11-9,11 8,-11-8,8 9,-8-9,4 10,-4-10,0 11,0-5,-3 2,-1-2,-3 3,1-1,-2 0,-2 0,0 1,-1-1,0 0,-2-1,1 1,-1-2,1-1,-1 0,2 0,-3 0,2 0,0 0,-2 0,2 1,-1 0,0 0,-1 1,0-1,0 1,-1-1,2 0,-1 1,1-1,1 0,1 0,0 0,1-2,0 0,1 0,0-1,1 0,0 0,0-1,0 0,2 0,0 0,6-2,-11 3,11-3,-10 2,10-2,-7 1,7-1,0 0,-7 0,7 0,0 0,0 0,0 0,0 0,0 0,0 0,0 0,0 0,0 0,0 0,0 0,0 0,0 0,0 0,0 0,0 0,0 0,0 0,0 0,0 0,0 0,0 0,0 0,0 0,0 0,0 0,0 0,0 0,0 0,0 0,0 0,0 0,0 0,0 0,0 0,0 0,0 0,0 0,0 0,0 0,0 0,0 0,0 0,0 0,0 0,0 0,0 0,0 0,0 0,0 0,3 0,-3 0,0 0,0 0,0 0,0 0,0 0,0 0,0 0,0 0,0 0,0 0,0 0,0 0,0 0,0 0,0 0,0 0,0 0,0 0,0 0,0 0,-4 3,4-3,-7 4,7-4,-6 5,6-5,-8 6,8-6,0 0,-7 7,7-7,0 0,0 0,-1 8,1-8,0 0,5 3,-5-3,9 1,-9-1,12 1,-5 0,0 0,0 0,1-1,1 2,0-2,0 1,0-1,0 0,0 0,-2 0,-1 0,-6 0,10 0,-10 0,10 0,-10 0,12 0,-5 0,2 0,0 0,1 0,-1 0,1 0,0-2,-1 1,-2 0,0 0,0 0,0 1,-7 0,12 0,-12 0,10 0,-10 0,9 0,-9 0,0 0,8 0,-8 0,0 0,7 0,-7 0,9 0,-3 0,2-2,1 1,1-1,1 0,0-1,1 0,0 0,-2-1,0 1,-2 1,-1-1,-7 3,10-5,-10 5,7-4,-7 4,0 0,7-3,-7 3,0 0,8-2,-8 2,0 0,0 0,0 0,0 0,0 0,0 0,0 0,0 0,0 0,6-4,-6 4,0 0,0 0,0 0,7 0,-7 0,0 0,0 0,7 0,-7 0,0 0,0 0,0 0,0 0,0 0,0 0,0 0,0 0,0 0,0 0,0 0,0 0,0 0,0 0,0 0,0 0,0 0,0 0,7-1,-7 1,0 0,0 0,7 0,-7 0,0 0,7 1,-7-1,0 0,8 4,-8-4,7 2,-7-2,10 3,-10-3,12 4,-12-4,11 5,-11-5,9 6,-9-6,6 9,-6-9,3 12,-3-5,0-1,-2 2,-1 0,-1-1,-1 0,0 0,1 0,0 0,-1-1,5-6,-5 12,5-12,-4 10,4-10,-2 10,2-10,-2 13,1-7,1-6,-3 14,3-14,-5 13,5-13,-4 10,4-10,-7 8,7-8,-6 8,6-8,-10 7,10-7,-12 7,6-4,-4 1,2-1,-2 0,-1 1,-1-2,0 3,-1-2,1 1,-2-1,2-1,-1 2,2-2,-2 0,-1 0,-1 0,0 1,-1 0,1 2,-1-1,1 0,2 2,1-3,2 0,1-1,1 0,1 0,-1-1,-2 1,-2 0,-1 1,-2 1,-2 1,-2 0,1 1,-1-1,2 0,1 1,1-2,2 0,3 0,0-2,2-1,0 0,1 0,7-1,-10 0,10 0,-11 2,11-2,-9 1,9-1,-7 2,7-2,0 0,-7 2,7-2,0 0,0 0,0 0,0 0,0 0,0 0,0 0,0 0,0 0,0 0,0 0,0 0,0 0,0 0,0 0,0 0,0 0,0 0,0 0,0 0,0 0,0 0,0 0,0 0,0 0,0 0,0 0,0 0,0 0,-7 4,7-4,0 0,-9 7,9-7,-7 7,7-7,-7 6,7-6,0 0,-7 7,7-7,0 0,0 0,0 0,-7 5,7-5,0 0,-7 2,7-2,-6 4,6-4,-7 5,7-5,-10 7,10-7,-8 6,8-6,-6 7,6-7,-5 6,5-6,0 0,0 7,0-7,8 2,-1-2,2 0,2 0,1 0,2 0,0-1,3-1,-1 1,2 0,1-2,1 1,3-1,1-3,2 3,1-3,-1 2,1-1,-1 1,-1 1,-1 0,-3 2,2-1,-2 1,1-1,-1 1,1 1,0 0,1-2,-1 2,-1-2,0 2,0 0,0 0,-2 2,0 0,-2 0,0 2,-1-1,-1 1,0-1,-1-1,1-1,0-1,0 0,0 0,0 0,0-1,-2-1,-1-1,-3 1,-2 1,-7 1,11-1,-11 1,0 0,0 0,0 0,0 0,0-7,0 7,-4-6,4 6,-7-5,7 5,-7-5,7 5,0 0,0 0,0 0,0 0,0 0,0-7,0 7,4-2,-4 2,10-2,-10 2,8-2,-8 2,8-3,-8 3,0 0,0 0,0 0,0 0,0 0,0 0,0 0,0 0,0 0,0 0,0 0,0 0,0 0,0 0,6 0,-6 0,0 0,0 0,0 0,0 0,0 0,4 3,-4-3,0 0,0 0,3 6,-3-6,0 0,7 7,-7-7,0 0,6 7,-6-7,0 0,6 9,-6-9,4 8,-4-8,4 8,-4-8,2 7,-2-7,2 6,-2-6,1 7,-1-7,1 6,-1-6,2 8,-2-8,0 8,0-8,0 10,0-10,0 10,0-10,0 10,0-10,0 9,0-9,2 7,-2-7,3 7,-3-7,0 0,6 6,-6-6,0 0,5 7,-5-7,0 0,3 8,-3-8,0 0,1 7,-1-7,0 0,0 0,0 0,0 0,0 0,0 0,0 7,0-7,0 0,0 0,0 0,0 0,0 0,0 0,0 0,0 0,0 0,0 0,0 0,0 0,5 7,-5-7,0 0,0 0,0 0,0 0,0 0,0 0,0 0,6 7,-6-7,0 0,0 0,0 0,0 0,0 0,0 0,0 0,0 0,0 0,0 0,0 0,0 0,0 0,0 0,0 0,0 0,0 0,0 0,0 0,0 0,0 0,0 0,0 0,0 0,0 0,0 0,0 0,0 0,0 0,0 0,0 0,0 0,0 0,-1 6,1-6,0 0,0 0,-2 7,2-7,0 0,0 0,-3 7,3-7,0 0,0 0,0 0,0 0,0 0,-5 7,5-7,0 0,0 0,0 0,-7 6,7-6,0 0,-7 1,7-1,0 0,-9 4,9-4,-10 4,10-4,-12 5,3-4,1 1,-2 1,0 0,0 0,-3 0,1 1,-1 0,1 1,-1 0,-1 0,0 1,-1-1,-1 2,0 0,-4 0,0 0,-2 2,-1-1,-1 0,-1 1,0 0,0-2,1 1,-2 0,1 0,0 0,1 0,0 0,2 0,-1 0,3 0,1-1,1-1,-1 0,2 0,-3 0,0-1,-1 0,-1 0,0 0,0 2,0-1,0 1,3-2,0 2,1-1,2 1,-1-1,1-1,2 0,-1-1,1 0,2 0,-1-1,2 1,0-1,4 0,1-1,6-2,-8 2,8-2,0 0,0 0,10-4,0 0,2-1,4 0,1-2,2 2,4-3,0-1,2 1,2-1,2 0,0-1,2 1,-1 0,1 2,-1 0,-2 2,-1-1,-3 0,1 2,-2-1,-1-1,0 2,-1-2,-2 2,-1 0,-1 0,-3 0,0 1,-2 1,-3 0,1 1,-1 0,-1 1,-1 0,1 0,-2 0,1 0,-1 0,1 0,-1 0,0 0,1 0,-7 0,10 0,-10 0,10 0,-10 0,0 0,7 0,-7 0,0 0,0 0,0 0,0 0,0 0,0 0,0 0,0 0,0 0,0 0,0 0,0 0,6 0,-6 0,0 0,0 0,0 0,0 0,7 2,-7-2,0 0,0 0,0 0,8 4,-8-4,0 0,0 0,7 3,-7-3,0 0,0 0,0 0,0 0,6 4,-6-4,0 0,0 0,0 0,0 0,0 0,0 0,8 5,-8-5,0 0,7 1,-7-1,7 2,-7-2,8 0,-8 0,12 1,-6 0,1-1,1 0,1 0,-1 0,2 0,-1-1,0 0,1-1,-2 1,1 1,-1-1,0 0,-2 1,0 0,-6 0,11-1,-11 1,11-1,-11 1,11 0,-11 0,10 2,-10-2,9 3,-9-3,7 4,-7-4,0 0,7 8,-7-8,3 6,-3-6,2 8,-2-8,3 9,-3-9,5 11,-5-11,5 11,-5-11,8 11,-8-11,8 7,-8-7,7 6,-7-6,0 0,6 9,-6-9,4 8,-4-8,6 9,-6-9,4 9,-4-9,0 0,6 8,-6-8,0 0,0 0,0 0,2 6,-2-6,0 0,0 0,-5 4,5-4,0 0,-7 4,7-4,0 0,-8 4,8-4,0 0,-8 3,8-3,-7 1,7-1,-8 3,8-3,-8 2,8-2,-8 1,8-1,-7 3,7-3,0 0,-8 4,8-4,0 0,-6 4,6-4,0 0,-10 5,10-5,-8 3,8-3,-9 3,9-3,-9 4,9-4,-10 5,10-5,-8 4,8-4,-8 5,8-5,-7 4,7-4,-7 4,7-4,-8 4,8-4,-11 5,11-5,-12 6,4-4,1 1,-1 1,0-2,0 1,2 0,-2 0,0-1,2 0,-2-1,2 1,-2 0,-2 0,1 0,-2 1,-1 0,-1 0,-1 0,-1 1,-2 0,0 1,-1 0,-1 2,-1 1,-1 2,-2 0,-2 3,-1-2,0 2,-1 0,0-1,2 0,-2-2,3 0,1 0,0-1,0-1,2 1,0-1,0 0,2 1,1-1,1 0,2 0,1 0,2-1,0 0,3-1,0 0,2-1,0 0,7-5,-8 9,8-9,-1 8,1-8,1 8,-1-8,9 7,-9-7,14 6,-6-3,2 0,1-2,3 1,1-2,3 0,5 0,2 0,4-3,1-2,2 1,0-1,1 0,1-1,-3 1,0-2,-3 2,0-1,-1 1,1-1,-3 1,2-1,-2 1,1 0,-1 1,0 0,-1 0,-1 0,0 1,-2 0,-2 0,-1-1,0 2,0-2,0 0,-2 1,0-1,-2 1,-1-1,0 1,-2 0,-2 2,-3-1,2 1,-8 1,11-3,-11 3,11-2,-11 2,9-2,-9 2,0 0,8-1,-8 1,0 0,0 0,0 0,0 0,0 0,0 0,0 0,0 0,0 0,0 0,0 0,0 0,0 0,0 0,0 0,0 0,0 0,0 0,0 0,0 0,0 0,0 0,0 0,0 0,0 0,0 0,0 0,0 0,7 2,-7-2,0 0,0 0,8 6,-8-6,0 0,6 3,-6-3,0 0,0 0,8 5,-8-5,0 0,8 5,-8-5,0 0,8 7,-8-7,0 0,7 7,-7-7,0 0,0 0,7 7,-7-7,0 0,0 0,0 0,2 6,-2-6,0 0,0 0,0 0,0 0,1 7,-1-7,0 0,0 0,-2 8,2-8,0 0,0 9,0-9,0 8,0-8,4 8,-4-8,6 9,-6-9,3 12,-3-12,9 8,-9-8,7 10,-7-10,8 6,-8-6,11 5,-11-5,8 7,-8-7,9 3,-9-3,7 6,-7-6,0 0,7 4,-7-4,0 0,0 0,0 0,0 0,0 0,0 0,0 0,0 0,0 0,0 0,0 0,2 7,-2-7,0 0,0 0,1 8,-1-8,0 0,0 0,6 7,-6-7,0 0,7 6,-7-6,0 0,0 0,7 4,-7-4,0 0,0 0,0 0,0 0,7 4,-7-4,0 0,0 0,0 0,6 6,-6-6,0 0,0 0,0 0,0 0,2 7,-2-7,-4 4,-2-1,-2 0,-2 0,0 1,0 0,-1 0,1 0,1-1,2 1,7-4,-12 4,12-4,-9 4,9-4,-9 2,9-2,-10 2,10-2,-9 3,9-3,-8 3,8-3,-7 4,7-4,0 0,-8 5,8-5,0 0,-7 4,7-4,0 0,-6 4,6-4,0 0,0 0,-7 2,7-2,0 0,0 0,0 0,0 0,0 0,0 0,0 0,0 0,0 0,-7 1,7-1,0 0,0 0,0 0,0 0,0 0,0 0,0 0,0 0,0 0,0 0,0 0,0 0,0 0,-7 5,7-5,0 0,-9 5,9-5,-11 5,5-2,-2 0,0-1,-1 1,-2-1,-2 0,-1 1,0 2,-2-1,-3 2,2-1,-3 1,1 0,-1 1,0 0,-1 0,-2-1,0 0,-1 2,0 0,-1 0,0 1,-2-1,1 0,0 1,-2 0,0-1,0 0,0 0,0 1,-1-1,1 1,1 0,0 0,3-1,1 0,2 1,3-2,2 0,3-1,3 1,3-1,2 2,2-2,3-6,-3 11,3-11,0 11,0-11,1 7,-1-7,0 0,6 9,-6-9,8 5,-8-5,10 4,-10-4,7 3,-7-3,0 0,7 1,-7-1,0 0,0 0,0 0,0 0,0 0,0 0,0 0,0 0,0 0,0 0,0 0,0 0,0 0,0 0,0 0,0 0,0 0,0 0,0 0,0 0,0 0,8 7,-8-7,0 0,9 2,-9-2,9 5,-9-5,13 4,-6-1,0 0,1-1,-2 1,2 0,-1-1,0 0,0 2,0-1,1 0,2-1,-1 0,2-2,2 0,1 0,-1-4,2 0,2-2,-1 1,0 0,-1 0,0 1,-1-1,-1 2,-1-1,-1 1,-2 0,0 1,-2-1,-7 3,10-3,-10 3,7-2,-7 2,0 0,0 0,0 0,0 0,0 0,6 0,-6 0,0 0,0 0,7-1,-7 1,9-1,-9 1,14-1,-6 0,3 0,-2 1,2 0,-1-1,2 0,-1 1,0-1,-1 1,-2 0,0-1,-1 1,-7 0,9-1,-9 1,0 0,9 0,-9 0,0 0,0 0,0 0,6 0,-6 0,0 0,0 0,0 0,0 0,0 0,7-1,-7 1,0 0,9 0,-9 0,6-1,-6 1,7-1,-7 1,9 0,-9 0,11 0,-4-1,1 0,1 0,1-2,0 0,1-1,0 1,-2 0,2-1,-2 1,1 1,1-1,-1 1,0 1,1 0,1-1,-1 0,-1 0,0 1,-1-1,0 0,1 0,-1 1,0-1,1 2,0-1,0 0,0 0,2 1,-1 0,2-2,1 1,-1 0,2-1,1 0,-2 0,4 0,-4-1,1 1,0-1,-1 2,-2-1,1 0,-2 2,-1-2,-1 2,0 0,-1 0,0 0,-2 0,0 0,-6 0,12 0,-12 0,10 1,-10-1,9 1,-9-1,9 3,-9-3,7 2,-7-2,0 0,8 5,-8-5,0 0,4 6,-4-6,0 0,1 9,-1-9,0 8,0-8,-2 11,-2-4,-3-1,1 1,-3 0,0 2,-2-1,-1 0,0 0,-2 0,-1-1,0 1,-1-1,-1 0,0 1,-2-1,-1 0,0 0,-1 0,-1 1,1-1,-1 2,0-1,0 0,0 1,0-1,-1 1,1 0,0-1,-1 2,2-2,-2 1,2 1,1-2,0 0,2 1,0-2,1 1,0-1,1 0,2-1,1 0,2 0,1-2,2 1,2-3,6-2,0 0,-7 4,7-4,0 0,0 0,0 0,0 0,0 0,0 0,0 0,0 0,0 0,0 0,-7 1,7-1,0 0,-10 3,10-3,-11 4,3 0,-1 1,-3 2,-2 0,0 2,-2 1,-1-1,-1 1,3-2,1 0,3-3,0 0,3 0,2-3,6-2,-8 7,8-7,0 0,-5 7,5-7,0 0,0 0,0 0,0 0,4 2,-4-2,9 0,-9 0,11-3,-11 3,11-3,-11 3,10-2,-10 2,7-2,-7 2,0 0,8-2,-8 2,6 0,-6 0,8 0,-8 0,9 0,-9 0,11 0,-11 0,11 0,-4 0,-1 2,3 0,-1 1,3 0,-1-1,1 1,1-1,0-2,1 0,0 1,1-1,1-1,0-2,-2 1,1-1,0 2,0-2,-1 0,-1 0,0 1,0-1,-2 2,1-2,-1 1,0 1,-1-2,1 2,-1 0,-1 0,3 0,-2 0,2 0,0 0,2 1,-1-2,0 1,1 0,-2-1,2 1,-2 0,1-2,1 2,0-1,1-1,-1 0,2 0,1 0,0 0,-1 1,-1 0,0 0,-1 0,-1 1,-1 1,-1-1,-1 1,-1 0,2 0,-3 0,2 0,0 0,2 0,-2 0,3-1,0 1,-1-1,1 1,-1-2,2 1,-2 1,0-2,0 1,0-1,-1 1,0-1,-1 1,-2 0,-7 1,9-1,-9 1,0 0,7-1,-7 1,0 0,0 0,0 0,0 5,0-5,-3 10,0-4,-1 1,-1 0,1 1,-3-1,2 1,-2 2,-1 0,2 0,-2 1,1 0,0 0,1 0,-1-1,1-1,0-1,1 0,-1-2,6-6,-13 12,7-6,-1-1,1 1,6-6,-12 10,12-10,-11 9,11-9,-10 10,10-10,-12 8,4-3,0-1,-3 0,-2 2,-2-2,-2 1,-2 1,-1 1,-1 0,-1 0,0 0,0-1,0 1,-1 0,-1 1,0 0,-1 0,0 3,-2-2,8 8,1-5,3-1,6-3,9-8,0 0</inkml:trace>
  <inkml:trace contextRef="#ctx0" brushRef="#br0" timeOffset="2">3439 908,'-55'15,"25"-5,1 1,-4-1,1 0,1 2,-2-1,0 1,-2 1,-1 0,-2 2,1 0,1 2,-3-2,2 2,1-2,3 0,2-2,5-1,3-1,4-1,4-2,5-2,4 2,6-8,0 10,4-7,8-2,3-1,4 0,4 0,6-3,1-2,9-1,2-1,2 0,2 0,2-2,0 1,0-2,-1 1,-4 0,-1 1,-2 0,-1-1,-1 2,-1 0,-1 1,-3-1,-1 1,-3 0,-4 1,-3 0,-5 1,-3 1,-4 0,-2 0,-7 3,10-3,-10 3,0 0,0 0,6-2,-6 2,7 0,-7 0,9 0,-2 0,1 0,1 0,4 0,0-2,3-1,0-1,2 1,2-2,0 2,1-1,-4 0,2 1,-5 0,-1 1,-5 1,1 0,-9 1,10-2,-10 2,0 0,0 0,0 0,0 0,-7 1,1 1,-4 1,2 0,-4 1,3 1,-4 0,1 1,0-1,0 2,0-1,0 1,0-2,-1 0,0 1,0 0,0-1,-2 1,0-1,-1 0,0 1,-1-1,0 0,-1 0,0-1,-1 0,2-1,-1 0,1 0,1 0,1-1,2 0,0 1,1-2,0 1,1 0,-2 0,1 0,-3 1,0 1,1 0,-1 0,-1 0,1 1,-1 0,1 0,-1 1,-1-2,1 2,-1-1,1 2,0-2,-1 1,0 0,0 0,-1 0,0 0,-1-1,1 2,-1-1,3-1,0 0,3-1,0 0,1-1,2 0,-1-1,2 1,-1 0,-2 1,0 1,1 0,-1 0,1 0,3 1,2-2,6-4,-4 8,4-8,11 2,3-2,1 1,5 1,1-2,3 1,1 0,2-1,1 0,3 0,2-3,2-3,5 0,0-1,1 0,2-2,-1 2,1-1,0 0,-6 2,0-2,-4 0,-2 0,-1 1,-2-2,-3 1,0 1,-1 0,-1 0,1 2,-2 0,-2-1,-2 2,-1 1,-5 1,0 1,-5-1,-7 2,9 0,-9 0,0 0,-5 4,-3 2,-5 2,-3 1,-4 2,-3 3,-4 0,-2 1,-3 0,-3-1,0 0,-4-2,1 1,-1-3,2 1,0 0,2 2,2-2,1 2,5 0,-1 1,3-1,0 0,0-1,1-1,-1 1,0-1,-3 1,1-1,-1 1,0-2,2 2,0-2,5 0,2-1,7-1,4-1,8-7,1 9,9-7,10-2,4 0,7-1,3-3,3-2,1 0,2 0,1 1,-5-1,0 3,-1-1,-2 1,1 0,-2-1,-2 0,0 0,-4-2,1 1,-3-1,-1-1,-3 0,1-1,-1 2,-1-3,-1 1,1-1,-2 2,1 0,-1 1,-1 0,-2 2,1 1,-1 0,-2 1,1 0,-1 1,3-1,-1 1,1 0,-2 1,2 0,-2 0,1 0,-3 0,0 0,0 2,-3 0,0-1,-2 1,-6-2,11 3,-11-3,11 2,-11-2,11 2,-2-2,0 0,2 0,0 0,1 0,0 0,0 0,-3 0,1 0,-2 0,-2 0,-6 0,9 1,-9-1,0 0,3 6,-3-6,-4 9,-1-2,-4 1,-1 1,-3 0,-2 2,-3-1,-3 2,-3-1,-3 0,-3 0,-3 1,-2-2,-2 1,-2-1,-1 0,-2 0,0-1,-2 1,0-1,5-1,3 0,3-2,5-1,5-1,6-2,5-2,4 0,1 0,7 0,-9-2,9 2,-9-2,9 2,-11-1,11 1,-15-2,6 2,-2 0,-5 0,-1 0,-5 2,-2 2,-2 0,-2 2,-4 1,3 1,-3 1,4 1,-3 0,4 0,-1 1,4 0,0 0,1 2,5-1,1 1,4-1,4 1,5-3,4-1,9-3,10-4,7-2,9 0,6-5,5-3,5-1,2-2,2 0,1-1,0 2,1-2,0 2,-3 0,-2 1,1 1,-3 1,-4 1,-3 1,-3-1,-2 0,-1 0,0 1,-4 0,-2-1,-3 2,-1-1,-7 3,-3 0,-5 0,-3 2,-9 0,7 0,-7 0,0 8,0-8,-4 11,1-4,0 2,0 0,-4 1,2 0,-2 1,-2-1,-2-1,-2 0,-3-1,-2-1,-1 0,-4-2,0 1,-5 1,-2-1,-5 1,-1 1,-4 1,-3 0,-4 0,-2 1,0 0,2 0,0 1,2 0,4 0,3 0,2-1,6 0,2-2,0 1,4-2,2 0,2 0,1-1,3 0,2 0,2-1,1 0,4-1,0-1,7-3,-10 6,10-6,0 0,-6 5,6-5,0 0,-10 5,3-2,0 0,-3 0,2 1,0-2,1 0,1 1,6-3,0 0,0 0,0 0,11-1,2-2,6-1,3-1,6 0,5-2,4 0,3-1,5 0,2 0,3-1,2-1,0 0,1 0,-2 0,-1 0,-1-1,-5 1,-3 1,-2-1,-3 2,-3-1,0 3,-4 0,-4 1,-2 0,-4 1,-4-1,0 2,-6 1,0-1,-9 3,10-5,-10 5,9 0,-9 0,11 0,-11 0,11 1,-5 2,2-1,-1 1,0 0,0 1,-7-4,10 7,-10-7,10 8,-10-8,7 10,-7-10,4 11,-4-5,0 1,-1 1,-4-2,-2 2,-3-1,-4 0,-3 0,-9 2,-2-2,-2 3,-5-2,0 1,0-2,1 0,2-2,4 1,3-3,1 2,2-3,1 2,0-1,1 1,0 0,0-1,1 1,0-1,3 0,2 0,2-1,-1 0,4 0,-1 0,2 0,-1 0,-2 1,0 1,-4 2,0 0,-4 2,-1 1,-3 0,-1 0,-1 1,-1-1,3-1,-1 1,4-3,1 0,2-2,3 1,4-2,1 0,9-3,-10 4,10-4,0 0,-4 6,4-6,0 0,-3 8,3-8,0 0,-4 6,4-6,0 0,0 0,0 7,0-7,5 3,5-3,4 0,5 0,6-2,8-2,6 0,8 0,5-2,3 2,1-1,2 2,1-2,0 1,-1 0,-1-1,-2-2,1 1,-1-1,-2-1,-2 1,-2-1,-5 0,-4 2,-5-1,-6 2,-5 1,-4 0,-6 1,-5 2,-9 1,7 0,-7 0,-5 3,-4 1,-2 0,-3 3,-3 1,-3 1,-2 0,-2 0,-2 2,-3-1,-5 1,-2-1,-3 1,-1 0,-2-1,0 1,0-1,0 1,3-1,2-1,1 2,3-1,-3 0,1 1,1 0,-2 1,1-2,-1 2,5-3,1 1,5-2,4-2,4 0,5-2,4-1,2-1,6-2,-10 7,10-7,-9 7,9-7,-10 12,5-6,1 1,-2 0,6-7,-9 11,9-11,-7 10,7-10,-5 9,5-9,-1 9,1-9,1 11,-1-11,7 9,-7-9,7 9,-7-9,8 6,-8-6,9 2,-2-2,2 0,2 0,2 0,3-1,3-1,3-2,2 1,5-1,1-1,5-2,2 0,2-3,2 1,0-3,1 0,-2-1,-3 1,-1 0,-3 1,-3 1,-5 1,-3 3,-3 0,-3 2,-2-1,-2 2,-2 0,0 1,-1 0,-1-2,1 2,-2 0,0 1,-1 1,-6 0,10-1,-10 1,8 0,-8 0,6-2,-6 2,0 0,0 0,7-4,-7 4,0 0,0 0,2-9,-2 9,8-7,-2 3,3 1,0 1,0 0,-1 1,0 1,-8 0,10 1,-10-1,6 10,-6-10,4 12,-2-4,-1 1,0 1,-1 0,0 1,-4 0,-3 2,-2-2,-3 3,-4-2,-3 1,-2-2,-4 1,-4-2,-2 1,-2-3,-3 0,0 0,-2-1,-3-1,2 1,0-1,0 1,-1 0,2 0,-1 0,4 0,3 0,0 0,2 0,4 0,-1 0,1 1,2 0,0-1,0 0,3 0,1 0,4-2,3-1,4 0,9-4,-8 7,8-7,0 6,0-6,12 8,0-4,3 0,5-1,4-3,7 0,6-1,6-5,4-2,4-2,1 0,2-3,0 0,-2-1,-2 0,-1 2,-4 0,-2 1,-3 2,-2 1,-4 2,-3-1,-2 2,-5 0,-2 1,-3 0,-1 1,-2-1,-2 1,-2 1,0 1,-1-1,1 2,-2 0,0 0,-1 0,-1 0,0 0,-1 2,-7-2,8 4,-8-4,2 7,-2-7,-4 8,-3-1,-2-1,-4 1,-1 1,-3 1,-2-1,-1 0,-1 1,-1-2,0 1,0-1,0 0,0 0,-3 1,-2-1,0 1,0 0,-1 0,-2 1,1-1,-1 2,0 0,0-2,2 2,0-2,2 1,0-2,1-1,0 1,1-2,1 1,0-1,0 1,0-2,1 3,1-1,1 2,3-2,1 0,1 1,3-1,1-1,1-1,4 0,6-4,-10 6,10-6,0 0,-9 8,9-8,-6 7,6-7,-7 8,7-8,-9 9,9-9,-9 8,9-8,-11 6,11-6,-8 5,8-5,-8 4,8-4,-8 5,8-5,0 0,-3 8,3-8,0 0,8 4,3-4,3-2,4-3,2-1,5-2,2-1,1-1,1 2,-1-1,0 1,-3 1,-2 1,-1 1,-2 0,-2 0,0 0,-1 1,0-1,-1 0,1 1,0 0,-3 0,4 1,-1-1,3 0,0 1,3 0,2-2,3 1,3-3,-2 2,2 0,-4 0,-1 0,-3 0,-3 1,-4 1,-3 0,-1 0,0 1,-1 0,2 1,-1-1,1 1,1 0,-1 1,-1-1,-1 1,-1 0,-1 0,0 0,0 2,0 0,0 0,1 0,-1 0,-1 0,0 2,-8-4,7 6,-7-6,-2 8,-6-3,-2 2,-3 0,-2 2,-4-1,-2 2,0 0,-2 1,-1-1,0 0,-3-1,1-1,-4 2,1-2,-3 1,-2 0,-1 1,-2 0,-2 1,0-1,1 0,2 0,1-2,2-1,3 0,2-2,3 1,3-1,0 1,0 1,2 1,0-1,1 2,0 0,0 1,0-2,2 1,1-1,1-1,2-2,3 0,3-1,7-4,-10 5,10-5,0 0,10 2,-1-2,6 0,3 0,6-2,6-2,4-2,6 0,3-4,4 0,2-1,3-2,0 0,1 0,0 0,1 1,-2 2,-2-1,-4 2,-1 0,-3 1,-7 1,-5-1,-6 3,-3-1,-5 3,-2 0,-5 2,-2 1,-7 0,6 2,-6-2,0 9,-3-2,-3 1,-2 0,-3 2,-1-1,-3 1,-2 1,-1 0,-2 0,-2 0,1 0,0 0,-2-1,0 1,2-3,-2 2,3-3,-1 1,1-2,1 0,1-1,0 0,1-1,1 0,-1 0,1 1,-1 1,-2 0,-2 2,-1 0,1 2,-3-1,-1 2,-2-1,0 1,-1 2,-2-2,1 2,0 0,4 0,1-1,4 0,6 0,5-2,4-1,5 0,4-1,6 0,4-2,5-1,3 0,5-3,3-2,2 0,3-5,4-2,1-4,2-2,4-2,0-1,2-1,0 0,-2 1,-2 1,-3 2,-2 1,-5 1,-2 2,-2 0,-2 1,1 1,1 0,-2 1,-1 1,0 1,-3 1,-2 0,-5 1,-3 2,-4 0,-3 0,-7 0,0 0,0 0,0 0,-1 4,-6-1,-3 0,-2 1,-1 0,-4 2,-2-1,-2 1,0 1,-1 0,-1 0,0 0,-1 0,1 2,-2-1,1 0,-1 0,-1 1,-2-1,-2 2,-3-1,-1-1,-1 2,-1-2,-1 2,0 0,2 1,1-2,2 1,2-1,1 0,3-1,0 0,3 1,-2-1,3 1,-2 1,1 2,1-2,1 3,4-2,3 1,6-2,3-2,5 0,11-5,5 1,6-3,5-1,2-3,5-3,2-2,3-1,0-1,2-1,2-2,3 2,3-3,0 1,0 0,-2 0,1 0,-2 2,-5 0,-4 1,-3 3,-3 1,-2 1,-3 2,-2 1,-5 2,-1 0,-5 0,-2 0,-11 0,10 3,-10-3,-4 8,-4-3,-2 2,-1 0,-4 0,-1 1,-1 0,-2 0,1 0,-3 1,0-1,0 0,-2 1,1-1,-1-1,-1 0,-1 1,0-2,-1 2,-1-4,-1 3,-1-1,-1 0,4 0,-2-1,4 1,1-2,2 3,2-2,2-1,1 0,0 1,1-1,0 2,1-2,0 0,0 1,1 0,2 0,0-2,2 1,1-1,2-1,6-2,-10 5,10-5,0 0,-7 4,7-4,0 0,0 0,-8 3,8-3,0 0,0 0,0 0,0 0,-7 2,7-2,0 0,0 0,0 0,0 0,0 0,0 0,-5 7,5-7,0 0,0 0,0 0,-7 4,7-4,0 0,0 0,-6 5,6-5,0 0,-8 5,8-5,0 0,-7 4,7-4,0 0,0 0,0 0,-7 7,7-7,0 0,-10 10,10-10,-6 7,6-7,-6 6,6-6,0 0,0 0,0 0,0 0,0 0,0 0,0 0,0 0,0 0,4 7,-4-7,0 0,10 2,-10-2,12 0,-4-1,2 1,-4-3,4 2,-1 1,-9 0,0 0</inkml:trace>
  <inkml:trace contextRef="#ctx0" brushRef="#br0" timeOffset="3">4371 4037,'-47'0,"30"-2,11-3,5-1,10-5,16 0,9-5,12-1,8-5,8 0,6-3,6 2,-3 3,-6 2,1 9,-14 1,-8 3,-10 5,-16 0,-18 0</inkml:trace>
  <inkml:trace contextRef="#ctx0" brushRef="#br0" timeOffset="4">4519 3806,'-14'-22,"4"16,1 7,-8 5,1 9,-1 4,-4 3,-2 2,-3 0,0 1,-2-4,5 1,-3-6,7 1,0-6,6-1,3-4,7 1,3-7,13 7,6-7,9 0,9-1,6-5,11 6,-1-6,0 0,0 0,-4 0,-49 6</inkml:trace>
  <inkml:trace contextRef="#ctx0" brushRef="#br0" timeOffset="5">5879 3513,'14'-39,"-12"24,-2 15,0 0,4 9,-1 10,-1 5,1 5,-1 2,1 2,2 3,-5-3,1-2,3 0,-4-6,0-25</inkml:trace>
  <inkml:trace contextRef="#ctx0" brushRef="#br0" timeOffset="6">6115 3676,'22'3,"-16"7,-6 4,0 4,0 2,1 5,-1-6,-1 0,1 1,0-5,0-15</inkml:trace>
  <inkml:trace contextRef="#ctx0" brushRef="#br0" timeOffset="7">6503 3300,'29'-26,"-22"18,-7 8,0 0,0 0,-12 8,-8 1,0 3,-8 0,1 2,-1-1,1-1,2-3,6 2,4-4,3-1,5 0,7-6,-7 11,7-11,0 13,0-7,0 2,0 0,0 0,0 1,0-3,0 1,0-7,3 8,-3-8,8 4,-1-2,1 0,2 0,4 4,2 0,3 3,0 3,1 3,-2 1,-1 1,-5 1,-3 2,-6-2,-3-1,-10-3,-3 0,-7-3,-1-3,-5-2,1-2,-1-2,1-2,10 0,-4-3,4 0,3 0,12 3</inkml:trace>
  <inkml:trace contextRef="#ctx0" brushRef="#br0" timeOffset="8">6626 3601,'-11'2,"-1"-5,9-5,1-2,-1-7,4 1,2-6,4-1,-2-2,4 2,2 1,2 3,2 5,1 5,1 5,-1 4,1 11,0 4,-3 6,-2 4,-4 2,-2 0,-4 0,-2-4,0-4,-1-5,-3-4,4-10,-11 3,11-3,-7-13,4-1,1-5,2-4,1-3,5-2,3 1,3 1,2 4,2 4,2 6,-2 7,2 5,-3 7,-3 7,-1 6,-3 3,-1 2,-6 0,-1-1,0-3,-1-2,-4-6,-1-4,-2-5,8-4,-12-3,8-7,0-5,3-4,1-5,6-4,4 0,3-2,2 5,0 1,3 6,-2 6,0 9,-4 6,-1 11,-2 5,-1 6,-1 1,2 1,-2-2,5-4,-1-5,3-5,0-7,0-4,2-4,-5-8,1-2,-7-5,3 1,-8-5,2 1,-2-1,1 3,0-1,3 5,2 3,4 1,2 5,1 3,1 3,1 1,-1 6,1 4,-3 2,1 3,-3 3,-1 1,-1 0,-4-1,-1 0,-2-5,-1-1,0-4,0-8,-8 2,4-7,0-5,1-5,1-3,1-1,1-2,0 0,5 2,4 2,0 3,2 4,2 3,1 5,0 2,1 4,-2 5,-2 4,0 2,-3 3,-3 1,-1 2,-2-1,-2 0,0-3,-3-2,0-3,-4-4,7-8,-10 2,6-6,0-8,4-5,0-6,1-4,7-5,5-3,5 1,6-1,4 5,0 6,-3 8,-2 11,-6 6,-6 16,-9 11,-2 7,-7 6,1-3,6-1,4-5,4-8,8-6,-16-18</inkml:trace>
  <inkml:trace contextRef="#ctx0" brushRef="#br0" timeOffset="9">8418 3124,'-52'10,"24"-5,1-2,-1-3,11 3,-4-3,12 0,3-2,6 2,16-9,8 2,9-1,9-1,9-2,6 0,4-1,0-1,-1 2,-4 0,-9 0,-6 2,-10 0,-7 2,-8 1,-5 0,-11 6,1-9,-1 9,-9-8,1 4,0 0,2 2,6 2,-7-4,7 4,4 0,3 2,3 4,0 1,1 1,-2 2,-1 3,-4 1,0 6,-5-1,-8-3,-3 1,12-17</inkml:trace>
  <inkml:trace contextRef="#ctx0" brushRef="#br0" timeOffset="10">4659 808,'-16'33,"10"-7,-7-1,1 0,1 1,0-5,5-1,-4-10,6 0,-3-10,7 0,-7-12,7 1,-3-6,3-1,0-3,1 1,2 2,4 3,2 5,5 7,0 3,3 9,4 7,-1 2,5 3,4 2,-6-4,-23-19</inkml:trace>
  <inkml:trace contextRef="#ctx0" brushRef="#br0" timeOffset="11">4653 863,'-4'11,"8"7,3 6,2 6,2 10,1 2,1 5,0-1,-1-3,-1-3,-4-7,1-5,-4-5,-4-15,1 2,-1-10</inkml:trace>
  <inkml:trace contextRef="#ctx0" brushRef="#br0" timeOffset="12">1877 1833,'3'-12,"-3"12,-1-6,-6 0,7 6,-17-3,8 3,-8 4,1 5,-5 2,2 6,-4 5,2 5,1 4,2 5,5 3,4 1,5-1,2-3,5-4,6-7,5-5,0-10,2-6,2-4,-2-6,1-5,-2-4,-3-2,-3-2,-2-1,-6 0,-1 2,-3 1,-2 3,-3-1,1 7,0 0,7 8,0 0,-4-8,4 8,6-1,5 1,1-2,4 2,-3-1,2-3,5 4,-4-3,-16 3</inkml:trace>
  <inkml:trace contextRef="#ctx0" brushRef="#br0" timeOffset="13">2031 1933,'8'0,"-7"13,-2 0,-4 5,5 6,-3 1,3 3,-2-2,2-1,0-3,-1-6,1-3,-2-5,2-8,-6 4,6-4,-10-10,6-2,-1-6,0-5,2-4,3-2,0-2,4-1,5 3,2-1,4 7,0 1,3 8,0 2,0 9,-2 3,0 10,-5 8,0 11,-5 6,-1 7,-4 2,1 0,-2-1,0-6,0-3,-4-11,2-10,2-1,0-12,0 0</inkml:trace>
  <inkml:trace contextRef="#ctx0" brushRef="#br0" timeOffset="14">2021 2094,'-24'-12,"14"7,10 5,-10 0,10 0,8-2,5-1,9 1,1-2,5-2,4 2,-2-8,-1 2,2 1,-7-3,-24 12</inkml:trace>
  <inkml:trace contextRef="#ctx0" brushRef="#br0" timeOffset="15">2359 1887,'6'1,"-6"-1,3 20,2-1,-5 1,1 9,-1-2,0 3,0 0,-2-5,2 2,-3-8,-1-7,3-1,1-11,0 0</inkml:trace>
  <inkml:trace contextRef="#ctx0" brushRef="#br0" timeOffset="16">2287 1931,'18'-32,"-5"17,2 4,2-6,10 7,-1-3,7 8,-5 0,2 5,-3 4,-3 6,-8 1,-4 5,-8-1,-4 2,-10-1,-5 1,-5 0,-10-5,-2 2,-2-3,-1-2,1-2,34-7</inkml:trace>
  <inkml:trace contextRef="#ctx0" brushRef="#br0" timeOffset="17">4577 1812,'-29'4,"18"-7,0-6,-3-5,12 1,2-5,3 0,7-1,6 1,2 1,3 5,2 5,0 5,-3 5,-3 12,-4 7,-7 8,-6 6,-6 3,-9 3,-5 0,-5 0,-4-3,-1-6,2-6,3-6,6-6,4-4,7-4,8-7,0 0,16 0,1 0,5-1,3 0,3 1,-1-4,6 4,-2 0,-5-3,2-1,-28 4</inkml:trace>
  <inkml:trace contextRef="#ctx0" brushRef="#br0" timeOffset="18">4747 1874,'-7'-29,"7"20,0 2,2-3,7 12,1 4,8 5,0 3,6 3,0 3,2 2,-1-1,-3-5,0 4,-8-11,0 0,-3-1,-11-8,0 0</inkml:trace>
  <inkml:trace contextRef="#ctx0" brushRef="#br0" timeOffset="19">4971 1871,'-6'-10,"6"10,-19 7,1 4,1 4,1 6,-5 1,1-2,6 4,-3-8,17-16</inkml:trace>
  <inkml:trace contextRef="#ctx0" brushRef="#br0" timeOffset="20">5152 1784,'-8'-26,"3"17,1 2,4 7,0 0,-7 7,3 7,3 9,-1 2,2 5,0 3,1-3,6-1,2-5,4-8,2-6,3-8,2-4,2-11,0-2,-2-6,-1-3,-6-6,-1-2,-9-3,-3 1,-6 0,-6 2,-5 4,0 6,-1 7,-3 7,6 11,-2 12,2 3,7 9,8-27</inkml:trace>
  <inkml:trace contextRef="#ctx0" brushRef="#br0" timeOffset="21">5405 1944,'31'32,"-22"-15,-7-6,0 6,-2-2,0-4,0 0,0-11,0 0</inkml:trace>
  <inkml:trace contextRef="#ctx0" brushRef="#br0" timeOffset="22">5518 1704,'-1'-21,"1"10,0-2,0-4,7 3,0-4,5 3,-2-1,5 6,-4 2,5 4,-5 2,0 2,-3 5,-2 6,-3 2,-2 3,-1 4,-7 1,-3 0,-2 1,-2-2,-1-3,2-4,0-3,3-2,3-4,7-4,0 8,4-2,7-1,3 5,2 0,1 1,1 2,-3-2,0 0,-6-1,-2 0,-7-1,-1 2,-10-2,-2 1,-4-2,-1-2,1 4,-3-9,4 1,4 0,3-3,9 1</inkml:trace>
  <inkml:trace contextRef="#ctx0" brushRef="#br0" timeOffset="23">5747 1865,'1'-21,"2"9,1-2,-2-6,6 4,-4-4,7 4,-3 0,6 6,-3 0,4 7,-2 3,2 2,-3 9,0 3,-2 7,-3-1,1 3,-5-1,1-1,-4-4,0-2,-3-5,0-4,-3-3,-2-3,1-7,1-3,0-4,1-3,2-2,3-2,3-1,5 1,1 2,3 3,2 2,0 6,0 3,-1 5,-2 7,-2 5,-4 4,1 7,-5 0,2 3,-3-1,0-3,0-2,0-20</inkml:trace>
  <inkml:trace contextRef="#ctx0" brushRef="#br0" timeOffset="24">6008 1889,'-5'0,"5"0,0 0,0 0,0 0,0 0,0 0,0 0,0 0,0 0,0 0,0 0,0 0,0 0,0 0,-6-1,6 1,-4-7,4 7,-6-9,3 2,2 0,-3-5,3 3,-1-5,2 2,0-5,3 1,2-3,5 2,1-1,3 3,-1-1,2 4,-1 4,0 5,-4 3,0 4,-4 6,0 5,-2 4,-2 1,2 3,-2-3,3 2,-4-6,6-1,-4-6,4 0,-7-9,10 3,-10-3,7-7,-3-1,-3-4,0-1,-1-3,1 1,-1-2,2 1,-2-1,4 4,-1 0,3 3,0 1,3 4,0 1,2 4,0 0,1 6,0 2,-1 5,1 0,-2 1,0 4,-4-3,0 2,-4-4,1 0,-3-4,0-2,0-7,-6 5,6-5,-10-7,5-1,1-4,1-1,1-3,2 0,2-1,5-1,2 1,4 3,0 2,2 3,0 3,0 5,0 1,-1 8,-3 3,-1 3,-2 2,-1 1,-2 1,-2 0,-3-3,0-1,0-3,-2-3,2-8,-8 8,8-8,-7-4,3-4,2-4,1-4,1-2,3-4,2-5,8 2,1-3,5 3,0 2,1 6,0 8,-4 7,1 10,-6 7,-1 9,-5 2,1 3,1-4,1-5,11-8,2-4,-2-8,-19 0</inkml:trace>
  <inkml:trace contextRef="#ctx0" brushRef="#br0" timeOffset="25">1679 2927,'-44'6,"32"-2,-2-6,14 2,0 0,20-9,7 2,8-3,13-1,7-5,15 0,7-5,9 1,7-1,9 1,2-1,0 1,-1 3,-7-1,-3 4,-7 2,-9 0,-12 3,-11 2,-10 2,-11 1,-9 1,-13 0,-11 3,0 0,-18 0,-2 0,0 0,-2 0,-1-1,2 0,3-1,4-1,5 0,2 0,7 3,-8-8,8 8,0-9,0 9,12-10,2 6,4-2,4 3,1-2,1 4,-1 0,-3 1,-4 2,-7 5,-7 5,-8 2,-12 0,-4 4,-8-4,30-14</inkml:trace>
  <inkml:trace contextRef="#ctx0" brushRef="#br0" timeOffset="26">1789 2803,'0'-11,"0"11,-8-4,0 4,2 7,-5 4,0 3,-6 3,-1 2,-5 0,2 2,-4-5,3 1,1-6,5 1,-1-5,6-1,4-1,7-5,0 0,0 7,8-5,7-1,5 1,2-2,9 3,-1-3,3 0,2 0,-3-2,-32 2</inkml:trace>
  <inkml:trace contextRef="#ctx0" brushRef="#br0" timeOffset="27">2190 3031,'-20'3,"8"-3,4 0,1-1,-2-5,9 6,-6-15,6 6,3-5,4 2,2-1,2 3,0 0,2 5,-2 4,0 2,-3 7,-3 6,-3 4,-2 2,-5 3,-4 3,-5-2,-4 1,-4-3,-1-1,0-4,1-5,3-1,4-5,4-3,11-3,0 0,-1-4,7 1,6 0,3 2,0 1,1 4,0 4,-3 3,-4 4,-4 0,-4 3,-3-1,-8 4,-6-3,-3 1,-2-1,-2-3,0-2,-1-6,10-1,0-6,3-3,6-6,5 9</inkml:trace>
  <inkml:trace contextRef="#ctx0" brushRef="#br0" timeOffset="28">2235 3096,'8'0,"-8"0,-2 7,-4 2,4 8,-2 0,4 6,-2-1,2 2,3-4,5 1,2-4,3-3,0-5,3-6,0-3,1-4,-1-8,1-5,-3-7,0-2,-2-7,-2-1,-4-2,-4 1,-2 2,-3 5,-4 6,-4 4,0 11,-4 3,4 10,-3 11,-1 2,3 7,12-26</inkml:trace>
  <inkml:trace contextRef="#ctx0" brushRef="#br0" timeOffset="29">2536 3104,'0'0,"0"0,0 0,-3-1,3 1,-3 6,3-6,-3 18,0-5,3 9,-1 1,1 7,-1 2,1 5,-4 2,0 1,0-2,-3-3,1-3,-2-5,0-7,-1-6,1-8,0-4,1-4,2-10,4-4,1-7,2 1,4-6,6 5,-1-2,4 7,-2 3,3 4,-2 5,0 1,0 4,-2-5,4 3,-3-5,2 3,-5-5,3 2,-5-3,2 3,-5-3,0 2,-2 2,-2-4,5 0,-4 3,0 0,-1 1,-1 7</inkml:trace>
  <inkml:trace contextRef="#ctx0" brushRef="#br0" timeOffset="30">2305 3013,'-15'-1,"10"6,-7 2,1-3,7 10,-2-5,6-9</inkml:trace>
  <inkml:trace contextRef="#ctx0" brushRef="#br0" timeOffset="31">2748 3263,'0'-4,"0"-3,-1-2,1 0,-6-9,6 4,-2-6,2 1,0-2,1 2,4 0,3 4,0 2,1 4,1 5,0 3,2 3,-1 8,-1 4,-1 3,0 5,-4 2,1 1,-3-1,-1-1,-2-4,0-3,-2-2,-3-6,5-8,-9 5,9-5,-10-9,7-2,2-3,1-4,1 1,4-2,3 2,1 1,2 3,0 4,2 4,-2 5,1 0,-2 6,0 5,-2 3,-2 3,-2 1,-2 3,-2-2,-1 0,-3-5,-1-1,-1-3,0-4,6-6,-11 0,8-6,1-5,2-5,1-6,6-3,4-3,5-2,1 3,2 3,-2 5,2 9,-7 9,1 8,-7 11,-3 10,-3 1,0 1,1 2,-1-7,1-7,5-5,0-12,-6-1</inkml:trace>
  <inkml:trace contextRef="#ctx0" brushRef="#br0" timeOffset="32">5132 2301,'3'-26,"-3"26,0 0,0 5,0 21,0 8,1 14,-1 5,5 13,-1 3,2 4,0-3,2-1,1-6,-1-3,0-7,-2-4,1-5,-2-4,0-3,-3-7,1-4,-2-7,0-3,-1-6,-1-3,1-7,-11 1,2-2,-2-6,-1 2,-4-3,3 2,-3-2,5 5,-2-3,6 6,0-1,7 1,0 4,3 4,3-1,3 1,1 0,2 0,0-4,3-3,0-2,1-10,5-3,-4-11,7-3,-1-5,1-5,-1-3,-23 41</inkml:trace>
  <inkml:trace contextRef="#ctx0" brushRef="#br0" timeOffset="33">9409 820,'-18'-6,"3"6,-3 0,6 8,-7-3,5 7,-5 0,3 6,-1 0,5 6,-1 1,4 6,4 4,1-1,4 0,5-7,5 2,2-10,2-3,1-12,0-4,-2-6,-4-8,-1-1,-6-6,-2 2,-2 0,-4 2,-1 1,0 5,0 0,7 11,-7-9,7 9,0 0,11-1,1 1,1 0,5 5,1-2,-4-3,3 2,-18-2</inkml:trace>
  <inkml:trace contextRef="#ctx0" brushRef="#br0" timeOffset="34">9510 935,'7'23,"-7"-8,-2 6,2 6,0-1,-1 1,-1-3,1-4,1-2,-2-8,2-3,0-7,0 0,0-10,0-3,-3-6,2-3,-2-3,1-3,0-2,2-1,1 3,4-2,6 6,-1 0,7 6,-3 1,8 10,-6 0,6 8,-6 7,1 10,-8 3,1 8,-6 1,-1 4,-3-2,-1-1,1-1,-5-9,2-5,3 0,-1-8,1-8</inkml:trace>
  <inkml:trace contextRef="#ctx0" brushRef="#br0" timeOffset="35">9561 1055,'-10'-10,"10"2,0 8,7-2,0-3,6 4,-1-2,3 0,5 3,0-1,-4-5,3 3,-19 3</inkml:trace>
  <inkml:trace contextRef="#ctx0" brushRef="#br0" timeOffset="36">9792 909,'12'3,"-7"3,0 1,1 10,-6-4,5 7,-5-3,2 1,-1 1,-1-7,1 2,-1-2,0-12,-3 10,3-10</inkml:trace>
  <inkml:trace contextRef="#ctx0" brushRef="#br0" timeOffset="37">9758 915,'1'-28,"6"18,-3-3,7-3,2 9,-1-1,8 7,-3 0,6 2,-4 4,2 6,-3 1,-1 4,-3-2,-3 0,-6-1,-2-2,-3 0,-7-2,-3-1,-7-4,3-1,-6 2,-4-4,2 2,22-3</inkml:trace>
  <inkml:trace contextRef="#ctx0" brushRef="#br0" timeOffset="38">107 1837,'-62'9,"45"-9,7-2,11-5,15 0,14-4,13-1,15-6,14-3,16-5,16-3,19-5,20-7,16-6,18-6,46-3,-8-4,30-3,-2-3,17-2,0-1,19 1,6 2,3 2,7 2,-7 0,15 4,11 0,11 3,5 2,0 3,15 1,4 3,5 5,8 3,16 5,-25 6,-7 2,-3 2,-35 2,16 3,-18-2,-15 3,-42 1,4 0,-26 4,-21-1,-35 3,-23 6,-36-4,-112 8</inkml:trace>
  <inkml:trace contextRef="#ctx0" brushRef="#br0" timeOffset="39">533 4621,'39'-12,"-4"-3,14-2,12-2,15-4,14 0,14-6,15-1,13-5,9-6,21-5,11-5,16-5,6-2,20-5,5-3,16-4,10 0,7 1,9-1,33-1,-15-1,9 1,5-2,7 3,8 1,21 2,-13 0,-17 2,29 0,16 0,-13 5,1 1,1 3,13 1,-6 4,-4 0,25 6,-17 0,0 5,-7 2,-6 2,-28 2,15 4,-13 6,-39 3,-31 5,6 8,-33-3,-209 11</inkml:trace>
  <inkml:trace contextRef="#ctx0" brushRef="#br0" timeOffset="40">10790 114,'-22'1,"11"-1,4 0,7 0,0 0,0 0,20-3,6-2,11-1,8-3,14 1,8-4,14 3,4-3,7 4,-2-2,2 5,-3 0,-4 2,-8 1,-10 2,-7 0,-13 0,-4 3,-13 1,-13-3,-17-1</inkml:trace>
  <inkml:trace contextRef="#ctx0" brushRef="#br0" timeOffset="41">11417 78,'34'-8,"-24"6,-10 2,0 0,-3 0,-13 2,-8 3,-5-1,-6 3,-3-2,-4 3,-2-3,-5 3,1-1,-4 0,0 0,-3 2,2-1,-2 3,3 0,2 1,3-1,1 3,6-1,5-1,5 0,6-2,4 0,8-3,8 1,4-8,10 8,10-6,8-2,7 0,10 0,5-3,9-1,4-1,6-1,-4 0,2 1,0-1,-1 3,-6-2,-4 3,-7 0,-6 0,-7 2,-8-1,-8 1,-8 0,-12 0,0 0,0 5,-10-3,-1 1,0 0,3 1,-1-2,9-2,-9 4,9-4,0 0,0 0,0 0,0 0,0 0,1 7,-1-7,0 0,0 0,0 0,-4 2,-4-1,-5 2,-3 1,-5 0,-7 2,-5 1,-5 1,-6 1,-6 1,-3 2,-4-2,-2 3,-1-1,2-1,1 1,4-1,5-1,5-1,8-1,6-3,8 1,5-3,6-1,10-2,0 0,10-2,3-1,3 0,-1-2,4 3,-4-3,0 3,-7-1,1 2,-9 1,0 0,0 0,-13 5,-2 0,-4 0,-3 1,-4 1,-1-1,-2 1,-1 0,2-1,4 0,3 0,5-2,3 0,6-1,7-3,0 0,17 2,5-2,8 0,6-3,8-2,6 1,6-1,5 0,3 0,3 0,2-1,-2 1,1 1,-2-2,2 2,-9-3,0 5,-10-3,-4 2,-9 0,-6 2,-10-2,-6 3,-6-1,-8 1,0 0,0 0,0 0,-8 1,8-1,-13 5,13-5,-12 6,12-6,-9 6,9-6,-5 8,5-8,0 10,0-10,13 12,0-6,3 0,3-2,5 2,-3-2,2-2,-5-1,0 0,-6-1,-2 1,-10-1,0 0,0 0,0 0,-13 3,-2 0,-3-1,-4 1,-2 0,-4 0,-1 0,-3 2,-1-1,0 0,3 0,-1 1,1 0,2-1,2 2,2-1,-1 2,-1-1,-1 2,-2-1,0 0,-3 0,2 1,-2-2,3 1,0-2,3 1,1-1,2 2,0-2,3 0,3-2,2 1,4 0,5-2,6-2,0 0,0 0,8 2,-2-2,1 0,0 0,-7 0,0 0,0 7,-4-2,-8-2,-3 4,-5-1,-3 1,-3 1,-3 0,-2 0,-2 1,0-1,1 0,3-2,1 1,7-1,3-1,6-2,5 1,7-4,3 7,8-5,8 1,4-1,7 1,6-2,5-1,6 0,3-1,3-2,1-1,1-1,0 0,-1 1,-1-2,-4 0,-1 1,-7 0,-2 0,-2 0,0 1,-4 0,-2 1,-1 0,-2 1,1 0,-1-1,0 2,0 0,2-1,1-1,3 1,-1 0,3 0,-1 0,-1 1,-2 1,-1 0,-2 1,-4 2,-3 2,-3 0,-2 1,-5-2,-3 1,-1-1,-8-4,1 9,-4-5,-8 1,-5 0,-4 1,-4 0,-4 0,-1 2,-1 0,-2 0,2-1,0 0,1 0,-2-1,3-1,2 0,2-1,2 0,5-2,0 0,3 3,4-3,-2 2,0-2,-3 2,-2-1,-7 1,-2 0,-6 1,-4 0,-5 2,-4 0,-3 0,-4 1,0 2,-3-2,3 1,0-1,3 1,4 0,3 0,5-1,3 0,7 0,3-2,5 0,2-1,4-1,4-2,9-2,-9 2,9-2,0 0,5 0,6-1,6-2,6-2,10 0,8-2,10 1,6-1,6 1,6 0,2 1,4 0,-1 2,-2-1,-2 2,-1 0,-4 1,-3 0,-5 0,-4 1,-6 0,-6 0,-7 0,-6 0,-7 2,-5-1,-7 1,-9-2,0 0,0 8,0-8,-12 8,2-2,-4 0,-3 1,-2 2,-1-1,-4 2,-2 0,-4 1,-2 1,-5 1,-5-2,-5 2,-4 0,-5 0,-5 0,-3 0,-3-2,0 0,0-1,4-1,3-1,5 0,7-3,4 0,5-2,6-1,6 0,3-2,5 1,3-1,4 1,3-1,1 0,8 0,-8 2,8-2,0 0,0 6,0-6,8 5,-1-2,3-1,6 0,3-2,6 1,6-1,9 0,3-3,8-1,4 0,4 0,3-1,2 1,2 0,0 1,-2 0,0-1,-3 1,-1-1,-3 1,-3 0,-6-1,-2 1,-4 1,-3 0,-6 1,-3 1,-3 0,-6 0,-1 1,-5 2,-3 1,-2 0,0 1,-10-5,11 10,-11-10,6 9,-6-9,0 8,0-8,-13 8,2-4,-5 0,-5 1,-3 1,-6-1,-4 1,-5 0,-5-1,-3 1,-6 1,-4-3,-5 2,-3 0,-2 1,-3-1,-1 2,-2 1,1 1,4 0,3 0,5 1,4-1,6 0,6-1,9-1,8-1,4-1,7 0,5 0,11-6,-3 7,8-5,7-1,4-1,7 1,6-1,7 0,5-3,9 0,7-3,4 1,7-1,4 1,4-1,-1 2,0 0,-2 2,-5 0,-4 2,-5 0,-3 0,-6 0,-3 0,-6 0,-2 0,-5 0,-6 0,-5 2,-4-2,-6 1,-5 0,-8-1,0 0,0 0,0 0,-3 6,3-6,-12 4,4-2,-1-1,0 0,-3 1,-3 0,-4 1,-2 0,-3 1,-7-1,-4 2,-8-1,-4 2,-6 0,-7 1,-4-1,-4 3,-3-1,-2 3,1 0,-2 2,5-1,3 2,5 0,8-2,8-2,10 1,9-5,10 0,16-6,0 0,9 3,12-3,4 0,7-2,3 1,2-1,1 1,-2 1,-2 0,-4 0,-5 3,-5 2,-4 0,-7 2,-5 1,-4 0,-8 1,-8 2,-6 0,-6 1,-6 3,-4-2,-4 1,1 1,1-1,1-1,6-1,4-2,3 0,6-2,4-3,6 1,2-3,8-3,0 0,0 0,9 6,7-6,7-1,5-3,6 0,6-4,6 2,4-2,5 1,-2-2,5 2,-1-2,2 1,1 0,0 2,-2-2,1 0,-2 2,-1 0,-4 1,-4 0,-2 1,-4 1,-3 1,-5 0,-3 0,-5 1,-3 1,-2 0,-7-1,-2 0,-4 1,-8 0,11 0,-11 0,0 0,0 0,-8 0,-2 1,-3 2,-5 1,-2 1,-6 1,-1 1,-6 1,-3 0,-6 1,-4 0,-3-1,-6 3,-2-3,-4 2,0-2,1 1,-1 0,3 0,0 1,2-3,4 3,0-2,2 0,1-1,3 1,2 0,2 0,5-1,5-1,7 1,5-2,8 0,5-1,7-4,7 5,8-4,7 0,4-1,7 0,7-3,5-1,4-2,4 0,2-1,3 1,-1 0,2 0,0 1,-1 1,0 0,-2 2,-1-1,-1 0,-1 1,-1 1,-5 0,-3-1,-4 1,-5 1,-5 0,-7 0,-3 0,-6 0,-4 0,-10 0,10 0,-10 0,0 0,0 0,-2 7,2-7,-13 8,3-3,-2 1,-1 0,-2 2,-3 0,-1 2,-1-3,-3 3,1-2,-4 1,-3-3,-3 1,-3-1,-4-1,-6 1,-3 0,-4 1,-2-2,-2 1,-2 1,1 0,0 1,-1 0,4 1,0 0,3 1,4 0,4 0,6-1,5-1,6 0,7-1,4-2,5 0,10-5,-6 9,6-9,10 6,6-5,4 1,9-2,5 0,9 0,3-4,7 0,3-1,5 0,3-2,4 0,2 0,1-1,2 2,-1-1,2 1,-2-1,-2 2,-4-1,-4 1,-5 1,-7 0,-6 1,-9 2,-9 1,-7 0,-7 0,-12 0,0 10,-9-2,-10 1,-5 1,-8 1,-4 1,-4-1,-5 0,-1-1,-2-1,-3-1,-2-1,-2-1,-3-1,-2 0,-4 1,-2-2,0 2,2-1,1 1,3 0,6 1,4-1,5 0,5 0,7-1,3 0,6 0,6-2,4 1,4-1,10-3,-10 8,10-8,-1 10,1-10,1 10,-1-10,2 8,-2-8,0 0,0 8,0-8,0 0,2 6,-2-6,11 4,0-3,2-1,4 0,6 1,4-1,3 0,2 0,4 0,2 0,2 0,0-1,2 0,0 0,1 1,-1-1,1 1,-5 0,-1 0,-4 3,-4 0,-4 2,-4-1,-3 0,-4 0,-3 0,-3 0,2-1,-4-1,-6-2,10 5,-10-5,0 0,8 5,-8-5,0 0,8 5,-8-5,11 3,-4-2,3 1,0 0,1 0,-2-1,2 2,-3-1,1 0,1 0,-2-1,0 0,0 1,1-2,-1 2,1-2,0 0,-1 0,-1 0,0 1,-7-1,11 1,-11-1,10 3,-10-3,7 0,0 3,-7-3,17 1,-17-1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</inkml:traceFormat>
        <inkml:channelProperties>
          <inkml:channelProperty channel="X" name="resolution" value="3971.75757" units="1/in"/>
          <inkml:channelProperty channel="Y" name="resolution" value="5295.24854" units="1/in"/>
        </inkml:channelProperties>
      </inkml:inkSource>
      <inkml:timestamp xml:id="ts0" timeString="2017-05-30T17:35:39.434"/>
    </inkml:context>
    <inkml:brush xml:id="br0">
      <inkml:brushProperty name="width" value="0.0381" units="cm"/>
      <inkml:brushProperty name="height" value="0.0381" units="cm"/>
      <inkml:brushProperty name="fitToCurve" value="1"/>
    </inkml:brush>
    <inkml:brush xml:id="br1">
      <inkml:brushProperty name="width" value="0.0381" units="cm"/>
      <inkml:brushProperty name="height" value="0.0381" units="cm"/>
      <inkml:brushProperty name="color" value="#3366FF"/>
      <inkml:brushProperty name="fitToCurve" value="1"/>
    </inkml:brush>
  </inkml:definitions>
  <inkml:trace contextRef="#ctx0" brushRef="#br0">6479 204,'-10'-3,"1"0,9 3,-7-2,7 2,0 0,-7-3,7 3,0 0,0 0,0 0,3 3,-3-3,8 3,-2-1,0 0,1-2,3 0,-1 0,4 1,0-1,3 0,1 0,3 0,1-1,1 1,0-2,-1 2,0 0,-2 0,-2 0,-2 0,-3 2,-3-1,-1 1,-3 0,-5-2,6 5,-6-5,3 6,-3-6,0 0,0 5,0-5,0 0,-6 5,6-5,0 0,-5 3,5-3,0 0,0 0,0 0,0 0,0 0,0 0,-1 4,1-4,0 0,4 2,-4-2,6 0,-6 0,8 1,-8-1,7 1,-7-1,7 1,-7-1,6 3,-6-3,0 0,7 5,-7-5,4 6,-4-1,0-1,0 1,0 1,0 0,-3 0,-3 0,0 1,-4-1,-1 2,-3 0,-3 1,-2 0,-1-1,0 1,-1-1,2-1,-2 0,3-2,0 0,0 0,1-1,-1 0,2 0,0 0,3 0,1-1,2 1,1-1,1 0,2-1,-1 1,2-1,-2 1,0 0,-2 0,0 1,1-1,-1 1,1-1,3 1,5-4,-7 6,7-6,0 4,0-4,9 4,-2-3,3 0,2 1,4-1,0-1,5 1,-1-1,2 0,-1-2,-1 0,-3-2,-1 2,-4-2,0 1,-4-3,-1 3,-1-1,-6 4,8-8,-8 8,6-6,-6 6,2-4,-2 4,0 0,0 0,5-4,-5 4,0 0,9-3,-5 2,3-1,1 0,3 0,1 0,2 0,1 1,1 0,0 0,2-1,-3 2,-1-1,-2 0,0 0,-3 0,-1 1,-2 0,-1 0,-5 0,6 0,-6 0,0 0,0 0,0 0,0 0,3 3,-3-3,0 5,0-5,1 7,0-3,1 1,2 1,1 0,-1 1,1 1,0 0,-1-1,0 2,-1-2,-3 1,0 0,-2-1,-3 1,-3-1,-2 0,-3 1,-1-2,-3-1,-3-1,-1 0,-1-1,0-1,-1 0,-2 1,-1-1,0 1,-1 0,1 1,-1-1,2 1,2 0,1 1,2-1,3 0,1 1,4 1,-2-2,3 3,-1-1,-1 1,1 1,-1-1,0 2,-1 0,1-1,0 2,4-1,0-2,2 1,2-2,2-1,3 0,3 0,2-2,4 1,2-1,5 0,1 0,3 1,-1 0,2 0,3-1,0 1,1-1,0 0,0-1,2-1,1-1,2 0,2 0,2 0,-1-2,0-1,0 2,-1 0,-1-2,-2 2,-4-1,-3 2,-5 0,-2 0,-2 0,-3 2,-2 0,-2 1,0 0,0 0,-2 1,-4-4,9 9,-5-3,-2-1,0 1,0 0,-1 0,0 0,0 0,1-2,-2-4,2 7,-2-7,4 5,-4-5,0 0,4 5,-4-5,0 0,0 0,3 4,-3-4,0 0,0 0,0 0,0 0,0 0,0 0,0 0,0 0,0 0,0 0,-2 5,2-5,0 0,0 0,-5 4,5-4,-6 3,1-2,-1 2,-3-1,-4 1,-5 2,-4 0,-7 2,-8 1,-7 1,-4 0,-5 1,-4 0,-3-1,-2 0,2-1,2-1,4-1,3 0,6-1,4 1,8-3,8 0,6 0,5-1,5-1,9-1,0 0,-2-3,7 0,1 0,5-2,-2 1,4 1,-2 0,0 2,1-1,0 2,1 0,-3 0,1 0,-1 1,0 0,-1 0,0 1,0 0,0 0,2 2,2 1,3-1,4 0,4 1,5-1,2-3,5 0,2-1,4 0,1-2,2-2,0 0,-1-1,-1 0,-3 0,-2 0,-5 1,-5 0,-5 0,-3 2,-4 0,-5 1,-4 1,0 0,-7 0,9 2,-9-2,4 6,-4-6,4 8,-3-3,0 1,0-1,0 1,-1 1,0-1,0 1,-2-1,-2 1,-2 1,-3-1,-2 1,-2-1,-3 2,-5-1,-2 0,-3-1,-3 0,-5-1,-3 0,-2 0,-5-1,0 1,-3-1,-1 0,0-1,0 2,1-2,4 0,2 0,4 0,3-1,2 0,5 0,4 0,3-1,4 0,3 2,2-2,5 1,6-3,-5 8,5-4,7 0,2 1,4 0,2-1,2 0,4 0,3-1,4 1,1-1,2-1,4-1,0 0,4-1,0 0,0-3,0 1,0-2,-1 0,0 1,-1-1,-1 0,-1 0,0 1,-3-1,-3 1,-2 0,-2 0,-2 1,-3 1,0 1,-3 0,-1 0,0 1,1 1,-2 1,-1 0,1 1,-3 1,-2-2,-1 1,-2 0,-7-4,7 9,-7-5,-1 1,-3 1,-6 0,-2 2,-4-1,-3 2,-3-2,-3 2,-3-1,-3-2,-3 1,-1-1,-6-1,-2 0,-1 0,-1-1,2 0,0 1,3-2,3 1,2 1,4 0,1 0,3 0,2 0,4 1,3 0,2-1,6 0,3 0,5 0,2 0,6-1,5 1,4-1,5-1,3 0,4-1,3-1,3-1,-1 0,4 0,1 0,3-1,1-2,-1 0,2 0,1 0,-1-1,-1 1,-3 1,-2 0,-1 0,-3 2,-3 0,-3 0,-3 2,-4 0,-4 2,-2-1,-6 1,-1 1,-3 0,0 0,-3 2,0-1,-3 2,-1-1,-2 1,0-1,-3 0,1-1,-3 0,-2-1,-2 1,-2-2,-4 1,-2-1,-5 0,-1 0,-3 0,-1-1,-1-1,-1 1,1 0,0 0,1 0,3 0,2 0,-1 1,3 0,0 0,1 0,2 0,1 1,4-2,1 2,5-1,2 0,5 0,5-4,1 6,9-3,5-1,3-1,6 0,7-1,2 0,6 0,3 0,1-2,1 2,1 0,-2 0,0 0,-4 2,0 0,-3 0,-2 0,-4 1,-1 0,-3 1,-1-1,-3 1,-4-1,-3 1,-5 0,-3-1,-7-3,1 6,-5-2,-6-1,-1 1,-3 1,-1 0,-1 0,-2 0,-2 0,0-1,-1 1,-1-2,-1 0,-3 0,-2 0,-1 0,-1-1,0 1,0 0,-1 0,1 1,-1-1,3-1,2 1,2-2,4 0,1 0,3-1,4 0,7 2,5-2,0 0,7 5,9-5,-16 0</inkml:trace>
  <inkml:trace contextRef="#ctx0" brushRef="#br1" timeOffset="1">552 1099,'-10'1,"10"-1,0 0,0-5,8 1,2-1,7-1,-1-2,4 0,0-2,3 2,-1-1,1 2,-3-1,1 3,-3-1,0 2,-3 0,-1 1,-2 1,-2 0,-1 0,-3 2,-6 0,7-1,-7 1,0 0,0 0,0 0,0 0,0 0,0 0,0 0,0 0,0 0,0 0,0 0,0 0,0 0,0 0,0 0,0 0,0 0,0 0,0 0,0 0,0 0,0 0,0 0,0 0,0 0,0 0,0 0,0 0,0 0,0 0,0 0,0 0,0 0,0 0,0 0,0 0,0 0,0 0,0 0,0 0,0 0,0 0,0 0,0 0,0 0,0 0,0 3,0-3,0 0,0 0,0 0,0 0,0 0,2 4,-2-4,0 0,0 0,0 0,0 0,0 0,0 0,0 0,0 0,0 0,2 4,-2-4,0 0,0 0,0 0,0 0,0 0,0 0,0 0,0 0,0 0,0 0,0 0,0 0,0 0,0 0,0 0,0 0,0 0,0 0,0 0,0 0,0 0,0 0,0 0,0 0,5 4,-5-4,0 0,0 0,0 0,0 0,0 0,0 0,0 0,5 1,-5-1,0 0,0 0,7 1,-7-1,0 0,6 0,-6 0,0 0,7 1,-7-1,0 0,7 2,-7-2,6 4,-6-4,7 3,-7-3,9 6,-9-6,8 5,-8-5,6 6,-6-6,4 7,-4-7,0 7,0-3,-3 1,0-1,-2 2,0-1,-1 0,-2 1,0-1,-1 1,1-1,-3-1,2 2,-1-3,0 1,0-1,1 0,-2 1,2-1,0 0,-2 0,1 1,0 0,0 0,-1 1,0-2,0 2,-1-1,2 0,-1 0,1 0,0 0,2 0,-1 0,1-1,0-1,1 1,0-1,1 0,-1 0,1-1,0 0,1 1,0-1,5-1,-8 2,8-2,-8 1,8-1,-6 1,6-1,0 0,-5 0,5 0,0 0,0 0,0 0,0 0,0 0,0 0,0 0,0 0,0 0,0 0,0 0,0 0,0 0,0 0,0 0,0 0,0 0,0 0,0 0,0 0,0 0,0 0,0 0,0 0,0 0,0 0,0 0,0 0,0 0,0 0,0 0,0 0,0 0,0 0,0 0,0 0,0 0,0 0,0 0,0 0,0 0,0 0,0 0,0 0,0 0,0 0,0 0,0 0,0 0,0 0,2 0,-2 0,0 0,0 0,0 0,0 0,0 0,0 0,0 0,0 0,0 0,0 0,0 0,0 0,0 0,0 0,0 0,0 0,0 0,0 0,0 0,0 0,-3 2,3-2,-5 2,5-2,-5 4,5-4,-6 4,6-4,0 0,-6 4,6-4,0 0,0 0,-1 5,1-5,0 0,4 2,-4-2,7 1,-7-1,10 1,-5-1,1 1,-1 0,2-1,0 1,0-1,0 0,0 0,0 0,0 0,-1 0,-2 0,-4 0,8 0,-8 0,8 0,-8 0,9 0,-3 0,1 0,0 0,1 0,-1 0,1 0,0-1,-1 1,-2-1,1 0,-1 1,1 0,-6 0,9 0,-9 0,8 0,-8 0,7 0,-7 0,0 0,6 0,-6 0,0 0,6 0,-6 0,7 0,-2 0,1-2,1 2,1-2,0 1,1-1,1 0,-1 0,-1 0,0 0,-2 0,-1 0,-5 2,8-3,-8 3,6-3,-6 3,0 0,5-1,-5 1,0 0,7-2,-7 2,0 0,0 0,0 0,0 0,0 0,0 0,0 0,0 0,0 0,4-2,-4 2,0 0,0 0,0 0,6 0,-6 0,0 0,0 0,5 0,-5 0,0 0,0 0,0 0,0 0,0 0,0 0,0 0,0 0,0 0,0 0,0 0,0 0,0 0,0 0,0 0,0 0,0 0,0 0,6-1,-6 1,0 0,0 0,5 0,-5 0,0 0,6 1,-6-1,0 0,6 2,-6-2,6 2,-6-2,7 1,-7-1,10 3,-10-3,9 3,-9-3,7 4,-7-4,4 6,-4-6,3 8,-3-4,0 0,-2 2,0-1,-1-1,-1 1,0-1,1 1,-1 0,1-1,3-4,-4 7,4-7,-4 7,4-7,-1 6,1-6,-2 9,2-5,0-4,-3 9,3-9,-4 8,4-8,-3 7,3-7,-5 5,5-5,-5 5,5-5,-8 5,8-5,-9 4,4-2,-3 1,2-1,-2 0,-1 0,0 0,-1 1,0-1,1 1,-2-2,1 1,0 0,2 0,-3-1,0 0,0 1,-1 0,-1 0,1 1,0-1,0 1,2 1,0-2,3 0,-1-1,2 0,1 1,-2-2,0 2,-3-1,0 1,-2 1,-1 0,-2 0,1 1,-1-1,1 0,2 1,0-1,2 0,2-1,0-1,2 0,0 0,0-1,6 0,-8 0,8 0,-8 2,8-2,-8 0,8 0,-5 2,5-2,0 0,-6 1,6-1,0 0,0 0,0 0,0 0,0 0,0 0,0 0,0 0,0 0,0 0,0 0,0 0,0 0,0 0,0 0,0 0,0 0,0 0,0 0,0 0,0 0,0 0,0 0,0 0,0 0,0 0,0 0,0 0,0 0,-5 3,5-3,0 0,-7 4,7-4,-6 5,6-5,-5 4,5-4,0 0,-6 4,6-4,0 0,0 0,0 0,-5 3,5-3,0 0,-6 2,6-2,-4 2,4-2,-6 4,6-4,-8 4,8-4,-6 4,6-4,-5 5,5-5,-4 4,4-4,0 0,0 4,0-4,7 1,-2-1,2 0,2 0,0 0,2 0,0 0,3-2,-2 2,2-1,1-1,1 1,2-1,1-2,1 2,2-2,-2 2,1-2,0 2,-2 0,0 0,-2 1,1 0,-2 0,2 0,-2 0,1 1,1 0,0-1,-1 1,-1-1,1 1,-1 0,1 0,-2 1,0 0,-2 1,0 0,0 0,-1 1,0-1,-1-1,0 0,1-1,0 0,0 0,0 0,-1-1,0 0,-2-1,-2 0,-1 2,-6 0,8-1,-8 1,0 0,0 0,0 0,0 0,0-4,0 4,-3-4,3 4,-5-4,5 4,-6-3,6 3,0 0,0 0,0 0,0 0,0 0,0-4,0 4,3-2,-3 2,8-1,-8 1,6-1,-6 1,7-2,-7 2,0 0,0 0,0 0,0 0,0 0,0 0,0 0,0 0,0 0,0 0,0 0,0 0,0 0,0 0,4 0,-4 0,0 0,0 0,0 0,0 0,0 0,3 2,-3-2,0 0,0 0,3 4,-3-4,0 0,5 4,-5-4,0 0,5 5,-5-5,0 0,5 6,-5-6,3 5,-3-5,3 5,-3-5,2 4,-2-4,1 4,-1-4,1 5,-1-5,1 4,-1-4,1 5,-1-5,0 5,0-5,0 7,0-7,0 6,0-6,0 7,0-7,0 6,0-6,2 4,-2-4,2 5,-2-5,0 0,5 4,-5-4,0 0,4 4,-4-4,0 0,2 5,-2-5,0 0,1 5,-1-5,0 0,0 0,0 0,0 0,0 0,0 0,0 5,0-5,0 0,0 0,0 0,0 0,0 0,0 0,0 0,0 0,0 0,0 0,0 0,0 0,4 4,-4-4,0 0,0 0,0 0,0 0,0 0,0 0,0 0,5 5,-5-5,0 0,0 0,0 0,0 0,0 0,0 0,0 0,0 0,0 0,0 0,0 0,0 0,0 0,0 0,0 0,0 0,0 0,0 0,0 0,0 0,0 0,0 0,0 0,0 0,0 0,0 0,0 0,0 0,0 0,0 0,0 0,0 0,0 0,-1 4,1-4,0 0,0 0,-2 4,2-4,0 0,0 0,-2 5,2-5,0 0,0 0,0 0,0 0,0 0,-4 4,4-4,0 0,0 0,0 0,-5 4,5-4,0 0,-6 1,6-1,0 0,-7 2,7-2,-8 3,8-3,-9 3,2-2,0 0,-1 1,1 0,-1 0,-2 0,0 1,0-1,0 2,0-1,-1 0,0 1,-1-1,0 2,-1-1,-2 1,-1-1,-1 2,-1 0,-1-1,-1 1,0-1,1 0,0 0,-1 0,0 1,0-1,1 0,1 0,0 0,0 1,2-1,2-1,-1 0,0 0,2 0,-3 0,1-1,-2 1,0-1,0 0,-1 2,1-1,0 0,2-1,0 2,1-1,1 0,0 0,0 0,2-1,0-1,0 1,1 0,0-1,1 0,1 0,2 0,1-1,5-1,-6 2,6-2,0 0,0 0,8-3,0 0,1 0,4 0,0-2,2 2,3-2,0-1,2 1,1-1,2 0,0 0,1 0,0 0,0 1,-1 1,-1 1,0-1,-3 0,0 1,-1 0,0-1,-1 1,-1-1,-1 2,-1-1,0 1,-3-1,0 1,-2 1,-2-1,1 2,-1-1,-1 1,0 0,0 0,-1 0,0 0,0 0,1 0,-2 0,1 0,1 0,-6 0,7 0,-7 0,8 0,-8 0,0 0,6 0,-6 0,0 0,0 0,0 0,0 0,0 0,0 0,0 0,0 0,0 0,0 0,0 0,0 0,4 0,-4 0,0 0,0 0,0 0,0 0,6 1,-6-1,0 0,0 0,0 0,6 3,-6-3,0 0,0 0,6 2,-6-2,0 0,0 0,0 0,0 0,4 3,-4-3,0 0,0 0,0 0,0 0,0 0,0 0,7 3,-7-3,0 0,5 1,-5-1,6 1,-6-1,6 0,-6 0,9 1,-4-1,1 0,0 0,1 0,-1 0,2 0,-1 0,0-1,1 0,-2 0,2 1,-2-1,0 1,-1 0,0 0,-5 0,8-1,-8 1,9-1,-9 1,8 0,-8 0,8 2,-8-2,7 2,-7-2,6 2,-6-2,0 0,5 5,-5-5,3 4,-3-4,1 5,-1-5,3 6,-3-6,4 8,-4-8,4 7,-4-7,6 7,-6-7,6 4,-6-4,6 4,-6-4,0 0,4 6,-4-6,3 5,-3-5,5 6,-5-6,3 6,-3-6,0 0,5 5,-5-5,0 0,0 0,0 0,2 4,-2-4,0 0,0 0,-4 3,4-3,0 0,-6 2,6-2,0 0,-6 3,6-3,0 0,-6 2,6-2,-6 1,6-1,-6 2,6-2,-6 1,6-1,-7 1,7-1,-5 1,5-1,0 0,-7 3,7-3,0 0,-4 3,4-3,0 0,-8 3,8-3,-6 2,6-2,-7 2,7-2,-8 2,8-2,-7 4,7-4,-7 2,7-2,-6 4,6-4,-5 2,5-2,-6 3,6-3,-6 2,6-2,-9 4,9-4,-9 4,2-3,2 1,-1 0,-1 0,1 0,1 0,-1 0,0-1,1 0,-1 0,1 0,-1 0,-2 1,1-1,-2 1,0 0,-1 0,-1 0,-1 0,-2 1,1 0,-1 1,-1 0,-1 1,0 2,-2-1,-2 3,0-2,-1 1,0 1,0-1,1 0,-1-2,2 1,1-1,0 0,0-1,1 1,1-1,-1 0,2 1,1 0,1-1,1 0,1 0,2 0,-1-1,3 0,0 0,2-1,-1 1,6-4,-6 5,6-5,-1 6,1-6,1 5,-1-5,7 4,-7-4,11 4,-5-2,2 0,1-1,2 0,1-1,2 0,4 0,1 0,4-2,1-1,1 0,0 0,1 0,1-1,-3 1,0-2,-2 2,0-1,0 1,0-1,-3 1,2-1,-1 0,0 1,0 1,0-1,-1 0,-1 1,0 0,-2 0,-1 0,-1-1,0 2,1-2,-1 1,-2 0,1-1,-2 1,-1 0,0 0,-1 0,-2 1,-2 0,1 0,-6 1,9-2,-9 2,8-1,-8 1,7-1,-7 1,0 0,7-1,-7 1,0 0,0 0,0 0,0 0,0 0,0 0,0 0,0 0,0 0,0 0,0 0,0 0,0 0,0 0,0 0,0 0,0 0,0 0,0 0,0 0,0 0,0 0,0 0,0 0,0 0,0 0,0 0,0 0,5 1,-5-1,0 0,0 0,6 4,-6-4,0 0,5 2,-5-2,0 0,0 0,6 3,-6-3,0 0,7 4,-7-4,0 0,6 4,-6-4,0 0,5 5,-5-5,0 0,0 0,6 4,-6-4,0 0,0 0,0 0,2 4,-2-4,0 0,0 0,0 0,0 0,0 5,0-5,0 0,0 0,-1 5,1-5,0 0,0 6,0-6,0 5,0-5,3 5,-3-5,5 6,-5-6,2 8,-2-8,7 5,-7-5,6 7,-6-7,6 4,-6-4,8 3,-8-3,7 4,-7-4,7 2,-7-2,5 4,-5-4,0 0,6 3,-6-3,0 0,0 0,0 0,0 0,0 0,0 0,0 0,0 0,0 0,0 0,0 0,1 4,-1-4,0 0,0 0,1 6,-1-6,0 0,0 0,5 4,-5-4,0 0,5 4,-5-4,0 0,0 0,6 3,-6-3,0 0,0 0,0 0,0 0,5 2,-5-2,0 0,0 0,0 0,5 4,-5-4,0 0,0 0,0 0,0 0,2 5,-2-5,-3 2,-2 0,-1 0,-2 0,0 1,0-1,-1 1,1 0,1-1,2 0,5-2,-10 3,10-3,-7 2,7-2,-7 2,7-2,-8 1,8-1,-7 2,7-2,-6 2,6-2,-5 2,5-2,0 0,-7 4,7-4,0 0,-5 2,5-2,0 0,-5 3,5-3,0 0,0 0,-5 1,5-1,0 0,0 0,0 0,0 0,0 0,0 0,0 0,0 0,0 0,-6 1,6-1,0 0,0 0,0 0,0 0,0 0,0 0,0 0,0 0,0 0,0 0,0 0,0 0,0 0,-5 3,5-3,0 0,-7 3,7-3,-9 4,4-2,-1 0,0-1,-1 1,-2-1,-1 0,-1 1,0 2,-2-2,-2 2,2-1,-3 1,1 0,0 1,-1-1,-1 1,-1-1,0 0,-1 1,0 0,0 0,-1 1,-1-1,1 1,-1-1,-1 1,0 0,0-1,0 0,0 1,-1-1,1 1,1 0,0 0,2-1,1 0,2 1,1-2,3 1,2-1,2 0,2 0,2 2,2-2,2-4,-2 7,2-7,0 7,0-7,0 4,0-4,0 0,5 6,-5-6,6 4,-6-4,8 2,-8-2,6 2,-6-2,0 0,5 1,-5-1,0 0,0 0,0 0,0 0,0 0,0 0,0 0,0 0,0 0,0 0,0 0,0 0,0 0,0 0,0 0,0 0,0 0,0 0,0 0,0 0,0 0,7 4,-7-4,0 0,7 2,-7-2,7 3,-7-3,10 2,-5 0,1 0,0 0,-1 0,1 0,0-1,-1 0,1 2,-1-1,1 0,2-1,-1 0,2-1,1 0,1 0,-1-2,2-1,2-1,-2 1,1 0,-1-1,-1 2,0-1,0 1,-2-1,0 1,-2 0,0 1,-2-1,-5 2,8-2,-8 2,6-1,-6 1,0 0,0 0,0 0,0 0,0 0,4 0,-4 0,0 0,0 0,6-1,-6 1,7-1,-7 1,11 0,-5-1,3 0,-2 1,1 0,0 0,2-1,-2 1,1-1,-1 1,-2 0,0 0,0 0,-6 0,7-1,-7 1,0 0,7 0,-7 0,0 0,0 0,0 0,5 0,-5 0,0 0,0 0,0 0,0 0,0 0,5-1,-5 1,0 0,7 0,-7 0,5 0,-5 0,6-1,-6 1,7 0,-7 0,8 0,-2-1,0 1,1-1,1-1,0 0,1 0,-1 0,-1 0,2-1,-2 1,1 1,0-1,0 1,0 0,1 0,0 0,0 0,-1-1,0 2,-1-2,0 1,1 0,-1 0,0 0,1 1,-1-1,1 1,0-1,2 1,-2 0,2-1,1 0,0 0,0 0,2 0,-2-1,3 1,-3-1,1 1,0-1,-1 1,-2 0,1 0,-1 1,-1-2,-1 2,0 0,-1 0,1 0,-3 0,1 0,-5 0,9 0,-9 0,8 1,-8-1,7 1,-7-1,7 2,-7-2,6 1,-6-1,0 0,6 3,-6-3,0 0,3 4,-3-4,0 0,1 6,-1-6,0 5,0-5,-1 7,-3-2,-1-1,0 0,-2 1,0 1,-2-1,0 0,0 0,-2 1,-1-2,0 1,-1 0,0-1,0 2,-2-2,-1 1,0-1,0 1,-1 0,0 0,0 1,-1-1,1 0,0 1,0-1,-1 1,0 0,1-1,-1 1,1 0,-1 0,2 0,0-1,0 0,2 1,0-1,1 0,-1 0,2-1,1 0,1 0,1 0,1-1,2 0,1-2,5-1,0 0,-5 3,5-3,0 0,0 0,0 0,0 0,0 0,0 0,0 0,0 0,0 0,0 0,-6 0,6 0,0 0,-8 2,8-2,-8 3,1 0,0 0,-2 1,-2 1,0 1,-2 0,0 0,-1 1,2-2,1 0,2-2,1 1,2-1,1-2,5-1,-6 5,6-5,0 0,-4 4,4-4,0 0,0 0,0 0,0 0,3 2,-3-2,7 0,-7 0,8-2,-8 2,9-2,-9 2,8-2,-8 2,5-1,-5 1,0 0,7-1,-7 1,4 0,-4 0,7 0,-7 0,7 0,-7 0,8 0,-8 0,9 0,-3 0,-2 1,3 0,0 1,1 0,0 0,1 0,0-1,1-1,0 0,0 0,1 0,1 0,0-2,-2 1,1-1,0 1,0-1,-1 0,-1 0,1 1,-1-1,-1 1,1-1,-1 1,0 0,-1-1,0 2,1-1,-2 0,2 1,0-1,0 0,1 1,1 0,-1-2,1 2,0-1,-1 0,1 0,-1 1,0-2,1 1,0 0,1-1,0 0,0 0,2 0,0 0,-2 1,0-1,0 1,0 0,-2 0,0 1,-2-1,1 1,-2 0,2 0,-3 0,2 0,0 0,2 0,-2 0,2 0,1 0,-1-1,0 1,0-1,1 0,-2 1,1-1,0 0,-1 0,0 0,0 0,-1 0,-1 1,-6 0,7-1,-7 1,0 0,5-1,-5 1,0 0,0 0,0 0,0 4,0-4,-2 6,0-2,-2 1,0-1,1 1,-2 0,1 0,-2 2,0-1,1 1,-1 0,1 0,-1 0,1 0,0 0,0-1,0-1,2 0,-2-1,5-4,-10 8,5-4,-1-1,2 1,4-4,-10 6,10-6,-8 6,8-6,-8 7,8-7,-10 5,4-2,0 0,-3-1,-1 2,-2-1,-1 0,-2 1,-1 1,0-1,-2 1,1-1,0 0,0 1,-2-1,1 2,-1-1,-1 0,0 2,-1-1,6 5,1-3,2-1,5-2,7-5,0 0</inkml:trace>
  <inkml:trace contextRef="#ctx0" brushRef="#br0" timeOffset="2">2705 597,'-43'9,"20"-2,0 0,-3-1,1 1,0 1,0-1,-1 1,-2 0,0 1,-2 0,1 1,1 1,-3-1,2 1,1-1,2 0,1-2,5 0,2-1,3 0,3-2,4-1,4 1,4-5,0 6,3-4,6-1,3-1,3 0,3 0,5-2,0-1,8-1,1-1,2 1,1-1,2-1,0 1,0-1,-1 0,-3 0,-1 1,-1 0,-1-1,-1 1,-1 1,0 0,-3-1,-1 1,-2 0,-3 1,-2 0,-5 0,-2 1,-3 0,-1 0,-6 2,8-2,-8 2,0 0,0 0,4-1,-4 1,6 0,-6 0,7 0,-1 0,0 0,1 0,3 0,0-1,3-1,-1-1,3 1,0-1,1 1,1-1,-4 1,2 0,-4 0,-1 1,-4 0,1 0,-7 1,8-1,-8 1,0 0,0 0,0 0,0 0,-5 1,0 0,-3 1,2 0,-4 0,3 2,-3-1,1 1,-1-1,1 2,-1-1,1 0,0-1,-2 1,1 0,0 0,0-1,-2 1,0-1,0 0,-1 1,0-1,-1 1,0-1,0-1,-1 1,2-1,-1 0,0 0,2 0,0-1,2 0,0 1,0-1,1 0,0 1,-1-1,0 0,-1 1,-1 1,1-1,-1 1,-1 0,2 0,-2 0,1 0,0 1,-2-1,2 1,-2-1,2 2,-1-2,0 1,0 0,-1 0,0 0,0-1,-1 1,1 0,-1 0,2-1,1 1,2-2,-1 1,2-1,1 0,0-1,0 1,1 0,-3 1,1 0,0 0,0 0,0 1,3 0,1-2,5-2,-3 5,3-5,9 2,2-2,0 0,5 2,1-2,1 0,2 1,1-1,1 0,3 0,0-2,3-2,3 0,1 0,0-1,2-1,-1 2,1-2,-1 1,-4 1,1-1,-5 0,0 0,-2 0,-1-1,-2 1,0 0,-2 1,1-1,-1 2,0 0,-3-1,0 1,-2 1,-4 1,1 0,-5 0,-5 1,7 0,-7 0,0 0,-4 3,-2 1,-4 1,-3 1,-2 1,-3 2,-4 0,0 1,-4 0,-1-1,-1 0,-2-1,0 0,-1-1,2 0,0 0,2 1,1 0,1 0,3 1,0 0,3-1,-1 1,0-2,2 1,-2-1,0 1,-2-1,1 1,-1-1,0 0,2 1,-1-2,5 1,1-1,5-1,4-1,6-4,1 6,7-5,8-1,2 0,7 0,1-3,3-1,1 0,2 1,0-1,-4 0,1 2,-2 0,-1 0,1 0,-2-1,-2 1,1-1,-4-1,2 1,-4-1,0-1,-2 1,1-1,-2 1,0-2,-1 1,1-1,-1 1,0 1,-1 0,0 0,-2 1,1 1,-1 0,-2 1,1 0,0 0,1 0,0 0,1 1,-2 0,2 0,-2 0,1 0,-2 0,0 0,-1 1,-1 0,-1 0,-1 0,-5-1,8 2,-8-2,9 1,-9-1,9 2,-2-2,0 0,1 0,1 0,0 0,1 0,-1 0,-2 0,1 0,-2 0,-1 0,-5 0,7 0,-7 0,0 0,3 4,-3-4,-4 6,1-1,-5 0,1 1,-4 0,0 1,-4-1,-1 2,-3-1,-2 0,-3 1,-2-1,-1 0,-2 0,-2 0,0-1,-2 1,0-2,-2 2,1-1,3-1,3 0,2-1,4-1,4 0,4-2,5-1,3 0,0 0,6 0,-7-1,7 1,-7-1,7 1,-9-1,9 1,-11-1,4 1,-2 0,-4 0,0 0,-4 1,-2 2,-2-1,-1 2,-3 1,3 0,-4 1,4 0,-2 1,3-1,-1 1,3 1,0-1,1 1,4 0,1 1,2-2,4 2,4-3,3 0,7-2,8-3,6-1,6 0,5-3,4-2,4-1,2-1,1 0,1-1,0 1,1 0,0 0,-3 1,-1 0,1 1,-3 0,-3 1,-2 1,-3-1,-1 0,-1 0,0 1,-3 0,-1-1,-3 1,-1 0,-5 1,-3 1,-4 0,-2 1,-7 0,6 0,-6 0,0 5,0-5,-3 7,0-2,1 1,0 0,-4 0,2 1,-1 0,-2-1,-2 0,-1 0,-3-1,-1 0,-1-1,-3 0,0-1,-4 2,-1-1,-5 0,0 2,-4 0,-1-1,-4 1,-2 1,1-1,1 1,0 0,1 0,4 0,2 0,2 0,5-1,1 0,0 0,3-2,1 1,3-1,0 0,2 0,2 0,2-1,0 0,4 0,-1-1,6-2,-8 4,8-4,0 0,-4 3,4-3,0 0,-8 3,2-1,1 0,-3 0,2 1,-1-2,2 1,0-1,5-1,0 0,0 0,0 0,9 0,1-2,5-1,2 0,5 0,4-2,3 1,3-2,3 1,2 0,2-1,2 0,0-1,0 1,0-1,-2 1,-1-2,-3 2,-3 0,-1 0,-3 0,-2 0,0 3,-3-1,-4 0,-1 1,-3 1,-3-2,0 2,-5 1,0-1,-7 2,8-3,-8 3,7 0,-7 0,9 0,-9 0,8 0,-3 2,1 0,0 0,-1 0,1 0,-6-2,7 5,-7-5,8 5,-8-5,6 7,-6-7,3 7,-3-3,0 0,-1 1,-3-1,-1 1,-3 0,-3 0,-2-1,-8 2,-1-1,-1 1,-5-1,1 1,-1-1,1-1,2 0,3-1,3-1,0 2,1-3,2 2,-1-2,2 2,-1 0,0-1,1 0,0 0,3 0,1 0,2-1,-2 1,4-1,-1 0,2 1,-1-1,-2 1,1 0,-4 2,0 0,-3 2,0-1,-4 1,1 0,-2 1,0-2,1 1,1 0,2-3,1 1,2-1,2 0,3-1,1 0,7-2,-8 3,8-3,0 0,-3 4,3-4,0 0,-3 5,3-5,0 0,-3 4,3-4,0 0,0 0,0 4,0-4,4 2,4-2,3 0,4 0,5-1,5-2,6 1,6-1,4-1,2 2,1-2,2 2,0-1,0 1,0-1,-1 0,-2-2,1 1,-1 0,-1-2,-2 2,-2-1,-3-1,-4 3,-3-2,-5 2,-5 0,-2 1,-5 0,-4 1,-7 1,6 0,-6 0,-4 2,-3 1,-2-1,-2 3,-2 0,-3 1,-1 0,-2-1,-2 3,-1-2,-5 1,-1 0,-3 0,0 0,-2 0,0 0,0-1,0 1,2 0,2-1,1 1,2 0,-3-1,2 1,0 0,-1 1,0-1,0 1,4-3,0 2,5-2,2-1,4 0,3-1,4-2,1 1,5-2,-8 4,8-4,-7 5,7-5,-7 8,3-4,0 0,0 1,4-5,-7 7,7-7,-6 6,6-6,-4 6,4-6,-1 6,1-6,1 7,-1-7,6 6,-6-6,5 6,-5-6,7 4,-7-4,7 1,-2-1,2 0,2 0,1 0,3 0,2-2,2 0,2 0,3-1,2 0,4-2,1 1,1-3,2 1,1-1,0-1,-2-1,-2 1,-1 1,-2-1,-2 2,-4 0,-3 2,-2 0,-3 2,-1-2,-1 2,-2 1,-1-1,1 1,-2-2,1 2,-2 0,1 0,-1 1,-5 0,7-1,-7 1,7 0,-7 0,4-1,-4 1,0 0,0 0,6-3,-6 3,0 0,0 0,1-5,-1 5,7-5,-3 2,4 2,-1-1,0 1,-1 0,0 1,-6 0,8 1,-8-1,5 6,-5-6,3 8,-1-3,-2 1,1 1,-1-1,0 1,-3 1,-3 0,-1-1,-2 2,-4-1,-2 1,-1-2,-4 1,-2-2,-3 1,-1-1,-2-1,0 0,-2 0,-2-2,1 2,0-1,1 0,-2 1,2 0,0-1,2 1,3-1,0 1,2-1,2 1,0-1,0 2,3-1,-1-1,0 1,2 0,2-1,2-1,3 0,3 0,7-3,-6 4,6-4,0 4,0-4,9 5,0-2,3-1,4 0,3-2,5 0,5 0,5-4,3-1,3-2,1 1,1-3,1 1,-3-1,0-1,-2 3,-2-1,-3 1,-1 1,-2 1,-4 1,-1-1,-3 2,-3 0,-1 0,-3 0,-1 1,-2 0,-1 0,-1 1,-1 0,0 0,0 1,-1 0,0 0,-1 0,-1 0,1 0,-2 1,-5-1,6 3,-6-3,2 4,-2-4,-3 5,-3 0,-1-1,-3 0,-1 2,-2-1,-2 1,-1-1,-1 1,0-2,0 1,0 0,-1 0,1-1,-3 1,-1 0,0 0,0 0,-1 1,-2-1,1 1,0 0,-1 1,1-2,1 1,0 0,1-1,1 0,0-1,1 0,0 0,1 0,0-1,0 1,0-2,0 3,2-1,0 1,3-1,0 0,1 0,3 0,0 0,1-2,4 1,4-3,-8 4,8-4,0 0,-7 5,7-5,-5 4,5-4,-5 6,5-6,-8 6,8-6,-7 5,7-5,-8 4,8-4,-7 3,7-3,-6 3,6-3,-6 3,6-3,0 0,-2 5,2-5,0 0,6 3,2-3,3-2,4-1,0-1,5-1,1-1,1 0,1 0,-1 0,0 1,-2 1,-2 0,-1 1,-1-1,-2 1,0 0,-1 0,1 0,-2 0,2 0,-1 0,-2 1,3 0,-1-1,3 1,0 0,2 0,2-1,2 0,2-2,-1 2,1 0,-3 0,0-1,-3 1,-3 0,-2 2,-3-1,0 0,-1 0,0 1,1 0,-1 0,2 0,0 1,-1 0,-1-1,0 1,-1 0,-1 0,0 0,0 1,0 1,0-1,1 0,-1 1,-1-1,1 2,-7-3,5 3,-5-3,-2 6,-4-3,-2 1,-2 1,-2 1,-3-1,-1 2,-1-1,-1 1,-1 0,1-1,-4 0,2-1,-4 2,2-2,-3 1,-2 0,-1 0,-1 1,-1 0,-1 0,1-1,2 1,0-2,2-1,3 1,1-2,2 1,3-1,0 1,-1 1,3 0,-1 0,1 0,0 1,0 1,0-2,2 1,0-1,2 0,0-2,3 0,3 0,5-3,-8 3,8-3,0 0,8 1,-1-1,5 0,2 0,5-1,4-2,4-1,5 1,1-4,4 1,2-2,2 0,-1-1,2 1,0-1,0 2,-1 0,-2 0,-3 1,0 0,-3 1,-6 1,-3-2,-5 3,-3-1,-3 2,-2 0,-4 2,-2 0,-5 0,5 1,-5-1,0 6,-2-2,-3 2,-1-1,-3 1,0 0,-3 1,-2 0,0 0,-1 0,-3 0,2 0,-1 1,-1-2,0 1,2-2,-2 2,2-2,-1 0,2-1,0 0,1-1,-1 0,2 0,1-1,-2 1,2 0,-2 1,-1 0,-1 1,-1 0,0 2,-2-1,0 1,-3-1,1 2,-1 0,-1-1,0 2,0-1,3 1,2-2,2 1,5 0,4-1,3-2,4 1,3-1,5 1,3-2,4-1,2 0,4-2,3-1,1 0,2-3,4-1,0-4,2 0,4-2,-1 0,1-1,1 0,-2 0,-1 1,-3 2,-1 0,-5 1,0 1,-3 0,-1 1,1 1,0-1,-1 1,0 1,-1 0,-2 1,-2 0,-4 1,-2 1,-3 0,-2 0,-6 0,0 0,0 0,0 0,-1 3,-5-1,-1 0,-3 0,0 1,-3 1,-2-1,-2 1,1 0,-2 1,0-1,0 1,-1 0,1 0,-1 1,0-1,-1 0,0 1,-2-1,-2 2,-2-1,0-1,-2 1,0-1,-1 2,0-1,1 2,1-3,2 2,2-1,0 0,3-1,-1 0,3 1,-2-1,3 1,-2 1,1 0,1 0,0 1,4 0,2-1,5 0,2-2,4 0,9-3,3 1,5-3,5 0,0-1,5-3,1-2,3 1,0-2,1 0,2-2,2 2,2-2,1 1,-1-1,-1 1,1-1,-2 2,-4 0,-3 0,-2 3,-3 0,-1 1,-2 1,-3 0,-3 2,-1 0,-3 0,-3 0,-8 0,8 2,-8-2,-3 6,-3-3,-2 1,-1 1,-3 0,0 0,-1 0,-2 0,0 0,-1 1,-1-1,1 1,-2 0,1-1,-1-1,-1 1,-1 0,0-1,0 1,-1-2,-1 1,-1 0,-1 0,4 0,-2-1,3 1,1-1,2 1,1 0,1-2,2 1,-1 0,1 0,1 1,0-2,0 1,0 0,0 0,3 1,-1-2,2 0,1 0,1-1,5-1,-8 4,8-4,0 0,-5 2,5-2,0 0,0 0,-7 2,7-2,0 0,0 0,0 0,0 0,-5 2,5-2,0 0,0 0,0 0,0 0,0 0,0 0,-4 4,4-4,0 0,0 0,0 0,-6 3,6-3,0 0,0 0,-4 3,4-3,0 0,-7 3,7-3,0 0,-5 3,5-3,0 0,0 0,0 0,-5 4,5-4,0 0,-8 7,8-7,-5 4,5-4,-5 4,5-4,0 0,0 0,0 0,0 0,0 0,0 0,0 0,0 0,0 0,3 5,-3-5,0 0,8 1,-8-1,10 0,-4 0,2 0,-4-2,4 1,-1 1,-7 0,0 0</inkml:trace>
  <inkml:trace contextRef="#ctx0" brushRef="#br0" timeOffset="3">3438 2634,'-37'0,"23"-1,10-3,3 1,8-5,13 1,6-3,10-1,7-4,5 1,6-2,4 1,-2 2,-5 1,1 6,-11 1,-7 2,-7 3,-13 0,-14 0</inkml:trace>
  <inkml:trace contextRef="#ctx0" brushRef="#br0" timeOffset="4">3554 2484,'-11'-15,"3"11,1 5,-6 3,0 6,0 2,-4 2,-1 2,-2 0,-1 0,-1-2,4 0,-2-4,5 1,0-3,5-2,2-2,5 1,3-5,11 4,4-4,7 0,7-1,4-2,10 3,-1-4,-1 0,1 0,-4 0,-38 4</inkml:trace>
  <inkml:trace contextRef="#ctx0" brushRef="#br0" timeOffset="5">4622 2293,'11'-26,"-9"17,-2 9,0 0,3 6,-1 6,0 4,0 2,0 3,0 0,2 3,-4-3,1-1,2 0,-3-3,0-17</inkml:trace>
  <inkml:trace contextRef="#ctx0" brushRef="#br0" timeOffset="6">4808 2399,'17'2,"-12"4,-5 4,0 1,0 2,0 4,0-5,0 0,0 1,0-3,0-10</inkml:trace>
  <inkml:trace contextRef="#ctx0" brushRef="#br0" timeOffset="7">5112 2154,'23'-17,"-17"12,-6 5,0 0,0 0,-10 5,-5 1,-1 2,-6 0,1 1,-1-1,0 0,3-2,4 1,3-2,3-1,3-1,6-3,-5 8,5-8,0 8,0-4,0 1,0 0,0 1,0 0,0-3,0 2,0-5,2 5,-2-5,6 3,0-2,0 0,2 1,3 2,2 0,1 1,1 3,1 2,-2 0,0 1,-5 1,-2 1,-5-1,-2-1,-7-2,-4 0,-4-2,-2-1,-3-3,0 0,0-2,0-1,8 0,-3-2,4 0,1 1,10 1</inkml:trace>
  <inkml:trace contextRef="#ctx0" brushRef="#br0" timeOffset="8">5209 2350,'-9'1,"0"-3,7-3,0-1,0-5,2 0,3-3,2-1,-1-1,3 1,2 0,1 3,2 3,1 3,0 3,-1 3,2 8,-1 1,-2 5,-1 2,-4 2,-1-1,-4 1,-1-3,0-3,-1-2,-2-4,3-6,-8 2,8-2,-6-8,4-2,0-2,2-3,1-2,4-1,2 0,2 1,2 3,2 2,1 5,-2 3,3 4,-4 5,-1 4,-2 4,-1 2,-2 1,-4 1,-1-2,0-1,-1-2,-3-3,0-3,-3-4,7-2,-9-2,6-4,0-4,2-2,1-4,5-2,2-1,4 0,0 3,1 0,2 4,-1 4,-1 6,-2 4,-1 8,-2 2,-1 4,-1 1,2 1,-1-2,3-2,0-4,2-3,0-4,0-3,2-3,-5-5,2-1,-6-3,2 0,-6-3,1 1,-1-1,1 2,0-1,2 4,2 1,3 2,1 2,1 2,1 3,1 0,-1 4,1 2,-3 2,2 2,-4 1,0 2,0-1,-4 0,-1 0,-1-4,-1 0,0-3,0-5,-6 1,3-4,-1-3,2-4,1-2,0 0,1-2,0 0,4 2,3 1,0 2,1 2,3 3,0 3,0 1,0 2,0 4,-3 2,1 2,-3 2,-2 0,-1 2,-1-1,-2 0,0-2,-2-1,-1-2,-2-3,5-5,-8 1,5-3,0-6,3-3,0-4,0-3,7-3,3-1,4-1,5 1,3 2,0 4,-3 6,-1 7,-4 3,-6 11,-6 8,-2 4,-5 3,0-1,5-1,3-3,3-5,7-5,-13-11</inkml:trace>
  <inkml:trace contextRef="#ctx0" brushRef="#br0" timeOffset="9">6617 2040,'-41'6,"19"-3,1-1,-1-2,8 2,-2-2,9 0,2-1,5 1,13-6,6 1,6 0,8-1,8-1,3 0,4-1,0 0,-1 1,-3-1,-7 1,-5 1,-7 1,-6 0,-7 1,-3 0,-9 4,1-6,-1 6,-7-5,0 3,1-1,1 2,5 1,-5-3,5 3,3 0,2 1,3 3,0 1,1 0,-2 2,-1 1,-3 1,0 4,-3 0,-7-3,-3 1,10-11</inkml:trace>
  <inkml:trace contextRef="#ctx0" brushRef="#br0" timeOffset="10">3664 531,'-13'22,"9"-5,-7-1,2 0,0 1,1-3,3-1,-3-6,5-1,-3-6,6 0,-5-8,5 1,-2-4,2-1,0-1,0 0,3 1,2 2,2 4,4 4,0 2,3 5,2 6,0 1,3 1,4 2,-5-2,-18-13</inkml:trace>
  <inkml:trace contextRef="#ctx0" brushRef="#br0" timeOffset="11">3659 567,'-3'7,"6"5,3 4,1 3,1 7,2 2,0 2,0 0,0-2,-2-2,-2-4,0-4,-3-3,-3-10,1 2,-1-7</inkml:trace>
  <inkml:trace contextRef="#ctx0" brushRef="#br0" timeOffset="12">1478 1199,'3'-8,"-3"8,-1-4,-5 0,6 4,-13-2,6 2,-6 3,0 3,-3 1,1 4,-3 3,1 4,1 2,2 4,4 1,3 1,4-1,1-1,5-3,4-5,4-3,0-7,1-3,2-3,-1-4,0-3,-1-3,-2-1,-3-1,-2-1,-4 0,-1 1,-2 1,-2 2,-3-1,2 5,-1 0,6 5,0 0,-3-6,3 6,5 0,4 0,0-2,4 2,-3 0,2-3,3 3,-2-2,-13 2</inkml:trace>
  <inkml:trace contextRef="#ctx0" brushRef="#br0" timeOffset="13">1599 1264,'7'0,"-7"8,0 1,-4 3,4 3,-3 2,3 1,-1-1,1-1,0-2,-1-3,1-3,-2-3,2-5,-4 3,4-3,-8-7,5 0,-1-5,0-3,2-3,2 0,0-3,3 0,4 3,1-2,4 5,0 1,2 5,0 1,0 6,-1 2,-1 6,-3 6,0 7,-5 4,0 4,-3 2,1-1,-2 0,0-3,0-3,-3-7,1-7,2 0,0-8,0 0</inkml:trace>
  <inkml:trace contextRef="#ctx0" brushRef="#br0" timeOffset="14">1591 1369,'-18'-8,"10"5,8 3,-8 0,8 0,6-2,4 0,8 1,0-1,4-2,3 1,-2-5,0 2,2 0,-7-2,-18 8</inkml:trace>
  <inkml:trace contextRef="#ctx0" brushRef="#br0" timeOffset="15">1857 1234,'5'1,"-5"-1,2 13,2-1,-4 1,1 6,-1-1,0 1,0 1,-2-4,2 1,-2-4,-1-5,2-1,1-7,0 0</inkml:trace>
  <inkml:trace contextRef="#ctx0" brushRef="#br0" timeOffset="16">1800 1263,'15'-21,"-5"11,2 3,1-4,8 4,0-1,5 5,-4-1,1 4,-2 3,-2 3,-6 2,-4 2,-6 0,-3 1,-8-1,-3 1,-5 0,-8-3,-1 1,-1-1,-2-3,1 0,27-5</inkml:trace>
  <inkml:trace contextRef="#ctx0" brushRef="#br0" timeOffset="17">3599 1185,'-22'3,"13"-5,0-4,-2-3,10 0,1-2,2-1,6 0,5 0,1 1,2 3,2 3,0 4,-2 3,-3 8,-2 4,-7 6,-4 3,-4 3,-8 1,-4 0,-4 1,-2-3,-2-4,2-3,3-4,4-5,3-1,6-4,6-4,0 0,12 0,1 0,5 0,1-1,3 1,0-3,3 3,0 0,-5-2,2 0,-22 2</inkml:trace>
  <inkml:trace contextRef="#ctx0" brushRef="#br0" timeOffset="18">3733 1226,'-6'-19,"6"13,0 1,2-1,5 7,1 3,6 3,0 2,5 2,0 2,1 2,0-2,-3-2,1 2,-7-7,0-1,-3 1,-8-6,0 0</inkml:trace>
  <inkml:trace contextRef="#ctx0" brushRef="#br0" timeOffset="19">3909 1224,'-5'-7,"5"7,-15 5,1 2,1 3,0 3,-3 2,0-2,5 2,-2-4,13-11</inkml:trace>
  <inkml:trace contextRef="#ctx0" brushRef="#br0" timeOffset="20">4051 1167,'-6'-17,"2"11,1 2,3 4,0 0,-6 4,3 5,2 6,0 2,1 2,0 3,1-3,4 0,2-3,3-6,2-3,2-6,2-2,1-8,1-1,-3-3,0-3,-5-4,0 0,-8-3,-2 1,-5 0,-4 1,-4 2,-1 5,0 4,-2 5,4 7,-1 8,1 2,5 5,7-17</inkml:trace>
  <inkml:trace contextRef="#ctx0" brushRef="#br0" timeOffset="21">4250 1271,'24'21,"-17"-10,-5-4,-1 4,-1-1,0-3,0 0,0-7,0 0</inkml:trace>
  <inkml:trace contextRef="#ctx0" brushRef="#br0" timeOffset="22">4339 1115,'-1'-14,"1"7,0-1,0-4,5 3,1-2,3 1,-1-1,4 5,-3 1,3 2,-3 2,-1 1,-1 3,-3 4,-1 2,-2 1,-1 3,-6 1,-2-1,-1 2,-2-2,-1-2,2-3,0-1,2-2,2-2,6-3,0 5,3-1,6-1,2 4,2-1,0 1,1 2,-2-2,0 0,-5 0,-2-1,-5 0,-1 1,-7-1,-2 0,-4 0,0-2,1 2,-3-5,3 0,4 0,2-1,7 0</inkml:trace>
  <inkml:trace contextRef="#ctx0" brushRef="#br0" timeOffset="23">4519 1220,'0'-14,"3"6,0-1,-2-4,6 3,-4-3,5 2,-1 1,4 3,-3 1,4 4,-2 2,2 1,-2 6,-1 2,-1 5,-3-1,2 2,-5-1,1 0,-3-3,0-1,-2-4,-1-2,-1-2,-3-2,2-4,0-3,1-2,0-2,1-1,3-2,3 0,3 0,1 2,2 1,2 2,0 4,0 2,0 3,-3 4,-1 4,-3 2,1 5,-4 0,1 2,-2 0,0-3,0-1,0-13</inkml:trace>
  <inkml:trace contextRef="#ctx0" brushRef="#br0" timeOffset="24">4724 1235,'-4'0,"4"0,0 0,0 0,0 0,0 0,0 0,0 0,0 0,0 0,0 0,0 0,0 0,0 0,0 0,-5 0,5 0,-3-5,3 5,-5-6,3 2,1-1,-2-3,2 2,-1-3,2 2,0-5,3 2,1-2,4 1,0-1,3 2,-1 0,2 2,-1 3,0 3,-3 2,0 2,-3 5,-1 3,-1 2,-1 1,1 2,-1-2,2 1,-4-3,6-1,-4-5,4 1,-6-6,8 2,-8-2,5-4,-2-2,-2-1,0-2,-1-1,1 0,-1-1,1 0,-1 0,3 3,0-1,1 3,1 0,2 3,0 0,2 3,0 0,0 4,0 1,0 4,1-1,-3 1,1 3,-3-2,0 1,-4-3,2 1,-3-3,0-2,0-4,-5 4,5-4,-8-5,4 0,1-3,1 0,0-3,2 1,2-1,3-1,2 1,3 2,1 1,0 2,1 2,0 3,0 1,-1 6,-3 1,0 2,-1 1,-2 1,-1 1,-2 0,-2-2,0-1,0-2,-1-2,1-5,-7 5,7-5,-5-2,2-3,1-3,1-3,1 0,3-4,1-2,6 0,1-1,4 2,0 1,1 4,-1 5,-2 5,0 6,-4 5,-1 5,-4 2,0 2,2-3,0-3,9-5,1-3,-1-5,-15 0</inkml:trace>
  <inkml:trace contextRef="#ctx0" brushRef="#br0" timeOffset="25">1323 1911,'-35'4,"26"-1,-2-5,11 2,0 0,16-5,5 0,6-1,11-2,5-2,12 0,6-4,6 1,6-1,7 1,2-1,0 1,-1 2,-6 0,-2 2,-5 1,-8 0,-9 2,-8 1,-9 2,-8 1,-7 0,-10 0,-9 2,0 0,-14 0,-2 0,0 0,-1 0,-1-1,1 0,3 0,3-1,4 0,2 0,5 2,-7-5,7 5,0-6,0 6,10-6,1 3,3-1,3 2,1-1,1 2,-1 1,-2 0,-4 1,-5 3,-5 4,-7 1,-9 1,-3 1,-7-2,24-9</inkml:trace>
  <inkml:trace contextRef="#ctx0" brushRef="#br0" timeOffset="26">1409 1830,'0'-7,"0"7,-6-2,0 2,1 4,-4 3,1 3,-6 1,0 1,-4 0,2 2,-4-4,3 2,0-5,5 1,-2-4,6 0,2-1,6-3,0 0,0 5,6-4,6 0,4 0,1-1,8 2,-2-2,3 0,2 0,-3-1,-25 1</inkml:trace>
  <inkml:trace contextRef="#ctx0" brushRef="#br0" timeOffset="27">1724 1979,'-15'2,"5"-2,4 0,0-1,-1-3,7 4,-4-9,4 3,2-3,3 1,2-1,2 3,0-1,1 4,-1 2,-1 2,-1 4,-4 4,-1 3,-2 1,-4 2,-3 2,-4-1,-3 0,-3-2,-1 0,-1-3,2-3,2-1,3-3,4-2,8-2,0 0,-1-3,6 1,4 0,3 2,0 0,0 2,1 4,-3 1,-3 2,-3 1,-3 2,-3-1,-6 3,-4-3,-3 2,-2-2,-1-1,0-1,0-5,7 0,0-4,2-2,5-4,4 6</inkml:trace>
  <inkml:trace contextRef="#ctx0" brushRef="#br0" timeOffset="28">1760 2021,'6'0,"-6"0,-2 5,-2 1,2 5,-1 0,3 4,-2-1,2 2,3-3,3 0,2-1,2-3,0-3,3-5,-1-1,2-2,-2-6,2-3,-3-5,0-1,-2-4,-1-1,-3-2,-4 2,-1 0,-2 4,-4 4,-2 2,-1 7,-3 3,4 6,-3 7,-1 1,2 5,10-17</inkml:trace>
  <inkml:trace contextRef="#ctx0" brushRef="#br0" timeOffset="29">1996 2027,'0'0,"0"0,0 0,-2-1,2 1,-3 4,3-4,-2 11,0-2,2 5,-1 1,1 5,-1 1,1 3,-3 1,0 1,0-1,-3-2,1-2,-1-4,0-4,-1-4,1-5,-1-3,2-2,1-7,3-2,1-5,2 1,2-5,6 4,-2-1,4 4,-2 3,3 1,-2 5,0-1,0 4,-2-4,4 2,-3-3,2 1,-4-2,2 1,-4-3,2 3,-4-2,0 1,-2 2,-1-3,4-1,-4 3,1 0,-1 0,-1 5</inkml:trace>
  <inkml:trace contextRef="#ctx0" brushRef="#br0" timeOffset="30">1815 1967,'-12'0,"8"3,-6 1,2-1,5 6,-2-3,5-6</inkml:trace>
  <inkml:trace contextRef="#ctx0" brushRef="#br0" timeOffset="31">2163 2130,'0'-3,"0"-1,-1-2,1 0,-5-6,5 3,-1-4,1 1,0-2,0 2,4 0,3 2,-1 1,1 3,1 4,0 1,1 2,0 6,-1 2,-1 2,0 3,-3 2,0 0,-1 0,-2-1,-1-3,0-1,-1-2,-3-4,4-5,-7 3,7-3,-8-5,5-3,3-1,0-2,0-1,4 0,3 1,0 1,1 1,1 3,1 3,-1 3,0 0,-1 4,0 3,-2 2,-1 2,-2 1,-1 2,-2-2,-1 0,-2-2,-1-2,-1-2,0-2,5-4,-8 0,5-4,2-3,1-3,1-4,4-3,4-1,3-1,2 1,1 2,-2 4,2 5,-6 7,2 4,-7 8,-1 6,-3 1,0 1,0 1,0-5,1-4,4-4,0-7,-5-1</inkml:trace>
  <inkml:trace contextRef="#ctx0" brushRef="#br0" timeOffset="32">4035 1504,'3'-17,"-3"17,0 0,0 3,0 14,0 5,1 9,-1 4,3 8,1 2,0 2,1-1,1-1,1-4,0-2,-1-5,-1-2,0-3,-1-3,0-2,-2-4,0-3,-1-5,0-2,-1-3,-1-3,1-4,-9 1,2-2,-2-3,0 1,-4-3,3 2,-2-1,3 3,-1-2,4 4,1 0,5 0,0 2,2 4,3-2,2 1,1 1,1-1,1-3,1-1,1-2,1-6,3-2,-2-7,4-2,1-4,-1-3,0-1,-18 26</inkml:trace>
  <inkml:trace contextRef="#ctx0" brushRef="#br0" timeOffset="33">7395 539,'-14'-4,"2"4,-2 0,5 6,-6-3,4 5,-4-1,2 5,0 0,4 3,-2 2,4 3,3 3,1-1,3 0,4-4,4 0,1-5,2-3,1-7,0-3,-2-4,-3-5,0-1,-6-4,-1 2,-1 0,-4 1,-1 0,1 4,-1 0,6 7,-5-6,5 6,0 0,9-1,0 1,1 0,4 4,1-2,-3-2,2 1,-14-1</inkml:trace>
  <inkml:trace contextRef="#ctx0" brushRef="#br0" timeOffset="34">7475 614,'5'15,"-5"-5,-1 4,1 3,0 0,-1 1,-1-3,1-2,1-1,-1-6,1-1,0-5,0 0,0-6,0-3,-2-3,1-3,-2-1,2-2,-1-2,2 0,1 2,3-2,5 5,-2-1,7 4,-3 1,6 7,-4-1,4 6,-5 4,2 7,-7 1,1 6,-5 1,-1 2,-2-1,-1-1,1 0,-3-7,0-2,3-1,-1-5,1-5</inkml:trace>
  <inkml:trace contextRef="#ctx0" brushRef="#br0" timeOffset="35">7515 692,'-8'-6,"8"1,0 5,5-2,1-1,4 2,-1-1,3 0,4 2,0 0,-4-4,3 2,-15 2</inkml:trace>
  <inkml:trace contextRef="#ctx0" brushRef="#br0" timeOffset="36">7696 597,'10'2,"-6"2,-1 1,2 6,-5-3,4 5,-4-2,2 1,-2 0,0-4,1 1,-1-1,0-8,-2 7,2-7</inkml:trace>
  <inkml:trace contextRef="#ctx0" brushRef="#br0" timeOffset="37">7669 601,'1'-18,"5"11,-3-1,6-3,1 7,-1-1,7 4,-3 0,5 2,-3 2,2 4,-3 1,-1 3,-2-2,-2 0,-5-1,-2 0,-2-1,-5-1,-3-1,-6-3,3 0,-4 2,-4-4,2 2,17-2</inkml:trace>
  <inkml:trace contextRef="#ctx0" brushRef="#br0" timeOffset="38">88 1201,'-49'6,"36"-6,5-1,9-4,11 1,12-3,10-1,11-4,12-1,12-4,13-2,14-3,17-5,12-4,14-3,36-3,-6-2,23-2,-1-2,13-1,1-1,14 1,5 1,2 1,6 2,-6-1,12 4,8-1,10 2,3 1,0 3,12 0,3 2,5 3,5 3,13 2,-20 5,-5 0,-3 2,-27 2,13 1,-15-1,-11 2,-33 0,2 1,-19 2,-18 0,-26 1,-19 5,-28-4,-88 6</inkml:trace>
  <inkml:trace contextRef="#ctx0" brushRef="#br0" timeOffset="39">423 3014,'30'-7,"-2"-3,10-1,10-2,12-2,11 0,10-4,13 0,9-4,8-4,16-2,9-5,13-2,4-2,16-3,4-2,12-3,8 1,6 0,7-1,26 0,-12-1,7 1,4-2,5 3,7 0,16 1,-10 1,-13 0,22 1,13 0,-10 3,1 0,0 3,11 0,-6 3,-2 0,20 3,-14 1,0 3,-6 1,-4 2,-22 1,11 2,-9 4,-31 3,-25 2,5 6,-26-2,-164 7</inkml:trace>
  <inkml:trace contextRef="#ctx0" brushRef="#br0" timeOffset="40">8480 79,'-17'1,"8"-1,4 0,5 0,0 0,0 0,15-2,6-1,8-1,6-2,12 1,5-3,12 2,3-2,5 3,-1-1,1 2,-2 1,-3 1,-7 1,-7 1,-6 0,-10 0,-3 2,-11 1,-9-3,-14 0</inkml:trace>
  <inkml:trace contextRef="#ctx0" brushRef="#br0" timeOffset="41">8973 56,'26'-5,"-18"4,-8 1,0 0,-2 0,-11 1,-5 2,-5 0,-5 1,-2-1,-3 3,-1-3,-5 2,2 0,-4-1,0 1,-2 1,1-1,-1 2,2 0,2 1,2-1,1 2,4 0,5-1,3-1,5 0,4-1,5-1,7 0,3-5,8 5,8-3,6-2,5 0,8 0,5-2,6-1,4 0,4-1,-3 0,2 1,-1-1,0 2,-5-1,-3 1,-5 1,-6 0,-4 1,-7-1,-7 1,-5 0,-10 0,0 0,0 3,-8-1,-1 0,1 0,1 0,0 0,7-2,-7 2,7-2,0 0,0 0,0 0,0 0,0 0,1 5,-1-5,0 0,0 0,0 0,-3 1,-3 0,-5 1,-1 0,-5 1,-5 1,-4 0,-3 1,-6 1,-4 1,-3 1,-3-2,-1 3,-1-2,1 1,1-1,4 1,3-2,4 0,7-1,4-2,7 1,3-2,5 0,8-2,0 0,8-2,2 0,3 0,-1-1,2 2,-2-2,0 1,-6 0,1 2,-7 0,0 0,0 0,-10 3,-2 0,-3 0,-2 1,-3 1,-1-1,-2 0,-1 1,2-1,3 0,3 0,3-2,3 1,5-1,5-2,0 0,13 1,4-1,7 0,4-2,7-1,4 0,5 0,4 0,2 0,3-1,1 0,-1 1,0 1,-1-2,1 1,-6-2,-1 4,-8-2,-2 1,-8 0,-4 1,-9-1,-4 2,-4 0,-7 0,0 0,0 0,0 0,-7 0,7 0,-10 4,10-4,-9 4,9-4,-7 3,7-3,-4 6,4-6,0 6,0-6,10 8,0-4,3 0,2-2,4 2,-3-1,2-2,-4 0,0 0,-4-1,-2 0,-8 0,0 0,0 0,0 0,-11 2,0 0,-4-1,-2 1,-2 0,-3 0,0 0,-4 1,1 0,-1 0,2-1,0 2,0-1,2-1,2 2,1 0,-1 0,0 0,-1 1,-2 0,0-1,-2 1,1 0,-1-1,2 1,1-2,1 1,2-1,0 2,1-2,3 0,1-1,3 1,2-1,4 0,5-2,0 0,0 0,6 1,-1-1,1 0,-1 0,-5 0,0 0,0 4,-3 0,-6-2,-3 2,-4 0,-2 1,-2 0,-3 0,-2 0,0 1,-1-1,1 1,2-3,1 2,5-1,3-1,5-1,3 1,6-3,3 4,5-2,7 0,3-1,6 1,4-2,4 0,5 0,2 0,3-2,0-1,2 0,-1 0,-1 0,0-1,-4 0,0 1,-6 0,-1 0,-2-1,0 2,-3-1,-2 1,0 0,-2 1,1 0,-1-1,0 1,0 0,1 0,2-1,1 1,0-1,3 1,-2 0,0 0,-2 1,-1 0,-1 1,-3 1,-3 1,-2 0,-2 1,-3-1,-3 0,-1 0,-6-3,1 6,-4-4,-5 1,-5 1,-2 0,-4-1,-3 1,-1 2,-1-1,-1 0,2 0,-1-1,1 1,-1-1,2-1,1 0,3 0,0-1,5 0,0-1,2 2,3-2,-2 2,1-2,-3 2,-1-1,-6 1,-1-1,-6 1,-2 1,-4 0,-3 1,-3-1,-3 2,0 0,-2-1,2 1,0-1,3 1,2 0,3 0,4-1,3 0,4 1,4-3,3 1,1 0,4-2,3 0,7-2,-7 1,7-1,0 0,4 0,4-1,6-1,4-1,8 0,6-2,8 1,5 0,4 0,6 0,0 1,4-1,-1 2,-1 0,-2 0,-1 1,-3 1,-2-1,-4 0,-4 1,-4 0,-5 0,-5 0,-5 0,-5 2,-5-2,-5 1,-7-1,0 0,0 6,0-6,-9 5,1-1,-3 0,-2 0,-2 2,-1-1,-3 2,-1-1,-4 2,-1-1,-4 2,-4-2,-4 1,-3 1,-4-1,-4 1,-2-1,-3-1,1 1,-1-2,3 0,3-1,4 0,5-1,4-1,3-1,5-1,5 0,2-1,4 1,3-1,2 1,3-1,1 0,6 0,-6 1,6-1,0 0,0 4,0-4,6 3,-1-1,3 0,5-1,2-1,4 0,6 0,6 0,3-1,6-2,3 0,4 1,1-2,3 2,0-1,1 1,-1 0,-1 0,-2 0,-1-1,-2 1,-3 0,-4 0,-2 0,-3 0,-2 1,-6 0,-1 1,-3 0,-4 0,-2 1,-3 1,-2 1,-2-1,-1 2,-7-4,9 6,-9-6,5 6,-5-6,0 5,0-5,-10 5,1-2,-4 0,-3 0,-3 1,-5-1,-2 1,-5 0,-4-1,-1 1,-6 0,-3-1,-4 1,-2 0,-1 0,-3 0,-1 2,-1-1,0 2,4-1,2 1,3 0,4 0,5-1,5 0,6-1,7 0,3-1,5 0,5-1,8-3,-3 5,7-4,6 0,2-1,6 1,5-1,5 0,5-2,6 0,6-2,3 1,5-1,3 0,4 1,-1 0,0 0,-2 2,-3 0,-4 1,-4 0,-2 0,-4 0,-3 0,-5 0,-2 0,-3 0,-5 0,-4 1,-3-1,-5 1,-3-1,-7 0,0 0,0 0,0 0,-3 4,3-4,-9 3,3-2,-1 0,-1-1,-1 2,-3-1,-3 1,-1 0,-3 1,-5-2,-4 3,-6-2,-3 2,-4 0,-6 1,-4-1,-2 1,-3 1,-1 1,0 0,-1 1,4 0,2 1,4 1,7-3,5 0,9 0,6-3,9 0,12-4,0 0,7 2,9-2,4 0,5-2,3 2,1-1,0 0,0 1,-3 0,-2 0,-4 2,-5 1,-2 0,-6 2,-4 0,-3 0,-6 1,-7 1,-4 1,-5-1,-5 3,-3-1,-3 0,1 0,1 1,0-2,5 0,3-2,3 1,4-2,4-2,4 1,2-2,6-2,0 0,0 0,7 4,5-4,6-1,4-1,5-1,4-2,6 1,2-1,4 0,-1 0,3 0,0-1,1 1,2 0,-1 1,-2-1,2-1,-3 2,0 1,-3-1,-3 1,-2 0,-3 1,-2 1,-5 0,-1 0,-5 0,-2 1,-1 0,-6-1,-2 1,-3 0,-6 0,9 0,-9 0,0 0,0 0,-6 0,-2 0,-2 2,-4 1,-2 0,-5 1,0 1,-5 0,-2 0,-5 1,-3 0,-3-1,-4 2,-2-2,-2 2,-1-2,0 1,1 0,1 0,0 0,2-1,4 1,-1-1,1 1,2-2,2 1,1 1,2-1,4-1,4 0,5 1,5-2,5 0,5 0,5-3,5 3,7-2,5-1,4 0,5 0,5-2,4 0,4-2,3 0,1 0,2 0,0 0,1 0,1 1,-2 0,1 0,-2 2,-1-1,0 0,-2 1,0 0,-4 1,-2-2,-4 2,-4 0,-3 0,-6 0,-2 0,-5 0,-3 0,-8 0,8 0,-8 0,0 0,0 0,-2 4,2-4,-10 5,2-1,-2-1,0 1,-2 2,-2-1,-1 1,0-1,-3 1,0 0,-2-1,-3-1,-2 1,-2-1,-4-1,-4 1,-3 0,-3 0,-1 0,-2 0,-2 0,1 1,0 0,0 0,2 1,1 0,2 0,3 1,3-1,5 0,4-1,5 1,5-2,3 0,4-1,8-3,-5 6,5-6,8 4,5-4,2 1,8-1,4 0,7 0,2-2,6-1,2 0,3 0,4-2,2 1,2-1,1 0,1 1,0-1,1 2,-2-2,-1 2,-3-1,-3 1,-4 0,-6 0,-4 1,-8 2,-6 0,-6 0,-6 0,-9 0,0 6,-7-1,-8 1,-4 1,-6 0,-3 1,-4-1,-3 0,-1 0,-2-2,-2 1,-2-2,-1 0,-2-1,-3 1,-2 0,-2-2,0 2,2-1,1 1,2 0,4 1,4-1,4 0,3-1,6 1,3-1,4 0,5-1,3 1,3-1,8-2,-8 5,8-5,-1 6,1-6,1 7,-1-7,1 5,-1-5,0 0,0 5,0-5,0 0,2 4,-2-4,9 3,-1-2,3-1,2 0,5 0,3 0,3 0,1 0,3 0,2 0,1 0,1 0,1-1,0 0,1 1,-1 0,0 0,-3 0,-1 0,-3 2,-3-1,-3 3,-4-2,-2 1,-3 0,-2-1,-3 1,2-1,-3-1,-5-1,8 3,-8-3,0 0,6 4,-6-4,0 0,6 3,-6-3,9 2,-4-2,3 2,0-1,1 0,-2 0,1 1,-1-1,0 1,1-1,-2-1,0 1,0 0,2-1,-2 2,1-2,0 0,-1 0,0 0,-1 0,-5 0,9 1,-9-1,8 2,-8-2,5 0,1 2,-6-2,13 1,-13-1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</inkml:traceFormat>
        <inkml:channelProperties>
          <inkml:channelProperty channel="X" name="resolution" value="3971.75757" units="1/in"/>
          <inkml:channelProperty channel="Y" name="resolution" value="5295.24854" units="1/in"/>
        </inkml:channelProperties>
      </inkml:inkSource>
      <inkml:timestamp xml:id="ts0" timeString="2017-05-30T17:39:48.778"/>
    </inkml:context>
    <inkml:brush xml:id="br0">
      <inkml:brushProperty name="width" value="0.0381" units="cm"/>
      <inkml:brushProperty name="height" value="0.0381" units="cm"/>
      <inkml:brushProperty name="fitToCurve" value="1"/>
    </inkml:brush>
    <inkml:context xml:id="ctx1">
      <inkml:inkSource xml:id="inkSrc16">
        <inkml:traceFormat>
          <inkml:channel name="X" type="integer" max="32767" units="in"/>
          <inkml:channel name="Y" type="integer" max="32767" units="in"/>
        </inkml:traceFormat>
        <inkml:channelProperties>
          <inkml:channelProperty channel="X" name="resolution" value="3196.78027" units="1/in"/>
          <inkml:channelProperty channel="Y" name="resolution" value="5041.07666" units="1/in"/>
        </inkml:channelProperties>
      </inkml:inkSource>
      <inkml:timestamp xml:id="ts1" timeString="2017-05-30T17:39:48.806"/>
    </inkml:context>
  </inkml:definitions>
  <inkml:trace contextRef="#ctx0" brushRef="#br0">3932 3101,'0'0,"-4"-2,4 2,0 0,-8-4,8 4,0 0,0 0,0 0,0 0,6-2,0 2,1 0,2 0,4 0,0 0,5 0,2 0,4 0,5 0,3 0,6 0,3 0,6 2,4-1,6 1,4 1,4 0,4 0,4 2,5-2,3 1,2-1,4 0,2-1,2 0,3-1,1-1,2 2,4 0,1 0,1 1,2 1,3 2,1-1,2 1,0 0,-2 0,-1-1,-2 0,-2-1,-3-2,-5 0,-2 0,-7-2,-3 2,-6-2,-5 1,-7 0,-6-1,-8 0,-7 0,-6 0,-10 0,-7 0,-5 0,-5 0,-12 0,0 0,1-6,-5 1,4 5</inkml:trace>
  <inkml:trace contextRef="#ctx0" brushRef="#br0" timeOffset="1">8011 1476,'7'-15,"-7"7,0 8,1-5,-1 5,2 4,-2 6,0 4,0 3,0 6,0 5,0 6,0 2,1 8,-1 2,3 6,-3 3,0 6,-2 4,-2 4,-3 0,1 2,-2-2,3 0,-1-4,1-2,0-6,2 1,0-4,1-1,-3-4,0 0,-1-2,-2-1,-1 0,1-4,-1-5,1-3,2-5,-1-3,2-5,3-4,-1-4,3-2,0-3,0 0,0-3,0 0,0-5,0 6,0-6,0 0,0 0,0 0,0 0,0 0,0 0,-4 0,4 0,0 0,0 0,0 0,0 0,0 0,0 0,0 0,0 0,-1 4,1-4,-2 4,2-4,-7 5,2-1,-3 0,-2-1,-6 1,-4-1,-4 0,-6-1,-6-1,-5 1,-8-3,1 0,1 0,1 0,4 0,42 1</inkml:trace>
  <inkml:trace contextRef="#ctx0" brushRef="#br0" timeOffset="2">3621 3735,'0'0,"4"4,-4-4,7 0,-1 1,-6-1,12-2,-9-3,6 3,-5-4,4 2,-3-3,1 2,-2-1,0 2,-2-1,0 1,-2 4,2-6,-2 6,0-4,0 4,0-4,0 4,0 0,0 0,0-4,0 4,0 0,0 0,0 0,0 0,0 0,0 0,0 0,0 0,0 0,0 0,0 0,-2-5,2 5,0 0,0 0,-4-4,4 4,0 0,-6-6,6 6,-6-6,6 6,-7-6,7 6,-8-5,4 3,-1 0,5 2,-8 0,8 0,-7 0,7 0,-7 3,7-3,-5 8,1-2,2 1,0 0,0 2,0-1,2 3,0-1,0 1,1-1,3 1,2 0,1-2,1 0,1 0,2-2,1-2,1-1,2-2,0-2,0 0,0-4,0-1,0-2,-2 0,-1-2,-1 1,-4-1,-1-2,-3 1,-3 0,0 0,-4 1,-2 1,0 1,-1 3,-3 0,4 4,-5 0,3 2,-1 2,-1 0,10-4</inkml:trace>
  <inkml:trace contextRef="#ctx0" brushRef="#br0" timeOffset="3">3906 3648,'0'0,"0"0,-6-2,3 6,-8-3,5 7,-7-2,5 5,-3-1,3 1,2 0,3 0,2-1,2 1,4-3,4-2,1-1,2 0,1-3,0-1,1 0,-2-4,6 3,-8-8,2 2,-3-1,0-3,-9 10</inkml:trace>
  <inkml:trace contextRef="#ctx0" brushRef="#br0" timeOffset="15.6">3976 3485,'11'-10,"-2"9,-3 1,-6 0,14 7,-10 3,4 11,-8 1,2 10,-4 2,-3 4,-2-3,2 0,0-4,1-7,4-3,0-12,4-2,4-6,0-1,-8 0</inkml:trace>
  <inkml:trace contextRef="#ctx0" brushRef="#br0" timeOffset="16.6">3959 3575,'-29'1,"23"2,6-3,10-2,8-1,6-3,9 0,2-6,8 3,0-4,-2 3,-1-1,-40 11</inkml:trace>
  <inkml:trace contextRef="#ctx0" brushRef="#br0" timeOffset="17.6">2203 562,'7'-23,"-7"11,0 2,0 2,-8-4,5 5,-7-1,4 4,-6 0,2 4,-4 0,-1 8,-2 3,-3 4,-1 4,-3 7,0 4,0 4,1 2,4 0,2-1,7-1,5-5,5-5,6-5,6-4,4-6,3-2,1-5,-1-1,1-1,-3-2,0 2,-7-4,-1 0,-3 1,-6 3,0 0</inkml:trace>
  <inkml:trace contextRef="#ctx0" brushRef="#br0" timeOffset="18.6">2225 791,'0'0,"0"2,1 4,-1-1,0 5,0 0,0 6,0-2,0 2,0-1,0 1,0-3,0-1,0-4,0-1,0-3,0-4,0 0,0 0,0-2,0-5,0-1,0-2,0 0,2-3,0 0,0 0,3 0,-1 0,1 0,1 2,1 0,1 2,-2 2,2 3,-1 3,1 1,-3 5,2 3,-3 3,1 3,-1 1,0 1,-1 0,0 0,-1 0,-1-3,0-2,-1-2,0-3,0 0,0-6,0 0</inkml:trace>
  <inkml:trace contextRef="#ctx0" brushRef="#br0" timeOffset="19.6">2276 882,'-8'-2,"8"2,0 0,0 0,0 4,0-4,5 4,1 0,1-1,-2-3,5 0,-10 0</inkml:trace>
  <inkml:trace contextRef="#ctx0" brushRef="#br0" timeOffset="20.6">2305 2470,'0'0,"3"-3,-3 3,8-5,-3 4,1-4,4 3,-3-3,4 2,-1-1,0 2,-1-1,0 2,-4-1,2 1,-3 1,-4 0,6 0,-6 0,0 0,5 0,-5 0,0 0,0 0,0 0,0 0,0 0,0 0,0 0,0 0,0 0,0 0,0 0,0 0,0 0,0 0,0 0,0 0,0 0,0 0,0 0,0 0,0 0,0 0,0 0,0 0,0 0,0 0,0 0,3-5,-3 5,1-6,-1 1,1-1,1-1,0-2,-1 0,2 0,0 1,0 0,0 1,-1 3,-2 4,4-5,-4 5,5 1,-3 4,2 2,0 2,1 4,0 1,0 2,2 0,-1 0,-1-1,1-2,-2-3,0-3,-1 0,-3-7,5 6,-5-6,0 0,4-4,-4-3,1-3,0-2,-1-3,2-3,0-1,1 0,-1 1,2 3,0 0,1 5,-1 2,1 3,-5 5,8 0,-4 7,0 3,-1 4,1 4,1 1,-1 2,2 2,-1-2,0-3,0-2,-1-3,1-5,-2-2,-3-6,0 0,0 0,4-4,-4-4,-2-3,0-4,-1-1,1-4,0 0,1 1,1-1,0 2,0 3,4 2,0 4,0 4,1 3,0 2,0 5,0 5,2 4,-2 3,1 3,0 1,0 1,-1-2,-1-2,0-3,-2-4,1-2,-1-4,-2-5,0 0,0 0,0-7,0-3,0-2,-3-3,1-2,0-1,0-1,0 2,2-1,0 4,0 3,4 2,0 3,2 4,-2 2,4 5,-2 5,2 3,-1 3,0 3,2 2,0-1,-1-1,0 0,0-5,-1-1,0-5,-1-3,0-3,-1-2,-5 0,7-5,-4-3,-1-2,-2-2,0-3,0-1,0 0,-2 0,1 0,0 0,1 3,0 3,4 4,1 1,2 5,1 3,1 4,1 2,1 1,1 2,1 0,-2-1,1-2,1-2,-3-3,3-1,-4-3,1 0,-2 0,-1-1,-7 1,8-3,-8 3,0 0,0 0,0 0,0 0,-4-5,4 5,-7-2,7 2,-5-1,5 1,-5 0,5 0,0 0,-4-1,4 1,0 0,0 0,0 0,-5-1,5 1,0 0,0 0,0 0,5 0,0 0,1 0,3 0,2 0,0-1,2 1,1 0,2-1,-2 0,1 0,2-1,0 0,-2 0,-1 0,-2-1,-1 1,-3 0,-1 2,-7 0,5-1,-5 1,0 0,0 0,-4 0,4 0,-4-1,4 1,0 0,-5 0,5 0,0 0,0 0,0 0,0 0,0 0,0 0,-5-5,5 5,0 0,0 0,0 0,0 0,0 0,0 0,4 0,-4 0,5 0,-5 0,7 0,-7 0,7-1,-7 1,8-1,-3-1,-1 2,1-1,-5 1,8-2,-8 2,8 0,-8 0,5 0,-5 0,0 0,5-1,-5 1,0 0,0 0,0 0,0 0,0 0,0 0,0 0,0 0,0 0,0 0,0 0,0 0,0 0,0 0,0 0,0 0,0 0,0 0,0 0,0 0,0 0,0 0,0 0,0 0,0 0,0 0,6-4,-6 4,0 0,5-3,-5 3,0 0,0 0,6-3,-6 3,0 0,0 0,0 0,0 0,0 0,1-4,-1 4,0 0,0 0,0-4,0 4,0 0,0-5,0 5,-3-5,3 5,-2-7,0 3,1-1,0 0,1-1,-1-1,0-1,0 0,1-1,-2-1,2-1,-2 1,1-1,0 0,-2 1,2 1,0 0,0 3,1-1,0 7,0-6,0 6,3-2,-3 2,0 0</inkml:trace>
  <inkml:trace contextRef="#ctx0" brushRef="#br0" timeOffset="21.6">2555 1960,'3'-4,"-3"4,0 0,0 0,3 8,-3 0,5 5,-5 1,4 4,-2 0,1 1,-2-2,1-1,1-2,-3-3,4 1,-4-8,0-4,0 6,0-6,0 0</inkml:trace>
  <inkml:trace contextRef="#ctx0" brushRef="#br0" timeOffset="22.6">2518 1990,'-1'-22,"2"10,5 1,2 1,0-4,6 4,-3-4,5 4,-2-1,3 4,-1 2,0 4,-2 1,0 8,-3 0,-2 5,-4 1,-1 2,-4-1,-1 1,-4-1,-3-1,-2-3,-1 0,-1-3,1-3,-1 0,3-4,2 0,2-1,5 0,-3-6,3 6,5-4,3 4,-1 0,2 5,2 3,-2 2,2 3,-1-1,-1 3,-2-2,1-1,-3-1,-1-2,1 0,-5-9,7 9,-7-9,3 4,-3-4,0 0</inkml:trace>
  <inkml:trace contextRef="#ctx0" brushRef="#br0" timeOffset="23.6">2750 2089,'7'0,"-7"0,6 7,-1 1,-5-2,3 2,-2 0,0 0,-1-1,1-1,-1-2,0-4,0 4,0-4,0 0,-1-5,0-1,-2-2,2-1,-1-2,1-1,1 1,0-2,1 2,1 0,3 2,-1 1,2 2,-1 1,2 2,-2 2,3 2,-2 4,1 3,-2 3,2 2,-1 1,-1 1,-1 0,0-1,0 0,-2-3,2-1,-4-5,1 1,1-1,-2-5,0 0</inkml:trace>
  <inkml:trace contextRef="#ctx0" brushRef="#br0" timeOffset="24.6">2782 2127,'-10'-5,"10"5,-7-2,6-3,1 5,0 0,2 0,-2 0,11 2,-2-2,1 1,2-1,0 0,2 0,-1 0,0 0,-5 0,5 0,-3 0,-4 0,1 0,-7 0</inkml:trace>
  <inkml:trace contextRef="#ctx0" brushRef="#br0" timeOffset="25.6">2955 2086,'5'-4,"-5"4,0 2,-4-1,4 7,-3-5,3 7,-3-2,3 4,0-2,0 1,1-1,3-2,0 1,-1-4,3 2,-6-7,6 3,-6-3,6-3,-6 3</inkml:trace>
  <inkml:trace contextRef="#ctx0" brushRef="#br0" timeOffset="26.6">2959 2006,'-11'-13,"5"7,6 6,0 0,-4 0,4 0,0 0</inkml:trace>
  <inkml:trace contextRef="#ctx1" brushRef="#br0">4077 625,'0'0,"0"0,0 0,0 0,0 0,0 0,0 0,0 0,0 0,0 0,0 0</inkml:trace>
  <inkml:trace contextRef="#ctx0" brushRef="#br0" timeOffset="28.6">4378 953,'0'0,"0"0,0 0,0 0,0 0,0 0,-3-2,3 5,0-3,-3 6,-2-1,4 3,-3-1,0 2,1 0,1 0,-2 1,3-1,-1-1,2-1,0 0,0-1,1-1,-1-5,6 6,-6-6,9 4,-4-4,1-1,2-2,-1 0,0-2,1-1,1 0,-2 0,-1 1,-1-1,-1 0,0 0,-2 1,0 0,-1 0,-1 0,2 0,-2 5,2-7,-2 7,1-4,-1 4,0 0,0 0,0 0,0 0,0 0,0 0,0 0,0 0,0 0,0 0,0 0,0 0,0 0,0 0,0 0,0 0,0 0,0 0,0 0,0 0,0 0,0 0,0 0,0 0,0 0,0 0,0 0,0 0,0 0,0 0,0 0,0 0,0 0,0 0,0 0,0 0,0 0,0 0,0 0,0 0,0 0,0 0,0 0,0 0,0 0,0 0,0 0,0 0,0 0,0 0,0 0,0 0,0 0,0 0,-3 3,3-3,-2 4,2-4,-3 5,3-5,-2 7,1-2,-1-1,2 2,0-1,0 0,1 1,1 0,0-2,1 1,-3-5,9 6,-9-6,9 1,-4-1,2-2,-1-1,0-1,1 0,-2-2,1 0,-2 0,0 0,-1 0,0 0,-1 1,-1 1,0 0,-1 4,1-7,-1 7,0 0,0-5,0 5,0 0,0 0,0 0,0 0,0 3,0-3,0 6,0-6,-1 7,1-2,0 0,0-1,0 0,0 2,1-1,0 0,-1 2,2-1,-1 3,1 1,-2 1,3 1,-2-1,1 3,0-1,1 2,-2-2,0-1,0 0,-1-2,0 0,-1-3,-3 0,-1-2,-2-1,-3-3,1 0,-3-1,3-4,-2 0,2-1,1-1,3-1,1 0,2 1,2-1,0 1,5 1,-2-4,10 4,-3-2,2-2,2 1,-14 8</inkml:trace>
  <inkml:trace contextRef="#ctx0" brushRef="#br0" timeOffset="29.6">4597 967,'-13'-2,"9"2,4 0,0 0,2-5,9 2,4-3,3-4,8 4,-1-3,2-1,0 0,-27 10</inkml:trace>
  <inkml:trace contextRef="#ctx0" brushRef="#br0" timeOffset="30.6">4594 868,'5'-7,"0"7,-5 0,11 0,-11 0,13 11,-10-3,4 7,-6 1,0 4,-1 1,-2 1,-3-1,0-1,-1-2,1-3,2-3,0-5,3 2,0-9,0 0,0 0,8 0,-8 0</inkml:trace>
  <inkml:trace contextRef="#ctx0" brushRef="#br0" timeOffset="31.6">5151 1386,'0'0,"0"0,2-5,-1 0,0-4,2 0,-2-4,2-2,-2-4,3-4,-4-1,4-2,-4-3,3 0,-3-1,2 3,-2 0,1 2,0 3,-1 0,0 2,0 2,-1 2,-1 0,-2 2,-1 3,-1 1,-1 3,2 1,-1 1,0 3,2 1,4 1,-7 0,7 0,0 0,-5 3,5-3,0 0,0 0,0 0,0 5,0-5,8 0,-1 0,2 0,4 0,1-1,4-1,3 0,3 0,1 1,1-1,2 2,-2 0,-1 0,0 2,-2-1,-5 0,-2 1,-4-1,-1-1,-4 1,-2 0,-5-1,4 0,-4 0,0 0,0 0,-2 0,2 0,0 0,-6-7,6 7,-2-5,2 5,-2-6,2 6,0 0,7-1,-1 2,3 3,1 4,2 2,1 2,2 1,0 1,-1 0,2 0,-2-3,-1-2,-2-2,-3-4,1 0,-5-3,1-2,-2-5,-2 0,1-3,-1-3,0-1,0-1,2 1,-2 2,1 2,0 1,1 5,-3 4,8 0,-4 5,3 4,0 1,1 2,0 0,1 0,2 0,-1-2,-1-3,-1-2,0-2,0-3,-1 0,-1-4,-1-4,1-2,-1-3,0-3,0 1,0-2,2 2,0 2,0 2,1 4,-1 2,2 3,-1 3,-1 6,0 2,1 6,-1 1,1 2,1 1,2-1,0-2,-1-3,1 0,-1-7,2-1,-4-5,1 0,-3-6,0-3,-1-2,-1-2,0-3,0-2,-2 1,1-1,3 0,-1 2,1 2,-1 2,1 3,0 1,0 2,-6 6,8-2,-8 2,1 2,2 4,-3-6</inkml:trace>
  <inkml:trace contextRef="#ctx0" brushRef="#br0" timeOffset="32.6">6104 864,'-5'-10,"5"10,0 0,0 0,0 7,3 3,4 4,2 3,-1 3,0 2,1 0,-1-1,-2-2,-1-2,0-4,-4-2,0-3,0-3,0-1,-1-4,0 0,0 0,5-2,-1-3,2 0,4-1,1-1,10 1,3 1,3-2,7 4,-34 3</inkml:trace>
  <inkml:trace contextRef="#ctx0" brushRef="#br0" timeOffset="33.6">6346 1038,'-12'-12,"6"4,0-2,3 3,-1-3,2 2,0 0,2 0,0 1,0 1,5 1,2 1,3 0,3 1,8 1,4 0,7 1,4 0,6 1,3 1,2 3,0 0,-1 2,-4 1,-4-2,-4 1,-7-1,-4 0,-6-3,-3 0,-5-1,-3 0,-6-1,0 0,0 0,0 0,0 0,0 0,0 0,0 0,0 0,0 0,0 0,0 0,4-1,-4 1,9-1,-5 0,2 0,0-1,0 0,0 1,0-1,-1 0,-5 2,7-3,-7 3,5-2,-5 2,1 3,0 4,0 1,1 5,-2 2,1 4,-1 3,0 4,-2 3,-1 1,-1 2,-1-1,2-1,2-3,1-4,3 0,3-6,-2-5,5-2,-9-10</inkml:trace>
  <inkml:trace contextRef="#ctx0" brushRef="#br0" timeOffset="34.6">6932 1469,'-21'-8,"10"3,3 0,8 5,-3-7,9 6,8-2,11 2,11-2,11 3,13-1,10 0,10 1,6 0,5 2,-1 1,0 1,-2 0,-7 2,-3-1,-7 1,-8-1,-9 0,-10 0,-8-2,-11-1,-6 1,-12-1,-7-2,-4 0,4 0</inkml:trace>
  <inkml:trace contextRef="#ctx0" brushRef="#br0" timeOffset="35.6">3336 3314,'6'21,"-6"-3,1 8,-1 3,-3 4,0 3,-1-1,0-1,0-3,-1-7,4-3,1-5,-4-8,4-3,0-5</inkml:trace>
  <inkml:trace contextRef="#ctx0" brushRef="#br0" timeOffset="36.6">3319 3422,'2'-33,"2"17,0-3,2 1,5 2,3 0,6 2,1 0,5 4,0 3,1 5,-1 2,-2 7,-6 4,-3 3,-9 5,-5 1,-6 2,-6 0,-7 0,-3-1,-3-3,-2-1,-1-4,1-3,3-5,5-3,4-1,4-1,10 0,-3-4,8 4,4 0,4 6,1 5,1 5,0 4,0 3,-2 2,1 1,-3-1,1-2,-5-5,0-4,3-3,-4-5,-6-6</inkml:trace>
  <inkml:trace contextRef="#ctx0" brushRef="#br0" timeOffset="37.6">5855 1811,'7'-19,"-7"13,0 6,5 6,-5 9,3 9,-3 6,0 13,-4 6,1 10,-5 0,3 3,-3-2,3-2,2-8,2-7,1-9,1-7,6-7,-2-10,0-4,2-6,-3-5,-4 5</inkml:trace>
  <inkml:trace contextRef="#ctx0" brushRef="#br0" timeOffset="38.6">6069 1807,'9'-11,"-4"11,1 11,-4 6,4 11,-3 4,3 10,-5 2,4 6,-5 0,1 2,-1-3,-3-2,-1-4,1-6,0-6,-1-7,4-3,-5-10,3-8,2-3,-2-8,2 8</inkml:trace>
  <inkml:trace contextRef="#ctx0" brushRef="#br0" timeOffset="39.6">6176 2112,'-9'-6,"9"6,0 0,6-7,7 7,5-2,8 2,6-2,10 2,4-3,9 3,4-2,7 0,0 0,1 1,-3-1,-2 1,-8 0,-5 1,-10 0,-8 0,-7 2,-9-2,-6 2,-9-2,0 0,0 0,-8 0,0 0,8 0</inkml:trace>
  <inkml:trace contextRef="#ctx0" brushRef="#br0" timeOffset="40.6">6878 1372,'5'-7,"-5"7,0 0,6 9,-2 6,1 6,1 11,0 2,4 10,-4 4,1 7,-5 2,1 1,-3-2,0-3,0-4,0-4,0-6,1-7,4-5,4-6,-2-9,1-4,-1-8,-7 0</inkml:trace>
  <inkml:trace contextRef="#ctx0" brushRef="#br0" timeOffset="41.6">6815 1368,'-11'-5,"5"5,-4 2,1 2,3 2,-1 1,3 2,2-1,2 1,2-2,6 0,4-3,3-1,3-2,3-1,1-3,1-2,-4-2,-1-2,-4-2,-6 0,-7 1,-1-1,-9 2,-4 1,-5 4,-5 0,2 5,-3 3,-3 0,3 3,24-7</inkml:trace>
  <inkml:trace contextRef="#ctx0" brushRef="#br0" timeOffset="42.6">6895 1422,'0'-4,"0"4,0 0,0 0,0 0,0 0,-4 0,4 0,-3 3,3-3,0 0,0 0,0 0,0 0</inkml:trace>
  <inkml:trace contextRef="#ctx0" brushRef="#br0" timeOffset="43.6">7149 1152,'11'-18,"-6"12,1-1,0 7,-6 0,6 3,-6 4,-1 3,-4 2,-4 4,-5 1,2 1,-3-2,2-1,0-2,1-3,4-2,3-3,5-5,2 4,7-3,3-1,1 1,1-1,3 0,0-1,0 0,-3-1,-1 0,-3-1,-1-1,-1 0,-3-2,0 0,-3-2,0 1,0 0,-1 0,0 1,0 1,-1 5,2-5,-2 5,0 5,0 3,0 3,0 0,0 4,-2 0,2 0,-2-2,1 0,1-4,-1-2,0-1,1-6,0 7,0-7,0 3,0-3,0 0,0 0,0 0,0 0</inkml:trace>
  <inkml:trace contextRef="#ctx0" brushRef="#br0" timeOffset="44.6">1358 1510,'-4'63,"-1"-23,3 9,-4 1,3 8,-4 0,2 4,-1 1,-2-1,2-2,-1-5,-1-4,0-4,2-7,1-7,0-4,1-5,2-3,-1-5,3 1,-6-4,4 0,-5-3,2-2,-1-1,1-2,0-2,5-3,-6 2,6-2,2-3,4 0,2-1,3-1,1 1,5 0,1-1,4 0,3 0,4 0,5 1,3-2,5 2,1-1,2 3,-1-1,1 3,-2 0,-4 2,-1 0,-6 0,-1 2,-4 0,-7-4,0 0,-20 0</inkml:trace>
  <inkml:trace contextRef="#ctx0" brushRef="#br0" timeOffset="45.6">1523 2598,'7'-11,"-7"3,-4 3,4 5,-15-7,4 6,-7 0,2 2,-5 4,0 3,-2 4,-1 4,-1 2,3 4,0 0,5 0,4 1,5-2,5-3,5-1,8-5,5-2,5-3,3-2,2-2,2-2,3 0,-4-3,4 1,-7-1,-3 2,-4-1,-16 1</inkml:trace>
  <inkml:trace contextRef="#ctx0" brushRef="#br0" timeOffset="46.6">1969 2049,'-5'-11,"1"8,4 6,0 13,0 5,3 12,-3 7,3 13,-3 3,2 7,-2-3,1 2,-1-5,0-4,3-5,0-8,1-7,-1-7,4-2,-4-6,1-8,0-5,-4-5</inkml:trace>
  <inkml:trace contextRef="#ctx0" brushRef="#br0" timeOffset="47.6">2298 2089,'3'-20,"-1"12,0 3,-2 5,8 9,-8 6,0 13,-2 5,1 14,-5 4,3 10,-4 0,3 3,0 0,1-3,2-6,1-5,0-8,2-7,3-2,-4-8,1-8,2-8,-4-9,0 0</inkml:trace>
  <inkml:trace contextRef="#ctx0" brushRef="#br0" timeOffset="48.6">3269 2323,'5'0,"16"-1</inkml:trace>
  <inkml:trace contextRef="#ctx0" brushRef="#br0" timeOffset="49.6">3264 1479,'1'102,"-1"-39,0 5,0 4,-5-2,4 0,-3-6,3-6,-2-10,3-7,0-5,-2-8,0-11,2-4,0-13</inkml:trace>
  <inkml:trace contextRef="#ctx0" brushRef="#br0" timeOffset="50.6">3233 1410,'-32'-1,"18"-2,11-1,3 4,6-7,11 4,9 0,8-2,10-1,11 2,5-2,8 3,1 0,5 1,-4 0,0 1,-7 1,-8 0,-7 0,-8 0,-10 0,-7 1,-9 0,-5-1,-9 0,0 0,-5 1,-2-1,-1 0,-3 0,-2 1,1 0,1 0,1-1,2 2,0-2,4 1,4-1,-5 1,5-1,0 0,0 0,0 0,0-3,0 3,-1-6,0 0,1 0,-1-2,1-2,-1-3,1 0,0-1,0 1,0 3,0 1,0 4,0 5,0 0,5 9,-2 3,1 4,2 1,2 1,0 1,2-1,1-2,0-1,-2-5,0-1,-1-4,-2-2,-6-3,8-1,-5-6,-2-1,2-5,-1-1,3-1,-1-1,0 1,3 3,0 1,1 4,0 4,0 3,1 5,0 3,2 5,-2 3,1 0,0 1,0 0,1-2,-1-2,0-2,-2-4,-1-3,-1-4,-1 0,-2-7,-1-2,-2-5,2-1,-2-3,0-3,2 2,0 0,2 2,1 1,1 5,2 4,0 6,0 1,2 9,-1 3,0 4,1 3,1 2,0 0,2-1,-1 0,1-5,-1-2,0-4,0-3,-2-3,-2-3,-2-4,-2-4,0-5,-1-3,0-4,0-2,0-1,1 0,1 0,2 3,-1 3,3 2,0 5,-1 3,3 7,-1 2,1 6,0 4,0 4,0 2,1 0,1 1,0-1,0-4,1-2,2-3,1-4,3-3,1-2,4-2,4-3,-2-3,4 0,0 1,-2-2,-29 9</inkml:trace>
  <inkml:trace contextRef="#ctx0" brushRef="#br0" timeOffset="51.6">4040 736,'3'-14,"-3"14,5 0,-3 7,-2 6,3 7,-2 3,2 3,-1 2,1-2,-1 1,0-5,2 1,-4-7,0-4,0-2,0-10</inkml:trace>
  <inkml:trace contextRef="#ctx0" brushRef="#br0" timeOffset="52.6">3969 781,'5'-31,"3"17,2-3,3 1,7 2,8 3,4 4,1 3,2 4,-1 3,-2 5,-4 3,-7 4,-8 1,-7-1,-6 1,-6-3,-8-1,-6-1,-5-3,-2-1,0-3,1-2,2-1,4-1,6 0,6-2,8 2,0 0,6 4,6 3,2 3,2 5,-1 3,4 4,-2 1,1 1,1 1,-2-4,1 0,-4-6,3-1,-5-4,-3-4,-2-2,-7-4</inkml:trace>
  <inkml:trace contextRef="#ctx0" brushRef="#br0" timeOffset="53.6">3973 1721,'-30'-6,"18"4,5-2,-1-1,8 5,7-7,8 3,2-3,10 1,5-4,8 1,2-4,4 3,1-2,-3 0,-4 3,-5-1,-3 7,-12 0,-6 3,-8 5,-6 2,0-7</inkml:trace>
  <inkml:trace contextRef="#ctx0" brushRef="#br0" timeOffset="54.6">4211 1612,'0'-6,"0"6,-1-5,1 5,0 0,0 0,-3-5,3 5,0 0,0 0,0 0,0 0,0 3,0 1,0 4,0 0,2 4,-1 3,0 1,-1 2,0 2,0 1,-1 1,-3 0,1-2,-2 0,-2-2,-2 0,-2-4,-3-1,0-2,-2-3,-1-2,0-1,1-3,3-2,2 0,1 0,4-2,6 2,0 0,-1-6,4 6,4-2,2 2,4 0,0-2,5 1,0-1,1 1,1-2,-2 0,0 1,-5-4,2 6,-8-7,-1 3,-4-2,-2-1,0 7</inkml:trace>
  <inkml:trace contextRef="#ctx0" brushRef="#br0" timeOffset="55.6">4205 2030,'-8'0,"-5"1,-4 6,-7-2,2 3,-6-1,2 2,-2-1,4 0,3-2,6-1,2-2,5 0,2-1,6-2,0 0,0 0,0 0,-1 6,1-6,7 7,0-2,3 3,2-1,4 0,2 0,2 0,2-1,0-2,1 3,-7-7,2 3,-3 1,-4 0,-6 2,-5-6</inkml:trace>
  <inkml:trace contextRef="#ctx0" brushRef="#br0" timeOffset="56.6">4097 2087,'-31'5,"19"-3,5 0,6 2,1-4,3 4,9-2,11 2,6-2,10 0,6-2,10 0,5-3,3 0,-1-1,-2 0,-6 0,-5 2,-8-1,-8 3,-9 0,-11-4,-3 5,-10-1,-14 0,-9 1,23-1</inkml:trace>
  <inkml:trace contextRef="#ctx0" brushRef="#br0" timeOffset="57.6">4348 1780,'0'-4,"0"4,0 0,-5-3,3 6,-6-3,3 5,-2 0,0 6,0-2,2 4,0-1,3 2,2-1,0 0,5-2,2-3,2-1,2-4,1 1,-1-4,3 0,-2-4,-1-1,-1 0,-3-3,-1 0,-3-2,0 1,-3-1,0 1,-1-1,-2 4,-1-1,0 2,-2 3,0 2,-1 2,1 3,0 3,0 0,2 2,3 1,1 0,2-1,4-1,3-1,2-4,2 2,2-4,1-2,1 0,-1-1,0-3,-2-1,-2-4,-1-1,-3-3,-2-1,-2-3,-2 0,-1 0,-1 0,-1 2,-2 3,0 2,0 4,-3 3,0 3,-2 3,1 6,0 3,1 1,2 3,3 1,1 0,6-2,6-1,3-4,1-1,3-3,0-4,0-2,0-2,-3-4,-1-4,-2-3,-2-2,-3-3,-3 0,-4-1,-1 2,0 3,-5 2,-2 6,-3 4,1 5,-3 6,3 2,1 4,2 1,6 2,0-5,8 1,4-2,3-2,1 1,-16-11</inkml:trace>
  <inkml:trace contextRef="#ctx0" brushRef="#br0" timeOffset="58.6">4912 1100,'-8'-10,"6"4,0 0,2 1,0-3,3 5,2-2,3 2,-1 0,4 1,-1 2,1 0,-1 2,-2 1,-1 1,-1 1,-2 0,-3 0,-1 1,-1-1,-3 0,4-5,-8 8,8-8,-6 4,6-4,0 0,0 0,4 6,2-3,0 0,1 3,1 1,-1 0,0 0,-3 1,0 1,-3 0,-1-2,-3-1,-5 1,-3-3,-1 0,-1-3,-2 1,1-2,2 1,-2-3,5 1,3 1,6 0,0 0,0 0</inkml:trace>
  <inkml:trace contextRef="#ctx0" brushRef="#br0" timeOffset="59.6">4922 1374,'-5'-6,"5"6,-5-7,5 7,-4-7,4 7,-4-5,4 5,0 0,4-3,5 1,3 2,2-2,4 1,3 0,0-1,2 2,-3 0,1 1,-4 2,-4-1,-13-2</inkml:trace>
  <inkml:trace contextRef="#ctx0" brushRef="#br0" timeOffset="60.6">5202 1339,'-17'0,"9"0,-1 5,-2-3,3 5,1-2,5 3,-1-1,6 0,5-1,3 0,2-2,4-1,-3-3,2 0,-4-2,0-1,-5-3,-4 0,-3-1,-2-1,-6 1,-1 1,-1 2,-5-2,2 4,0 2,0 1,13-1</inkml:trace>
  <inkml:trace contextRef="#ctx0" brushRef="#br0" timeOffset="61.6">5163 1391,'0'0,"0"0,0 0,0 0,0 0,0 0,0 0,0 0,2 3,0 2,-1 2,2 5,-3 4,4 7,-4 5,0 8,-3 4,1 8,-5 1,3 4,-1-4,1-2,2-5,0-4,2-4,0-5,1-7,2-4,-1-2,1-2,0-3,1-3,0-1,-1-3,-3-4,6 5,-6-5,0 0,5 1,-5-1,0 0,0-5,0 5,0-5,0 5,0-5,0 5,0 0,2-4,-2 4,0 0,0 0,0 0,0 0,0 0,-2 3,2-3,0 0,0 0,0 0,0 0,-4 4,4-4,0 0,0 0,0 0,-4 4,4-4,0 0,0 0,-4 3,4-3,0 0,0 0,0 0,0 0,0 0,0 0,0 0,0 0,0 0,0 0,0 0,0 0,0 0,0 0,0 0,0 0,0 0,0 0,0 0,0 0,0 0,0 0,0 0,0 0,3 0,2 0,3 0,1 0,4 0,3 0,5 0,3-1,5 0,2 1,6-1,2 1,2 0,4 0,-1 0,1 0,-5 1,0-1,-3 1,-3 0,-4-1,-3 0,-3 0,-2 0,-3-1,-2 0,-3 1,-2-1,-3 0,-3 0,-1 1,-5 0,0 0,0 0,-3 0,-4 0,-2 0,9 0</inkml:trace>
  <inkml:trace contextRef="#ctx0" brushRef="#br0" timeOffset="62.6">5774 54,'-9'9,"5"1,1 2,2 3,1 5,0 2,2 3,-2-1,-1-1,-3 1,-2-3,-2-2,-3-3,-1-4,-2-1,0-4,-3-1,1-4,1 0,1-1,1 0,3-1,3 0,2 0,5 0,5-2,5 2,3 0,5-1,2-1,7 0,2-1,4 0,-2 0,0-1,-1 1,-5-3,1 5,-11-5,-3 0,-8-2,-4 0,0 8</inkml:trace>
  <inkml:trace contextRef="#ctx0" brushRef="#br0" timeOffset="63.6">5564 156,'-40'-6,"29"2,7-3,8 0,11-3,12 2,8-4,9 0,7-2,7 0,0 0,-2 3,-2 3,-9-1,-4 7,-14 2,-8 3,-11 5,-8-8</inkml:trace>
  <inkml:trace contextRef="#ctx0" brushRef="#br0" timeOffset="64.6">5894 298,'0'0,"5"-1,-4 3,-1-2,4 11,-2 0,0 2,1 0,-1 0,-1-1,0 0,1-1,-3-5,1 1,-2-2,2-5,-9 5,9-5</inkml:trace>
  <inkml:trace contextRef="#ctx0" brushRef="#br0" timeOffset="65.6">5859 310,'9'-19,"-1"10,2 0,2 6,1-2,3 3,0 0,0 2,-2 0,-1 3,-4 0,-3 3,-5-1,-1 2,-8-1,-3 2,-3 0,-2-1,-1-1,-1-1,6 1,-1-3,6-2,2-1,5 0</inkml:trace>
  <inkml:trace contextRef="#ctx0" brushRef="#br0" timeOffset="66.6">5655 678,'-20'0,"13"0,1-2,1-2,5 4,3-2,5 2,4 0,6-1,4 0,5 1,6-2,6 1,3-1,4 1,1-1,1 2,-1 0,-1 0,-5 0,-4 0,-7 2,-4 1,-4 0,-5-2,-3 2,-5-2,-3 2,-6-3,8 2,-8-2,0 0,0 0,0 0,1-2,-1 2,-2-7,-1 3,-1-2,-1 0,0 0,-3-1,-1 1,-4-1,-1 1,-1 0,0 1,-3 0,2 1,-1-1,1 3,2-2,4 2,1 0,2 1,3-1,4 2,0 0,0 0,0 0,5 4,5-1,3 0,3 2,5 0,0 0,3 1,-1-1,2 0,-2-1,-2 1,-3-2,-2 1,-3-1,-1-1,-3 0,-3 0,-1 0,-5-2,0 0,5 3,-5-3,0 0,0 0,-2 3,2-3,-9 3,4-1,-3 1,-1 2,-4 1,-2 2,0 0,-2 0,0-1,0 2,-1-1,3 0,1-1,2 0,0 0,2-1,1 0,2 0,2-2,1 1,-1-5,5 0,3 5,-3-5,7 2,-7-2</inkml:trace>
  <inkml:trace contextRef="#ctx0" brushRef="#br0" timeOffset="67.6">6240 195,'7'20,"-4"-2,1 5,-1 3,-2 4,0 0,-1-1,-2-3,0-2,-3-4,1-3,0-3,-4-9,8-5</inkml:trace>
  <inkml:trace contextRef="#ctx0" brushRef="#br0" timeOffset="68.6">6281 211,'20'-3,"-11"3,-1 6,-3 3,1 4,-3 1,1 2,-2-1,1 1,1-1,-1-3,1-2,1-5,-1-2,2-2,0-1,-1-4,1-3,-1 1,0-5,-1 2,-2-2,1 2,-2-2,1 3,-2 1,1 2,-1 2,0 3,0 0,0 2,0 3,-1 2,0 2,1 0,0 3,2-2,3-1,0-1,4-1,0-3,2-2,0-2,1-2,-1-1,-2-4,1 1,-4-3,0 1,-6-2,0 0,-4 2,-6-1,0 2,-5-1,2 5,-4-2,4 5,-1 0,6 3,0-1,6 4,2-6,2 8,6-6,5 1,1-3,1 0,4-1,-3-4,2 3,-5-4,2 3,-8-5,2 4,-8-4,3 5,-4-4,0 3,0-1,0 5,-4-6,4 6,0 0,0 0,0 0,0 0,0 4,4 2,3 1,2 3,1 1,1 0,1 1,-1-1,0 0,-3 0,-2-3,-1 0,-5-2,-1-1,-5-1,-2-1,0 0,-4-3,5 5,-6-5,4 0,3-2,1 0,5 2</inkml:trace>
  <inkml:trace contextRef="#ctx0" brushRef="#br0" timeOffset="69.6">6673 220,'0'-4,"0"4,6-2,-4 6,-2 1,1 8,-1-2,0 6,0-1,3 2,-1-1,1-1,1-2,1-4,3 3,-4-8,2-1,0-2,-6-2</inkml:trace>
  <inkml:trace contextRef="#ctx0" brushRef="#br0" timeOffset="70.6">6703 180,'-4'-8,"-1"0,5 8,4 0,-4 0,0 0</inkml:trace>
  <inkml:trace contextRef="#ctx0" brushRef="#br0" timeOffset="71.6">6766 34,'4'-8,"-4"8,0 0,4 9,-4 0,2 8,-2 1,0 8,-1 1,0 6,-3 2,0-2,0 1,1-7,2 1,0-8,2-4,0-7,6-3,-1-6,3 0,-2-7,3-1,0-3,0-2,0 0,-2-1,0 0,-2 0,0 3,-2 1,0 4,-2 1,-2 5,0 0,2 10,-3-2,0 5,-1-1,2 3,0-2,0 0,3-1,1-4,4-1,-1-5,-2-2,4 0,-9 0</inkml:trace>
  <inkml:trace contextRef="#ctx0" brushRef="#br0" timeOffset="72.6">6670 172,'-5'-2,"6"-4,6 1,8-2,2 1,5-1,4 2,-1-5,6 4,-3 0,-1 1,-1 2,-26 3</inkml:trace>
  <inkml:trace contextRef="#ctx0" brushRef="#br0" timeOffset="73.6">6916 230,'5'-2,"0"4,-5 4,2 0,3 6,0 0,1 3,-1 1,0-1,-1-1,0-1,-1-3,0-2,-3-8,3 6,-3-6,5-3,-2-4,1-1,0-3,2-2,2 0,-1-1,2 4,-4-4,4 5,-3 3,-6 6,0 0</inkml:trace>
  <inkml:trace contextRef="#ctx0" brushRef="#br0" timeOffset="74.6">7050 302,'15'-4,"-8"-2,2 3,-7-5,6 7,-8-6,0 7,0-8,0 8,-3-5,3 5,-10 0,3 4,-2 3,2 3,-1 0,0 3,3 1,4-1,1 0,4-2,5-2,2-3,6-1,-2-5,7 0,-5-4,2-1,-3-2,-16 7</inkml:trace>
  <inkml:trace contextRef="#ctx0" brushRef="#br0" timeOffset="75.6">6194 82,'0'-5,"0"5,4-6,-4 6,0 0,-3 7,-2-3,3 3,-4-1,1 1,1 0,-2-2,4 2,-2-4,4-3,0 0,0 0</inkml:trace>
  <inkml:trace contextRef="#ctx0" brushRef="#br0" timeOffset="76.6">6239 77,'5'-1,"-5"1,-1 3,1-3,-4 8,-1-2,1 1,2 1,-2 0,1-3,3 2,0-7</inkml:trace>
  <inkml:trace contextRef="#ctx0" brushRef="#br0" timeOffset="77.6">7085 89,'0'0,"3"0,-1 4,-2-4,4 10,-1-6,4 3,-1-1,0 0,3 0,-4-3,3 1,-1-1,-7-3,0 0</inkml:trace>
  <inkml:trace contextRef="#ctx0" brushRef="#br0" timeOffset="78.6">7102 79,'-1'-7,"1"7,4-3,1 5,-5-2,10 6,-3-3,1 2,2 3,-3 0,-1-2,1 2,-7-8</inkml:trace>
  <inkml:trace contextRef="#ctx0" brushRef="#br0" timeOffset="79.6">3670 2226,'0'0,"5"0,-5 0,2 5,-4-1,2 6,-5-4,0 4,-1-2,1 2,0-1,0-2,4 2,-3-5,4-4,-1 8,1-8,0 0</inkml:trace>
  <inkml:trace contextRef="#ctx0" brushRef="#br0" timeOffset="80.6">3715 2239,'0'-5,"0"5,0 8,0 1,-5-2,1 4,0 0,0 1,3 0,-3-2,1-2,3 0,0-3,0-5</inkml:trace>
  <inkml:trace contextRef="#ctx0" brushRef="#br0" timeOffset="81.6">3858 2349,'-1'-5,"1"5,-4-6,4 6,0 0,1 5,-1 2,4 7,-3 2,3 6,-3 1,3 6,-3-2,1 2,-2-4,0-1,0-4,0-4,0 0,-2-7,-1-2,-1-2,0-3,4-2</inkml:trace>
  <inkml:trace contextRef="#ctx0" brushRef="#br0" timeOffset="82.6">3823 2380,'6'-14,"-3"7,3 0,1 1,0 0,3 1,-3 0,1 3,0 0,1 2,-4 1,3 6,-3 0,1 4,-2 2,2 2,-3-1,3 1,-3-2,2-2,2-2,-2-3,3-4,0-2,-1 0,1-4,0-2,-1-1,-2-4,1 2,-4-2,1 2,-1-1,0 2,-2 1,1 3,-1 4,0 0,0 0,1 2,-1 4,0 4,1-1,1 2,0 0,2 0,1-2,2 0,1-3,1-1,2-3,1-2,-1 0,0-2,-2-2,0-1,-4-3,-1 0,-4-2,-3 1,-4-1,-4 0,-3 1,-1 1,-2 2,2 1,1 3,0-1,7 3,-1 0,8 0,0 0,0 4,4-3,5-1,0 0,0 0,4-2,-3-3,3 1,-3-3,2 2,-6-3,2 4,-4-2,1 2,-4 1,-1 3,2-5,-2 5,0 0,0 0,0 0,8 0,0 4,1 2,3 0,-1 3,3 1,0 2,-2 0,-1 1,-5 0,-1-1,-3 0,-2-2,-4-1,-1-2,-3-1,-1-1,2 0,-5-5,7 2,-1-1,1-1,5 0</inkml:trace>
  <inkml:trace contextRef="#ctx0" brushRef="#br0" timeOffset="83.6">4266 2365,'3'-4,"-3"4,0-5,3 9,-3-4,0 9,-3-3,3 4,0-1,0 3,0-2,3-1,-1 0,2-2,1 0,-1-3,5 2,-9-6,7 1,-7-1,6 0,-6 0</inkml:trace>
  <inkml:trace contextRef="#ctx0" brushRef="#br0" timeOffset="84.6">4298 2311,'0'-14,"-2"7,2 7,0-5,-3 1,3 4,0 0,0 0</inkml:trace>
  <inkml:trace contextRef="#ctx0" brushRef="#br0" timeOffset="85.6">4372 2214,'0'0,"0"0,1 2,-1 3,0 5,0-2,2 7,-2 0,2 5,-2 0,4 4,-4-2,2 0,0-1,2-2,0-3,0-4,2-2,0-3,2-3,-2-3,1 0,-2-1,0-2,-1-2,-1-1,-1-3,0 0,-1-3,-1-1,0 0,0-1,0 2,0-2,0 4,0 1,0 2,0 2,0 4,0 0,0 0,1 7,0 1,1 4,0 1,2 2,-1 0,2 0,-1-3,1-1,1-2,1-3,-2-4,2-2,-1 0,-1-3,0-2,-2-2,2-1,-5-3,1-1,1-2,-1 0,-1 0,1 0,1 2,0 2,0 3,0 2,-2 5,8 0,-4 4,1 3,-1 3,2 2,-1 2,-1 0,2 0,-1-3,0 0,-2-3,1-3,-4-5,6 1,-6-1,2-6,-2-1,0 0,0-1,-2 1,0 0,2 1,0 1,0 5,5-4,2 3,-1 1,3 0,0 0,0 0,2 0,-1 0,0-1,-1-2,0-1,-2-2,1 1,-4-2,1 1,-3-1,1 1,-3-1,2 2,-2 1,0 4,-5-2,5 2,-10 7,6 1,-2 2,1 3,3 0,1 1,1 0,4-1,3-2,3-2,3-3,1-1,2-3,-2-2,3 0,-8-7,2 3,-4-3,-2 0,-5 7</inkml:trace>
  <inkml:trace contextRef="#ctx0" brushRef="#br0" timeOffset="86.6">4346 2286,'0'0,"10"0,5-2,5 0,5-3,7 4,-2-2,2-1,-1 1,-3 1,-28 2</inkml:trace>
  <inkml:trace contextRef="#ctx0" brushRef="#br0" timeOffset="87.6">4819 2189,'-1'-5,"1"5,0 0,4 0,-4 0,10 5,-2 1,-1 0,0 1,2 1,-3-3,1 0,0 2,-7-7,0 0</inkml:trace>
  <inkml:trace contextRef="#ctx0" brushRef="#br0" timeOffset="88.6">4892 2154,'0'0,"7"3,-6 1,0 1,2 4,2 0,-2 1,2-2,3 3,-4-3,-4-8</inkml:trace>
  <inkml:trace contextRef="#ctx0" brushRef="#br0" timeOffset="89.6">44 1520,'-3'-5,"3"7,0 8,3 6,1 6,0 7,5 10,-1 6,3 8,0 8,3 9,-1 8,2 6,2 5,1 1,-1 0,3 0,-2-6,4-2,-5-9,3-2,-5-10,0 1,-5-5,-1-4,-3-3,-1-5,0-5,-5-7,5-3,-5-8,0-3,-1-7,1-1,-4-5,1 1,-3-4,2 0,-1-2,5-1,-6 0,6 0,-2-9,2 3,0-1,3-2,1 2,0-3,2 2,-1 1,2 1,0 1,1 1,1 1,4 1,-1 1,3 1,3-2,4 2,1 0,6 0,0 0,3 3,3-2,3 3,0-3,6 3,2-2,3 0,5 0,3-2,5 2,1-2,5 1,1 0,4 0,2 2,2-1,3 1,4-1,2-1,4-1,4 1,-1-1,2 0,-2-1,-2 1,-5 0,-5 0,-5 0,-8 2,-6 1,-6-2,-5 1,-7 0,-6-1,-5 0,-5 0,-6-1,-4 2,-5-2,-4 1,-9-1,0 0,0 0,0 0,-7 2,1-2,-1 0,1-4,0 0,0-3,3-3,0-4,0-2,1-6,2-2,0-4,0-1,0-1,3 3,-1 2,3 5,-1 5,3 8,-1 6,3 7,0 11,0 7,1 5,2 6,-1 2,1 2,0-4,-1-3,0-6,-1-7,-2-8,1-6,-3-7,1-8,-3-7,1-4,0-8,-1-3,1-6,-1 1,1 2,-2 2,1 6,-1 6,0 8,1 7,2 9,0 10,2 8,0 5,2 4,-1 2,1 0,0-1,0-5,-1-5,-2-6,0-5,-1-5,1-5,-3-5,1-6,-3-7,1-6,-1-5,0-6,0-4,-1 0,1 2,0 4,0 4,2 8,1 10,2 10,1 7,1 13,0 10,-1 5,3 7,-2 3,2-3,-2-2,3-5,-2-6,2-10,0-7,0-9,4-6,-2-9,2-6,-1-9,1-6,0-5,-2-2,0 0,-1 3,-1 6,-3 3,0 13,-3 1,2 12,1 3,-2 3,1 3,-8-6</inkml:trace>
  <inkml:trace contextRef="#ctx0" brushRef="#br0" timeOffset="90.6">3546 2842,'7'-21,"-3"11,6 6,-5 4,3 0,4 9,-1 5,2 7,-3 6,2 6,-3 1,1 2,-2-1,1-2,-4-3,1-5,-3-5,2-5,-3-4,1-3,-3-3,0-5,0 0,0 0,0 0,0 0,0-4,0 4,3-7,-3 7,8-6,-2 2,4 1,1-1,5-3,1 1,4-1,0 1,0 0,1 1,-1 0,-4 2,-2 3,-2 0,-2 2,-4 1,-7-3,8 4,-8-4</inkml:trace>
  <inkml:trace contextRef="#ctx0" brushRef="#br0" timeOffset="91.6">1625 2765,'4'13,"-2"-1,-2-1,2 0,-1 2,0 0,0-2,0-3,0 0,-1-3,0-5,0 0,0 0,0 0,0-5,0 5</inkml:trace>
  <inkml:trace contextRef="#ctx0" brushRef="#br0" timeOffset="92.6">1637 2767,'7'-20,"-1"13,0 2,1 4,-1-1,3 5,-3 2,3 4,-5 1,4 3,-5 1,3 0,-5 0,1-1,-1-1,-1-3,0 1,0-3,-2-2,1-1,1-4</inkml:trace>
  <inkml:trace contextRef="#ctx0" brushRef="#br0" timeOffset="93.6">1639 2828,'-6'-1,"6"1,-5-1,5 1,0 0,0 0,6-3,-1 2,3-1,2 0,0-4,1 3,3 0,-3-1,0 3,-11 1</inkml:trace>
  <inkml:trace contextRef="#ctx0" brushRef="#br0" timeOffset="94.6">1786 2783,'0'0,"0"0,0 9,-5-5,5 7,-1-4,1 4,0-2,3 2,-1-3,3-1,1-2,0 0,1-2,-2-3,7 0,-5-2,0-2,-1-2,-1-1,-5 7</inkml:trace>
  <inkml:trace contextRef="#ctx0" brushRef="#br0" timeOffset="95.6">1826 2722,'-9'-6,"0"4,9 2,0 0,0 0,0 0,0 0,0 0</inkml:trace>
  <inkml:trace contextRef="#ctx0" brushRef="#br0" timeOffset="96.6">181 1431,'-2'3,"8"-3,6-1,6-2,10 2,5 0,6 0,0 0,3 1,-1 0,-6 0,-1 2,-7 1,-5-2,-4 3,-18-4</inkml:trace>
  <inkml:trace contextRef="#ctx0" brushRef="#br0" timeOffset="97.6">573 1400,'-7'-17,"3"6,4-1,0 5,0-2,0 4,3 1,3 3,-2 3,5 6,-1 5,1 3,-1 3,2 4,0 3,-1 1,0-2,0 0,1-3,-1-3,0-5,-2-4,1-4,-1-5,-1-2,0-8,-4-5,-1-4,0-5,-1-2,0-3,-2 0,1 0,0 5,1 2,1 4,2 6,2 3,0 5,3 4,1 7,1 4,2 3,-1 2,2 4,0 0,3 1,-1-3,-1-3,-1-2,-1-5,-2-2,-1-6,0-1,-6-8,1-2,-4-6,1-1,-1-5,-2 0,1 0,1 1,0 2,5 2,2 4,1 6,3 5,1 2,2 9,0 4,1 5,1 4,-1 2,1 0,-1 1,1-2,-2-2,0-3,-1-3,1-2,-1-4,-1-2,-2-2,0-4,-1-1,1-5,-1-4,0-4,0-3,1-2,-1-1,1-1,0 0,1 2,1 4,-2 0,3 4,3 5,-2 0,-14 5</inkml:trace>
  <inkml:trace contextRef="#ctx0" brushRef="#br0" timeOffset="98.6">1437 1426,'-6'-4,"-4"-3,10 7,-5-1,5 1,6-2,4 0,9 2,3-2,7 1,4-2,3 1,1 0,-2 1,-1 1,-9-1,0 1,-9 2,-7 0,-9-2</inkml:trace>
  <inkml:trace contextRef="#ctx0" brushRef="#br0" timeOffset="99.6">1741 1417,'-6'-1,"6"1,-5 0,5 0,0 0,0-4,6 2,5-1,4 0,4 0,3-1,5 1,0 0,0 2,-1 0,1 1,-4 0,-5 0,-18 0</inkml:trace>
  <inkml:trace contextRef="#ctx0" brushRef="#br0" timeOffset="100.6">2075 1027,'-3'-25,"3"17,-1 2,1 6,0 0,0 8,-3 6,3 11,0 9,0 13,-5 8,2 13,-7 5,3 4,-2 0,2-4,2-8,2-7,3-9,1-10,6-8,-1-9,5-4,-2-7,-9-11,10 3,-10-3</inkml:trace>
  <inkml:trace contextRef="#ctx0" brushRef="#br0" timeOffset="101.6">2369 1003,'6'-4,"3"2,-2 11,-4 7,4 14,-6 10,2 11,-4 8,0 11,-5 3,2 2,-2-2,1-8,3-9,1-10,1-9,0-11,6-6,0-8,-4-7,-2-5,0 0</inkml:trace>
  <inkml:trace contextRef="#ctx0" brushRef="#br0" timeOffset="102.6">2436 1376,'-14'-8,"8"6,2-2,4 4,0-5,5 5,6-2,8 2,6 0,8 0,8 0,8 0,8-1,6 1,3-2,1 1,-1-1,-2 0,-3 1,-7-1,-8 2,-10 0,-5 0,-12 0,-3 0,-16 0,0 0,-4 0,4 0</inkml:trace>
  <inkml:trace contextRef="#ctx0" brushRef="#br0" timeOffset="103.6">3213 1349,'-8'-1,"1"1,0 5,-4-2,6 5,-3-2,5 3,0-1,3 2,1-2,6-1,1-2,2-2,1-1,2-2,0-3,0-2,-4-4,0-1,-4-1,-1 0,-4 1,-1 1,-4 1,-3 3,0 2,-6 1,6 4,-6 0,0 2,2-2,12-2</inkml:trace>
  <inkml:trace contextRef="#ctx0" brushRef="#br0" timeOffset="104.6">3155 1077,'-13'-12,"10"6,2-1,2 0,6 0,4 1,4 1,1 2,0 3,-1 1,-1 5,-3 5,-5 2,-6 3,-4 2,-5 2,-6-3,-1 0,2-2,0-3,2-3,2-3,5-3,5-3,6 1,6-1,5-3,3-1,7 2,0-4,4 3,0 0,1 1,-32 2</inkml:trace>
  <inkml:trace contextRef="#ctx0" brushRef="#br0" timeOffset="105.6">862 1107,'0'3,"-1"7,1 0,-1-3,2 9,-1-4,0 5,0-3,0 2,0-3,0 0,0 0,0-8,1 5,-1-6,0-4,0 0,0 0</inkml:trace>
  <inkml:trace contextRef="#ctx0" brushRef="#br0" timeOffset="106.6">650 1087,'-9'0,"3"0,0 3,-2-2,2 4,-5-4,5 6,-3-5,4 5,-2-3,3 3,1-3,3 2,0-2,0 0,0-4,10 5,-4-5,1 0,-2 0,3-2,-2-3,0 1,-1-1,0 0,-2 0,0-1,0 1,-2 0,1 0,-2 5,2-6,-2 6,0 0,0 0,0 0,0 0,0 0,0 6,0-2,-1 2,0-1,0 1,0 1,1-1,0 2,0-1,0 0,1 0,1 1,-1 1,1-2,0 2,-1-1,1 0,-2-1,0 2,0-2,-2-2,-1 1,0-1,-3 0,0-2,-1-1,0 0,-1-2,1 0,0-1,2-2,0-1,2 0,2-2,1 0,2-1,3-1,1 1,2-1,1 1,0-1,2 3,-5-5,7 7,-6-2,2 2,0 1,-9 2</inkml:trace>
  <inkml:trace contextRef="#ctx0" brushRef="#br0" timeOffset="107.6">1421 1108,'0'-15,"0"11,0 4,0 0,2 6,-1 4,3 6,-4 0,4 3,-2 1,1-1,-1-1,1-4,-2-1,0-4,0-3,-1-2,0-4,0 0,0 0,0 0,0 0,6 0,-6 0</inkml:trace>
  <inkml:trace contextRef="#ctx0" brushRef="#br0" timeOffset="108.6">718 1105,'-1'3,"1"-3,-4 6,4-6,-4 8,4-8,-4 9,4-9,0 9,0-4,0 0,2 0,2 0,-1-2,2 1,0 0,1-3,1 0,0-1,0-1,0-1,-1-2,-1-1,0 0,-2-1,-1-1,-1 1,-1-1,0 1,-3-2,1 3,-1 0,-1 1,-1 2,1 0,-1 2,0-1,5 1,-7 1,7-1,-2 5,2-5,0 0</inkml:trace>
  <inkml:trace contextRef="#ctx0" brushRef="#br0" timeOffset="109.6">782 1163,'4'6,"-4"-6,8 1,-8-1,9 0,-5-1,-4 1,7-3,-7-2,6 5,-6 0</inkml:trace>
  <inkml:trace contextRef="#ctx0" brushRef="#br0" timeOffset="110.6">857 1121,'0'-4,"5"0,-5-1,7 3,-6-2,9 3,-5-3,7 4,-3-1,4 1,-3 1,3 2,-5 1,1 2,-3-1,-1 1,-3 1,-2-1,-1-1,-3-1,-3 0,-1-1,0 0,-8-3,2 0,-3 1,2 0,15-1</inkml:trace>
  <inkml:trace contextRef="#ctx0" brushRef="#br0" timeOffset="111.6">283 869,'2'-8,"-2"8,0 0,0 0,2 12,-2-2,0 8,0 1,0 6,-2 0,0 3,-1-2,0-1,1-2,-2-4,3-2,-3-7,4 2,-2-7,2-5,0 0,0 0</inkml:trace>
  <inkml:trace contextRef="#ctx0" brushRef="#br0" timeOffset="112.6">236 941,'-17'-1,"11"-4,2-3,4 2,-2-3,4 1,1-3,6 0,-1-2,6 3,0-2,3 2,1-1,2 2,-2 3,2 1,-2 5,-1 0,-3 3,-2 4,-1 3,-5 1,-2 1,-3 1,-1 2,-3-2,-5 1,-4 1,-2-1,0-2,-3-2,2 0,0-2,3-3,3-1,2-3,7-1,0 0,5-3,2 1,4 2,1 0,0 5,-1 5,0 4,-1 2,-3 4,1-1,-4 0,1-1,1-4,1-5,1-2,2-6,1-1,-2-2,6 1,-7-2,0-1,-1 0,-7 4</inkml:trace>
  <inkml:trace contextRef="#ctx0" brushRef="#br0" timeOffset="113.6">95 1446,'-2'-13,"-5"6,2 1,-3 6,-3 0,1 7,1 2,-1 2,3 2,2 0,5 1,0-4,5 0,5-4,3-3,2-3,1-1,1-4,-3-2,-1-1,-3-1,-2-1,-7 2,-1 0,-4 1,-4 1,-2 4,-5 1,1 1,-1 8,-1 0,16-8</inkml:trace>
  <inkml:trace contextRef="#ctx0" brushRef="#br0" timeOffset="114.6">1390 1416,'-9'-5,"2"5,-1 2,-1 3,-1 2,2 2,0 1,2 1,2 0,4 0,0 1,4-3,4 0,1-2,1-2,3-1,-2-3,1-1,0-4,-3-1,-3-3,-2 0,-4-2,0 1,-4 0,-3 0,-4 2,2 2,-2 2,0 2,3 2,-1 1,8 6,-1-1,2 0,2 0,-2-7</inkml:trace>
  <inkml:trace contextRef="#ctx0" brushRef="#br0" timeOffset="115.6">5738 2536,'-10'-10,"2"7,-4 0,-5 0,2 4,-6 2,4 6,-6-1,3 5,-2 1,4 4,3 0,4 2,5 0,5-1,3-2,10-2,5-4,6-4,3-3,1-3,2 0,-4-3,4 0,-10 0,-2 2,-4 0,-13 0</inkml:trace>
  <inkml:trace contextRef="#ctx0" brushRef="#br0" timeOffset="116.6">5857 2738,'-1'-14,"1"9,0 5,0 0,3 4,0 7,-2 0,3 4,-3 1,2 1,-1-1,0-2,0-1,-2-3,1 0,-2-6,1 1,0-5,-9 0,5-1,4 1</inkml:trace>
  <inkml:trace contextRef="#ctx0" brushRef="#br0" timeOffset="117.6">5809 2758,'-1'-20,"3"9,5 0,4 1,4 2,4 3,4 2,-1 2,0 1,-3 4,-2 3,-6-1,-3 4,-8-1,-2 0,-7 0,-3-1,-3 0,-4-4,1 1,-1-1,1-4,2 0,16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</inkml:traceFormat>
        <inkml:channelProperties>
          <inkml:channelProperty channel="X" name="resolution" value="3971.75757" units="1/in"/>
          <inkml:channelProperty channel="Y" name="resolution" value="5295.24854" units="1/in"/>
        </inkml:channelProperties>
      </inkml:inkSource>
      <inkml:timestamp xml:id="ts0" timeString="2016-06-14T10:53:53.076"/>
    </inkml:context>
    <inkml:brush xml:id="br0">
      <inkml:brushProperty name="width" value="0.0381" units="cm"/>
      <inkml:brushProperty name="height" value="0.0381" units="cm"/>
      <inkml:brushProperty name="fitToCurve" value="1"/>
    </inkml:brush>
    <inkml:brush xml:id="br1">
      <inkml:brushProperty name="width" value="0.0381" units="cm"/>
      <inkml:brushProperty name="height" value="0.0381" units="cm"/>
      <inkml:brushProperty name="color" value="#3366FF"/>
      <inkml:brushProperty name="fitToCurve" value="1"/>
    </inkml:brush>
  </inkml:definitions>
  <inkml:trace contextRef="#ctx0" brushRef="#br0">8242 305,'-12'-4,"1"-1,11 5,-10-3,10 3,0 0,-8-5,8 5,0 0,0 0,0 0,4 5,-4-5,10 4,-3 0,1-2,1-2,3 1,0-1,4 1,1-1,4 0,0 0,5 0,0-2,2 2,0-2,-1 2,0 0,-3 0,-2 0,-3 0,-4 2,-4 0,-1 2,-3-1,-7-3,8 7,-8-7,3 9,-3-9,0 0,0 8,0-8,0 0,-7 8,7-8,0 0,-6 5,6-5,0 0,0 0,0 0,0 0,0 0,0 0,-2 6,2-6,0 0,5 2,-5-2,8 0,-8 0,10 2,-10-2,9 1,-9-1,9 2,-9-2,8 4,-8-4,0 0,9 9,-9-9,4 9,-4-2,1 0,-1 0,0 2,-1 0,-2 0,-5 1,0 0,-4 0,-2 2,-4 0,-4 2,-2 0,-2-2,1 2,-2-1,3-2,-2-1,2-2,1-1,1 1,0-2,-1 1,3-2,0 2,3-2,2 0,2 1,1-1,2-1,2 0,0 0,1 0,-1 0,-2 0,-1 1,0 1,0-1,0 1,1-1,3 1,7-6,-8 9,8-9,0 7,0-7,11 5,-2-3,4 0,2 0,5 0,1-2,5 1,0-1,2 0,-1-2,-2-2,-4-1,0 1,-6-2,0 1,-4-3,-2 3,-2-2,-7 7,11-11,-11 11,7-10,-7 10,3-6,-3 6,0 0,0 0,6-6,-6 6,0 0,11-5,-5 3,2-1,2 0,4 0,2 0,2 1,1 0,1 0,1 0,1 0,-3 1,-1 0,-2-1,-1 1,-3 0,-3 0,-1 1,-1 0,-7 0,7 0,-7 0,0 0,0 0,0 0,0 0,4 5,-4-5,0 7,0-7,1 11,0-5,2 2,2 1,1 1,0 1,0 1,1 0,-2-1,0 2,-2-1,-2 0,-1 0,-3-1,-3 1,-5-1,-2 0,-3 0,-2-1,-4-2,-3-2,-1 0,-2-2,0 0,-2-1,-2 1,-1-1,0 2,-1-1,0 2,0-1,3 2,1-1,2 1,3-1,3 1,2 1,4 0,-1-1,2 3,0 0,-1 1,1 0,-2 1,0 1,0 1,0-1,1 1,4 0,0-3,3 1,3-2,3-2,3-1,3 0,4-2,4 1,3-1,6 0,2 0,3 0,0 1,2 0,3 0,0 0,2-2,0 1,0-2,2-1,2-2,2 0,3 0,2-1,-1-2,0-1,0 2,-1 0,-1-2,-3 2,-6 0,-3 2,-6 0,-3 0,-3 0,-3 2,-3 1,-2 2,0 0,-1 0,-1 1,-6-6,11 13,-6-4,-2-1,-1 1,0 0,0 1,-1-1,0 0,2-2,-3-7,3 10,-3-10,4 8,-4-8,0 0,6 7,-6-7,0 0,0 0,4 7,-4-7,0 0,0 0,0 0,0 0,0 0,0 0,0 0,0 0,0 0,0 0,-3 7,3-7,0 0,0 0,-7 6,7-6,-7 5,0-3,0 2,-5-1,-4 2,-7 2,-5 1,-9 3,-10 1,-9 2,-5 0,-6 1,-6 0,-3-1,-3 0,2-1,4-3,4-1,4 0,7 0,6-1,10-2,10-2,8 0,7 0,5-3,12-1,0 0,-2-4,8-1,2 0,5-2,-1 1,4 1,-1 0,-1 3,1 0,0 2,1 0,-3 0,1 0,-1 1,0 0,-2 1,1 1,-1 0,0 1,3 2,3 1,3-1,6 1,5 0,5-1,4-4,6 0,2-2,5 0,2-3,3-4,-1 1,-1-1,-2-1,-2 0,-4 1,-6 0,-7 1,-5 0,-5 3,-5 0,-6 1,-4 2,-1 0,-9 0,11 3,-11-3,5 9,-5-9,5 13,-4-6,1 2,-1 0,0 0,-1 1,0 0,0 0,-3 0,-2 1,-2 0,-4 0,-3 1,-3 0,-4 1,-5-1,-3 0,-4-1,-5 0,-5-1,-4-1,-3 0,-5-1,-2 0,-3 0,-1 0,0-1,0 1,2-1,4-1,3 0,4 0,5-1,3-1,5 1,6-1,3 0,6-1,3 2,4-1,5 1,8-5,-6 11,6-4,8-1,4 2,4-1,3-1,3 1,5-1,3-1,6 0,1 0,3-2,4-1,1-1,4-1,1 0,0-4,-1 0,1-2,-2 0,1 1,-2-1,-1 0,-2 1,0-1,-3 1,-4 0,-2 1,-4-1,-2 2,-3 1,-1 2,-3 0,-1 0,-1 2,1 0,-1 4,-3-2,2 2,-3 1,-3-1,-2 0,-2 0,-9-6,9 13,-9-7,-1 3,-5-1,-6 2,-4 2,-4-1,-4 2,-4-1,-4 1,-4-1,-3-2,-4 0,-2-1,-7-1,-3 0,-1-1,-1 0,2-1,1 1,3-2,3 2,4 0,4 1,2 0,4-1,2 1,5 1,4 0,3-1,7 0,5-1,5 1,3 0,7-2,7 1,5-1,7-1,3-1,6 0,3-2,4-2,-1 0,4 0,3 0,3-2,0-3,0 1,3-1,1 0,-2 0,-1 0,-3 1,-3 1,-2 1,-3 2,-4 0,-4 0,-4 2,-5 2,-4 1,-4 1,-7 0,-1 1,-4 1,-1 0,-3 2,0 0,-4 1,-1 1,-2 0,-1-1,-3-1,0-1,-3 0,-2-1,-3 1,-3-2,-5 0,-2 0,-6-1,-2 0,-4 0,-1-1,-1-2,-2 2,2-1,0 0,1 1,3 0,3 0,0 1,3 0,-1 0,3 0,1 0,2 1,6-1,0 1,6-1,4 1,5-1,7-6,2 9,11-5,5 0,6-3,6 0,9-1,4 0,6 0,4 0,2-2,1 2,1 0,-2 0,0 0,-5 2,-1 1,-3 0,-3 1,-5 0,0 1,-5 1,-2-1,-3 1,-4-1,-6 1,-5-1,-4 0,-9-5,2 9,-8-3,-6-1,-3 2,-2 0,-2 0,-2 1,-2 0,-2-1,-1 0,0 0,-2-2,-2 0,-3 0,-2-1,-2 0,-1 0,0 1,-1-1,0 1,0 0,0 0,4-1,2 0,2-2,5-1,2 1,4-2,5 0,8 2,7-2,0 0,9 8,12-8,-21 0</inkml:trace>
  <inkml:trace contextRef="#ctx0" brushRef="#br1" timeOffset="1">698 1680,'-13'1,"13"-1,0 0,0-7,10 1,3-2,8-1,0-4,5 1,-1-3,4 3,-1-2,1 3,-3-1,0 3,-3 0,0 3,-3 0,-2 1,-3 2,-2 0,-2 1,-4 2,-7 0,9-2,-9 2,0 0,0 0,0 0,0 0,0 0,0 0,0 0,0 0,0 0,0 0,0 0,0 0,0 0,0 0,0 0,0 0,0 0,0 0,0 0,0 0,0 0,0 0,0 0,0 0,0 0,0 0,0 0,0 0,0 0,0 0,0 0,0 0,0 0,0 0,0 0,0 0,0 0,0 0,0 0,0 0,0 0,0 0,0 0,0 0,0 0,0 0,0 4,0-4,0 0,0 0,0 0,0 0,0 0,3 6,-3-6,0 0,0 0,0 0,0 0,0 0,0 0,0 0,0 0,0 0,3 7,-3-7,0 0,0 0,0 0,0 0,0 0,0 0,0 0,0 0,0 0,0 0,0 0,0 0,0 0,0 0,0 0,0 0,0 0,0 0,0 0,0 0,0 0,0 0,0 0,0 0,6 6,-6-6,0 0,0 0,0 0,0 0,0 0,0 0,0 0,6 2,-6-2,0 0,0 0,9 1,-9-1,0 0,8 0,-8 0,0 0,9 1,-9-1,0 0,8 4,-8-4,8 5,-8-5,9 6,-9-6,11 9,-11-9,11 8,-11-8,8 9,-8-9,4 10,-4-10,0 11,0-5,-3 2,-1-2,-3 3,1-1,-2 0,-2 0,0 1,-1-1,0 0,-2-1,1 1,-1-2,1-1,-1 0,2 0,-3 0,2 0,0 0,-2 0,2 1,-1 0,0 0,-1 1,0-1,0 1,-1-1,2 0,-1 1,1-1,1 0,1 0,0 0,1-2,0 0,1 0,0-1,1 0,0 0,0-1,0 0,2 0,0 0,6-2,-11 3,11-3,-10 2,10-2,-7 1,7-1,0 0,-7 0,7 0,0 0,0 0,0 0,0 0,0 0,0 0,0 0,0 0,0 0,0 0,0 0,0 0,0 0,0 0,0 0,0 0,0 0,0 0,0 0,0 0,0 0,0 0,0 0,0 0,0 0,0 0,0 0,0 0,0 0,0 0,0 0,0 0,0 0,0 0,0 0,0 0,0 0,0 0,0 0,0 0,0 0,0 0,0 0,0 0,0 0,0 0,0 0,0 0,0 0,0 0,3 0,-3 0,0 0,0 0,0 0,0 0,0 0,0 0,0 0,0 0,0 0,0 0,0 0,0 0,0 0,0 0,0 0,0 0,0 0,0 0,0 0,0 0,-4 3,4-3,-7 4,7-4,-6 5,6-5,-8 6,8-6,0 0,-7 7,7-7,0 0,0 0,-1 8,1-8,0 0,5 3,-5-3,9 1,-9-1,12 1,-5 0,0 0,0 0,1-1,1 2,0-2,0 1,0-1,0 0,0 0,-2 0,-1 0,-6 0,10 0,-10 0,10 0,-10 0,12 0,-5 0,2 0,0 0,1 0,-1 0,1 0,0-2,-1 1,-2 0,0 0,0 0,0 1,-7 0,12 0,-12 0,10 0,-10 0,9 0,-9 0,0 0,8 0,-8 0,0 0,7 0,-7 0,9 0,-3 0,2-2,1 1,1-1,1 0,0-1,1 0,0 0,-2-1,0 1,-2 1,-1-1,-7 3,10-5,-10 5,7-4,-7 4,0 0,7-3,-7 3,0 0,8-2,-8 2,0 0,0 0,0 0,0 0,0 0,0 0,0 0,0 0,0 0,6-4,-6 4,0 0,0 0,0 0,7 0,-7 0,0 0,0 0,7 0,-7 0,0 0,0 0,0 0,0 0,0 0,0 0,0 0,0 0,0 0,0 0,0 0,0 0,0 0,0 0,0 0,0 0,0 0,0 0,7-1,-7 1,0 0,0 0,7 0,-7 0,0 0,7 1,-7-1,0 0,8 4,-8-4,7 2,-7-2,10 3,-10-3,12 4,-12-4,11 5,-11-5,9 6,-9-6,6 9,-6-9,3 12,-3-5,0-1,-2 2,-1 0,-1-1,-1 0,0 0,1 0,0 0,-1-1,5-6,-5 12,5-12,-4 10,4-10,-2 10,2-10,-2 13,1-7,1-6,-3 14,3-14,-5 13,5-13,-4 10,4-10,-7 8,7-8,-6 8,6-8,-10 7,10-7,-12 7,6-4,-4 1,2-1,-2 0,-1 1,-1-2,0 3,-1-2,1 1,-2-1,2-1,-1 2,2-2,-2 0,-1 0,-1 0,0 1,-1 0,1 2,-1-1,1 0,2 2,1-3,2 0,1-1,1 0,1 0,-1-1,-2 1,-2 0,-1 1,-2 1,-2 1,-2 0,1 1,-1-1,2 0,1 1,1-2,2 0,3 0,0-2,2-1,0 0,1 0,7-1,-10 0,10 0,-11 2,11-2,-9 1,9-1,-7 2,7-2,0 0,-7 2,7-2,0 0,0 0,0 0,0 0,0 0,0 0,0 0,0 0,0 0,0 0,0 0,0 0,0 0,0 0,0 0,0 0,0 0,0 0,0 0,0 0,0 0,0 0,0 0,0 0,0 0,0 0,0 0,0 0,0 0,-7 4,7-4,0 0,-9 7,9-7,-7 7,7-7,-7 6,7-6,0 0,-7 7,7-7,0 0,0 0,0 0,-7 5,7-5,0 0,-7 2,7-2,-6 4,6-4,-7 5,7-5,-10 7,10-7,-8 6,8-6,-6 7,6-7,-5 6,5-6,0 0,0 7,0-7,8 2,-1-2,2 0,2 0,1 0,2 0,0-1,3-1,-1 1,2 0,1-2,1 1,3-1,1-3,2 3,1-3,-1 2,1-1,-1 1,-1 1,-1 0,-3 2,2-1,-2 1,1-1,-1 1,1 1,0 0,1-2,-1 2,-1-2,0 2,0 0,0 0,-2 2,0 0,-2 0,0 2,-1-1,-1 1,0-1,-1-1,1-1,0-1,0 0,0 0,0 0,0-1,-2-1,-1-1,-3 1,-2 1,-7 1,11-1,-11 1,0 0,0 0,0 0,0 0,0-7,0 7,-4-6,4 6,-7-5,7 5,-7-5,7 5,0 0,0 0,0 0,0 0,0 0,0-7,0 7,4-2,-4 2,10-2,-10 2,8-2,-8 2,8-3,-8 3,0 0,0 0,0 0,0 0,0 0,0 0,0 0,0 0,0 0,0 0,0 0,0 0,0 0,0 0,6 0,-6 0,0 0,0 0,0 0,0 0,0 0,4 3,-4-3,0 0,0 0,3 6,-3-6,0 0,7 7,-7-7,0 0,6 7,-6-7,0 0,6 9,-6-9,4 8,-4-8,4 8,-4-8,2 7,-2-7,2 6,-2-6,1 7,-1-7,1 6,-1-6,2 8,-2-8,0 8,0-8,0 10,0-10,0 10,0-10,0 10,0-10,0 9,0-9,2 7,-2-7,3 7,-3-7,0 0,6 6,-6-6,0 0,5 7,-5-7,0 0,3 8,-3-8,0 0,1 7,-1-7,0 0,0 0,0 0,0 0,0 0,0 0,0 7,0-7,0 0,0 0,0 0,0 0,0 0,0 0,0 0,0 0,0 0,0 0,0 0,0 0,5 7,-5-7,0 0,0 0,0 0,0 0,0 0,0 0,0 0,6 7,-6-7,0 0,0 0,0 0,0 0,0 0,0 0,0 0,0 0,0 0,0 0,0 0,0 0,0 0,0 0,0 0,0 0,0 0,0 0,0 0,0 0,0 0,0 0,0 0,0 0,0 0,0 0,0 0,0 0,0 0,0 0,0 0,0 0,0 0,-1 6,1-6,0 0,0 0,-2 7,2-7,0 0,0 0,-3 7,3-7,0 0,0 0,0 0,0 0,0 0,-5 7,5-7,0 0,0 0,0 0,-7 6,7-6,0 0,-7 1,7-1,0 0,-9 4,9-4,-10 4,10-4,-12 5,3-4,1 1,-2 1,0 0,0 0,-3 0,1 1,-1 0,1 1,-1 0,-1 0,0 1,-1-1,-1 2,0 0,-4 0,0 0,-2 2,-1-1,-1 0,-1 1,0 0,0-2,1 1,-2 0,1 0,0 0,1 0,0 0,2 0,-1 0,3 0,1-1,1-1,-1 0,2 0,-3 0,0-1,-1 0,-1 0,0 0,0 2,0-1,0 1,3-2,0 2,1-1,2 1,-1-1,1-1,2 0,-1-1,1 0,2 0,-1-1,2 1,0-1,4 0,1-1,6-2,-8 2,8-2,0 0,0 0,10-4,0 0,2-1,4 0,1-2,2 2,4-3,0-1,2 1,2-1,2 0,0-1,2 1,-1 0,1 2,-1 0,-2 2,-1-1,-3 0,1 2,-2-1,-1-1,0 2,-1-2,-2 2,-1 0,-1 0,-3 0,0 1,-2 1,-3 0,1 1,-1 0,-1 1,-1 0,1 0,-2 0,1 0,-1 0,1 0,-1 0,0 0,1 0,-7 0,10 0,-10 0,10 0,-10 0,0 0,7 0,-7 0,0 0,0 0,0 0,0 0,0 0,0 0,0 0,0 0,0 0,0 0,0 0,0 0,6 0,-6 0,0 0,0 0,0 0,0 0,7 2,-7-2,0 0,0 0,0 0,8 4,-8-4,0 0,0 0,7 3,-7-3,0 0,0 0,0 0,0 0,6 4,-6-4,0 0,0 0,0 0,0 0,0 0,0 0,8 5,-8-5,0 0,7 1,-7-1,7 2,-7-2,8 0,-8 0,12 1,-6 0,1-1,1 0,1 0,-1 0,2 0,-1-1,0 0,1-1,-2 1,1 1,-1-1,0 0,-2 1,0 0,-6 0,11-1,-11 1,11-1,-11 1,11 0,-11 0,10 2,-10-2,9 3,-9-3,7 4,-7-4,0 0,7 8,-7-8,3 6,-3-6,2 8,-2-8,3 9,-3-9,5 11,-5-11,5 11,-5-11,8 11,-8-11,8 7,-8-7,7 6,-7-6,0 0,6 9,-6-9,4 8,-4-8,6 9,-6-9,4 9,-4-9,0 0,6 8,-6-8,0 0,0 0,0 0,2 6,-2-6,0 0,0 0,-5 4,5-4,0 0,-7 4,7-4,0 0,-8 4,8-4,0 0,-8 3,8-3,-7 1,7-1,-8 3,8-3,-8 2,8-2,-8 1,8-1,-7 3,7-3,0 0,-8 4,8-4,0 0,-6 4,6-4,0 0,-10 5,10-5,-8 3,8-3,-9 3,9-3,-9 4,9-4,-10 5,10-5,-8 4,8-4,-8 5,8-5,-7 4,7-4,-7 4,7-4,-8 4,8-4,-11 5,11-5,-12 6,4-4,1 1,-1 1,0-2,0 1,2 0,-2 0,0-1,2 0,-2-1,2 1,-2 0,-2 0,1 0,-2 1,-1 0,-1 0,-1 0,-1 1,-2 0,0 1,-1 0,-1 2,-1 1,-1 2,-2 0,-2 3,-1-2,0 2,-1 0,0-1,2 0,-2-2,3 0,1 0,0-1,0-1,2 1,0-1,0 0,2 1,1-1,1 0,2 0,1 0,2-1,0 0,3-1,0 0,2-1,0 0,7-5,-8 9,8-9,-1 8,1-8,1 8,-1-8,9 7,-9-7,14 6,-6-3,2 0,1-2,3 1,1-2,3 0,5 0,2 0,4-3,1-2,2 1,0-1,1 0,1-1,-3 1,0-2,-3 2,0-1,-1 1,1-1,-3 1,2-1,-2 1,1 0,-1 1,0 0,-1 0,-1 0,0 1,-2 0,-2 0,-1-1,0 2,0-2,0 0,-2 1,0-1,-2 1,-1-1,0 1,-2 0,-2 2,-3-1,2 1,-8 1,11-3,-11 3,11-2,-11 2,9-2,-9 2,0 0,8-1,-8 1,0 0,0 0,0 0,0 0,0 0,0 0,0 0,0 0,0 0,0 0,0 0,0 0,0 0,0 0,0 0,0 0,0 0,0 0,0 0,0 0,0 0,0 0,0 0,0 0,0 0,0 0,0 0,0 0,7 2,-7-2,0 0,0 0,8 6,-8-6,0 0,6 3,-6-3,0 0,0 0,8 5,-8-5,0 0,8 5,-8-5,0 0,8 7,-8-7,0 0,7 7,-7-7,0 0,0 0,7 7,-7-7,0 0,0 0,0 0,2 6,-2-6,0 0,0 0,0 0,0 0,1 7,-1-7,0 0,0 0,-2 8,2-8,0 0,0 9,0-9,0 8,0-8,4 8,-4-8,6 9,-6-9,3 12,-3-12,9 8,-9-8,7 10,-7-10,8 6,-8-6,11 5,-11-5,8 7,-8-7,9 3,-9-3,7 6,-7-6,0 0,7 4,-7-4,0 0,0 0,0 0,0 0,0 0,0 0,0 0,0 0,0 0,0 0,0 0,2 7,-2-7,0 0,0 0,1 8,-1-8,0 0,0 0,6 7,-6-7,0 0,7 6,-7-6,0 0,0 0,7 4,-7-4,0 0,0 0,0 0,0 0,7 4,-7-4,0 0,0 0,0 0,6 6,-6-6,0 0,0 0,0 0,0 0,2 7,-2-7,-4 4,-2-1,-2 0,-2 0,0 1,0 0,-1 0,1 0,1-1,2 1,7-4,-12 4,12-4,-9 4,9-4,-9 2,9-2,-10 2,10-2,-9 3,9-3,-8 3,8-3,-7 4,7-4,0 0,-8 5,8-5,0 0,-7 4,7-4,0 0,-6 4,6-4,0 0,0 0,-7 2,7-2,0 0,0 0,0 0,0 0,0 0,0 0,0 0,0 0,0 0,-7 1,7-1,0 0,0 0,0 0,0 0,0 0,0 0,0 0,0 0,0 0,0 0,0 0,0 0,0 0,-7 5,7-5,0 0,-9 5,9-5,-11 5,5-2,-2 0,0-1,-1 1,-2-1,-2 0,-1 1,0 2,-2-1,-3 2,2-1,-3 1,1 0,-1 1,0 0,-1 0,-2-1,0 0,-1 2,0 0,-1 0,0 1,-2-1,1 0,0 1,-2 0,0-1,0 0,0 0,0 1,-1-1,1 1,1 0,0 0,3-1,1 0,2 1,3-2,2 0,3-1,3 1,3-1,2 2,2-2,3-6,-3 11,3-11,0 11,0-11,1 7,-1-7,0 0,6 9,-6-9,8 5,-8-5,10 4,-10-4,7 3,-7-3,0 0,7 1,-7-1,0 0,0 0,0 0,0 0,0 0,0 0,0 0,0 0,0 0,0 0,0 0,0 0,0 0,0 0,0 0,0 0,0 0,0 0,0 0,0 0,0 0,8 7,-8-7,0 0,9 2,-9-2,9 5,-9-5,13 4,-6-1,0 0,1-1,-2 1,2 0,-1-1,0 0,0 2,0-1,1 0,2-1,-1 0,2-2,2 0,1 0,-1-4,2 0,2-2,-1 1,0 0,-1 0,0 1,-1-1,-1 2,-1-1,-1 1,-2 0,0 1,-2-1,-7 3,10-3,-10 3,7-2,-7 2,0 0,0 0,0 0,0 0,0 0,6 0,-6 0,0 0,0 0,7-1,-7 1,9-1,-9 1,14-1,-6 0,3 0,-2 1,2 0,-1-1,2 0,-1 1,0-1,-1 1,-2 0,0-1,-1 1,-7 0,9-1,-9 1,0 0,9 0,-9 0,0 0,0 0,0 0,6 0,-6 0,0 0,0 0,0 0,0 0,0 0,7-1,-7 1,0 0,9 0,-9 0,6-1,-6 1,7-1,-7 1,9 0,-9 0,11 0,-4-1,1 0,1 0,1-2,0 0,1-1,0 1,-2 0,2-1,-2 1,1 1,1-1,-1 1,0 1,1 0,1-1,-1 0,-1 0,0 1,-1-1,0 0,1 0,-1 1,0-1,1 2,0-1,0 0,0 0,2 1,-1 0,2-2,1 1,-1 0,2-1,1 0,-2 0,4 0,-4-1,1 1,0-1,-1 2,-2-1,1 0,-2 2,-1-2,-1 2,0 0,-1 0,0 0,-2 0,0 0,-6 0,12 0,-12 0,10 1,-10-1,9 1,-9-1,9 3,-9-3,7 2,-7-2,0 0,8 5,-8-5,0 0,4 6,-4-6,0 0,1 9,-1-9,0 8,0-8,-2 11,-2-4,-3-1,1 1,-3 0,0 2,-2-1,-1 0,0 0,-2 0,-1-1,0 1,-1-1,-1 0,0 1,-2-1,-1 0,0 0,-1 0,-1 1,1-1,-1 2,0-1,0 0,0 1,0-1,-1 1,1 0,0-1,-1 2,2-2,-2 1,2 1,1-2,0 0,2 1,0-2,1 1,0-1,1 0,2-1,1 0,2 0,1-2,2 1,2-3,6-2,0 0,-7 4,7-4,0 0,0 0,0 0,0 0,0 0,0 0,0 0,0 0,0 0,0 0,-7 1,7-1,0 0,-10 3,10-3,-11 4,3 0,-1 1,-3 2,-2 0,0 2,-2 1,-1-1,-1 1,3-2,1 0,3-3,0 0,3 0,2-3,6-2,-8 7,8-7,0 0,-5 7,5-7,0 0,0 0,0 0,0 0,4 2,-4-2,9 0,-9 0,11-3,-11 3,11-3,-11 3,10-2,-10 2,7-2,-7 2,0 0,8-2,-8 2,6 0,-6 0,8 0,-8 0,9 0,-9 0,11 0,-11 0,11 0,-4 0,-1 2,3 0,-1 1,3 0,-1-1,1 1,1-1,0-2,1 0,0 1,1-1,1-1,0-2,-2 1,1-1,0 2,0-2,-1 0,-1 0,0 1,0-1,-2 2,1-2,-1 1,0 1,-1-2,1 2,-1 0,-1 0,3 0,-2 0,2 0,0 0,2 1,-1-2,0 1,1 0,-2-1,2 1,-2 0,1-2,1 2,0-1,1-1,-1 0,2 0,1 0,0 0,-1 1,-1 0,0 0,-1 0,-1 1,-1 1,-1-1,-1 1,-1 0,2 0,-3 0,2 0,0 0,2 0,-2 0,3-1,0 1,-1-1,1 1,-1-2,2 1,-2 1,0-2,0 1,0-1,-1 1,0-1,-1 1,-2 0,-7 1,9-1,-9 1,0 0,7-1,-7 1,0 0,0 0,0 0,0 5,0-5,-3 10,0-4,-1 1,-1 0,1 1,-3-1,2 1,-2 2,-1 0,2 0,-2 1,1 0,0 0,1 0,-1-1,1-1,0-1,1 0,-1-2,6-6,-13 12,7-6,-1-1,1 1,6-6,-12 10,12-10,-11 9,11-9,-10 10,10-10,-12 8,4-3,0-1,-3 0,-2 2,-2-2,-2 1,-2 1,-1 1,-1 0,-1 0,0 0,0-1,0 1,-1 0,-1 1,0 0,-1 0,0 3,-2-2,8 8,1-5,3-1,6-3,9-8,0 0</inkml:trace>
  <inkml:trace contextRef="#ctx0" brushRef="#br0" timeOffset="2">3439 908,'-55'15,"25"-5,1 1,-4-1,1 0,1 2,-2-1,0 1,-2 1,-1 0,-2 2,1 0,1 2,-3-2,2 2,1-2,3 0,2-2,5-1,3-1,4-1,4-2,5-2,4 2,6-8,0 10,4-7,8-2,3-1,4 0,4 0,6-3,1-2,9-1,2-1,2 0,2 0,2-2,0 1,0-2,-1 1,-4 0,-1 1,-2 0,-1-1,-1 2,-1 0,-1 1,-3-1,-1 1,-3 0,-4 1,-3 0,-5 1,-3 1,-4 0,-2 0,-7 3,10-3,-10 3,0 0,0 0,6-2,-6 2,7 0,-7 0,9 0,-2 0,1 0,1 0,4 0,0-2,3-1,0-1,2 1,2-2,0 2,1-1,-4 0,2 1,-5 0,-1 1,-5 1,1 0,-9 1,10-2,-10 2,0 0,0 0,0 0,0 0,-7 1,1 1,-4 1,2 0,-4 1,3 1,-4 0,1 1,0-1,0 2,0-1,0 1,0-2,-1 0,0 1,0 0,0-1,-2 1,0-1,-1 0,0 1,-1-1,0 0,-1 0,0-1,-1 0,2-1,-1 0,1 0,1 0,1-1,2 0,0 1,1-2,0 1,1 0,-2 0,1 0,-3 1,0 1,1 0,-1 0,-1 0,1 1,-1 0,1 0,-1 1,-1-2,1 2,-1-1,1 2,0-2,-1 1,0 0,0 0,-1 0,0 0,-1-1,1 2,-1-1,3-1,0 0,3-1,0 0,1-1,2 0,-1-1,2 1,-1 0,-2 1,0 1,1 0,-1 0,1 0,3 1,2-2,6-4,-4 8,4-8,11 2,3-2,1 1,5 1,1-2,3 1,1 0,2-1,1 0,3 0,2-3,2-3,5 0,0-1,1 0,2-2,-1 2,1-1,0 0,-6 2,0-2,-4 0,-2 0,-1 1,-2-2,-3 1,0 1,-1 0,-1 0,1 2,-2 0,-2-1,-2 2,-1 1,-5 1,0 1,-5-1,-7 2,9 0,-9 0,0 0,-5 4,-3 2,-5 2,-3 1,-4 2,-3 3,-4 0,-2 1,-3 0,-3-1,0 0,-4-2,1 1,-1-3,2 1,0 0,2 2,2-2,1 2,5 0,-1 1,3-1,0 0,0-1,1-1,-1 1,0-1,-3 1,1-1,-1 1,0-2,2 2,0-2,5 0,2-1,7-1,4-1,8-7,1 9,9-7,10-2,4 0,7-1,3-3,3-2,1 0,2 0,1 1,-5-1,0 3,-1-1,-2 1,1 0,-2-1,-2 0,0 0,-4-2,1 1,-3-1,-1-1,-3 0,1-1,-1 2,-1-3,-1 1,1-1,-2 2,1 0,-1 1,-1 0,-2 2,1 1,-1 0,-2 1,1 0,-1 1,3-1,-1 1,1 0,-2 1,2 0,-2 0,1 0,-3 0,0 0,0 2,-3 0,0-1,-2 1,-6-2,11 3,-11-3,11 2,-11-2,11 2,-2-2,0 0,2 0,0 0,1 0,0 0,0 0,-3 0,1 0,-2 0,-2 0,-6 0,9 1,-9-1,0 0,3 6,-3-6,-4 9,-1-2,-4 1,-1 1,-3 0,-2 2,-3-1,-3 2,-3-1,-3 0,-3 0,-3 1,-2-2,-2 1,-2-1,-1 0,-2 0,0-1,-2 1,0-1,5-1,3 0,3-2,5-1,5-1,6-2,5-2,4 0,1 0,7 0,-9-2,9 2,-9-2,9 2,-11-1,11 1,-15-2,6 2,-2 0,-5 0,-1 0,-5 2,-2 2,-2 0,-2 2,-4 1,3 1,-3 1,4 1,-3 0,4 0,-1 1,4 0,0 0,1 2,5-1,1 1,4-1,4 1,5-3,4-1,9-3,10-4,7-2,9 0,6-5,5-3,5-1,2-2,2 0,1-1,0 2,1-2,0 2,-3 0,-2 1,1 1,-3 1,-4 1,-3 1,-3-1,-2 0,-1 0,0 1,-4 0,-2-1,-3 2,-1-1,-7 3,-3 0,-5 0,-3 2,-9 0,7 0,-7 0,0 8,0-8,-4 11,1-4,0 2,0 0,-4 1,2 0,-2 1,-2-1,-2-1,-2 0,-3-1,-2-1,-1 0,-4-2,0 1,-5 1,-2-1,-5 1,-1 1,-4 1,-3 0,-4 0,-2 1,0 0,2 0,0 1,2 0,4 0,3 0,2-1,6 0,2-2,0 1,4-2,2 0,2 0,1-1,3 0,2 0,2-1,1 0,4-1,0-1,7-3,-10 6,10-6,0 0,-6 5,6-5,0 0,-10 5,3-2,0 0,-3 0,2 1,0-2,1 0,1 1,6-3,0 0,0 0,0 0,11-1,2-2,6-1,3-1,6 0,5-2,4 0,3-1,5 0,2 0,3-1,2-1,0 0,1 0,-2 0,-1 0,-1-1,-5 1,-3 1,-2-1,-3 2,-3-1,0 3,-4 0,-4 1,-2 0,-4 1,-4-1,0 2,-6 1,0-1,-9 3,10-5,-10 5,9 0,-9 0,11 0,-11 0,11 1,-5 2,2-1,-1 1,0 0,0 1,-7-4,10 7,-10-7,10 8,-10-8,7 10,-7-10,4 11,-4-5,0 1,-1 1,-4-2,-2 2,-3-1,-4 0,-3 0,-9 2,-2-2,-2 3,-5-2,0 1,0-2,1 0,2-2,4 1,3-3,1 2,2-3,1 2,0-1,1 1,0 0,0-1,1 1,0-1,3 0,2 0,2-1,-1 0,4 0,-1 0,2 0,-1 0,-2 1,0 1,-4 2,0 0,-4 2,-1 1,-3 0,-1 0,-1 1,-1-1,3-1,-1 1,4-3,1 0,2-2,3 1,4-2,1 0,9-3,-10 4,10-4,0 0,-4 6,4-6,0 0,-3 8,3-8,0 0,-4 6,4-6,0 0,0 0,0 7,0-7,5 3,5-3,4 0,5 0,6-2,8-2,6 0,8 0,5-2,3 2,1-1,2 2,1-2,0 1,-1 0,-1-1,-2-2,1 1,-1-1,-2-1,-2 1,-2-1,-5 0,-4 2,-5-1,-6 2,-5 1,-4 0,-6 1,-5 2,-9 1,7 0,-7 0,-5 3,-4 1,-2 0,-3 3,-3 1,-3 1,-2 0,-2 0,-2 2,-3-1,-5 1,-2-1,-3 1,-1 0,-2-1,0 1,0-1,0 1,3-1,2-1,1 2,3-1,-3 0,1 1,1 0,-2 1,1-2,-1 2,5-3,1 1,5-2,4-2,4 0,5-2,4-1,2-1,6-2,-10 7,10-7,-9 7,9-7,-10 12,5-6,1 1,-2 0,6-7,-9 11,9-11,-7 10,7-10,-5 9,5-9,-1 9,1-9,1 11,-1-11,7 9,-7-9,7 9,-7-9,8 6,-8-6,9 2,-2-2,2 0,2 0,2 0,3-1,3-1,3-2,2 1,5-1,1-1,5-2,2 0,2-3,2 1,0-3,1 0,-2-1,-3 1,-1 0,-3 1,-3 1,-5 1,-3 3,-3 0,-3 2,-2-1,-2 2,-2 0,0 1,-1 0,-1-2,1 2,-2 0,0 1,-1 1,-6 0,10-1,-10 1,8 0,-8 0,6-2,-6 2,0 0,0 0,7-4,-7 4,0 0,0 0,2-9,-2 9,8-7,-2 3,3 1,0 1,0 0,-1 1,0 1,-8 0,10 1,-10-1,6 10,-6-10,4 12,-2-4,-1 1,0 1,-1 0,0 1,-4 0,-3 2,-2-2,-3 3,-4-2,-3 1,-2-2,-4 1,-4-2,-2 1,-2-3,-3 0,0 0,-2-1,-3-1,2 1,0-1,0 1,-1 0,2 0,-1 0,4 0,3 0,0 0,2 0,4 0,-1 0,1 1,2 0,0-1,0 0,3 0,1 0,4-2,3-1,4 0,9-4,-8 7,8-7,0 6,0-6,12 8,0-4,3 0,5-1,4-3,7 0,6-1,6-5,4-2,4-2,1 0,2-3,0 0,-2-1,-2 0,-1 2,-4 0,-2 1,-3 2,-2 1,-4 2,-3-1,-2 2,-5 0,-2 1,-3 0,-1 1,-2-1,-2 1,-2 1,0 1,-1-1,1 2,-2 0,0 0,-1 0,-1 0,0 0,-1 2,-7-2,8 4,-8-4,2 7,-2-7,-4 8,-3-1,-2-1,-4 1,-1 1,-3 1,-2-1,-1 0,-1 1,-1-2,0 1,0-1,0 0,0 0,-3 1,-2-1,0 1,0 0,-1 0,-2 1,1-1,-1 2,0 0,0-2,2 2,0-2,2 1,0-2,1-1,0 1,1-2,1 1,0-1,0 1,0-2,1 3,1-1,1 2,3-2,1 0,1 1,3-1,1-1,1-1,4 0,6-4,-10 6,10-6,0 0,-9 8,9-8,-6 7,6-7,-7 8,7-8,-9 9,9-9,-9 8,9-8,-11 6,11-6,-8 5,8-5,-8 4,8-4,-8 5,8-5,0 0,-3 8,3-8,0 0,8 4,3-4,3-2,4-3,2-1,5-2,2-1,1-1,1 2,-1-1,0 1,-3 1,-2 1,-1 1,-2 0,-2 0,0 0,-1 1,0-1,-1 0,1 1,0 0,-3 0,4 1,-1-1,3 0,0 1,3 0,2-2,3 1,3-3,-2 2,2 0,-4 0,-1 0,-3 0,-3 1,-4 1,-3 0,-1 0,0 1,-1 0,2 1,-1-1,1 1,1 0,-1 1,-1-1,-1 1,-1 0,-1 0,0 0,0 2,0 0,0 0,1 0,-1 0,-1 0,0 2,-8-4,7 6,-7-6,-2 8,-6-3,-2 2,-3 0,-2 2,-4-1,-2 2,0 0,-2 1,-1-1,0 0,-3-1,1-1,-4 2,1-2,-3 1,-2 0,-1 1,-2 0,-2 1,0-1,1 0,2 0,1-2,2-1,3 0,2-2,3 1,3-1,0 1,0 1,2 1,0-1,1 2,0 0,0 1,0-2,2 1,1-1,1-1,2-2,3 0,3-1,7-4,-10 5,10-5,0 0,10 2,-1-2,6 0,3 0,6-2,6-2,4-2,6 0,3-4,4 0,2-1,3-2,0 0,1 0,0 0,1 1,-2 2,-2-1,-4 2,-1 0,-3 1,-7 1,-5-1,-6 3,-3-1,-5 3,-2 0,-5 2,-2 1,-7 0,6 2,-6-2,0 9,-3-2,-3 1,-2 0,-3 2,-1-1,-3 1,-2 1,-1 0,-2 0,-2 0,1 0,0 0,-2-1,0 1,2-3,-2 2,3-3,-1 1,1-2,1 0,1-1,0 0,1-1,1 0,-1 0,1 1,-1 1,-2 0,-2 2,-1 0,1 2,-3-1,-1 2,-2-1,0 1,-1 2,-2-2,1 2,0 0,4 0,1-1,4 0,6 0,5-2,4-1,5 0,4-1,6 0,4-2,5-1,3 0,5-3,3-2,2 0,3-5,4-2,1-4,2-2,4-2,0-1,2-1,0 0,-2 1,-2 1,-3 2,-2 1,-5 1,-2 2,-2 0,-2 1,1 1,1 0,-2 1,-1 1,0 1,-3 1,-2 0,-5 1,-3 2,-4 0,-3 0,-7 0,0 0,0 0,0 0,-1 4,-6-1,-3 0,-2 1,-1 0,-4 2,-2-1,-2 1,0 1,-1 0,-1 0,0 0,-1 0,1 2,-2-1,1 0,-1 0,-1 1,-2-1,-2 2,-3-1,-1-1,-1 2,-1-2,-1 2,0 0,2 1,1-2,2 1,2-1,1 0,3-1,0 0,3 1,-2-1,3 1,-2 1,1 2,1-2,1 3,4-2,3 1,6-2,3-2,5 0,11-5,5 1,6-3,5-1,2-3,5-3,2-2,3-1,0-1,2-1,2-2,3 2,3-3,0 1,0 0,-2 0,1 0,-2 2,-5 0,-4 1,-3 3,-3 1,-2 1,-3 2,-2 1,-5 2,-1 0,-5 0,-2 0,-11 0,10 3,-10-3,-4 8,-4-3,-2 2,-1 0,-4 0,-1 1,-1 0,-2 0,1 0,-3 1,0-1,0 0,-2 1,1-1,-1-1,-1 0,-1 1,0-2,-1 2,-1-4,-1 3,-1-1,-1 0,4 0,-2-1,4 1,1-2,2 3,2-2,2-1,1 0,0 1,1-1,0 2,1-2,0 0,0 1,1 0,2 0,0-2,2 1,1-1,2-1,6-2,-10 5,10-5,0 0,-7 4,7-4,0 0,0 0,-8 3,8-3,0 0,0 0,0 0,0 0,-7 2,7-2,0 0,0 0,0 0,0 0,0 0,0 0,-5 7,5-7,0 0,0 0,0 0,-7 4,7-4,0 0,0 0,-6 5,6-5,0 0,-8 5,8-5,0 0,-7 4,7-4,0 0,0 0,0 0,-7 7,7-7,0 0,-10 10,10-10,-6 7,6-7,-6 6,6-6,0 0,0 0,0 0,0 0,0 0,0 0,0 0,0 0,0 0,4 7,-4-7,0 0,10 2,-10-2,12 0,-4-1,2 1,-4-3,4 2,-1 1,-9 0,0 0</inkml:trace>
  <inkml:trace contextRef="#ctx0" brushRef="#br0" timeOffset="3">4371 4037,'-47'0,"30"-2,11-3,5-1,10-5,16 0,9-5,12-1,8-5,8 0,6-3,6 2,-3 3,-6 2,1 9,-14 1,-8 3,-10 5,-16 0,-18 0</inkml:trace>
  <inkml:trace contextRef="#ctx0" brushRef="#br0" timeOffset="4">4519 3806,'-14'-22,"4"16,1 7,-8 5,1 9,-1 4,-4 3,-2 2,-3 0,0 1,-2-4,5 1,-3-6,7 1,0-6,6-1,3-4,7 1,3-7,13 7,6-7,9 0,9-1,6-5,11 6,-1-6,0 0,0 0,-4 0,-49 6</inkml:trace>
  <inkml:trace contextRef="#ctx0" brushRef="#br0" timeOffset="5">5879 3513,'14'-39,"-12"24,-2 15,0 0,4 9,-1 10,-1 5,1 5,-1 2,1 2,2 3,-5-3,1-2,3 0,-4-6,0-25</inkml:trace>
  <inkml:trace contextRef="#ctx0" brushRef="#br0" timeOffset="6">6115 3676,'22'3,"-16"7,-6 4,0 4,0 2,1 5,-1-6,-1 0,1 1,0-5,0-15</inkml:trace>
  <inkml:trace contextRef="#ctx0" brushRef="#br0" timeOffset="7">6503 3300,'29'-26,"-22"18,-7 8,0 0,0 0,-12 8,-8 1,0 3,-8 0,1 2,-1-1,1-1,2-3,6 2,4-4,3-1,5 0,7-6,-7 11,7-11,0 13,0-7,0 2,0 0,0 0,0 1,0-3,0 1,0-7,3 8,-3-8,8 4,-1-2,1 0,2 0,4 4,2 0,3 3,0 3,1 3,-2 1,-1 1,-5 1,-3 2,-6-2,-3-1,-10-3,-3 0,-7-3,-1-3,-5-2,1-2,-1-2,1-2,10 0,-4-3,4 0,3 0,12 3</inkml:trace>
  <inkml:trace contextRef="#ctx0" brushRef="#br0" timeOffset="8">6626 3601,'-11'2,"-1"-5,9-5,1-2,-1-7,4 1,2-6,4-1,-2-2,4 2,2 1,2 3,2 5,1 5,1 5,-1 4,1 11,0 4,-3 6,-2 4,-4 2,-2 0,-4 0,-2-4,0-4,-1-5,-3-4,4-10,-11 3,11-3,-7-13,4-1,1-5,2-4,1-3,5-2,3 1,3 1,2 4,2 4,2 6,-2 7,2 5,-3 7,-3 7,-1 6,-3 3,-1 2,-6 0,-1-1,0-3,-1-2,-4-6,-1-4,-2-5,8-4,-12-3,8-7,0-5,3-4,1-5,6-4,4 0,3-2,2 5,0 1,3 6,-2 6,0 9,-4 6,-1 11,-2 5,-1 6,-1 1,2 1,-2-2,5-4,-1-5,3-5,0-7,0-4,2-4,-5-8,1-2,-7-5,3 1,-8-5,2 1,-2-1,1 3,0-1,3 5,2 3,4 1,2 5,1 3,1 3,1 1,-1 6,1 4,-3 2,1 3,-3 3,-1 1,-1 0,-4-1,-1 0,-2-5,-1-1,0-4,0-8,-8 2,4-7,0-5,1-5,1-3,1-1,1-2,0 0,5 2,4 2,0 3,2 4,2 3,1 5,0 2,1 4,-2 5,-2 4,0 2,-3 3,-3 1,-1 2,-2-1,-2 0,0-3,-3-2,0-3,-4-4,7-8,-10 2,6-6,0-8,4-5,0-6,1-4,7-5,5-3,5 1,6-1,4 5,0 6,-3 8,-2 11,-6 6,-6 16,-9 11,-2 7,-7 6,1-3,6-1,4-5,4-8,8-6,-16-18</inkml:trace>
  <inkml:trace contextRef="#ctx0" brushRef="#br0" timeOffset="9">8418 3124,'-52'10,"24"-5,1-2,-1-3,11 3,-4-3,12 0,3-2,6 2,16-9,8 2,9-1,9-1,9-2,6 0,4-1,0-1,-1 2,-4 0,-9 0,-6 2,-10 0,-7 2,-8 1,-5 0,-11 6,1-9,-1 9,-9-8,1 4,0 0,2 2,6 2,-7-4,7 4,4 0,3 2,3 4,0 1,1 1,-2 2,-1 3,-4 1,0 6,-5-1,-8-3,-3 1,12-17</inkml:trace>
  <inkml:trace contextRef="#ctx0" brushRef="#br0" timeOffset="10">4659 808,'-16'33,"10"-7,-7-1,1 0,1 1,0-5,5-1,-4-10,6 0,-3-10,7 0,-7-12,7 1,-3-6,3-1,0-3,1 1,2 2,4 3,2 5,5 7,0 3,3 9,4 7,-1 2,5 3,4 2,-6-4,-23-19</inkml:trace>
  <inkml:trace contextRef="#ctx0" brushRef="#br0" timeOffset="11">4653 863,'-4'11,"8"7,3 6,2 6,2 10,1 2,1 5,0-1,-1-3,-1-3,-4-7,1-5,-4-5,-4-15,1 2,-1-10</inkml:trace>
  <inkml:trace contextRef="#ctx0" brushRef="#br0" timeOffset="12">1877 1833,'3'-12,"-3"12,-1-6,-6 0,7 6,-17-3,8 3,-8 4,1 5,-5 2,2 6,-4 5,2 5,1 4,2 5,5 3,4 1,5-1,2-3,5-4,6-7,5-5,0-10,2-6,2-4,-2-6,1-5,-2-4,-3-2,-3-2,-2-1,-6 0,-1 2,-3 1,-2 3,-3-1,1 7,0 0,7 8,0 0,-4-8,4 8,6-1,5 1,1-2,4 2,-3-1,2-3,5 4,-4-3,-16 3</inkml:trace>
  <inkml:trace contextRef="#ctx0" brushRef="#br0" timeOffset="13">2031 1933,'8'0,"-7"13,-2 0,-4 5,5 6,-3 1,3 3,-2-2,2-1,0-3,-1-6,1-3,-2-5,2-8,-6 4,6-4,-10-10,6-2,-1-6,0-5,2-4,3-2,0-2,4-1,5 3,2-1,4 7,0 1,3 8,0 2,0 9,-2 3,0 10,-5 8,0 11,-5 6,-1 7,-4 2,1 0,-2-1,0-6,0-3,-4-11,2-10,2-1,0-12,0 0</inkml:trace>
  <inkml:trace contextRef="#ctx0" brushRef="#br0" timeOffset="14">2021 2094,'-24'-12,"14"7,10 5,-10 0,10 0,8-2,5-1,9 1,1-2,5-2,4 2,-2-8,-1 2,2 1,-7-3,-24 12</inkml:trace>
  <inkml:trace contextRef="#ctx0" brushRef="#br0" timeOffset="15">2359 1887,'6'1,"-6"-1,3 20,2-1,-5 1,1 9,-1-2,0 3,0 0,-2-5,2 2,-3-8,-1-7,3-1,1-11,0 0</inkml:trace>
  <inkml:trace contextRef="#ctx0" brushRef="#br0" timeOffset="16">2287 1931,'18'-32,"-5"17,2 4,2-6,10 7,-1-3,7 8,-5 0,2 5,-3 4,-3 6,-8 1,-4 5,-8-1,-4 2,-10-1,-5 1,-5 0,-10-5,-2 2,-2-3,-1-2,1-2,34-7</inkml:trace>
  <inkml:trace contextRef="#ctx0" brushRef="#br0" timeOffset="17">4577 1812,'-29'4,"18"-7,0-6,-3-5,12 1,2-5,3 0,7-1,6 1,2 1,3 5,2 5,0 5,-3 5,-3 12,-4 7,-7 8,-6 6,-6 3,-9 3,-5 0,-5 0,-4-3,-1-6,2-6,3-6,6-6,4-4,7-4,8-7,0 0,16 0,1 0,5-1,3 0,3 1,-1-4,6 4,-2 0,-5-3,2-1,-28 4</inkml:trace>
  <inkml:trace contextRef="#ctx0" brushRef="#br0" timeOffset="18">4747 1874,'-7'-29,"7"20,0 2,2-3,7 12,1 4,8 5,0 3,6 3,0 3,2 2,-1-1,-3-5,0 4,-8-11,0 0,-3-1,-11-8,0 0</inkml:trace>
  <inkml:trace contextRef="#ctx0" brushRef="#br0" timeOffset="19">4971 1871,'-6'-10,"6"10,-19 7,1 4,1 4,1 6,-5 1,1-2,6 4,-3-8,17-16</inkml:trace>
  <inkml:trace contextRef="#ctx0" brushRef="#br0" timeOffset="20">5152 1784,'-8'-26,"3"17,1 2,4 7,0 0,-7 7,3 7,3 9,-1 2,2 5,0 3,1-3,6-1,2-5,4-8,2-6,3-8,2-4,2-11,0-2,-2-6,-1-3,-6-6,-1-2,-9-3,-3 1,-6 0,-6 2,-5 4,0 6,-1 7,-3 7,6 11,-2 12,2 3,7 9,8-27</inkml:trace>
  <inkml:trace contextRef="#ctx0" brushRef="#br0" timeOffset="21">5405 1944,'31'32,"-22"-15,-7-6,0 6,-2-2,0-4,0 0,0-11,0 0</inkml:trace>
  <inkml:trace contextRef="#ctx0" brushRef="#br0" timeOffset="22">5518 1704,'-1'-21,"1"10,0-2,0-4,7 3,0-4,5 3,-2-1,5 6,-4 2,5 4,-5 2,0 2,-3 5,-2 6,-3 2,-2 3,-1 4,-7 1,-3 0,-2 1,-2-2,-1-3,2-4,0-3,3-2,3-4,7-4,0 8,4-2,7-1,3 5,2 0,1 1,1 2,-3-2,0 0,-6-1,-2 0,-7-1,-1 2,-10-2,-2 1,-4-2,-1-2,1 4,-3-9,4 1,4 0,3-3,9 1</inkml:trace>
  <inkml:trace contextRef="#ctx0" brushRef="#br0" timeOffset="23">5747 1865,'1'-21,"2"9,1-2,-2-6,6 4,-4-4,7 4,-3 0,6 6,-3 0,4 7,-2 3,2 2,-3 9,0 3,-2 7,-3-1,1 3,-5-1,1-1,-4-4,0-2,-3-5,0-4,-3-3,-2-3,1-7,1-3,0-4,1-3,2-2,3-2,3-1,5 1,1 2,3 3,2 2,0 6,0 3,-1 5,-2 7,-2 5,-4 4,1 7,-5 0,2 3,-3-1,0-3,0-2,0-20</inkml:trace>
  <inkml:trace contextRef="#ctx0" brushRef="#br0" timeOffset="24">6008 1889,'-5'0,"5"0,0 0,0 0,0 0,0 0,0 0,0 0,0 0,0 0,0 0,0 0,0 0,0 0,0 0,-6-1,6 1,-4-7,4 7,-6-9,3 2,2 0,-3-5,3 3,-1-5,2 2,0-5,3 1,2-3,5 2,1-1,3 3,-1-1,2 4,-1 4,0 5,-4 3,0 4,-4 6,0 5,-2 4,-2 1,2 3,-2-3,3 2,-4-6,6-1,-4-6,4 0,-7-9,10 3,-10-3,7-7,-3-1,-3-4,0-1,-1-3,1 1,-1-2,2 1,-2-1,4 4,-1 0,3 3,0 1,3 4,0 1,2 4,0 0,1 6,0 2,-1 5,1 0,-2 1,0 4,-4-3,0 2,-4-4,1 0,-3-4,0-2,0-7,-6 5,6-5,-10-7,5-1,1-4,1-1,1-3,2 0,2-1,5-1,2 1,4 3,0 2,2 3,0 3,0 5,0 1,-1 8,-3 3,-1 3,-2 2,-1 1,-2 1,-2 0,-3-3,0-1,0-3,-2-3,2-8,-8 8,8-8,-7-4,3-4,2-4,1-4,1-2,3-4,2-5,8 2,1-3,5 3,0 2,1 6,0 8,-4 7,1 10,-6 7,-1 9,-5 2,1 3,1-4,1-5,11-8,2-4,-2-8,-19 0</inkml:trace>
  <inkml:trace contextRef="#ctx0" brushRef="#br0" timeOffset="25">1679 2927,'-44'6,"32"-2,-2-6,14 2,0 0,20-9,7 2,8-3,13-1,7-5,15 0,7-5,9 1,7-1,9 1,2-1,0 1,-1 3,-7-1,-3 4,-7 2,-9 0,-12 3,-11 2,-10 2,-11 1,-9 1,-13 0,-11 3,0 0,-18 0,-2 0,0 0,-2 0,-1-1,2 0,3-1,4-1,5 0,2 0,7 3,-8-8,8 8,0-9,0 9,12-10,2 6,4-2,4 3,1-2,1 4,-1 0,-3 1,-4 2,-7 5,-7 5,-8 2,-12 0,-4 4,-8-4,30-14</inkml:trace>
  <inkml:trace contextRef="#ctx0" brushRef="#br0" timeOffset="26">1789 2803,'0'-11,"0"11,-8-4,0 4,2 7,-5 4,0 3,-6 3,-1 2,-5 0,2 2,-4-5,3 1,1-6,5 1,-1-5,6-1,4-1,7-5,0 0,0 7,8-5,7-1,5 1,2-2,9 3,-1-3,3 0,2 0,-3-2,-32 2</inkml:trace>
  <inkml:trace contextRef="#ctx0" brushRef="#br0" timeOffset="27">2190 3031,'-20'3,"8"-3,4 0,1-1,-2-5,9 6,-6-15,6 6,3-5,4 2,2-1,2 3,0 0,2 5,-2 4,0 2,-3 7,-3 6,-3 4,-2 2,-5 3,-4 3,-5-2,-4 1,-4-3,-1-1,0-4,1-5,3-1,4-5,4-3,11-3,0 0,-1-4,7 1,6 0,3 2,0 1,1 4,0 4,-3 3,-4 4,-4 0,-4 3,-3-1,-8 4,-6-3,-3 1,-2-1,-2-3,0-2,-1-6,10-1,0-6,3-3,6-6,5 9</inkml:trace>
  <inkml:trace contextRef="#ctx0" brushRef="#br0" timeOffset="28">2235 3096,'8'0,"-8"0,-2 7,-4 2,4 8,-2 0,4 6,-2-1,2 2,3-4,5 1,2-4,3-3,0-5,3-6,0-3,1-4,-1-8,1-5,-3-7,0-2,-2-7,-2-1,-4-2,-4 1,-2 2,-3 5,-4 6,-4 4,0 11,-4 3,4 10,-3 11,-1 2,3 7,12-26</inkml:trace>
  <inkml:trace contextRef="#ctx0" brushRef="#br0" timeOffset="29">2536 3104,'0'0,"0"0,0 0,-3-1,3 1,-3 6,3-6,-3 18,0-5,3 9,-1 1,1 7,-1 2,1 5,-4 2,0 1,0-2,-3-3,1-3,-2-5,0-7,-1-6,1-8,0-4,1-4,2-10,4-4,1-7,2 1,4-6,6 5,-1-2,4 7,-2 3,3 4,-2 5,0 1,0 4,-2-5,4 3,-3-5,2 3,-5-5,3 2,-5-3,2 3,-5-3,0 2,-2 2,-2-4,5 0,-4 3,0 0,-1 1,-1 7</inkml:trace>
  <inkml:trace contextRef="#ctx0" brushRef="#br0" timeOffset="30">2305 3013,'-15'-1,"10"6,-7 2,1-3,7 10,-2-5,6-9</inkml:trace>
  <inkml:trace contextRef="#ctx0" brushRef="#br0" timeOffset="31">2748 3263,'0'-4,"0"-3,-1-2,1 0,-6-9,6 4,-2-6,2 1,0-2,1 2,4 0,3 4,0 2,1 4,1 5,0 3,2 3,-1 8,-1 4,-1 3,0 5,-4 2,1 1,-3-1,-1-1,-2-4,0-3,-2-2,-3-6,5-8,-9 5,9-5,-10-9,7-2,2-3,1-4,1 1,4-2,3 2,1 1,2 3,0 4,2 4,-2 5,1 0,-2 6,0 5,-2 3,-2 3,-2 1,-2 3,-2-2,-1 0,-3-5,-1-1,-1-3,0-4,6-6,-11 0,8-6,1-5,2-5,1-6,6-3,4-3,5-2,1 3,2 3,-2 5,2 9,-7 9,1 8,-7 11,-3 10,-3 1,0 1,1 2,-1-7,1-7,5-5,0-12,-6-1</inkml:trace>
  <inkml:trace contextRef="#ctx0" brushRef="#br0" timeOffset="32">5132 2301,'3'-26,"-3"26,0 0,0 5,0 21,0 8,1 14,-1 5,5 13,-1 3,2 4,0-3,2-1,1-6,-1-3,0-7,-2-4,1-5,-2-4,0-3,-3-7,1-4,-2-7,0-3,-1-6,-1-3,1-7,-11 1,2-2,-2-6,-1 2,-4-3,3 2,-3-2,5 5,-2-3,6 6,0-1,7 1,0 4,3 4,3-1,3 1,1 0,2 0,0-4,3-3,0-2,1-10,5-3,-4-11,7-3,-1-5,1-5,-1-3,-23 41</inkml:trace>
  <inkml:trace contextRef="#ctx0" brushRef="#br0" timeOffset="33">9409 820,'-18'-6,"3"6,-3 0,6 8,-7-3,5 7,-5 0,3 6,-1 0,5 6,-1 1,4 6,4 4,1-1,4 0,5-7,5 2,2-10,2-3,1-12,0-4,-2-6,-4-8,-1-1,-6-6,-2 2,-2 0,-4 2,-1 1,0 5,0 0,7 11,-7-9,7 9,0 0,11-1,1 1,1 0,5 5,1-2,-4-3,3 2,-18-2</inkml:trace>
  <inkml:trace contextRef="#ctx0" brushRef="#br0" timeOffset="34">9510 935,'7'23,"-7"-8,-2 6,2 6,0-1,-1 1,-1-3,1-4,1-2,-2-8,2-3,0-7,0 0,0-10,0-3,-3-6,2-3,-2-3,1-3,0-2,2-1,1 3,4-2,6 6,-1 0,7 6,-3 1,8 10,-6 0,6 8,-6 7,1 10,-8 3,1 8,-6 1,-1 4,-3-2,-1-1,1-1,-5-9,2-5,3 0,-1-8,1-8</inkml:trace>
  <inkml:trace contextRef="#ctx0" brushRef="#br0" timeOffset="35">9561 1055,'-10'-10,"10"2,0 8,7-2,0-3,6 4,-1-2,3 0,5 3,0-1,-4-5,3 3,-19 3</inkml:trace>
  <inkml:trace contextRef="#ctx0" brushRef="#br0" timeOffset="36">9792 909,'12'3,"-7"3,0 1,1 10,-6-4,5 7,-5-3,2 1,-1 1,-1-7,1 2,-1-2,0-12,-3 10,3-10</inkml:trace>
  <inkml:trace contextRef="#ctx0" brushRef="#br0" timeOffset="37">9758 915,'1'-28,"6"18,-3-3,7-3,2 9,-1-1,8 7,-3 0,6 2,-4 4,2 6,-3 1,-1 4,-3-2,-3 0,-6-1,-2-2,-3 0,-7-2,-3-1,-7-4,3-1,-6 2,-4-4,2 2,22-3</inkml:trace>
  <inkml:trace contextRef="#ctx0" brushRef="#br0" timeOffset="38">107 1837,'-62'9,"45"-9,7-2,11-5,15 0,14-4,13-1,15-6,14-3,16-5,16-3,19-5,20-7,16-6,18-6,46-3,-8-4,30-3,-2-3,17-2,0-1,19 1,6 2,3 2,7 2,-7 0,15 4,11 0,11 3,5 2,0 3,15 1,4 3,5 5,8 3,16 5,-25 6,-7 2,-3 2,-35 2,16 3,-18-2,-15 3,-42 1,4 0,-26 4,-21-1,-35 3,-23 6,-36-4,-112 8</inkml:trace>
  <inkml:trace contextRef="#ctx0" brushRef="#br0" timeOffset="39">533 4621,'39'-12,"-4"-3,14-2,12-2,15-4,14 0,14-6,15-1,13-5,9-6,21-5,11-5,16-5,6-2,20-5,5-3,16-4,10 0,7 1,9-1,33-1,-15-1,9 1,5-2,7 3,8 1,21 2,-13 0,-17 2,29 0,16 0,-13 5,1 1,1 3,13 1,-6 4,-4 0,25 6,-17 0,0 5,-7 2,-6 2,-28 2,15 4,-13 6,-39 3,-31 5,6 8,-33-3,-209 11</inkml:trace>
  <inkml:trace contextRef="#ctx0" brushRef="#br0" timeOffset="40">10790 114,'-22'1,"11"-1,4 0,7 0,0 0,0 0,20-3,6-2,11-1,8-3,14 1,8-4,14 3,4-3,7 4,-2-2,2 5,-3 0,-4 2,-8 1,-10 2,-7 0,-13 0,-4 3,-13 1,-13-3,-17-1</inkml:trace>
  <inkml:trace contextRef="#ctx0" brushRef="#br0" timeOffset="41">11417 78,'34'-8,"-24"6,-10 2,0 0,-3 0,-13 2,-8 3,-5-1,-6 3,-3-2,-4 3,-2-3,-5 3,1-1,-4 0,0 0,-3 2,2-1,-2 3,3 0,2 1,3-1,1 3,6-1,5-1,5 0,6-2,4 0,8-3,8 1,4-8,10 8,10-6,8-2,7 0,10 0,5-3,9-1,4-1,6-1,-4 0,2 1,0-1,-1 3,-6-2,-4 3,-7 0,-6 0,-7 2,-8-1,-8 1,-8 0,-12 0,0 0,0 5,-10-3,-1 1,0 0,3 1,-1-2,9-2,-9 4,9-4,0 0,0 0,0 0,0 0,0 0,1 7,-1-7,0 0,0 0,0 0,-4 2,-4-1,-5 2,-3 1,-5 0,-7 2,-5 1,-5 1,-6 1,-6 1,-3 2,-4-2,-2 3,-1-1,2-1,1 1,4-1,5-1,5-1,8-1,6-3,8 1,5-3,6-1,10-2,0 0,10-2,3-1,3 0,-1-2,4 3,-4-3,0 3,-7-1,1 2,-9 1,0 0,0 0,-13 5,-2 0,-4 0,-3 1,-4 1,-1-1,-2 1,-1 0,2-1,4 0,3 0,5-2,3 0,6-1,7-3,0 0,17 2,5-2,8 0,6-3,8-2,6 1,6-1,5 0,3 0,3 0,2-1,-2 1,1 1,-2-2,2 2,-9-3,0 5,-10-3,-4 2,-9 0,-6 2,-10-2,-6 3,-6-1,-8 1,0 0,0 0,0 0,-8 1,8-1,-13 5,13-5,-12 6,12-6,-9 6,9-6,-5 8,5-8,0 10,0-10,13 12,0-6,3 0,3-2,5 2,-3-2,2-2,-5-1,0 0,-6-1,-2 1,-10-1,0 0,0 0,0 0,-13 3,-2 0,-3-1,-4 1,-2 0,-4 0,-1 0,-3 2,-1-1,0 0,3 0,-1 1,1 0,2-1,2 2,2-1,-1 2,-1-1,-1 2,-2-1,0 0,-3 0,2 1,-2-2,3 1,0-2,3 1,1-1,2 2,0-2,3 0,3-2,2 1,4 0,5-2,6-2,0 0,0 0,8 2,-2-2,1 0,0 0,-7 0,0 0,0 7,-4-2,-8-2,-3 4,-5-1,-3 1,-3 1,-3 0,-2 0,-2 1,0-1,1 0,3-2,1 1,7-1,3-1,6-2,5 1,7-4,3 7,8-5,8 1,4-1,7 1,6-2,5-1,6 0,3-1,3-2,1-1,1-1,0 0,-1 1,-1-2,-4 0,-1 1,-7 0,-2 0,-2 0,0 1,-4 0,-2 1,-1 0,-2 1,1 0,-1-1,0 2,0 0,2-1,1-1,3 1,-1 0,3 0,-1 0,-1 1,-2 1,-1 0,-2 1,-4 2,-3 2,-3 0,-2 1,-5-2,-3 1,-1-1,-8-4,1 9,-4-5,-8 1,-5 0,-4 1,-4 0,-4 0,-1 2,-1 0,-2 0,2-1,0 0,1 0,-2-1,3-1,2 0,2-1,2 0,5-2,0 0,3 3,4-3,-2 2,0-2,-3 2,-2-1,-7 1,-2 0,-6 1,-4 0,-5 2,-4 0,-3 0,-4 1,0 2,-3-2,3 1,0-1,3 1,4 0,3 0,5-1,3 0,7 0,3-2,5 0,2-1,4-1,4-2,9-2,-9 2,9-2,0 0,5 0,6-1,6-2,6-2,10 0,8-2,10 1,6-1,6 1,6 0,2 1,4 0,-1 2,-2-1,-2 2,-1 0,-4 1,-3 0,-5 0,-4 1,-6 0,-6 0,-7 0,-6 0,-7 2,-5-1,-7 1,-9-2,0 0,0 8,0-8,-12 8,2-2,-4 0,-3 1,-2 2,-1-1,-4 2,-2 0,-4 1,-2 1,-5 1,-5-2,-5 2,-4 0,-5 0,-5 0,-3 0,-3-2,0 0,0-1,4-1,3-1,5 0,7-3,4 0,5-2,6-1,6 0,3-2,5 1,3-1,4 1,3-1,1 0,8 0,-8 2,8-2,0 0,0 6,0-6,8 5,-1-2,3-1,6 0,3-2,6 1,6-1,9 0,3-3,8-1,4 0,4 0,3-1,2 1,2 0,0 1,-2 0,0-1,-3 1,-1-1,-3 1,-3 0,-6-1,-2 1,-4 1,-3 0,-6 1,-3 1,-3 0,-6 0,-1 1,-5 2,-3 1,-2 0,0 1,-10-5,11 10,-11-10,6 9,-6-9,0 8,0-8,-13 8,2-4,-5 0,-5 1,-3 1,-6-1,-4 1,-5 0,-5-1,-3 1,-6 1,-4-3,-5 2,-3 0,-2 1,-3-1,-1 2,-2 1,1 1,4 0,3 0,5 1,4-1,6 0,6-1,9-1,8-1,4-1,7 0,5 0,11-6,-3 7,8-5,7-1,4-1,7 1,6-1,7 0,5-3,9 0,7-3,4 1,7-1,4 1,4-1,-1 2,0 0,-2 2,-5 0,-4 2,-5 0,-3 0,-6 0,-3 0,-6 0,-2 0,-5 0,-6 0,-5 2,-4-2,-6 1,-5 0,-8-1,0 0,0 0,0 0,-3 6,3-6,-12 4,4-2,-1-1,0 0,-3 1,-3 0,-4 1,-2 0,-3 1,-7-1,-4 2,-8-1,-4 2,-6 0,-7 1,-4-1,-4 3,-3-1,-2 3,1 0,-2 2,5-1,3 2,5 0,8-2,8-2,10 1,9-5,10 0,16-6,0 0,9 3,12-3,4 0,7-2,3 1,2-1,1 1,-2 1,-2 0,-4 0,-5 3,-5 2,-4 0,-7 2,-5 1,-4 0,-8 1,-8 2,-6 0,-6 1,-6 3,-4-2,-4 1,1 1,1-1,1-1,6-1,4-2,3 0,6-2,4-3,6 1,2-3,8-3,0 0,0 0,9 6,7-6,7-1,5-3,6 0,6-4,6 2,4-2,5 1,-2-2,5 2,-1-2,2 1,1 0,0 2,-2-2,1 0,-2 2,-1 0,-4 1,-4 0,-2 1,-4 1,-3 1,-5 0,-3 0,-5 1,-3 1,-2 0,-7-1,-2 0,-4 1,-8 0,11 0,-11 0,0 0,0 0,-8 0,-2 1,-3 2,-5 1,-2 1,-6 1,-1 1,-6 1,-3 0,-6 1,-4 0,-3-1,-6 3,-2-3,-4 2,0-2,1 1,-1 0,3 0,0 1,2-3,4 3,0-2,2 0,1-1,3 1,2 0,2 0,5-1,5-1,7 1,5-2,8 0,5-1,7-4,7 5,8-4,7 0,4-1,7 0,7-3,5-1,4-2,4 0,2-1,3 1,-1 0,2 0,0 1,-1 1,0 0,-2 2,-1-1,-1 0,-1 1,-1 1,-5 0,-3-1,-4 1,-5 1,-5 0,-7 0,-3 0,-6 0,-4 0,-10 0,10 0,-10 0,0 0,0 0,-2 7,2-7,-13 8,3-3,-2 1,-1 0,-2 2,-3 0,-1 2,-1-3,-3 3,1-2,-4 1,-3-3,-3 1,-3-1,-4-1,-6 1,-3 0,-4 1,-2-2,-2 1,-2 1,1 0,0 1,-1 0,4 1,0 0,3 1,4 0,4 0,6-1,5-1,6 0,7-1,4-2,5 0,10-5,-6 9,6-9,10 6,6-5,4 1,9-2,5 0,9 0,3-4,7 0,3-1,5 0,3-2,4 0,2 0,1-1,2 2,-1-1,2 1,-2-1,-2 2,-4-1,-4 1,-5 1,-7 0,-6 1,-9 2,-9 1,-7 0,-7 0,-12 0,0 10,-9-2,-10 1,-5 1,-8 1,-4 1,-4-1,-5 0,-1-1,-2-1,-3-1,-2-1,-2-1,-3-1,-2 0,-4 1,-2-2,0 2,2-1,1 1,3 0,6 1,4-1,5 0,5 0,7-1,3 0,6 0,6-2,4 1,4-1,10-3,-10 8,10-8,-1 10,1-10,1 10,-1-10,2 8,-2-8,0 0,0 8,0-8,0 0,2 6,-2-6,11 4,0-3,2-1,4 0,6 1,4-1,3 0,2 0,4 0,2 0,2 0,0-1,2 0,0 0,1 1,-1-1,1 1,-5 0,-1 0,-4 3,-4 0,-4 2,-4-1,-3 0,-4 0,-3 0,-3 0,2-1,-4-1,-6-2,10 5,-10-5,0 0,8 5,-8-5,0 0,8 5,-8-5,11 3,-4-2,3 1,0 0,1 0,-2-1,2 2,-3-1,1 0,1 0,-2-1,0 0,0 1,1-2,-1 2,1-2,0 0,-1 0,-1 0,0 1,-7-1,11 1,-11-1,10 3,-10-3,7 0,0 3,-7-3,17 1,-17-1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</inkml:traceFormat>
        <inkml:channelProperties>
          <inkml:channelProperty channel="X" name="resolution" value="3971.75757" units="1/in"/>
          <inkml:channelProperty channel="Y" name="resolution" value="5295.24854" units="1/in"/>
        </inkml:channelProperties>
      </inkml:inkSource>
      <inkml:timestamp xml:id="ts0" timeString="2015-08-24T18:43:58.997"/>
    </inkml:context>
    <inkml:brush xml:id="br0">
      <inkml:brushProperty name="width" value="0.0381" units="cm"/>
      <inkml:brushProperty name="height" value="0.0381" units="cm"/>
      <inkml:brushProperty name="fitToCurve" value="1"/>
    </inkml:brush>
    <inkml:brush xml:id="br1">
      <inkml:brushProperty name="width" value="0.0381" units="cm"/>
      <inkml:brushProperty name="height" value="0.0381" units="cm"/>
      <inkml:brushProperty name="color" value="#3366FF"/>
      <inkml:brushProperty name="fitToCurve" value="1"/>
    </inkml:brush>
  </inkml:definitions>
  <inkml:trace contextRef="#ctx0" brushRef="#br0">8242 305,'-12'-4,"1"-1,11 5,-10-3,10 3,0 0,-8-5,8 5,0 0,0 0,0 0,4 5,-4-5,10 4,-3 0,1-2,1-2,3 1,0-1,4 1,1-1,4 0,0 0,5 0,0-2,2 2,0-2,-1 2,0 0,-3 0,-2 0,-3 0,-4 2,-4 0,-1 2,-3-1,-7-3,8 7,-8-7,3 9,-3-9,0 0,0 8,0-8,0 0,-7 8,7-8,0 0,-6 5,6-5,0 0,0 0,0 0,0 0,0 0,0 0,-2 6,2-6,0 0,5 2,-5-2,8 0,-8 0,10 2,-10-2,9 1,-9-1,9 2,-9-2,8 4,-8-4,0 0,9 9,-9-9,4 9,-4-2,1 0,-1 0,0 2,-1 0,-2 0,-5 1,0 0,-4 0,-2 2,-4 0,-4 2,-2 0,-2-2,1 2,-2-1,3-2,-2-1,2-2,1-1,1 1,0-2,-1 1,3-2,0 2,3-2,2 0,2 1,1-1,2-1,2 0,0 0,1 0,-1 0,-2 0,-1 1,0 1,0-1,0 1,1-1,3 1,7-6,-8 9,8-9,0 7,0-7,11 5,-2-3,4 0,2 0,5 0,1-2,5 1,0-1,2 0,-1-2,-2-2,-4-1,0 1,-6-2,0 1,-4-3,-2 3,-2-2,-7 7,11-11,-11 11,7-10,-7 10,3-6,-3 6,0 0,0 0,6-6,-6 6,0 0,11-5,-5 3,2-1,2 0,4 0,2 0,2 1,1 0,1 0,1 0,1 0,-3 1,-1 0,-2-1,-1 1,-3 0,-3 0,-1 1,-1 0,-7 0,7 0,-7 0,0 0,0 0,0 0,0 0,4 5,-4-5,0 7,0-7,1 11,0-5,2 2,2 1,1 1,0 1,0 1,1 0,-2-1,0 2,-2-1,-2 0,-1 0,-3-1,-3 1,-5-1,-2 0,-3 0,-2-1,-4-2,-3-2,-1 0,-2-2,0 0,-2-1,-2 1,-1-1,0 2,-1-1,0 2,0-1,3 2,1-1,2 1,3-1,3 1,2 1,4 0,-1-1,2 3,0 0,-1 1,1 0,-2 1,0 1,0 1,0-1,1 1,4 0,0-3,3 1,3-2,3-2,3-1,3 0,4-2,4 1,3-1,6 0,2 0,3 0,0 1,2 0,3 0,0 0,2-2,0 1,0-2,2-1,2-2,2 0,3 0,2-1,-1-2,0-1,0 2,-1 0,-1-2,-3 2,-6 0,-3 2,-6 0,-3 0,-3 0,-3 2,-3 1,-2 2,0 0,-1 0,-1 1,-6-6,11 13,-6-4,-2-1,-1 1,0 0,0 1,-1-1,0 0,2-2,-3-7,3 10,-3-10,4 8,-4-8,0 0,6 7,-6-7,0 0,0 0,4 7,-4-7,0 0,0 0,0 0,0 0,0 0,0 0,0 0,0 0,0 0,0 0,-3 7,3-7,0 0,0 0,-7 6,7-6,-7 5,0-3,0 2,-5-1,-4 2,-7 2,-5 1,-9 3,-10 1,-9 2,-5 0,-6 1,-6 0,-3-1,-3 0,2-1,4-3,4-1,4 0,7 0,6-1,10-2,10-2,8 0,7 0,5-3,12-1,0 0,-2-4,8-1,2 0,5-2,-1 1,4 1,-1 0,-1 3,1 0,0 2,1 0,-3 0,1 0,-1 1,0 0,-2 1,1 1,-1 0,0 1,3 2,3 1,3-1,6 1,5 0,5-1,4-4,6 0,2-2,5 0,2-3,3-4,-1 1,-1-1,-2-1,-2 0,-4 1,-6 0,-7 1,-5 0,-5 3,-5 0,-6 1,-4 2,-1 0,-9 0,11 3,-11-3,5 9,-5-9,5 13,-4-6,1 2,-1 0,0 0,-1 1,0 0,0 0,-3 0,-2 1,-2 0,-4 0,-3 1,-3 0,-4 1,-5-1,-3 0,-4-1,-5 0,-5-1,-4-1,-3 0,-5-1,-2 0,-3 0,-1 0,0-1,0 1,2-1,4-1,3 0,4 0,5-1,3-1,5 1,6-1,3 0,6-1,3 2,4-1,5 1,8-5,-6 11,6-4,8-1,4 2,4-1,3-1,3 1,5-1,3-1,6 0,1 0,3-2,4-1,1-1,4-1,1 0,0-4,-1 0,1-2,-2 0,1 1,-2-1,-1 0,-2 1,0-1,-3 1,-4 0,-2 1,-4-1,-2 2,-3 1,-1 2,-3 0,-1 0,-1 2,1 0,-1 4,-3-2,2 2,-3 1,-3-1,-2 0,-2 0,-9-6,9 13,-9-7,-1 3,-5-1,-6 2,-4 2,-4-1,-4 2,-4-1,-4 1,-4-1,-3-2,-4 0,-2-1,-7-1,-3 0,-1-1,-1 0,2-1,1 1,3-2,3 2,4 0,4 1,2 0,4-1,2 1,5 1,4 0,3-1,7 0,5-1,5 1,3 0,7-2,7 1,5-1,7-1,3-1,6 0,3-2,4-2,-1 0,4 0,3 0,3-2,0-3,0 1,3-1,1 0,-2 0,-1 0,-3 1,-3 1,-2 1,-3 2,-4 0,-4 0,-4 2,-5 2,-4 1,-4 1,-7 0,-1 1,-4 1,-1 0,-3 2,0 0,-4 1,-1 1,-2 0,-1-1,-3-1,0-1,-3 0,-2-1,-3 1,-3-2,-5 0,-2 0,-6-1,-2 0,-4 0,-1-1,-1-2,-2 2,2-1,0 0,1 1,3 0,3 0,0 1,3 0,-1 0,3 0,1 0,2 1,6-1,0 1,6-1,4 1,5-1,7-6,2 9,11-5,5 0,6-3,6 0,9-1,4 0,6 0,4 0,2-2,1 2,1 0,-2 0,0 0,-5 2,-1 1,-3 0,-3 1,-5 0,0 1,-5 1,-2-1,-3 1,-4-1,-6 1,-5-1,-4 0,-9-5,2 9,-8-3,-6-1,-3 2,-2 0,-2 0,-2 1,-2 0,-2-1,-1 0,0 0,-2-2,-2 0,-3 0,-2-1,-2 0,-1 0,0 1,-1-1,0 1,0 0,0 0,4-1,2 0,2-2,5-1,2 1,4-2,5 0,8 2,7-2,0 0,9 8,12-8,-21 0</inkml:trace>
  <inkml:trace contextRef="#ctx0" brushRef="#br1" timeOffset="3.75">698 1680,'-13'1,"13"-1,0 0,0-7,10 1,3-2,8-1,0-4,5 1,-1-3,4 3,-1-2,1 3,-3-1,0 3,-3 0,0 3,-3 0,-2 1,-3 2,-2 0,-2 1,-4 2,-7 0,9-2,-9 2,0 0,0 0,0 0,0 0,0 0,0 0,0 0,0 0,0 0,0 0,0 0,0 0,0 0,0 0,0 0,0 0,0 0,0 0,0 0,0 0,0 0,0 0,0 0,0 0,0 0,0 0,0 0,0 0,0 0,0 0,0 0,0 0,0 0,0 0,0 0,0 0,0 0,0 0,0 0,0 0,0 0,0 0,0 0,0 0,0 0,0 0,0 4,0-4,0 0,0 0,0 0,0 0,0 0,3 6,-3-6,0 0,0 0,0 0,0 0,0 0,0 0,0 0,0 0,0 0,3 7,-3-7,0 0,0 0,0 0,0 0,0 0,0 0,0 0,0 0,0 0,0 0,0 0,0 0,0 0,0 0,0 0,0 0,0 0,0 0,0 0,0 0,0 0,0 0,0 0,0 0,6 6,-6-6,0 0,0 0,0 0,0 0,0 0,0 0,0 0,6 2,-6-2,0 0,0 0,9 1,-9-1,0 0,8 0,-8 0,0 0,9 1,-9-1,0 0,8 4,-8-4,8 5,-8-5,9 6,-9-6,11 9,-11-9,11 8,-11-8,8 9,-8-9,4 10,-4-10,0 11,0-5,-3 2,-1-2,-3 3,1-1,-2 0,-2 0,0 1,-1-1,0 0,-2-1,1 1,-1-2,1-1,-1 0,2 0,-3 0,2 0,0 0,-2 0,2 1,-1 0,0 0,-1 1,0-1,0 1,-1-1,2 0,-1 1,1-1,1 0,1 0,0 0,1-2,0 0,1 0,0-1,1 0,0 0,0-1,0 0,2 0,0 0,6-2,-11 3,11-3,-10 2,10-2,-7 1,7-1,0 0,-7 0,7 0,0 0,0 0,0 0,0 0,0 0,0 0,0 0,0 0,0 0,0 0,0 0,0 0,0 0,0 0,0 0,0 0,0 0,0 0,0 0,0 0,0 0,0 0,0 0,0 0,0 0,0 0,0 0,0 0,0 0,0 0,0 0,0 0,0 0,0 0,0 0,0 0,0 0,0 0,0 0,0 0,0 0,0 0,0 0,0 0,0 0,0 0,0 0,0 0,0 0,0 0,3 0,-3 0,0 0,0 0,0 0,0 0,0 0,0 0,0 0,0 0,0 0,0 0,0 0,0 0,0 0,0 0,0 0,0 0,0 0,0 0,0 0,0 0,-4 3,4-3,-7 4,7-4,-6 5,6-5,-8 6,8-6,0 0,-7 7,7-7,0 0,0 0,-1 8,1-8,0 0,5 3,-5-3,9 1,-9-1,12 1,-5 0,0 0,0 0,1-1,1 2,0-2,0 1,0-1,0 0,0 0,-2 0,-1 0,-6 0,10 0,-10 0,10 0,-10 0,12 0,-5 0,2 0,0 0,1 0,-1 0,1 0,0-2,-1 1,-2 0,0 0,0 0,0 1,-7 0,12 0,-12 0,10 0,-10 0,9 0,-9 0,0 0,8 0,-8 0,0 0,7 0,-7 0,9 0,-3 0,2-2,1 1,1-1,1 0,0-1,1 0,0 0,-2-1,0 1,-2 1,-1-1,-7 3,10-5,-10 5,7-4,-7 4,0 0,7-3,-7 3,0 0,8-2,-8 2,0 0,0 0,0 0,0 0,0 0,0 0,0 0,0 0,0 0,6-4,-6 4,0 0,0 0,0 0,7 0,-7 0,0 0,0 0,7 0,-7 0,0 0,0 0,0 0,0 0,0 0,0 0,0 0,0 0,0 0,0 0,0 0,0 0,0 0,0 0,0 0,0 0,0 0,0 0,7-1,-7 1,0 0,0 0,7 0,-7 0,0 0,7 1,-7-1,0 0,8 4,-8-4,7 2,-7-2,10 3,-10-3,12 4,-12-4,11 5,-11-5,9 6,-9-6,6 9,-6-9,3 12,-3-5,0-1,-2 2,-1 0,-1-1,-1 0,0 0,1 0,0 0,-1-1,5-6,-5 12,5-12,-4 10,4-10,-2 10,2-10,-2 13,1-7,1-6,-3 14,3-14,-5 13,5-13,-4 10,4-10,-7 8,7-8,-6 8,6-8,-10 7,10-7,-12 7,6-4,-4 1,2-1,-2 0,-1 1,-1-2,0 3,-1-2,1 1,-2-1,2-1,-1 2,2-2,-2 0,-1 0,-1 0,0 1,-1 0,1 2,-1-1,1 0,2 2,1-3,2 0,1-1,1 0,1 0,-1-1,-2 1,-2 0,-1 1,-2 1,-2 1,-2 0,1 1,-1-1,2 0,1 1,1-2,2 0,3 0,0-2,2-1,0 0,1 0,7-1,-10 0,10 0,-11 2,11-2,-9 1,9-1,-7 2,7-2,0 0,-7 2,7-2,0 0,0 0,0 0,0 0,0 0,0 0,0 0,0 0,0 0,0 0,0 0,0 0,0 0,0 0,0 0,0 0,0 0,0 0,0 0,0 0,0 0,0 0,0 0,0 0,0 0,0 0,0 0,0 0,0 0,-7 4,7-4,0 0,-9 7,9-7,-7 7,7-7,-7 6,7-6,0 0,-7 7,7-7,0 0,0 0,0 0,-7 5,7-5,0 0,-7 2,7-2,-6 4,6-4,-7 5,7-5,-10 7,10-7,-8 6,8-6,-6 7,6-7,-5 6,5-6,0 0,0 7,0-7,8 2,-1-2,2 0,2 0,1 0,2 0,0-1,3-1,-1 1,2 0,1-2,1 1,3-1,1-3,2 3,1-3,-1 2,1-1,-1 1,-1 1,-1 0,-3 2,2-1,-2 1,1-1,-1 1,1 1,0 0,1-2,-1 2,-1-2,0 2,0 0,0 0,-2 2,0 0,-2 0,0 2,-1-1,-1 1,0-1,-1-1,1-1,0-1,0 0,0 0,0 0,0-1,-2-1,-1-1,-3 1,-2 1,-7 1,11-1,-11 1,0 0,0 0,0 0,0 0,0-7,0 7,-4-6,4 6,-7-5,7 5,-7-5,7 5,0 0,0 0,0 0,0 0,0 0,0-7,0 7,4-2,-4 2,10-2,-10 2,8-2,-8 2,8-3,-8 3,0 0,0 0,0 0,0 0,0 0,0 0,0 0,0 0,0 0,0 0,0 0,0 0,0 0,0 0,6 0,-6 0,0 0,0 0,0 0,0 0,0 0,4 3,-4-3,0 0,0 0,3 6,-3-6,0 0,7 7,-7-7,0 0,6 7,-6-7,0 0,6 9,-6-9,4 8,-4-8,4 8,-4-8,2 7,-2-7,2 6,-2-6,1 7,-1-7,1 6,-1-6,2 8,-2-8,0 8,0-8,0 10,0-10,0 10,0-10,0 10,0-10,0 9,0-9,2 7,-2-7,3 7,-3-7,0 0,6 6,-6-6,0 0,5 7,-5-7,0 0,3 8,-3-8,0 0,1 7,-1-7,0 0,0 0,0 0,0 0,0 0,0 0,0 7,0-7,0 0,0 0,0 0,0 0,0 0,0 0,0 0,0 0,0 0,0 0,0 0,0 0,5 7,-5-7,0 0,0 0,0 0,0 0,0 0,0 0,0 0,6 7,-6-7,0 0,0 0,0 0,0 0,0 0,0 0,0 0,0 0,0 0,0 0,0 0,0 0,0 0,0 0,0 0,0 0,0 0,0 0,0 0,0 0,0 0,0 0,0 0,0 0,0 0,0 0,0 0,0 0,0 0,0 0,0 0,0 0,0 0,-1 6,1-6,0 0,0 0,-2 7,2-7,0 0,0 0,-3 7,3-7,0 0,0 0,0 0,0 0,0 0,-5 7,5-7,0 0,0 0,0 0,-7 6,7-6,0 0,-7 1,7-1,0 0,-9 4,9-4,-10 4,10-4,-12 5,3-4,1 1,-2 1,0 0,0 0,-3 0,1 1,-1 0,1 1,-1 0,-1 0,0 1,-1-1,-1 2,0 0,-4 0,0 0,-2 2,-1-1,-1 0,-1 1,0 0,0-2,1 1,-2 0,1 0,0 0,1 0,0 0,2 0,-1 0,3 0,1-1,1-1,-1 0,2 0,-3 0,0-1,-1 0,-1 0,0 0,0 2,0-1,0 1,3-2,0 2,1-1,2 1,-1-1,1-1,2 0,-1-1,1 0,2 0,-1-1,2 1,0-1,4 0,1-1,6-2,-8 2,8-2,0 0,0 0,10-4,0 0,2-1,4 0,1-2,2 2,4-3,0-1,2 1,2-1,2 0,0-1,2 1,-1 0,1 2,-1 0,-2 2,-1-1,-3 0,1 2,-2-1,-1-1,0 2,-1-2,-2 2,-1 0,-1 0,-3 0,0 1,-2 1,-3 0,1 1,-1 0,-1 1,-1 0,1 0,-2 0,1 0,-1 0,1 0,-1 0,0 0,1 0,-7 0,10 0,-10 0,10 0,-10 0,0 0,7 0,-7 0,0 0,0 0,0 0,0 0,0 0,0 0,0 0,0 0,0 0,0 0,0 0,0 0,6 0,-6 0,0 0,0 0,0 0,0 0,7 2,-7-2,0 0,0 0,0 0,8 4,-8-4,0 0,0 0,7 3,-7-3,0 0,0 0,0 0,0 0,6 4,-6-4,0 0,0 0,0 0,0 0,0 0,0 0,8 5,-8-5,0 0,7 1,-7-1,7 2,-7-2,8 0,-8 0,12 1,-6 0,1-1,1 0,1 0,-1 0,2 0,-1-1,0 0,1-1,-2 1,1 1,-1-1,0 0,-2 1,0 0,-6 0,11-1,-11 1,11-1,-11 1,11 0,-11 0,10 2,-10-2,9 3,-9-3,7 4,-7-4,0 0,7 8,-7-8,3 6,-3-6,2 8,-2-8,3 9,-3-9,5 11,-5-11,5 11,-5-11,8 11,-8-11,8 7,-8-7,7 6,-7-6,0 0,6 9,-6-9,4 8,-4-8,6 9,-6-9,4 9,-4-9,0 0,6 8,-6-8,0 0,0 0,0 0,2 6,-2-6,0 0,0 0,-5 4,5-4,0 0,-7 4,7-4,0 0,-8 4,8-4,0 0,-8 3,8-3,-7 1,7-1,-8 3,8-3,-8 2,8-2,-8 1,8-1,-7 3,7-3,0 0,-8 4,8-4,0 0,-6 4,6-4,0 0,-10 5,10-5,-8 3,8-3,-9 3,9-3,-9 4,9-4,-10 5,10-5,-8 4,8-4,-8 5,8-5,-7 4,7-4,-7 4,7-4,-8 4,8-4,-11 5,11-5,-12 6,4-4,1 1,-1 1,0-2,0 1,2 0,-2 0,0-1,2 0,-2-1,2 1,-2 0,-2 0,1 0,-2 1,-1 0,-1 0,-1 0,-1 1,-2 0,0 1,-1 0,-1 2,-1 1,-1 2,-2 0,-2 3,-1-2,0 2,-1 0,0-1,2 0,-2-2,3 0,1 0,0-1,0-1,2 1,0-1,0 0,2 1,1-1,1 0,2 0,1 0,2-1,0 0,3-1,0 0,2-1,0 0,7-5,-8 9,8-9,-1 8,1-8,1 8,-1-8,9 7,-9-7,14 6,-6-3,2 0,1-2,3 1,1-2,3 0,5 0,2 0,4-3,1-2,2 1,0-1,1 0,1-1,-3 1,0-2,-3 2,0-1,-1 1,1-1,-3 1,2-1,-2 1,1 0,-1 1,0 0,-1 0,-1 0,0 1,-2 0,-2 0,-1-1,0 2,0-2,0 0,-2 1,0-1,-2 1,-1-1,0 1,-2 0,-2 2,-3-1,2 1,-8 1,11-3,-11 3,11-2,-11 2,9-2,-9 2,0 0,8-1,-8 1,0 0,0 0,0 0,0 0,0 0,0 0,0 0,0 0,0 0,0 0,0 0,0 0,0 0,0 0,0 0,0 0,0 0,0 0,0 0,0 0,0 0,0 0,0 0,0 0,0 0,0 0,0 0,0 0,7 2,-7-2,0 0,0 0,8 6,-8-6,0 0,6 3,-6-3,0 0,0 0,8 5,-8-5,0 0,8 5,-8-5,0 0,8 7,-8-7,0 0,7 7,-7-7,0 0,0 0,7 7,-7-7,0 0,0 0,0 0,2 6,-2-6,0 0,0 0,0 0,0 0,1 7,-1-7,0 0,0 0,-2 8,2-8,0 0,0 9,0-9,0 8,0-8,4 8,-4-8,6 9,-6-9,3 12,-3-12,9 8,-9-8,7 10,-7-10,8 6,-8-6,11 5,-11-5,8 7,-8-7,9 3,-9-3,7 6,-7-6,0 0,7 4,-7-4,0 0,0 0,0 0,0 0,0 0,0 0,0 0,0 0,0 0,0 0,0 0,2 7,-2-7,0 0,0 0,1 8,-1-8,0 0,0 0,6 7,-6-7,0 0,7 6,-7-6,0 0,0 0,7 4,-7-4,0 0,0 0,0 0,0 0,7 4,-7-4,0 0,0 0,0 0,6 6,-6-6,0 0,0 0,0 0,0 0,2 7,-2-7,-4 4,-2-1,-2 0,-2 0,0 1,0 0,-1 0,1 0,1-1,2 1,7-4,-12 4,12-4,-9 4,9-4,-9 2,9-2,-10 2,10-2,-9 3,9-3,-8 3,8-3,-7 4,7-4,0 0,-8 5,8-5,0 0,-7 4,7-4,0 0,-6 4,6-4,0 0,0 0,-7 2,7-2,0 0,0 0,0 0,0 0,0 0,0 0,0 0,0 0,0 0,-7 1,7-1,0 0,0 0,0 0,0 0,0 0,0 0,0 0,0 0,0 0,0 0,0 0,0 0,0 0,-7 5,7-5,0 0,-9 5,9-5,-11 5,5-2,-2 0,0-1,-1 1,-2-1,-2 0,-1 1,0 2,-2-1,-3 2,2-1,-3 1,1 0,-1 1,0 0,-1 0,-2-1,0 0,-1 2,0 0,-1 0,0 1,-2-1,1 0,0 1,-2 0,0-1,0 0,0 0,0 1,-1-1,1 1,1 0,0 0,3-1,1 0,2 1,3-2,2 0,3-1,3 1,3-1,2 2,2-2,3-6,-3 11,3-11,0 11,0-11,1 7,-1-7,0 0,6 9,-6-9,8 5,-8-5,10 4,-10-4,7 3,-7-3,0 0,7 1,-7-1,0 0,0 0,0 0,0 0,0 0,0 0,0 0,0 0,0 0,0 0,0 0,0 0,0 0,0 0,0 0,0 0,0 0,0 0,0 0,0 0,0 0,8 7,-8-7,0 0,9 2,-9-2,9 5,-9-5,13 4,-6-1,0 0,1-1,-2 1,2 0,-1-1,0 0,0 2,0-1,1 0,2-1,-1 0,2-2,2 0,1 0,-1-4,2 0,2-2,-1 1,0 0,-1 0,0 1,-1-1,-1 2,-1-1,-1 1,-2 0,0 1,-2-1,-7 3,10-3,-10 3,7-2,-7 2,0 0,0 0,0 0,0 0,0 0,6 0,-6 0,0 0,0 0,7-1,-7 1,9-1,-9 1,14-1,-6 0,3 0,-2 1,2 0,-1-1,2 0,-1 1,0-1,-1 1,-2 0,0-1,-1 1,-7 0,9-1,-9 1,0 0,9 0,-9 0,0 0,0 0,0 0,6 0,-6 0,0 0,0 0,0 0,0 0,0 0,7-1,-7 1,0 0,9 0,-9 0,6-1,-6 1,7-1,-7 1,9 0,-9 0,11 0,-4-1,1 0,1 0,1-2,0 0,1-1,0 1,-2 0,2-1,-2 1,1 1,1-1,-1 1,0 1,1 0,1-1,-1 0,-1 0,0 1,-1-1,0 0,1 0,-1 1,0-1,1 2,0-1,0 0,0 0,2 1,-1 0,2-2,1 1,-1 0,2-1,1 0,-2 0,4 0,-4-1,1 1,0-1,-1 2,-2-1,1 0,-2 2,-1-2,-1 2,0 0,-1 0,0 0,-2 0,0 0,-6 0,12 0,-12 0,10 1,-10-1,9 1,-9-1,9 3,-9-3,7 2,-7-2,0 0,8 5,-8-5,0 0,4 6,-4-6,0 0,1 9,-1-9,0 8,0-8,-2 11,-2-4,-3-1,1 1,-3 0,0 2,-2-1,-1 0,0 0,-2 0,-1-1,0 1,-1-1,-1 0,0 1,-2-1,-1 0,0 0,-1 0,-1 1,1-1,-1 2,0-1,0 0,0 1,0-1,-1 1,1 0,0-1,-1 2,2-2,-2 1,2 1,1-2,0 0,2 1,0-2,1 1,0-1,1 0,2-1,1 0,2 0,1-2,2 1,2-3,6-2,0 0,-7 4,7-4,0 0,0 0,0 0,0 0,0 0,0 0,0 0,0 0,0 0,0 0,-7 1,7-1,0 0,-10 3,10-3,-11 4,3 0,-1 1,-3 2,-2 0,0 2,-2 1,-1-1,-1 1,3-2,1 0,3-3,0 0,3 0,2-3,6-2,-8 7,8-7,0 0,-5 7,5-7,0 0,0 0,0 0,0 0,4 2,-4-2,9 0,-9 0,11-3,-11 3,11-3,-11 3,10-2,-10 2,7-2,-7 2,0 0,8-2,-8 2,6 0,-6 0,8 0,-8 0,9 0,-9 0,11 0,-11 0,11 0,-4 0,-1 2,3 0,-1 1,3 0,-1-1,1 1,1-1,0-2,1 0,0 1,1-1,1-1,0-2,-2 1,1-1,0 2,0-2,-1 0,-1 0,0 1,0-1,-2 2,1-2,-1 1,0 1,-1-2,1 2,-1 0,-1 0,3 0,-2 0,2 0,0 0,2 1,-1-2,0 1,1 0,-2-1,2 1,-2 0,1-2,1 2,0-1,1-1,-1 0,2 0,1 0,0 0,-1 1,-1 0,0 0,-1 0,-1 1,-1 1,-1-1,-1 1,-1 0,2 0,-3 0,2 0,0 0,2 0,-2 0,3-1,0 1,-1-1,1 1,-1-2,2 1,-2 1,0-2,0 1,0-1,-1 1,0-1,-1 1,-2 0,-7 1,9-1,-9 1,0 0,7-1,-7 1,0 0,0 0,0 0,0 5,0-5,-3 10,0-4,-1 1,-1 0,1 1,-3-1,2 1,-2 2,-1 0,2 0,-2 1,1 0,0 0,1 0,-1-1,1-1,0-1,1 0,-1-2,6-6,-13 12,7-6,-1-1,1 1,6-6,-12 10,12-10,-11 9,11-9,-10 10,10-10,-12 8,4-3,0-1,-3 0,-2 2,-2-2,-2 1,-2 1,-1 1,-1 0,-1 0,0 0,0-1,0 1,-1 0,-1 1,0 0,-1 0,0 3,-2-2,8 8,1-5,3-1,6-3,9-8,0 0</inkml:trace>
  <inkml:trace contextRef="#ctx0" brushRef="#br0" timeOffset="6.25">3439 908,'-55'15,"25"-5,1 1,-4-1,1 0,1 2,-2-1,0 1,-2 1,-1 0,-2 2,1 0,1 2,-3-2,2 2,1-2,3 0,2-2,5-1,3-1,4-1,4-2,5-2,4 2,6-8,0 10,4-7,8-2,3-1,4 0,4 0,6-3,1-2,9-1,2-1,2 0,2 0,2-2,0 1,0-2,-1 1,-4 0,-1 1,-2 0,-1-1,-1 2,-1 0,-1 1,-3-1,-1 1,-3 0,-4 1,-3 0,-5 1,-3 1,-4 0,-2 0,-7 3,10-3,-10 3,0 0,0 0,6-2,-6 2,7 0,-7 0,9 0,-2 0,1 0,1 0,4 0,0-2,3-1,0-1,2 1,2-2,0 2,1-1,-4 0,2 1,-5 0,-1 1,-5 1,1 0,-9 1,10-2,-10 2,0 0,0 0,0 0,0 0,-7 1,1 1,-4 1,2 0,-4 1,3 1,-4 0,1 1,0-1,0 2,0-1,0 1,0-2,-1 0,0 1,0 0,0-1,-2 1,0-1,-1 0,0 1,-1-1,0 0,-1 0,0-1,-1 0,2-1,-1 0,1 0,1 0,1-1,2 0,0 1,1-2,0 1,1 0,-2 0,1 0,-3 1,0 1,1 0,-1 0,-1 0,1 1,-1 0,1 0,-1 1,-1-2,1 2,-1-1,1 2,0-2,-1 1,0 0,0 0,-1 0,0 0,-1-1,1 2,-1-1,3-1,0 0,3-1,0 0,1-1,2 0,-1-1,2 1,-1 0,-2 1,0 1,1 0,-1 0,1 0,3 1,2-2,6-4,-4 8,4-8,11 2,3-2,1 1,5 1,1-2,3 1,1 0,2-1,1 0,3 0,2-3,2-3,5 0,0-1,1 0,2-2,-1 2,1-1,0 0,-6 2,0-2,-4 0,-2 0,-1 1,-2-2,-3 1,0 1,-1 0,-1 0,1 2,-2 0,-2-1,-2 2,-1 1,-5 1,0 1,-5-1,-7 2,9 0,-9 0,0 0,-5 4,-3 2,-5 2,-3 1,-4 2,-3 3,-4 0,-2 1,-3 0,-3-1,0 0,-4-2,1 1,-1-3,2 1,0 0,2 2,2-2,1 2,5 0,-1 1,3-1,0 0,0-1,1-1,-1 1,0-1,-3 1,1-1,-1 1,0-2,2 2,0-2,5 0,2-1,7-1,4-1,8-7,1 9,9-7,10-2,4 0,7-1,3-3,3-2,1 0,2 0,1 1,-5-1,0 3,-1-1,-2 1,1 0,-2-1,-2 0,0 0,-4-2,1 1,-3-1,-1-1,-3 0,1-1,-1 2,-1-3,-1 1,1-1,-2 2,1 0,-1 1,-1 0,-2 2,1 1,-1 0,-2 1,1 0,-1 1,3-1,-1 1,1 0,-2 1,2 0,-2 0,1 0,-3 0,0 0,0 2,-3 0,0-1,-2 1,-6-2,11 3,-11-3,11 2,-11-2,11 2,-2-2,0 0,2 0,0 0,1 0,0 0,0 0,-3 0,1 0,-2 0,-2 0,-6 0,9 1,-9-1,0 0,3 6,-3-6,-4 9,-1-2,-4 1,-1 1,-3 0,-2 2,-3-1,-3 2,-3-1,-3 0,-3 0,-3 1,-2-2,-2 1,-2-1,-1 0,-2 0,0-1,-2 1,0-1,5-1,3 0,3-2,5-1,5-1,6-2,5-2,4 0,1 0,7 0,-9-2,9 2,-9-2,9 2,-11-1,11 1,-15-2,6 2,-2 0,-5 0,-1 0,-5 2,-2 2,-2 0,-2 2,-4 1,3 1,-3 1,4 1,-3 0,4 0,-1 1,4 0,0 0,1 2,5-1,1 1,4-1,4 1,5-3,4-1,9-3,10-4,7-2,9 0,6-5,5-3,5-1,2-2,2 0,1-1,0 2,1-2,0 2,-3 0,-2 1,1 1,-3 1,-4 1,-3 1,-3-1,-2 0,-1 0,0 1,-4 0,-2-1,-3 2,-1-1,-7 3,-3 0,-5 0,-3 2,-9 0,7 0,-7 0,0 8,0-8,-4 11,1-4,0 2,0 0,-4 1,2 0,-2 1,-2-1,-2-1,-2 0,-3-1,-2-1,-1 0,-4-2,0 1,-5 1,-2-1,-5 1,-1 1,-4 1,-3 0,-4 0,-2 1,0 0,2 0,0 1,2 0,4 0,3 0,2-1,6 0,2-2,0 1,4-2,2 0,2 0,1-1,3 0,2 0,2-1,1 0,4-1,0-1,7-3,-10 6,10-6,0 0,-6 5,6-5,0 0,-10 5,3-2,0 0,-3 0,2 1,0-2,1 0,1 1,6-3,0 0,0 0,0 0,11-1,2-2,6-1,3-1,6 0,5-2,4 0,3-1,5 0,2 0,3-1,2-1,0 0,1 0,-2 0,-1 0,-1-1,-5 1,-3 1,-2-1,-3 2,-3-1,0 3,-4 0,-4 1,-2 0,-4 1,-4-1,0 2,-6 1,0-1,-9 3,10-5,-10 5,9 0,-9 0,11 0,-11 0,11 1,-5 2,2-1,-1 1,0 0,0 1,-7-4,10 7,-10-7,10 8,-10-8,7 10,-7-10,4 11,-4-5,0 1,-1 1,-4-2,-2 2,-3-1,-4 0,-3 0,-9 2,-2-2,-2 3,-5-2,0 1,0-2,1 0,2-2,4 1,3-3,1 2,2-3,1 2,0-1,1 1,0 0,0-1,1 1,0-1,3 0,2 0,2-1,-1 0,4 0,-1 0,2 0,-1 0,-2 1,0 1,-4 2,0 0,-4 2,-1 1,-3 0,-1 0,-1 1,-1-1,3-1,-1 1,4-3,1 0,2-2,3 1,4-2,1 0,9-3,-10 4,10-4,0 0,-4 6,4-6,0 0,-3 8,3-8,0 0,-4 6,4-6,0 0,0 0,0 7,0-7,5 3,5-3,4 0,5 0,6-2,8-2,6 0,8 0,5-2,3 2,1-1,2 2,1-2,0 1,-1 0,-1-1,-2-2,1 1,-1-1,-2-1,-2 1,-2-1,-5 0,-4 2,-5-1,-6 2,-5 1,-4 0,-6 1,-5 2,-9 1,7 0,-7 0,-5 3,-4 1,-2 0,-3 3,-3 1,-3 1,-2 0,-2 0,-2 2,-3-1,-5 1,-2-1,-3 1,-1 0,-2-1,0 1,0-1,0 1,3-1,2-1,1 2,3-1,-3 0,1 1,1 0,-2 1,1-2,-1 2,5-3,1 1,5-2,4-2,4 0,5-2,4-1,2-1,6-2,-10 7,10-7,-9 7,9-7,-10 12,5-6,1 1,-2 0,6-7,-9 11,9-11,-7 10,7-10,-5 9,5-9,-1 9,1-9,1 11,-1-11,7 9,-7-9,7 9,-7-9,8 6,-8-6,9 2,-2-2,2 0,2 0,2 0,3-1,3-1,3-2,2 1,5-1,1-1,5-2,2 0,2-3,2 1,0-3,1 0,-2-1,-3 1,-1 0,-3 1,-3 1,-5 1,-3 3,-3 0,-3 2,-2-1,-2 2,-2 0,0 1,-1 0,-1-2,1 2,-2 0,0 1,-1 1,-6 0,10-1,-10 1,8 0,-8 0,6-2,-6 2,0 0,0 0,7-4,-7 4,0 0,0 0,2-9,-2 9,8-7,-2 3,3 1,0 1,0 0,-1 1,0 1,-8 0,10 1,-10-1,6 10,-6-10,4 12,-2-4,-1 1,0 1,-1 0,0 1,-4 0,-3 2,-2-2,-3 3,-4-2,-3 1,-2-2,-4 1,-4-2,-2 1,-2-3,-3 0,0 0,-2-1,-3-1,2 1,0-1,0 1,-1 0,2 0,-1 0,4 0,3 0,0 0,2 0,4 0,-1 0,1 1,2 0,0-1,0 0,3 0,1 0,4-2,3-1,4 0,9-4,-8 7,8-7,0 6,0-6,12 8,0-4,3 0,5-1,4-3,7 0,6-1,6-5,4-2,4-2,1 0,2-3,0 0,-2-1,-2 0,-1 2,-4 0,-2 1,-3 2,-2 1,-4 2,-3-1,-2 2,-5 0,-2 1,-3 0,-1 1,-2-1,-2 1,-2 1,0 1,-1-1,1 2,-2 0,0 0,-1 0,-1 0,0 0,-1 2,-7-2,8 4,-8-4,2 7,-2-7,-4 8,-3-1,-2-1,-4 1,-1 1,-3 1,-2-1,-1 0,-1 1,-1-2,0 1,0-1,0 0,0 0,-3 1,-2-1,0 1,0 0,-1 0,-2 1,1-1,-1 2,0 0,0-2,2 2,0-2,2 1,0-2,1-1,0 1,1-2,1 1,0-1,0 1,0-2,1 3,1-1,1 2,3-2,1 0,1 1,3-1,1-1,1-1,4 0,6-4,-10 6,10-6,0 0,-9 8,9-8,-6 7,6-7,-7 8,7-8,-9 9,9-9,-9 8,9-8,-11 6,11-6,-8 5,8-5,-8 4,8-4,-8 5,8-5,0 0,-3 8,3-8,0 0,8 4,3-4,3-2,4-3,2-1,5-2,2-1,1-1,1 2,-1-1,0 1,-3 1,-2 1,-1 1,-2 0,-2 0,0 0,-1 1,0-1,-1 0,1 1,0 0,-3 0,4 1,-1-1,3 0,0 1,3 0,2-2,3 1,3-3,-2 2,2 0,-4 0,-1 0,-3 0,-3 1,-4 1,-3 0,-1 0,0 1,-1 0,2 1,-1-1,1 1,1 0,-1 1,-1-1,-1 1,-1 0,-1 0,0 0,0 2,0 0,0 0,1 0,-1 0,-1 0,0 2,-8-4,7 6,-7-6,-2 8,-6-3,-2 2,-3 0,-2 2,-4-1,-2 2,0 0,-2 1,-1-1,0 0,-3-1,1-1,-4 2,1-2,-3 1,-2 0,-1 1,-2 0,-2 1,0-1,1 0,2 0,1-2,2-1,3 0,2-2,3 1,3-1,0 1,0 1,2 1,0-1,1 2,0 0,0 1,0-2,2 1,1-1,1-1,2-2,3 0,3-1,7-4,-10 5,10-5,0 0,10 2,-1-2,6 0,3 0,6-2,6-2,4-2,6 0,3-4,4 0,2-1,3-2,0 0,1 0,0 0,1 1,-2 2,-2-1,-4 2,-1 0,-3 1,-7 1,-5-1,-6 3,-3-1,-5 3,-2 0,-5 2,-2 1,-7 0,6 2,-6-2,0 9,-3-2,-3 1,-2 0,-3 2,-1-1,-3 1,-2 1,-1 0,-2 0,-2 0,1 0,0 0,-2-1,0 1,2-3,-2 2,3-3,-1 1,1-2,1 0,1-1,0 0,1-1,1 0,-1 0,1 1,-1 1,-2 0,-2 2,-1 0,1 2,-3-1,-1 2,-2-1,0 1,-1 2,-2-2,1 2,0 0,4 0,1-1,4 0,6 0,5-2,4-1,5 0,4-1,6 0,4-2,5-1,3 0,5-3,3-2,2 0,3-5,4-2,1-4,2-2,4-2,0-1,2-1,0 0,-2 1,-2 1,-3 2,-2 1,-5 1,-2 2,-2 0,-2 1,1 1,1 0,-2 1,-1 1,0 1,-3 1,-2 0,-5 1,-3 2,-4 0,-3 0,-7 0,0 0,0 0,0 0,-1 4,-6-1,-3 0,-2 1,-1 0,-4 2,-2-1,-2 1,0 1,-1 0,-1 0,0 0,-1 0,1 2,-2-1,1 0,-1 0,-1 1,-2-1,-2 2,-3-1,-1-1,-1 2,-1-2,-1 2,0 0,2 1,1-2,2 1,2-1,1 0,3-1,0 0,3 1,-2-1,3 1,-2 1,1 2,1-2,1 3,4-2,3 1,6-2,3-2,5 0,11-5,5 1,6-3,5-1,2-3,5-3,2-2,3-1,0-1,2-1,2-2,3 2,3-3,0 1,0 0,-2 0,1 0,-2 2,-5 0,-4 1,-3 3,-3 1,-2 1,-3 2,-2 1,-5 2,-1 0,-5 0,-2 0,-11 0,10 3,-10-3,-4 8,-4-3,-2 2,-1 0,-4 0,-1 1,-1 0,-2 0,1 0,-3 1,0-1,0 0,-2 1,1-1,-1-1,-1 0,-1 1,0-2,-1 2,-1-4,-1 3,-1-1,-1 0,4 0,-2-1,4 1,1-2,2 3,2-2,2-1,1 0,0 1,1-1,0 2,1-2,0 0,0 1,1 0,2 0,0-2,2 1,1-1,2-1,6-2,-10 5,10-5,0 0,-7 4,7-4,0 0,0 0,-8 3,8-3,0 0,0 0,0 0,0 0,-7 2,7-2,0 0,0 0,0 0,0 0,0 0,0 0,-5 7,5-7,0 0,0 0,0 0,-7 4,7-4,0 0,0 0,-6 5,6-5,0 0,-8 5,8-5,0 0,-7 4,7-4,0 0,0 0,0 0,-7 7,7-7,0 0,-10 10,10-10,-6 7,6-7,-6 6,6-6,0 0,0 0,0 0,0 0,0 0,0 0,0 0,0 0,0 0,4 7,-4-7,0 0,10 2,-10-2,12 0,-4-1,2 1,-4-3,4 2,-1 1,-9 0,0 0</inkml:trace>
  <inkml:trace contextRef="#ctx0" brushRef="#br0" timeOffset="7.25">4371 4037,'-47'0,"30"-2,11-3,5-1,10-5,16 0,9-5,12-1,8-5,8 0,6-3,6 2,-3 3,-6 2,1 9,-14 1,-8 3,-10 5,-16 0,-18 0</inkml:trace>
  <inkml:trace contextRef="#ctx0" brushRef="#br0" timeOffset="8.25">4519 3806,'-14'-22,"4"16,1 7,-8 5,1 9,-1 4,-4 3,-2 2,-3 0,0 1,-2-4,5 1,-3-6,7 1,0-6,6-1,3-4,7 1,3-7,13 7,6-7,9 0,9-1,6-5,11 6,-1-6,0 0,0 0,-4 0,-49 6</inkml:trace>
  <inkml:trace contextRef="#ctx0" brushRef="#br0" timeOffset="9.25">5879 3513,'14'-39,"-12"24,-2 15,0 0,4 9,-1 10,-1 5,1 5,-1 2,1 2,2 3,-5-3,1-2,3 0,-4-6,0-25</inkml:trace>
  <inkml:trace contextRef="#ctx0" brushRef="#br0" timeOffset="10.25">6115 3676,'22'3,"-16"7,-6 4,0 4,0 2,1 5,-1-6,-1 0,1 1,0-5,0-15</inkml:trace>
  <inkml:trace contextRef="#ctx0" brushRef="#br0" timeOffset="11.25">6503 3300,'29'-26,"-22"18,-7 8,0 0,0 0,-12 8,-8 1,0 3,-8 0,1 2,-1-1,1-1,2-3,6 2,4-4,3-1,5 0,7-6,-7 11,7-11,0 13,0-7,0 2,0 0,0 0,0 1,0-3,0 1,0-7,3 8,-3-8,8 4,-1-2,1 0,2 0,4 4,2 0,3 3,0 3,1 3,-2 1,-1 1,-5 1,-3 2,-6-2,-3-1,-10-3,-3 0,-7-3,-1-3,-5-2,1-2,-1-2,1-2,10 0,-4-3,4 0,3 0,12 3</inkml:trace>
  <inkml:trace contextRef="#ctx0" brushRef="#br0" timeOffset="12.25">6626 3601,'-11'2,"-1"-5,9-5,1-2,-1-7,4 1,2-6,4-1,-2-2,4 2,2 1,2 3,2 5,1 5,1 5,-1 4,1 11,0 4,-3 6,-2 4,-4 2,-2 0,-4 0,-2-4,0-4,-1-5,-3-4,4-10,-11 3,11-3,-7-13,4-1,1-5,2-4,1-3,5-2,3 1,3 1,2 4,2 4,2 6,-2 7,2 5,-3 7,-3 7,-1 6,-3 3,-1 2,-6 0,-1-1,0-3,-1-2,-4-6,-1-4,-2-5,8-4,-12-3,8-7,0-5,3-4,1-5,6-4,4 0,3-2,2 5,0 1,3 6,-2 6,0 9,-4 6,-1 11,-2 5,-1 6,-1 1,2 1,-2-2,5-4,-1-5,3-5,0-7,0-4,2-4,-5-8,1-2,-7-5,3 1,-8-5,2 1,-2-1,1 3,0-1,3 5,2 3,4 1,2 5,1 3,1 3,1 1,-1 6,1 4,-3 2,1 3,-3 3,-1 1,-1 0,-4-1,-1 0,-2-5,-1-1,0-4,0-8,-8 2,4-7,0-5,1-5,1-3,1-1,1-2,0 0,5 2,4 2,0 3,2 4,2 3,1 5,0 2,1 4,-2 5,-2 4,0 2,-3 3,-3 1,-1 2,-2-1,-2 0,0-3,-3-2,0-3,-4-4,7-8,-10 2,6-6,0-8,4-5,0-6,1-4,7-5,5-3,5 1,6-1,4 5,0 6,-3 8,-2 11,-6 6,-6 16,-9 11,-2 7,-7 6,1-3,6-1,4-5,4-8,8-6,-16-18</inkml:trace>
  <inkml:trace contextRef="#ctx0" brushRef="#br0" timeOffset="13.25">8418 3124,'-52'10,"24"-5,1-2,-1-3,11 3,-4-3,12 0,3-2,6 2,16-9,8 2,9-1,9-1,9-2,6 0,4-1,0-1,-1 2,-4 0,-9 0,-6 2,-10 0,-7 2,-8 1,-5 0,-11 6,1-9,-1 9,-9-8,1 4,0 0,2 2,6 2,-7-4,7 4,4 0,3 2,3 4,0 1,1 1,-2 2,-1 3,-4 1,0 6,-5-1,-8-3,-3 1,12-17</inkml:trace>
  <inkml:trace contextRef="#ctx0" brushRef="#br0" timeOffset="14.25">4659 808,'-16'33,"10"-7,-7-1,1 0,1 1,0-5,5-1,-4-10,6 0,-3-10,7 0,-7-12,7 1,-3-6,3-1,0-3,1 1,2 2,4 3,2 5,5 7,0 3,3 9,4 7,-1 2,5 3,4 2,-6-4,-23-19</inkml:trace>
  <inkml:trace contextRef="#ctx0" brushRef="#br0" timeOffset="15.25">4653 863,'-4'11,"8"7,3 6,2 6,2 10,1 2,1 5,0-1,-1-3,-1-3,-4-7,1-5,-4-5,-4-15,1 2,-1-10</inkml:trace>
  <inkml:trace contextRef="#ctx0" brushRef="#br0" timeOffset="16.25">1877 1833,'3'-12,"-3"12,-1-6,-6 0,7 6,-17-3,8 3,-8 4,1 5,-5 2,2 6,-4 5,2 5,1 4,2 5,5 3,4 1,5-1,2-3,5-4,6-7,5-5,0-10,2-6,2-4,-2-6,1-5,-2-4,-3-2,-3-2,-2-1,-6 0,-1 2,-3 1,-2 3,-3-1,1 7,0 0,7 8,0 0,-4-8,4 8,6-1,5 1,1-2,4 2,-3-1,2-3,5 4,-4-3,-16 3</inkml:trace>
  <inkml:trace contextRef="#ctx0" brushRef="#br0" timeOffset="17.25">2031 1933,'8'0,"-7"13,-2 0,-4 5,5 6,-3 1,3 3,-2-2,2-1,0-3,-1-6,1-3,-2-5,2-8,-6 4,6-4,-10-10,6-2,-1-6,0-5,2-4,3-2,0-2,4-1,5 3,2-1,4 7,0 1,3 8,0 2,0 9,-2 3,0 10,-5 8,0 11,-5 6,-1 7,-4 2,1 0,-2-1,0-6,0-3,-4-11,2-10,2-1,0-12,0 0</inkml:trace>
  <inkml:trace contextRef="#ctx0" brushRef="#br0" timeOffset="18.25">2021 2094,'-24'-12,"14"7,10 5,-10 0,10 0,8-2,5-1,9 1,1-2,5-2,4 2,-2-8,-1 2,2 1,-7-3,-24 12</inkml:trace>
  <inkml:trace contextRef="#ctx0" brushRef="#br0" timeOffset="19.25">2359 1887,'6'1,"-6"-1,3 20,2-1,-5 1,1 9,-1-2,0 3,0 0,-2-5,2 2,-3-8,-1-7,3-1,1-11,0 0</inkml:trace>
  <inkml:trace contextRef="#ctx0" brushRef="#br0" timeOffset="20.25">2287 1931,'18'-32,"-5"17,2 4,2-6,10 7,-1-3,7 8,-5 0,2 5,-3 4,-3 6,-8 1,-4 5,-8-1,-4 2,-10-1,-5 1,-5 0,-10-5,-2 2,-2-3,-1-2,1-2,34-7</inkml:trace>
  <inkml:trace contextRef="#ctx0" brushRef="#br0" timeOffset="21.25">4577 1812,'-29'4,"18"-7,0-6,-3-5,12 1,2-5,3 0,7-1,6 1,2 1,3 5,2 5,0 5,-3 5,-3 12,-4 7,-7 8,-6 6,-6 3,-9 3,-5 0,-5 0,-4-3,-1-6,2-6,3-6,6-6,4-4,7-4,8-7,0 0,16 0,1 0,5-1,3 0,3 1,-1-4,6 4,-2 0,-5-3,2-1,-28 4</inkml:trace>
  <inkml:trace contextRef="#ctx0" brushRef="#br0" timeOffset="22.25">4747 1874,'-7'-29,"7"20,0 2,2-3,7 12,1 4,8 5,0 3,6 3,0 3,2 2,-1-1,-3-5,0 4,-8-11,0 0,-3-1,-11-8,0 0</inkml:trace>
  <inkml:trace contextRef="#ctx0" brushRef="#br0" timeOffset="23.25">4971 1871,'-6'-10,"6"10,-19 7,1 4,1 4,1 6,-5 1,1-2,6 4,-3-8,17-16</inkml:trace>
  <inkml:trace contextRef="#ctx0" brushRef="#br0" timeOffset="24.25">5152 1784,'-8'-26,"3"17,1 2,4 7,0 0,-7 7,3 7,3 9,-1 2,2 5,0 3,1-3,6-1,2-5,4-8,2-6,3-8,2-4,2-11,0-2,-2-6,-1-3,-6-6,-1-2,-9-3,-3 1,-6 0,-6 2,-5 4,0 6,-1 7,-3 7,6 11,-2 12,2 3,7 9,8-27</inkml:trace>
  <inkml:trace contextRef="#ctx0" brushRef="#br0" timeOffset="25.25">5405 1944,'31'32,"-22"-15,-7-6,0 6,-2-2,0-4,0 0,0-11,0 0</inkml:trace>
  <inkml:trace contextRef="#ctx0" brushRef="#br0" timeOffset="26.25">5518 1704,'-1'-21,"1"10,0-2,0-4,7 3,0-4,5 3,-2-1,5 6,-4 2,5 4,-5 2,0 2,-3 5,-2 6,-3 2,-2 3,-1 4,-7 1,-3 0,-2 1,-2-2,-1-3,2-4,0-3,3-2,3-4,7-4,0 8,4-2,7-1,3 5,2 0,1 1,1 2,-3-2,0 0,-6-1,-2 0,-7-1,-1 2,-10-2,-2 1,-4-2,-1-2,1 4,-3-9,4 1,4 0,3-3,9 1</inkml:trace>
  <inkml:trace contextRef="#ctx0" brushRef="#br0" timeOffset="27.25">5747 1865,'1'-21,"2"9,1-2,-2-6,6 4,-4-4,7 4,-3 0,6 6,-3 0,4 7,-2 3,2 2,-3 9,0 3,-2 7,-3-1,1 3,-5-1,1-1,-4-4,0-2,-3-5,0-4,-3-3,-2-3,1-7,1-3,0-4,1-3,2-2,3-2,3-1,5 1,1 2,3 3,2 2,0 6,0 3,-1 5,-2 7,-2 5,-4 4,1 7,-5 0,2 3,-3-1,0-3,0-2,0-20</inkml:trace>
  <inkml:trace contextRef="#ctx0" brushRef="#br0" timeOffset="28.25">6008 1889,'-5'0,"5"0,0 0,0 0,0 0,0 0,0 0,0 0,0 0,0 0,0 0,0 0,0 0,0 0,0 0,-6-1,6 1,-4-7,4 7,-6-9,3 2,2 0,-3-5,3 3,-1-5,2 2,0-5,3 1,2-3,5 2,1-1,3 3,-1-1,2 4,-1 4,0 5,-4 3,0 4,-4 6,0 5,-2 4,-2 1,2 3,-2-3,3 2,-4-6,6-1,-4-6,4 0,-7-9,10 3,-10-3,7-7,-3-1,-3-4,0-1,-1-3,1 1,-1-2,2 1,-2-1,4 4,-1 0,3 3,0 1,3 4,0 1,2 4,0 0,1 6,0 2,-1 5,1 0,-2 1,0 4,-4-3,0 2,-4-4,1 0,-3-4,0-2,0-7,-6 5,6-5,-10-7,5-1,1-4,1-1,1-3,2 0,2-1,5-1,2 1,4 3,0 2,2 3,0 3,0 5,0 1,-1 8,-3 3,-1 3,-2 2,-1 1,-2 1,-2 0,-3-3,0-1,0-3,-2-3,2-8,-8 8,8-8,-7-4,3-4,2-4,1-4,1-2,3-4,2-5,8 2,1-3,5 3,0 2,1 6,0 8,-4 7,1 10,-6 7,-1 9,-5 2,1 3,1-4,1-5,11-8,2-4,-2-8,-19 0</inkml:trace>
  <inkml:trace contextRef="#ctx0" brushRef="#br0" timeOffset="29.25">1679 2927,'-44'6,"32"-2,-2-6,14 2,0 0,20-9,7 2,8-3,13-1,7-5,15 0,7-5,9 1,7-1,9 1,2-1,0 1,-1 3,-7-1,-3 4,-7 2,-9 0,-12 3,-11 2,-10 2,-11 1,-9 1,-13 0,-11 3,0 0,-18 0,-2 0,0 0,-2 0,-1-1,2 0,3-1,4-1,5 0,2 0,7 3,-8-8,8 8,0-9,0 9,12-10,2 6,4-2,4 3,1-2,1 4,-1 0,-3 1,-4 2,-7 5,-7 5,-8 2,-12 0,-4 4,-8-4,30-14</inkml:trace>
  <inkml:trace contextRef="#ctx0" brushRef="#br0" timeOffset="30.25">1789 2803,'0'-11,"0"11,-8-4,0 4,2 7,-5 4,0 3,-6 3,-1 2,-5 0,2 2,-4-5,3 1,1-6,5 1,-1-5,6-1,4-1,7-5,0 0,0 7,8-5,7-1,5 1,2-2,9 3,-1-3,3 0,2 0,-3-2,-32 2</inkml:trace>
  <inkml:trace contextRef="#ctx0" brushRef="#br0" timeOffset="31.25">2190 3031,'-20'3,"8"-3,4 0,1-1,-2-5,9 6,-6-15,6 6,3-5,4 2,2-1,2 3,0 0,2 5,-2 4,0 2,-3 7,-3 6,-3 4,-2 2,-5 3,-4 3,-5-2,-4 1,-4-3,-1-1,0-4,1-5,3-1,4-5,4-3,11-3,0 0,-1-4,7 1,6 0,3 2,0 1,1 4,0 4,-3 3,-4 4,-4 0,-4 3,-3-1,-8 4,-6-3,-3 1,-2-1,-2-3,0-2,-1-6,10-1,0-6,3-3,6-6,5 9</inkml:trace>
  <inkml:trace contextRef="#ctx0" brushRef="#br0" timeOffset="32.25">2235 3096,'8'0,"-8"0,-2 7,-4 2,4 8,-2 0,4 6,-2-1,2 2,3-4,5 1,2-4,3-3,0-5,3-6,0-3,1-4,-1-8,1-5,-3-7,0-2,-2-7,-2-1,-4-2,-4 1,-2 2,-3 5,-4 6,-4 4,0 11,-4 3,4 10,-3 11,-1 2,3 7,12-26</inkml:trace>
  <inkml:trace contextRef="#ctx0" brushRef="#br0" timeOffset="33.25">2536 3104,'0'0,"0"0,0 0,-3-1,3 1,-3 6,3-6,-3 18,0-5,3 9,-1 1,1 7,-1 2,1 5,-4 2,0 1,0-2,-3-3,1-3,-2-5,0-7,-1-6,1-8,0-4,1-4,2-10,4-4,1-7,2 1,4-6,6 5,-1-2,4 7,-2 3,3 4,-2 5,0 1,0 4,-2-5,4 3,-3-5,2 3,-5-5,3 2,-5-3,2 3,-5-3,0 2,-2 2,-2-4,5 0,-4 3,0 0,-1 1,-1 7</inkml:trace>
  <inkml:trace contextRef="#ctx0" brushRef="#br0" timeOffset="34.25">2305 3013,'-15'-1,"10"6,-7 2,1-3,7 10,-2-5,6-9</inkml:trace>
  <inkml:trace contextRef="#ctx0" brushRef="#br0" timeOffset="35.25">2748 3263,'0'-4,"0"-3,-1-2,1 0,-6-9,6 4,-2-6,2 1,0-2,1 2,4 0,3 4,0 2,1 4,1 5,0 3,2 3,-1 8,-1 4,-1 3,0 5,-4 2,1 1,-3-1,-1-1,-2-4,0-3,-2-2,-3-6,5-8,-9 5,9-5,-10-9,7-2,2-3,1-4,1 1,4-2,3 2,1 1,2 3,0 4,2 4,-2 5,1 0,-2 6,0 5,-2 3,-2 3,-2 1,-2 3,-2-2,-1 0,-3-5,-1-1,-1-3,0-4,6-6,-11 0,8-6,1-5,2-5,1-6,6-3,4-3,5-2,1 3,2 3,-2 5,2 9,-7 9,1 8,-7 11,-3 10,-3 1,0 1,1 2,-1-7,1-7,5-5,0-12,-6-1</inkml:trace>
  <inkml:trace contextRef="#ctx0" brushRef="#br0" timeOffset="36.25">5132 2301,'3'-26,"-3"26,0 0,0 5,0 21,0 8,1 14,-1 5,5 13,-1 3,2 4,0-3,2-1,1-6,-1-3,0-7,-2-4,1-5,-2-4,0-3,-3-7,1-4,-2-7,0-3,-1-6,-1-3,1-7,-11 1,2-2,-2-6,-1 2,-4-3,3 2,-3-2,5 5,-2-3,6 6,0-1,7 1,0 4,3 4,3-1,3 1,1 0,2 0,0-4,3-3,0-2,1-10,5-3,-4-11,7-3,-1-5,1-5,-1-3,-23 41</inkml:trace>
  <inkml:trace contextRef="#ctx0" brushRef="#br0" timeOffset="37.25">9409 820,'-18'-6,"3"6,-3 0,6 8,-7-3,5 7,-5 0,3 6,-1 0,5 6,-1 1,4 6,4 4,1-1,4 0,5-7,5 2,2-10,2-3,1-12,0-4,-2-6,-4-8,-1-1,-6-6,-2 2,-2 0,-4 2,-1 1,0 5,0 0,7 11,-7-9,7 9,0 0,11-1,1 1,1 0,5 5,1-2,-4-3,3 2,-18-2</inkml:trace>
  <inkml:trace contextRef="#ctx0" brushRef="#br0" timeOffset="38.25">9510 935,'7'23,"-7"-8,-2 6,2 6,0-1,-1 1,-1-3,1-4,1-2,-2-8,2-3,0-7,0 0,0-10,0-3,-3-6,2-3,-2-3,1-3,0-2,2-1,1 3,4-2,6 6,-1 0,7 6,-3 1,8 10,-6 0,6 8,-6 7,1 10,-8 3,1 8,-6 1,-1 4,-3-2,-1-1,1-1,-5-9,2-5,3 0,-1-8,1-8</inkml:trace>
  <inkml:trace contextRef="#ctx0" brushRef="#br0" timeOffset="39.25">9561 1055,'-10'-10,"10"2,0 8,7-2,0-3,6 4,-1-2,3 0,5 3,0-1,-4-5,3 3,-19 3</inkml:trace>
  <inkml:trace contextRef="#ctx0" brushRef="#br0" timeOffset="40.25">9792 909,'12'3,"-7"3,0 1,1 10,-6-4,5 7,-5-3,2 1,-1 1,-1-7,1 2,-1-2,0-12,-3 10,3-10</inkml:trace>
  <inkml:trace contextRef="#ctx0" brushRef="#br0" timeOffset="41.25">9758 915,'1'-28,"6"18,-3-3,7-3,2 9,-1-1,8 7,-3 0,6 2,-4 4,2 6,-3 1,-1 4,-3-2,-3 0,-6-1,-2-2,-3 0,-7-2,-3-1,-7-4,3-1,-6 2,-4-4,2 2,22-3</inkml:trace>
  <inkml:trace contextRef="#ctx0" brushRef="#br0" timeOffset="42.25">107 1837,'-62'9,"45"-9,7-2,11-5,15 0,14-4,13-1,15-6,14-3,16-5,16-3,19-5,20-7,16-6,18-6,46-3,-8-4,30-3,-2-3,17-2,0-1,19 1,6 2,3 2,7 2,-7 0,15 4,11 0,11 3,5 2,0 3,15 1,4 3,5 5,8 3,16 5,-25 6,-7 2,-3 2,-35 2,16 3,-18-2,-15 3,-42 1,4 0,-26 4,-21-1,-35 3,-23 6,-36-4,-112 8</inkml:trace>
  <inkml:trace contextRef="#ctx0" brushRef="#br0" timeOffset="43.25">533 4621,'39'-12,"-4"-3,14-2,12-2,15-4,14 0,14-6,15-1,13-5,9-6,21-5,11-5,16-5,6-2,20-5,5-3,16-4,10 0,7 1,9-1,33-1,-15-1,9 1,5-2,7 3,8 1,21 2,-13 0,-17 2,29 0,16 0,-13 5,1 1,1 3,13 1,-6 4,-4 0,25 6,-17 0,0 5,-7 2,-6 2,-28 2,15 4,-13 6,-39 3,-31 5,6 8,-33-3,-209 11</inkml:trace>
  <inkml:trace contextRef="#ctx0" brushRef="#br0" timeOffset="44.25">10790 114,'-22'1,"11"-1,4 0,7 0,0 0,0 0,20-3,6-2,11-1,8-3,14 1,8-4,14 3,4-3,7 4,-2-2,2 5,-3 0,-4 2,-8 1,-10 2,-7 0,-13 0,-4 3,-13 1,-13-3,-17-1</inkml:trace>
  <inkml:trace contextRef="#ctx0" brushRef="#br0" timeOffset="45.25">11417 78,'34'-8,"-24"6,-10 2,0 0,-3 0,-13 2,-8 3,-5-1,-6 3,-3-2,-4 3,-2-3,-5 3,1-1,-4 0,0 0,-3 2,2-1,-2 3,3 0,2 1,3-1,1 3,6-1,5-1,5 0,6-2,4 0,8-3,8 1,4-8,10 8,10-6,8-2,7 0,10 0,5-3,9-1,4-1,6-1,-4 0,2 1,0-1,-1 3,-6-2,-4 3,-7 0,-6 0,-7 2,-8-1,-8 1,-8 0,-12 0,0 0,0 5,-10-3,-1 1,0 0,3 1,-1-2,9-2,-9 4,9-4,0 0,0 0,0 0,0 0,0 0,1 7,-1-7,0 0,0 0,0 0,-4 2,-4-1,-5 2,-3 1,-5 0,-7 2,-5 1,-5 1,-6 1,-6 1,-3 2,-4-2,-2 3,-1-1,2-1,1 1,4-1,5-1,5-1,8-1,6-3,8 1,5-3,6-1,10-2,0 0,10-2,3-1,3 0,-1-2,4 3,-4-3,0 3,-7-1,1 2,-9 1,0 0,0 0,-13 5,-2 0,-4 0,-3 1,-4 1,-1-1,-2 1,-1 0,2-1,4 0,3 0,5-2,3 0,6-1,7-3,0 0,17 2,5-2,8 0,6-3,8-2,6 1,6-1,5 0,3 0,3 0,2-1,-2 1,1 1,-2-2,2 2,-9-3,0 5,-10-3,-4 2,-9 0,-6 2,-10-2,-6 3,-6-1,-8 1,0 0,0 0,0 0,-8 1,8-1,-13 5,13-5,-12 6,12-6,-9 6,9-6,-5 8,5-8,0 10,0-10,13 12,0-6,3 0,3-2,5 2,-3-2,2-2,-5-1,0 0,-6-1,-2 1,-10-1,0 0,0 0,0 0,-13 3,-2 0,-3-1,-4 1,-2 0,-4 0,-1 0,-3 2,-1-1,0 0,3 0,-1 1,1 0,2-1,2 2,2-1,-1 2,-1-1,-1 2,-2-1,0 0,-3 0,2 1,-2-2,3 1,0-2,3 1,1-1,2 2,0-2,3 0,3-2,2 1,4 0,5-2,6-2,0 0,0 0,8 2,-2-2,1 0,0 0,-7 0,0 0,0 7,-4-2,-8-2,-3 4,-5-1,-3 1,-3 1,-3 0,-2 0,-2 1,0-1,1 0,3-2,1 1,7-1,3-1,6-2,5 1,7-4,3 7,8-5,8 1,4-1,7 1,6-2,5-1,6 0,3-1,3-2,1-1,1-1,0 0,-1 1,-1-2,-4 0,-1 1,-7 0,-2 0,-2 0,0 1,-4 0,-2 1,-1 0,-2 1,1 0,-1-1,0 2,0 0,2-1,1-1,3 1,-1 0,3 0,-1 0,-1 1,-2 1,-1 0,-2 1,-4 2,-3 2,-3 0,-2 1,-5-2,-3 1,-1-1,-8-4,1 9,-4-5,-8 1,-5 0,-4 1,-4 0,-4 0,-1 2,-1 0,-2 0,2-1,0 0,1 0,-2-1,3-1,2 0,2-1,2 0,5-2,0 0,3 3,4-3,-2 2,0-2,-3 2,-2-1,-7 1,-2 0,-6 1,-4 0,-5 2,-4 0,-3 0,-4 1,0 2,-3-2,3 1,0-1,3 1,4 0,3 0,5-1,3 0,7 0,3-2,5 0,2-1,4-1,4-2,9-2,-9 2,9-2,0 0,5 0,6-1,6-2,6-2,10 0,8-2,10 1,6-1,6 1,6 0,2 1,4 0,-1 2,-2-1,-2 2,-1 0,-4 1,-3 0,-5 0,-4 1,-6 0,-6 0,-7 0,-6 0,-7 2,-5-1,-7 1,-9-2,0 0,0 8,0-8,-12 8,2-2,-4 0,-3 1,-2 2,-1-1,-4 2,-2 0,-4 1,-2 1,-5 1,-5-2,-5 2,-4 0,-5 0,-5 0,-3 0,-3-2,0 0,0-1,4-1,3-1,5 0,7-3,4 0,5-2,6-1,6 0,3-2,5 1,3-1,4 1,3-1,1 0,8 0,-8 2,8-2,0 0,0 6,0-6,8 5,-1-2,3-1,6 0,3-2,6 1,6-1,9 0,3-3,8-1,4 0,4 0,3-1,2 1,2 0,0 1,-2 0,0-1,-3 1,-1-1,-3 1,-3 0,-6-1,-2 1,-4 1,-3 0,-6 1,-3 1,-3 0,-6 0,-1 1,-5 2,-3 1,-2 0,0 1,-10-5,11 10,-11-10,6 9,-6-9,0 8,0-8,-13 8,2-4,-5 0,-5 1,-3 1,-6-1,-4 1,-5 0,-5-1,-3 1,-6 1,-4-3,-5 2,-3 0,-2 1,-3-1,-1 2,-2 1,1 1,4 0,3 0,5 1,4-1,6 0,6-1,9-1,8-1,4-1,7 0,5 0,11-6,-3 7,8-5,7-1,4-1,7 1,6-1,7 0,5-3,9 0,7-3,4 1,7-1,4 1,4-1,-1 2,0 0,-2 2,-5 0,-4 2,-5 0,-3 0,-6 0,-3 0,-6 0,-2 0,-5 0,-6 0,-5 2,-4-2,-6 1,-5 0,-8-1,0 0,0 0,0 0,-3 6,3-6,-12 4,4-2,-1-1,0 0,-3 1,-3 0,-4 1,-2 0,-3 1,-7-1,-4 2,-8-1,-4 2,-6 0,-7 1,-4-1,-4 3,-3-1,-2 3,1 0,-2 2,5-1,3 2,5 0,8-2,8-2,10 1,9-5,10 0,16-6,0 0,9 3,12-3,4 0,7-2,3 1,2-1,1 1,-2 1,-2 0,-4 0,-5 3,-5 2,-4 0,-7 2,-5 1,-4 0,-8 1,-8 2,-6 0,-6 1,-6 3,-4-2,-4 1,1 1,1-1,1-1,6-1,4-2,3 0,6-2,4-3,6 1,2-3,8-3,0 0,0 0,9 6,7-6,7-1,5-3,6 0,6-4,6 2,4-2,5 1,-2-2,5 2,-1-2,2 1,1 0,0 2,-2-2,1 0,-2 2,-1 0,-4 1,-4 0,-2 1,-4 1,-3 1,-5 0,-3 0,-5 1,-3 1,-2 0,-7-1,-2 0,-4 1,-8 0,11 0,-11 0,0 0,0 0,-8 0,-2 1,-3 2,-5 1,-2 1,-6 1,-1 1,-6 1,-3 0,-6 1,-4 0,-3-1,-6 3,-2-3,-4 2,0-2,1 1,-1 0,3 0,0 1,2-3,4 3,0-2,2 0,1-1,3 1,2 0,2 0,5-1,5-1,7 1,5-2,8 0,5-1,7-4,7 5,8-4,7 0,4-1,7 0,7-3,5-1,4-2,4 0,2-1,3 1,-1 0,2 0,0 1,-1 1,0 0,-2 2,-1-1,-1 0,-1 1,-1 1,-5 0,-3-1,-4 1,-5 1,-5 0,-7 0,-3 0,-6 0,-4 0,-10 0,10 0,-10 0,0 0,0 0,-2 7,2-7,-13 8,3-3,-2 1,-1 0,-2 2,-3 0,-1 2,-1-3,-3 3,1-2,-4 1,-3-3,-3 1,-3-1,-4-1,-6 1,-3 0,-4 1,-2-2,-2 1,-2 1,1 0,0 1,-1 0,4 1,0 0,3 1,4 0,4 0,6-1,5-1,6 0,7-1,4-2,5 0,10-5,-6 9,6-9,10 6,6-5,4 1,9-2,5 0,9 0,3-4,7 0,3-1,5 0,3-2,4 0,2 0,1-1,2 2,-1-1,2 1,-2-1,-2 2,-4-1,-4 1,-5 1,-7 0,-6 1,-9 2,-9 1,-7 0,-7 0,-12 0,0 10,-9-2,-10 1,-5 1,-8 1,-4 1,-4-1,-5 0,-1-1,-2-1,-3-1,-2-1,-2-1,-3-1,-2 0,-4 1,-2-2,0 2,2-1,1 1,3 0,6 1,4-1,5 0,5 0,7-1,3 0,6 0,6-2,4 1,4-1,10-3,-10 8,10-8,-1 10,1-10,1 10,-1-10,2 8,-2-8,0 0,0 8,0-8,0 0,2 6,-2-6,11 4,0-3,2-1,4 0,6 1,4-1,3 0,2 0,4 0,2 0,2 0,0-1,2 0,0 0,1 1,-1-1,1 1,-5 0,-1 0,-4 3,-4 0,-4 2,-4-1,-3 0,-4 0,-3 0,-3 0,2-1,-4-1,-6-2,10 5,-10-5,0 0,8 5,-8-5,0 0,8 5,-8-5,11 3,-4-2,3 1,0 0,1 0,-2-1,2 2,-3-1,1 0,1 0,-2-1,0 0,0 1,1-2,-1 2,1-2,0 0,-1 0,-1 0,0 1,-7-1,11 1,-11-1,10 3,-10-3,7 0,0 3,-7-3,17 1,-17-1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</inkml:traceFormat>
        <inkml:channelProperties>
          <inkml:channelProperty channel="X" name="resolution" value="3971.75757" units="1/in"/>
          <inkml:channelProperty channel="Y" name="resolution" value="5295.24854" units="1/in"/>
        </inkml:channelProperties>
      </inkml:inkSource>
      <inkml:timestamp xml:id="ts0" timeString="2016-06-09T15:37:37.138"/>
    </inkml:context>
    <inkml:brush xml:id="br0">
      <inkml:brushProperty name="width" value="0.0381" units="cm"/>
      <inkml:brushProperty name="height" value="0.0381" units="cm"/>
      <inkml:brushProperty name="fitToCurve" value="1"/>
    </inkml:brush>
    <inkml:context xml:id="ctx1">
      <inkml:inkSource xml:id="inkSrc16">
        <inkml:traceFormat>
          <inkml:channel name="X" type="integer" max="32767" units="in"/>
          <inkml:channel name="Y" type="integer" max="32767" units="in"/>
        </inkml:traceFormat>
        <inkml:channelProperties>
          <inkml:channelProperty channel="X" name="resolution" value="3196.78027" units="1/in"/>
          <inkml:channelProperty channel="Y" name="resolution" value="5041.07666" units="1/in"/>
        </inkml:channelProperties>
      </inkml:inkSource>
      <inkml:timestamp xml:id="ts1" timeString="2016-06-09T15:37:37.154"/>
    </inkml:context>
  </inkml:definitions>
  <inkml:trace contextRef="#ctx0" brushRef="#br0">4808 4265,'0'0,"-5"-3,5 3,0 0,-9-6,9 6,0 0,0 0,0 0,0 0,7-3,0 3,2 0,2 0,4 0,2 0,4 0,4 0,4 0,7 0,3 0,8 1,3-1,7 2,6 0,6 1,6 0,5 2,4-1,6 2,5-1,4 0,3-1,4 0,3-1,2 0,4-2,2 0,1 1,6 1,1 0,1 1,3 2,3 1,1 1,3 0,0 0,-3 0,-1-1,-2 0,-3-2,-3-1,-6-2,-4 1,-7-3,-4 2,-8-1,-5 0,-10 0,-6 0,-11-1,-7 0,-9 0,-11 0,-9 0,-6-1,-7 1,-14 0,0 0,1-8,-5 1,4 7</inkml:trace>
  <inkml:trace contextRef="#ctx0" brushRef="#br0" timeOffset="1">9800 2027,'9'-21,"-9"10,0 11,1-7,-1 7,2 6,-2 7,0 6,0 5,0 8,0 6,1 9,-1 3,1 10,-1 4,4 7,-4 5,0 8,-3 6,-2 4,-3 2,0 1,-1-2,2 0,0-5,1-4,0-7,2 1,0-5,2-3,-4-4,0 0,-2-4,-2 0,0-1,0-6,-1-6,1-4,2-6,0-6,2-6,3-5,0-6,3-3,0-4,0-1,0-2,0-2,0-6,0 8,0-8,0 0,0 0,0 0,0 0,0 0,0 0,-5 0,5 0,0 0,0 0,0 0,0 0,0 0,0 0,0 0,0 0,-1 6,1-6,-3 6,3-6,-8 7,2-2,-4 1,-3-2,-6 1,-5-1,-6 0,-7-1,-7-2,-6 2,-10-4,2 0,0-1,2 1,4-1,52 2</inkml:trace>
  <inkml:trace contextRef="#ctx0" brushRef="#br0" timeOffset="2">4427 5138,'0'0,"5"5,-5-5,9 0,-2 1,-7-1,15-2,-11-5,7 4,-6-5,4 2,-3-3,2 2,-3-1,-1 2,-1-1,0 2,-3 5,2-8,-2 8,0-6,0 6,0-6,0 6,0 0,0 0,0-5,0 5,0 0,0 0,0 0,0 0,0 0,0 0,0 0,0 0,0 0,0 0,0 0,-3-7,3 7,0 0,0 0,-5-6,5 6,0 0,-7-8,7 8,-7-8,7 8,-9-8,9 8,-9-7,4 4,-1 1,6 2,-10-1,10 1,-9 0,9 0,-8 5,8-5,-7 10,3-1,1 0,1 1,-1 2,1 0,2 2,0 0,0 2,1-3,4 2,2 0,2-2,0 0,3-1,1-2,2-3,1-2,2-3,0-2,1 0,-1-5,0-2,1-2,-3-1,-1-2,-2 1,-4-2,-2-2,-4 1,-3 0,0 1,-5 0,-2 2,0 2,-2 3,-3 0,5 6,-7 0,5 4,-3 1,0 0,12-5</inkml:trace>
  <inkml:trace contextRef="#ctx0" brushRef="#br0" timeOffset="3">4776 5018,'0'0,"0"0,-7-3,3 8,-9-3,5 9,-7-2,5 6,-4-2,5 3,1-1,4 0,3-1,3 0,4-3,4-2,3-2,1-1,2-2,0-3,2 0,-4-5,8 4,-10-11,3 3,-4-2,0-3,-11 13</inkml:trace>
  <inkml:trace contextRef="#ctx0" brushRef="#br0" timeOffset="4">4862 4793,'14'-13,"-4"11,-2 2,-8 0,17 10,-12 3,5 16,-10 2,2 13,-5 3,-3 5,-2-3,2-1,0-6,1-9,5-4,0-17,5-2,4-8,1-2,-10 0</inkml:trace>
  <inkml:trace contextRef="#ctx0" brushRef="#br0" timeOffset="5">4841 4918,'-35'1,"27"3,8-4,13-3,8-1,9-4,10 0,3-9,10 4,-1-4,-1 3,-3-1,-48 15</inkml:trace>
  <inkml:trace contextRef="#ctx0" brushRef="#br0" timeOffset="6">2692 767,'9'-31,"-9"14,0 3,-1 3,-8-5,5 7,-8-2,4 5,-6 1,2 5,-6 0,0 10,-3 5,-3 6,-2 6,-3 8,-1 7,1 4,1 4,4 0,4-2,7-2,8-6,5-7,7-6,7-7,6-7,3-4,2-6,-2-2,1 0,-3-4,0 3,-9-6,-1 1,-3 1,-8 4,0 0</inkml:trace>
  <inkml:trace contextRef="#ctx0" brushRef="#br0" timeOffset="7">2719 1083,'0'0,"0"3,1 5,-1-1,0 7,0 0,0 8,0-3,0 3,0-1,0 0,0-3,0-1,0-6,0-2,0-3,0-6,0 0,0 0,0-3,0-6,0-2,0-3,0 0,2-4,1 1,-1-1,4 0,-1-1,1 2,2 1,1 1,0 3,-1 2,2 5,-2 3,2 2,-4 7,2 5,-3 3,1 4,0 2,-2 1,0 0,0 0,-2-1,-1-3,1-2,-2-4,0-4,0 0,0-8,0 0</inkml:trace>
  <inkml:trace contextRef="#ctx0" brushRef="#br0" timeOffset="8">2781 1208,'-9'-2,"9"2,0 0,0 0,0 5,0-5,6 6,1-1,1-1,-1-4,5 0,-12 0</inkml:trace>
  <inkml:trace contextRef="#ctx0" brushRef="#br0" timeOffset="9">2817 3395,'0'0,"3"-3,-3 3,10-7,-3 5,0-5,5 4,-3-4,4 4,-1-3,1 3,-3-1,1 2,-4 0,1 1,-3 1,-5 0,8 0,-8 0,0 0,6 0,-6 0,0 0,0 0,0 0,0 0,0 0,0 0,0 0,0 0,0 0,0 0,0 0,0 0,0 0,0 0,0 0,0 0,0 0,0 0,0 0,0 0,0 0,0 0,0 0,0 0,0 0,0 0,0 0,3-7,-3 7,1-8,0 1,0-2,1-1,0-2,0 0,2-1,-1 2,1 0,-1 2,0 3,-3 6,5-7,-5 7,6 2,-3 4,1 4,1 3,1 5,1 1,-1 3,2 0,-1 0,-1-2,2-2,-3-4,0-4,-2-1,-3-9,7 9,-7-9,0 0,4-6,-4-4,2-3,-1-4,-1-4,2-3,1-2,0 0,0 1,2 4,0 1,1 5,-1 5,1 3,-6 7,10 0,-6 10,1 3,-1 7,1 4,1 3,-1 2,2 2,-1-2,1-4,-1-3,-1-5,1-5,-3-4,-3-8,0 0,0 0,5-5,-5-7,-2-3,-1-5,0-3,0-4,1 0,1 0,0 0,1 2,1 4,3 4,1 4,0 6,1 4,0 3,1 7,-1 7,2 5,-2 5,2 3,-1 2,0 1,0-2,-3-3,1-5,-2-4,1-4,-2-5,-2-7,0 0,0 0,0-10,0-3,0-4,-4-3,2-4,-1-1,1-1,-1 2,3 0,0 5,0 3,5 4,0 4,2 5,-1 3,3 7,-1 7,1 3,0 6,0 3,2 2,-1 0,0-1,0-2,0-5,-1-3,-1-5,0-5,-1-4,-1-3,-6 0,9-8,-6-3,0-2,-3-4,0-3,0-2,-1-1,-1 1,1 0,0 0,1 5,0 2,5 7,1 2,2 6,2 3,1 7,1 2,2 3,0 1,2 0,-2-1,1-2,0-3,-2-5,2-1,-3-4,0 0,-3 0,0-1,-9 1,10-4,-10 4,0 0,0 0,0 0,0 0,-5-7,5 7,-8-3,8 3,-7-1,7 1,-6 0,6 0,0 0,-5-1,5 1,0 0,0 0,0 0,-6-2,6 2,0 0,0 0,0 0,6 0,0 0,2 0,3 0,2 0,1-1,2 1,1-1,2 0,-1 0,0-1,3 0,-1-1,-1 0,-2 0,-2 0,-2 0,-3 0,-2 3,-8 0,7-2,-7 2,0 0,0 0,-5 0,5 0,-5-1,5 1,0 0,-6 0,6 0,0 0,0 0,0 0,0 0,0 0,0 0,-6-7,6 7,0 0,0 0,0 0,0 0,0 0,0 0,5 0,-5 0,6 0,-6 0,8 0,-8 0,9-1,-9 1,10-2,-4 0,-1 1,1 0,-6 1,10-2,-10 2,9-1,-9 1,6 0,-6 0,0 0,7-1,-7 1,0 0,0 0,0 0,0 0,0 0,0 0,0 0,0 0,0 0,0 0,0 0,0 0,0 0,0 0,0 0,0 0,0 0,0 0,0 0,0 0,0 0,0 0,0 0,0 0,0 0,0 0,7-6,-7 6,0 0,6-4,-6 4,0 0,0 0,7-4,-7 4,0 0,0 0,0 0,0 0,0 0,1-5,-1 5,0 0,0 0,0-6,0 6,0 0,0-7,0 7,-3-7,3 7,-2-9,-1 3,2 0,0-1,0-2,0 0,0-2,0 0,1-1,-3-2,3-1,-2 0,1 1,-1-2,-1 3,1 0,1 1,0 3,1 0,0 9,0-9,0 9,4-2,-4 2,0 0</inkml:trace>
  <inkml:trace contextRef="#ctx0" brushRef="#br0" timeOffset="10">3123 2693,'4'-6,"-4"6,0 0,0 0,3 11,-3 1,6 6,-6 1,5 5,-3 1,2 2,-2-4,0-1,1-3,-3-3,5 0,-5-10,0-6,0 8,0-8,0 0</inkml:trace>
  <inkml:trace contextRef="#ctx0" brushRef="#br0" timeOffset="11">3077 2734,'-1'-30,"2"13,7 3,2-1,-1-3,8 3,-3-4,6 5,-3-1,4 6,-2 2,1 6,-3 1,0 10,-4 2,-2 5,-4 3,-3 2,-4-1,-1 1,-5-2,-4-1,-2-3,-1-2,-2-3,1-3,0-2,3-4,2-1,3-1,6 0,-3-8,3 8,6-6,3 6,0 0,2 7,2 5,-1 1,1 5,-1-1,-1 3,-2-2,0-1,-3-2,-1-3,1 1,-6-13,9 12,-9-12,4 6,-4-6,0 0</inkml:trace>
  <inkml:trace contextRef="#ctx0" brushRef="#br0" timeOffset="12">3362 2871,'8'0,"-8"0,7 9,-1 2,-5-3,2 4,-2-1,0 0,0-1,0-3,-1-1,0-6,0 5,0-5,0 0,-2-6,1-3,-2-1,2-3,-2-2,2-2,1 2,0-3,1 3,2 0,3 3,-1 0,2 4,-1 1,2 4,-1 1,3 4,-3 4,1 5,-1 4,1 3,-1 1,-1 2,-1 0,0-2,0 1,-2-6,2 1,-5-9,1 2,1-1,-2-7,0 0</inkml:trace>
  <inkml:trace contextRef="#ctx0" brushRef="#br0" timeOffset="13">3401 2923,'-13'-7,"13"7,-8-3,6-4,2 7,0 0,3 1,-3-1,14 2,-4-2,3 1,2-1,-1 1,3-1,-1 0,0 0,-6-1,6 1,-4 1,-5-1,2 0,-9 0</inkml:trace>
  <inkml:trace contextRef="#ctx0" brushRef="#br0" timeOffset="14">3612 2866,'7'-5,"-7"5,0 3,-5-2,5 10,-4-6,4 8,-4-2,4 5,0-2,0 1,2-1,2-2,1 0,-1-5,3 2,-7-9,7 5,-7-5,8-5,-8 5</inkml:trace>
  <inkml:trace contextRef="#ctx0" brushRef="#br0" timeOffset="15">3617 2756,'-13'-18,"6"10,7 8,0 0,-5 0,5 0,0 0</inkml:trace>
  <inkml:trace contextRef="#ctx1" brushRef="#br0">4985 854,'0'0,"0"0,0 0,0 0,0 0,0 0,0 0,0 0,0 0,0 0,0 0</inkml:trace>
  <inkml:trace contextRef="#ctx0" brushRef="#br0" timeOffset="17">5354 1306,'0'0,"0"0,0 0,0 0,0 0,0 0,-4-2,4 5,0-3,-4 9,-1-3,3 5,-3-1,1 3,0-1,1 1,-1 0,2 0,0-2,2-1,0-1,0-1,1-1,-1-7,7 9,-7-9,11 5,-5-5,2-1,1-3,0-1,0-2,1-1,0 0,-1 0,-1 1,-3-2,1 1,-2 0,-1 1,-1 0,0 0,-2 0,2 0,-2 7,2-9,-2 9,2-6,-2 6,0 0,0 0,0 0,0 0,0 0,0 0,0 0,0 0,0 0,0 0,0 0,0 0,0 0,0 0,0 0,0 0,0 0,0 0,0 0,0 0,0 0,0 0,0 0,0 0,0 0,0 0,0 0,0 0,0 0,0 0,0 0,0 0,0 0,0 0,0 0,0 0,0 0,0 0,0 0,0 0,0 0,0 0,0 0,0 0,0 0,0 0,0 0,0 0,0 0,0 0,0 0,0 0,0 0,0 0,-4 5,4-5,-2 5,2-5,-4 7,4-7,-3 10,2-4,-1 0,2 2,0-1,0 0,1 1,1 0,1-2,1 1,-4-7,10 8,-10-8,11 2,-4-2,1-3,0-1,-1-2,1 0,-1-2,0 0,-2 0,0-1,-2 1,1 0,-2 1,0 1,-1 1,-1 5,1-9,-1 9,0 0,0-7,0 7,0 0,0 0,0 0,0 0,0 4,0-4,0 8,0-8,-1 10,1-4,0 1,0-1,0 0,0 1,1 1,0-1,0 2,1 0,-1 3,1 1,-1 2,2 2,-2-1,2 3,-1-1,2 2,-3-2,1-1,-1-1,-1-2,0-1,-1-3,-4 0,-2-3,-1-1,-4-5,0 0,-2-1,3-5,-2-1,2-1,1-1,3-2,3 1,1 0,3 0,0 1,6 1,-2-6,12 7,-4-4,3-3,2 2,-17 11</inkml:trace>
  <inkml:trace contextRef="#ctx0" brushRef="#br0" timeOffset="18">5622 1326,'-16'-3,"11"2,5 1,0 0,2-6,12 1,5-3,3-5,9 4,0-3,2-2,0 0,-33 14</inkml:trace>
  <inkml:trace contextRef="#ctx0" brushRef="#br0" timeOffset="19">5618 1189,'6'-9,"1"9,-7 0,13 0,-13 0,16 15,-12-4,4 9,-7 2,1 6,-2 1,-3 1,-3-1,0-2,-2-2,3-4,1-5,0-6,4 3,0-13,0 0,0 0,10 0,-10 0</inkml:trace>
  <inkml:trace contextRef="#ctx0" brushRef="#br0" timeOffset="20">6300 1903,'0'0,"0"0,2-8,0 2,-1-6,2-1,-1-5,1-3,-1-5,2-5,-3-3,3-2,-3-3,2-1,-3-1,3 3,-3 1,1 3,0 3,-1 1,0 3,0 2,-1 2,-2 2,-2 2,-1 3,-1 2,-1 5,1 0,0 3,0 3,2 2,5 1,-9 0,9 0,0 0,-6 4,6-4,0 0,0 0,0 0,0 6,0-6,10 0,-1 0,2 0,4 0,3-1,3-1,5-1,3 0,2 1,1 0,2 2,-2 0,-1 0,-1 2,-2 0,-6-1,-2 2,-5-2,-2 0,-4 0,-3 0,-6-1,5 0,-5 0,0 0,0 0,-3 0,3 0,0 0,-7-10,7 10,-3-7,3 7,-2-7,2 7,0 0,9-2,-2 3,4 5,1 5,3 2,1 4,2 1,1 2,-2-1,2 0,-2-4,-1-3,-2-2,-4-6,1 0,-6-4,1-3,-3-6,-1 0,0-6,-1-3,0-1,1-1,1 1,-2 2,2 3,-1 2,2 6,-4 6,10 0,-5 7,3 5,1 2,1 3,0-1,1 1,2-1,-1-2,-1-4,-1-3,0-3,0-4,-2 0,0-6,-2-4,1-5,-1-3,0-3,0 0,1-2,1 2,0 3,1 3,1 5,-1 3,1 5,0 3,-1 8,0 4,0 7,0 2,1 3,1 1,2-1,0-2,0-5,0-1,0-8,1-3,-4-5,1-2,-4-7,1-4,-2-4,-1-2,0-4,-1-2,-1 0,1-1,3 1,-1 2,1 3,-1 2,2 4,-1 2,0 4,-7 7,10-3,-10 3,2 3,1 4,-3-7</inkml:trace>
  <inkml:trace contextRef="#ctx0" brushRef="#br0" timeOffset="21">7466 1184,'-6'-14,"6"14,0 0,0 0,0 9,4 5,5 5,1 5,0 3,0 4,1-1,-1-1,-3-3,-1-3,0-4,-4-4,-1-4,0-4,0-2,-1-5,0 0,0 0,6-3,-1-3,3-2,4 0,2-2,11 3,4-1,4-1,9 4,-42 5</inkml:trace>
  <inkml:trace contextRef="#ctx0" brushRef="#br0" timeOffset="22">7763 1423,'-15'-16,"8"4,-1-1,5 3,-3-3,4 2,0-1,2 1,0 2,0 1,6 1,2 1,5 1,3 1,9 1,6 0,8 1,5 1,7 1,4 2,3 3,-1 1,0 2,-6 1,-4-1,-5 0,-9-2,-5 1,-7-4,-5 0,-5-2,-3 1,-8-2,0 0,0 0,0 0,0 0,0 0,0 0,0 0,0 0,0 0,0 0,0 0,5-2,-5 2,11-1,-6-1,2 1,0-1,1-1,-1 1,0-1,-1 1,-6 2,9-5,-9 5,6-2,-6 2,2 4,-1 5,0 3,1 5,-2 4,1 6,-1 3,0 5,-2 5,-2 2,-1 2,0-1,1-2,3-4,0-5,5-1,3-7,-1-8,5-2,-11-14</inkml:trace>
  <inkml:trace contextRef="#ctx0" brushRef="#br0" timeOffset="23">8480 2017,'-26'-11,"13"4,3 0,10 7,-4-9,11 7,10-2,14 2,13-1,14 2,15 0,13 0,12 1,7 0,6 3,0 0,-1 3,-3 0,-7 2,-5-1,-8 1,-10-1,-11 0,-12-1,-10-1,-13-3,-8 3,-14-2,-9-3,-5 0,5 0</inkml:trace>
  <inkml:trace contextRef="#ctx0" brushRef="#br0" timeOffset="24">4079 4558,'7'29,"-7"-4,1 10,-1 5,-4 6,1 3,-2 0,0-2,0-5,-1-9,5-4,1-7,-5-11,5-4,0-7</inkml:trace>
  <inkml:trace contextRef="#ctx0" brushRef="#br0" timeOffset="25">4058 4707,'2'-46,"3"24,0-4,3 1,5 3,4 0,7 3,2-1,6 7,0 3,1 8,-1 2,-3 9,-7 6,-4 5,-10 5,-7 3,-7 2,-8 1,-7-1,-5-1,-4-4,-2-2,-1-5,2-4,3-7,5-4,6-2,5-1,12 0,-4-6,10 6,5 0,5 9,1 6,2 7,-1 5,1 5,-3 2,1 2,-4-1,2-3,-7-8,1-5,3-4,-4-6,-8-9</inkml:trace>
  <inkml:trace contextRef="#ctx0" brushRef="#br0" timeOffset="26">7162 2488,'8'-26,"-8"17,0 9,6 9,-6 11,4 13,-4 9,0 17,-5 8,2 14,-7 1,3 4,-2-4,3-2,2-11,3-10,1-12,1-10,7-10,-2-13,1-6,1-7,-3-9,-5 8</inkml:trace>
  <inkml:trace contextRef="#ctx0" brushRef="#br0" timeOffset="27">7424 2483,'10'-16,"-3"16,0 15,-4 9,4 14,-3 6,3 14,-6 3,5 8,-6 0,1 2,-1-3,-3-4,-2-4,1-9,0-9,-1-9,5-4,-6-14,4-10,2-5,-2-11,2 11</inkml:trace>
  <inkml:trace contextRef="#ctx0" brushRef="#br0" timeOffset="28">7555 2902,'-11'-8,"11"8,0 0,7-9,9 8,6-1,10 2,7-3,12 3,6-4,10 4,5-3,9 1,-1-1,2 1,-3-1,-3 2,-10 0,-6 1,-12 0,-10 0,-9 2,-11-2,-7 3,-11-3,0 0,0 0,-9 0,-1 0,10 0</inkml:trace>
  <inkml:trace contextRef="#ctx0" brushRef="#br0" timeOffset="29">8414 1883,'6'-10,"-6"10,0 0,7 13,-2 8,1 8,2 14,-1 5,5 12,-5 6,2 10,-7 2,2 2,-4-3,0-4,0-5,0-6,0-8,1-11,6-5,4-9,-3-13,2-5,-2-11,-8 0</inkml:trace>
  <inkml:trace contextRef="#ctx0" brushRef="#br0" timeOffset="30">8337 1878,'-14'-7,"7"7,-6 3,2 2,4 4,-1 0,3 4,2-2,3 1,3-2,7-1,4-3,5-2,3-3,3-1,2-4,1-3,-4-3,-2-2,-5-3,-7 0,-9 1,-1-1,-11 3,-5 1,-6 5,-6 0,2 8,-3 3,-4 1,3 4,30-10</inkml:trace>
  <inkml:trace contextRef="#ctx0" brushRef="#br0" timeOffset="31">8435 1952,'0'-6,"0"6,0 0,0 0,0 0,0 0,-5 0,5 0,-4 5,4-5,0 0,0 0,0 0,0 0</inkml:trace>
  <inkml:trace contextRef="#ctx0" brushRef="#br0" timeOffset="32">8745 1580,'14'-24,"-8"15,1 0,1 8,-8 1,7 4,-7 6,-1 4,-6 3,-4 5,-5 1,1 2,-3-3,1-1,1-4,2-3,4-3,4-4,6-7,3 6,8-5,3-1,2 1,1-1,4 0,0-1,0 0,-4-2,-1 0,-4-1,-1-1,-1-1,-4-2,0-1,-4-1,1 0,-1 0,0 1,-1 0,0 2,-1 7,2-6,-2 6,1 6,-1 5,0 4,0 1,0 4,-3 1,3 0,-3-3,2-1,1-4,-1-3,0-2,1-8,0 9,0-9,0 5,0-5,0 0,0 0,0 0,0 0</inkml:trace>
  <inkml:trace contextRef="#ctx0" brushRef="#br0" timeOffset="33">1658 2073,'-5'87,"-1"-32,3 12,-4 3,3 9,-4 1,2 5,-2 2,-1-1,1-4,-1-6,0-6,-1-5,3-10,0-9,1-7,2-5,1-6,0-5,2 0,-6-5,4 0,-5-5,2-1,-2-3,2-2,0-2,6-5,-7 2,7-2,3-4,4 0,3-2,3 0,2 0,5 0,2-1,5 1,4-1,4 0,7 1,4-2,5 3,1-2,4 4,-2-1,1 4,-3 0,-4 2,-2 1,-6 0,-3 3,-3-1,-10-5,1 0,-25 0</inkml:trace>
  <inkml:trace contextRef="#ctx0" brushRef="#br0" timeOffset="34">1860 3572,'8'-16,"-8"6,-5 3,5 7,-18-10,4 8,-7 1,1 3,-6 4,1 5,-4 6,0 5,-2 3,4 5,1 0,5 1,5 0,6-1,6-6,7-1,9-6,6-3,7-4,3-3,3-3,2-3,4 0,-6-4,6 2,-9-1,-3 1,-6 0,-19 1</inkml:trace>
  <inkml:trace contextRef="#ctx0" brushRef="#br0" timeOffset="35">2406 2815,'-7'-14,"2"9,5 10,0 16,0 9,4 15,-4 10,4 18,-4 4,2 10,-2-4,1 2,-1-7,1-4,2-9,1-10,1-9,-1-10,4-3,-4-8,1-11,0-8,-5-6</inkml:trace>
  <inkml:trace contextRef="#ctx0" brushRef="#br0" timeOffset="36">2808 2871,'4'-28,"-2"17,1 4,-3 7,9 12,-9 10,1 16,-4 8,2 18,-7 7,5 13,-6-1,5 6,-2-2,3-3,2-7,1-9,0-10,2-9,4-4,-5-11,2-11,2-10,-5-13,0 0</inkml:trace>
  <inkml:trace contextRef="#ctx0" brushRef="#br0" timeOffset="37">3997 3193,'6'0,"19"-2</inkml:trace>
  <inkml:trace contextRef="#ctx0" brushRef="#br0" timeOffset="38">3990 2031,'2'140,"-2"-53,0 6,0 7,-6-4,5 0,-5-8,5-8,-2-13,2-11,1-7,-2-10,0-15,2-7,0-17</inkml:trace>
  <inkml:trace contextRef="#ctx0" brushRef="#br0" timeOffset="39">3952 1936,'-39'-2,"22"-2,13-2,4 6,8-9,13 5,10-1,11-1,12-2,13 2,7-2,9 4,2-1,5 3,-4-1,-1 1,-8 2,-9 0,-9 0,-11 0,-11 1,-9 0,-11 0,-6-1,-11 0,0 0,-5 2,-4-2,-1 0,-4 0,-1 1,0 0,2 1,0-2,3 2,1-2,4 2,5-2,-6 1,6-1,0 0,0 0,0 0,0-4,0 4,-1-8,-1 0,2 0,-1-4,1-2,-1-3,1-1,0-1,0 1,0 4,0 2,0 5,0 7,0 0,6 12,-2 5,1 4,2 3,2 1,2 1,1-1,1-3,0-2,-1-6,-1-2,-2-5,-1-2,-8-5,10-2,-7-8,-1-1,1-6,0-2,3-2,-2-1,2 1,2 4,1 3,0 3,1 8,0 3,1 7,0 4,2 7,-2 3,2 1,-1 2,0-1,2-2,-2-3,0-3,-2-5,-1-5,-2-5,-1 0,-3-9,0-4,-3-6,2-2,-2-4,1-3,1 1,1 1,1 2,3 2,0 8,2 4,1 8,0 3,2 11,-1 4,0 7,2 3,0 2,1 2,1-3,0 0,1-6,-1-3,0-5,-1-5,-2-4,-2-4,-3-5,-1-7,-2-6,0-4,0-5,-1-3,1-2,1 0,1 1,2 3,0 4,3 4,0 6,-1 5,3 8,-1 4,2 8,-1 6,1 5,-1 2,2 2,1 0,0-2,0-4,1-4,2-4,2-5,4-4,1-3,4-3,5-3,-2-5,5 0,1 1,-4-2,-35 12</inkml:trace>
  <inkml:trace contextRef="#ctx0" brushRef="#br0" timeOffset="40">4940 1007,'4'-19,"-4"19,6 0,-4 9,-1 10,2 8,-1 5,1 4,0 2,0-2,0 1,-1-6,3 0,-5-9,0-5,0-4,0-13</inkml:trace>
  <inkml:trace contextRef="#ctx0" brushRef="#br0" timeOffset="41">4853 1069,'6'-42,"4"22,3-3,2 1,10 3,9 4,5 5,2 4,2 6,-2 4,-2 7,-5 5,-8 4,-10 2,-8-1,-8 1,-8-4,-9-1,-8-2,-5-4,-3-2,0-3,1-3,3-2,4-1,8 0,7-3,10 3,0 0,8 5,6 5,3 4,3 7,-1 4,4 5,-2 2,1 1,1 1,-2-5,1 0,-5-9,3 0,-5-6,-4-6,-2-3,-9-5</inkml:trace>
  <inkml:trace contextRef="#ctx0" brushRef="#br0" timeOffset="42">4858 2364,'-37'-8,"23"5,5-2,0-2,9 7,8-10,10 5,3-5,12 1,6-4,10 0,3-4,4 2,2-1,-5-1,-3 5,-8-2,-2 10,-16 0,-7 4,-10 7,-7 3,0-10</inkml:trace>
  <inkml:trace contextRef="#ctx0" brushRef="#br0" timeOffset="43">5149 2214,'0'-8,"0"8,-1-8,1 8,0 0,0 0,-3-6,3 6,0 0,0 0,0 0,0 0,0 4,0 2,0 4,0 2,2 4,-1 4,0 2,-1 3,0 3,0 1,-1 1,-3 0,0-2,-2-1,-3-1,-2-2,-3-4,-2-2,-2-3,-1-4,-2-3,0-2,2-3,3-2,2-1,2-1,4-2,8 3,0 0,-1-7,5 6,4-1,4 1,3 1,2-2,4 1,1-2,2 1,0-2,-2 0,0 1,-6-5,3 8,-11-9,-1 3,-4-2,-3-2,0 10</inkml:trace>
  <inkml:trace contextRef="#ctx0" brushRef="#br0" timeOffset="44">5142 2789,'-9'0,"-7"2,-5 8,-9-3,3 4,-7-2,2 3,-2 0,5-1,3-3,7-2,4-1,5-1,2-2,8-2,0 0,0 0,0 0,-1 9,1-9,9 10,0-3,3 3,3 0,4 0,3 0,3-1,1-1,1-2,1 3,-8-9,2 4,-4 2,-4 0,-8 2,-6-8</inkml:trace>
  <inkml:trace contextRef="#ctx0" brushRef="#br0" timeOffset="45">5010 2868,'-38'7,"24"-5,5 1,7 3,2-6,4 6,11-4,13 4,7-4,13 1,8-3,11 0,6-4,4 0,-1-1,-3-1,-6 1,-7 1,-10 1,-10 2,-11 1,-12-5,-5 7,-12-2,-18 0,-9 1,27-1</inkml:trace>
  <inkml:trace contextRef="#ctx0" brushRef="#br0" timeOffset="46">5317 2445,'0'-6,"0"6,0 0,-6-3,4 6,-8-3,4 7,-3 1,1 6,-1-1,3 5,0-1,3 1,3 1,0-2,7-2,1-4,3-1,2-5,2 0,-1-5,3 0,-2-6,-2 0,-1-2,-3-3,-2 0,-3-2,-1 0,-3-1,0 2,-1-1,-2 4,-2-1,0 4,-3 3,1 3,-1 3,0 3,1 5,0 0,2 4,3 0,2 0,3-1,4-2,4-1,3-5,2 1,2-4,1-2,2-1,-1-2,-1-4,-1-1,-4-5,0-2,-5-3,-1-3,-3-3,-3-1,-1 1,-1 0,-1 2,-2 5,-1 2,0 5,-3 5,-1 4,-1 5,0 7,0 4,2 2,2 4,4 1,1 1,8-3,6-2,4-5,2-2,3-4,1-5,-1-3,0-2,-3-7,-2-5,-2-3,-3-4,-3-4,-4 0,-5-1,-1 3,0 3,-5 4,-4 7,-3 7,0 6,-2 8,3 4,1 4,3 2,7 3,0-7,10 1,4-2,4-3,2 0,-20-14</inkml:trace>
  <inkml:trace contextRef="#ctx0" brushRef="#br0" timeOffset="47">6007 1509,'-9'-14,"6"6,1-1,2 2,0-3,4 5,1-2,5 3,-1 0,4 2,0 2,0 0,-1 2,-2 2,-1 2,-2 0,-2 2,-4-1,-1 1,-1-1,-4 0,5-7,-10 10,10-10,-7 6,7-6,0 0,0 0,5 8,2-4,1 1,0 3,2 1,-1 1,-1 0,-3 1,0 1,-4 0,-1-2,-4-1,-6 0,-3-3,-2-1,-1-3,-2 0,1-2,2 2,-2-5,6 2,4 0,7 1,0 0,0 0</inkml:trace>
  <inkml:trace contextRef="#ctx0" brushRef="#br0" timeOffset="48">6020 1886,'-7'-8,"7"8,-6-10,6 10,-5-9,5 9,-4-7,4 7,0 0,5-5,5 3,5 1,3-1,4 1,3-1,1 0,2 2,-4 0,2 1,-5 3,-5-2,-16-2</inkml:trace>
  <inkml:trace contextRef="#ctx0" brushRef="#br0" timeOffset="49">6363 1838,'-21'0,"11"0,-1 6,-3-2,5 5,0-2,6 4,0-2,7 1,5-2,5 1,2-4,4 0,-2-5,1 0,-4-3,-1-2,-5-3,-5 0,-4-2,-3 0,-6 0,-3 1,0 4,-6-3,2 5,0 3,0 1,16-1</inkml:trace>
  <inkml:trace contextRef="#ctx0" brushRef="#br0" timeOffset="50">6315 1909,'0'0,"0"0,0 0,0 0,0 0,0 0,0 0,0 0,2 4,0 4,0 1,1 7,-2 6,3 10,-4 7,0 11,-3 5,0 10,-5 3,3 5,-1-6,1-2,2-7,1-5,2-6,0-8,1-9,3-4,-2-4,2-3,-1-4,2-4,0-2,-1-3,-4-6,7 7,-7-7,0 0,6 1,-6-1,0 0,0-6,0 6,0-7,0 7,1-7,-1 7,0 0,2-6,-2 6,0 0,0 0,0 0,0 0,0 0,-3 4,3-4,0 0,0 0,0 0,0 0,-4 6,4-6,0 0,0 0,0 0,-5 5,5-5,0 0,0 0,-5 4,5-4,0 0,0 0,0 0,0 0,0 0,0 0,0 0,0 0,0 0,0 0,0 0,0 0,0 0,0 0,0 0,0 0,0 0,0 0,0 0,0 0,0 0,0 0,0 0,0 0,3 0,4 0,2 0,3 0,3 0,5 0,5 0,5-1,5 0,4 0,6 0,3 1,2 0,5 0,-2 0,2 0,-5 2,-1-2,-4 1,-4 0,-4-1,-4 0,-3 0,-4 0,-2-1,-4 0,-2 0,-4 0,-3 0,-3 0,-2 1,-6 0,0 0,0 0,-4 0,-4 0,-3 0,11 0</inkml:trace>
  <inkml:trace contextRef="#ctx0" brushRef="#br0" timeOffset="51">7063 68,'-12'12,"8"2,0 3,3 4,1 6,0 3,2 4,-2-1,-1 0,-4 0,-2-5,-3-2,-3-3,-2-7,-2-1,-1-5,-2-2,0-5,2 0,0-2,3 0,2-1,5 0,2 0,6 0,6-2,6 2,4-1,6 0,3-2,8 1,2-3,5 1,-2 0,0-1,-1 1,-6-4,0 6,-12-6,-5 0,-8-3,-6-1,0 12</inkml:trace>
  <inkml:trace contextRef="#ctx0" brushRef="#br0" timeOffset="52">6806 209,'-50'-9,"37"3,8-3,10-1,14-3,13 1,11-4,11-1,9-2,7 0,1 0,-2 3,-3 5,-11-1,-5 9,-16 3,-11 4,-14 8,-9-12</inkml:trace>
  <inkml:trace contextRef="#ctx0" brushRef="#br0" timeOffset="53">7209 404,'0'0,"6"-1,-4 4,-2-3,5 15,-3 0,1 3,0-1,0 1,-2-1,0-1,1-1,-3-6,1 0,-2-1,2-8,-11 6,11-6</inkml:trace>
  <inkml:trace contextRef="#ctx0" brushRef="#br0" timeOffset="54">7166 420,'11'-26,"-1"14,2 0,3 8,1-3,4 4,-1 0,1 3,-3 0,-1 4,-5 1,-4 2,-5 1,-3 1,-8 0,-5 2,-3-1,-2 0,-2-1,-1-3,7 3,-1-5,7-3,3-1,6 0</inkml:trace>
  <inkml:trace contextRef="#ctx0" brushRef="#br0" timeOffset="55">6917 927,'-25'0,"17"0,0-3,2-2,6 5,4-2,6 2,5-1,6 0,6 0,7 0,6-1,7 1,5-2,4 2,2-2,1 3,-2-1,-1 1,-6 0,-4 1,-9 1,-5 2,-6 0,-5-2,-4 2,-6-2,-3 2,-8-4,9 3,-9-3,0 0,0 0,0 0,2-4,-2 4,-3-9,0 3,-2-2,-1 0,-1 0,-3-2,-1 2,-4-2,-2 2,-2 0,1 1,-4 0,2 1,-1 0,2 3,2-3,5 4,0-2,4 3,3-1,5 2,0 0,0 0,0 0,6 5,6-1,4 1,4 1,5 1,1 0,3 1,0-1,1 0,-1-1,-4 0,-3-1,-2 0,-4-1,-1-1,-5 0,-2 0,-2-1,-6-2,0 0,6 5,-6-5,0 0,0 0,-3 3,3-3,-10 4,3-1,-2 2,-3 1,-3 3,-4 1,1 1,-3 0,0 0,0 1,0-1,2 0,2-1,2-1,1 0,1 0,3-1,1 0,3-2,1 1,-1-7,6 0,3 7,-3-7,9 2,-9-2</inkml:trace>
  <inkml:trace contextRef="#ctx0" brushRef="#br0" timeOffset="56">7633 262,'8'28,"-4"-3,1 6,-1 5,-3 5,0 1,-1-3,-2-3,-1-2,-3-7,1-4,0-4,-5-11,10-8</inkml:trace>
  <inkml:trace contextRef="#ctx0" brushRef="#br0" timeOffset="57">7683 284,'25'-4,"-14"4,-2 8,-2 5,0 5,-4 1,2 3,-2-1,1 1,0-2,0-3,1-4,1-5,-1-4,2-3,0-1,0-5,0-5,-1 1,0-5,-1 1,-2-2,0 2,-2-1,2 3,-3 1,1 3,-1 2,0 5,0 0,0 3,0 4,-1 3,0 2,1 1,0 3,2-2,4-1,1-2,3-2,1-3,3-4,0-2,0-2,-1-3,-1-4,0 0,-5-3,0 1,-6-3,-1 1,-6 1,-6 0,0 2,-6 0,2 5,-5-1,5 6,-1 0,7 3,0 1,8 3,2-7,3 12,6-9,7 0,1-3,2 0,4-1,-4-6,4 5,-8-7,4 5,-11-7,3 6,-9-6,3 6,-5-4,0 3,-1-1,1 7,-5-8,5 8,0 0,0 0,0 0,0 0,0 5,6 4,2 1,3 3,1 2,2 1,0 0,0 0,-1-1,-3-1,-2-2,-2-2,-6-1,-2-2,-5-2,-3 0,0-1,-4-4,5 7,-7-7,5-1,4-1,1-1,6 3</inkml:trace>
  <inkml:trace contextRef="#ctx0" brushRef="#br0" timeOffset="58">8163 297,'0'-6,"0"6,7-3,-4 9,-3 1,1 10,-1-1,0 7,0-1,3 3,0-2,1-1,1-2,0-6,5 3,-5-9,2-3,1-2,-8-3</inkml:trace>
  <inkml:trace contextRef="#ctx0" brushRef="#br0" timeOffset="59">8199 241,'-5'-11,"0"0,5 11,4 0,-4 0,0 0</inkml:trace>
  <inkml:trace contextRef="#ctx0" brushRef="#br0" timeOffset="60">8277 40,'4'-11,"-4"11,0 0,5 13,-5-1,3 12,-3 0,0 12,-2 1,1 9,-4 2,1-2,-1 0,1-8,3 0,-1-11,4-4,-1-11,8-4,-2-8,4 0,-2-9,3-2,0-4,0-3,0 0,-2-2,0 1,-2 0,-1 4,-2 1,0 5,-3 3,-2 6,0 0,2 13,-3-2,0 7,-2-1,3 4,0-3,1 0,2-2,2-5,5-1,-2-7,-1-3,3 0,-10 0</inkml:trace>
  <inkml:trace contextRef="#ctx0" brushRef="#br0" timeOffset="61">8159 231,'-6'-3,"7"-5,8 0,9-1,3 1,6-2,5 3,-2-7,8 6,-3 0,-2 1,-2 3,-31 4</inkml:trace>
  <inkml:trace contextRef="#ctx0" brushRef="#br0" timeOffset="62">8460 310,'6'-3,"0"6,-5 5,1 1,4 7,0 1,2 4,-3 0,2 0,-3-1,2-2,-3-5,1-2,-4-11,4 9,-4-9,6-4,-3-6,2-1,0-5,3-1,1-1,0-1,2 5,-5-6,5 8,-4 4,-7 8,0 0</inkml:trace>
  <inkml:trace contextRef="#ctx0" brushRef="#br0" timeOffset="63">8624 410,'19'-6,"-11"-2,3 4,-8-7,6 9,-9-8,0 10,0-11,0 11,-3-7,3 7,-13 0,5 6,-3 4,2 3,-1 1,1 4,3 1,4 0,2-2,5-1,6-4,3-4,7-1,-3-7,9 0,-6-5,2-2,-3-3,-20 10</inkml:trace>
  <inkml:trace contextRef="#ctx0" brushRef="#br0" timeOffset="64">7576 106,'0'-7,"0"7,5-7,-5 7,0 0,-3 9,-3-3,3 3,-4 0,1 0,1 1,-2-3,4 2,-2-4,5-5,0 0,0 0</inkml:trace>
  <inkml:trace contextRef="#ctx0" brushRef="#br0" timeOffset="65">7631 100,'7'-2,"-7"2,-1 4,1-4,-6 12,1-4,0 1,2 3,-2-1,1-5,4 4,0-10</inkml:trace>
  <inkml:trace contextRef="#ctx0" brushRef="#br0" timeOffset="66">8667 116,'0'0,"4"0,-2 6,-2-6,5 13,-1-7,4 4,-1-2,1 0,3 0,-5-4,4 2,-2-2,-8-4,0 0</inkml:trace>
  <inkml:trace contextRef="#ctx0" brushRef="#br0" timeOffset="67">8688 102,'-1'-9,"1"9,4-5,3 8,-7-3,12 8,-4-3,2 1,2 6,-3-1,-2-3,2 3,-9-11</inkml:trace>
  <inkml:trace contextRef="#ctx0" brushRef="#br0" timeOffset="68">4487 3059,'0'0,"7"0,-7 0,2 7,-4-1,1 7,-5-4,0 4,-1-1,1 1,0 0,-1-3,6 2,-4-7,5-5,-1 11,1-11,0 0</inkml:trace>
  <inkml:trace contextRef="#ctx0" brushRef="#br0" timeOffset="69">4543 3077,'0'-7,"0"7,0 11,0 2,-7-3,3 5,-2 0,2 1,2 1,-3-4,2-2,3 1,0-5,0-7</inkml:trace>
  <inkml:trace contextRef="#ctx0" brushRef="#br0" timeOffset="70">4718 3229,'-2'-7,"2"7,-4-8,4 8,0 0,1 7,-1 2,4 11,-2 1,3 10,-4 1,4 7,-4-1,2 1,-3-4,0-2,0-5,-1-7,1 2,-2-11,-2-2,0-3,-2-5,6-2</inkml:trace>
  <inkml:trace contextRef="#ctx0" brushRef="#br0" timeOffset="71">4675 3272,'7'-20,"-3"11,3-1,2 2,-1-1,4 3,-3-1,1 4,-1 0,2 3,-4 2,3 7,-5 1,3 5,-3 3,2 3,-3-2,3 2,-3-3,2-3,2-3,-1-4,3-5,-1-3,0 0,1-5,-1-4,0-1,-3-4,1 1,-4-2,1 2,-2-1,0 4,-2 0,2 4,-2 6,0 0,0 0,1 3,-1 6,0 4,1 0,1 2,1 0,2 0,1-2,2-1,2-4,2-1,1-4,2-3,-2 0,0-3,-1-2,-2-3,-3-2,-2-2,-5-1,-4 0,-5-1,-4 1,-4 1,-2 1,-1 2,1 2,2 4,0 0,8 3,0 0,9 0,0 0,0 5,5-4,5 0,1-1,1-1,3-2,-2-3,3 0,-4-4,2 4,-6-5,2 5,-6-2,3 3,-6 0,-1 5,2-7,-2 7,0 0,0 0,0 0,10 1,0 4,1 3,3 1,0 3,3 2,0 2,-2 1,-2 1,-5-1,-2 0,-4-1,-2-2,-4-1,-3-4,-2 0,-2-3,2 2,-6-8,9 2,-1-1,1-1,6 0</inkml:trace>
  <inkml:trace contextRef="#ctx0" brushRef="#br0" timeOffset="72">5217 3251,'3'-6,"-3"6,1-6,2 11,-3-5,0 13,-3-5,3 6,-1-2,1 4,0-2,4-1,-1-1,2-2,1-1,-1-4,5 4,-10-9,9 1,-9-1,7 0,-7 0</inkml:trace>
  <inkml:trace contextRef="#ctx0" brushRef="#br0" timeOffset="73">5256 3176,'0'-19,"-3"10,3 9,0-8,-3 3,3 5,0 0,0 0</inkml:trace>
  <inkml:trace contextRef="#ctx0" brushRef="#br0" timeOffset="74">5346 3043,'0'0,"0"0,2 3,-2 3,0 8,0-2,2 8,-2 1,3 6,-3 1,4 5,-4-3,3 0,0-1,1-3,1-4,0-5,3-3,-1-5,3-3,-3-4,2-1,-3-1,0-3,-1-3,-2-1,0-3,-1-2,-1-2,-1-3,0 0,0-1,0 3,0-2,0 4,0 2,1 3,-1 2,0 6,0 0,0 0,1 10,0 1,2 5,-1 2,3 3,-2-1,3 1,-1-4,2-2,0-3,1-4,-1-4,1-4,0 0,-2-5,0-2,-2-2,1-3,-4-3,0-1,1-3,-1 0,-1-1,2 1,0 3,1 2,-1 4,1 3,-3 7,9 0,-4 5,1 5,-1 4,2 2,0 4,-2-1,2 1,-1-5,0 0,-2-5,1-2,-5-8,7 1,-7-1,2-9,-2 0,0-1,0-1,-2 2,0-1,2 2,0 1,0 7,6-6,2 5,0 1,2 0,1 0,1 0,1 0,-1 0,0-2,-1-2,1-1,-4-3,2 1,-5-3,1 2,-3-2,0 2,-3-1,2 2,-2 1,0 6,-6-3,6 3,-12 10,7 1,-2 3,1 3,3 1,2 2,1-1,5-1,4-3,3-3,4-3,1-3,2-3,-2-3,4 0,-10-9,3 3,-5-3,-3-1,-6 10</inkml:trace>
  <inkml:trace contextRef="#ctx0" brushRef="#br0" timeOffset="75">5315 3142,'0'0,"12"0,6-3,7 0,5-4,10 6,-4-3,4-2,-2 3,-4 0,-34 3</inkml:trace>
  <inkml:trace contextRef="#ctx0" brushRef="#br0" timeOffset="76">5894 3008,'-1'-6,"1"6,0 0,4-1,-4 1,13 8,-4 0,0 0,0 1,2 3,-4-6,2 2,-1 1,-8-9,0 0</inkml:trace>
  <inkml:trace contextRef="#ctx0" brushRef="#br0" timeOffset="77">5983 2960,'0'0,"9"5,-8 0,0 2,3 5,2 1,-3 0,4-2,2 5,-4-6,-5-10</inkml:trace>
  <inkml:trace contextRef="#ctx0" brushRef="#br0" timeOffset="78">49 2087,'-3'-7,"3"10,0 11,3 8,2 8,1 10,4 13,0 9,4 12,-1 10,4 12,-1 11,3 9,1 7,2 1,-1-1,4 2,-3-9,4-4,-4-11,2-4,-6-12,0 0,-5-7,-2-4,-4-6,-1-6,0-6,-5-11,4-4,-5-11,1-4,-3-9,2-2,-4-6,0 0,-3-4,2-1,-1-3,6-1,-8 0,8 0,-2-12,2 3,0 0,3-4,2 3,0-3,2 2,0 1,1 2,1 1,1 1,1 3,4-1,0 3,3 1,5-2,3 2,3 0,6 0,0 0,5 3,2-1,5 3,0-3,7 3,2-2,4 0,6-1,4-1,5 1,3-1,5 0,1 0,5 1,3 2,2-2,5 3,3-3,4 0,4-2,5 1,-1-1,2 0,-2-1,-3 1,-6 0,-5 0,-8 0,-8 3,-9 0,-6-1,-7 1,-8-1,-7 0,-7-1,-5 1,-9-2,-3 2,-8-2,-4 2,-11-2,0 0,0 0,0 0,-8 2,0-2,0 0,0-5,1-1,0-3,3-5,0-5,1-3,1-8,2-4,0-4,0-2,0-2,3 5,0 3,3 7,-1 6,3 11,0 9,2 9,1 16,1 8,0 9,2 6,0 5,0 1,1-4,-1-5,-1-9,0-8,-4-12,2-8,-4-10,2-11,-4-9,1-7,0-9,-1-6,1-7,-1 1,1 3,-2 3,1 8,-2 8,1 10,1 12,2 11,1 14,1 10,1 8,2 5,0 4,0-1,0-2,0-6,-1-7,-2-8,-1-7,0-8,0-6,-3-7,1-8,-3-9,1-9,-2-8,0-7,1-5,-2-1,2 3,-1 5,1 7,1 10,3 14,1 13,2 11,1 17,0 13,-1 9,3 8,-2 4,2-3,-1-3,2-7,-1-9,1-13,1-10,0-13,4-7,-2-13,3-8,-2-12,2-9,-1-7,-1-3,-1 1,-1 4,-2 7,-3 6,0 16,-3 3,1 16,2 4,-2 4,1 4,-10-8</inkml:trace>
  <inkml:trace contextRef="#ctx0" brushRef="#br0" timeOffset="79">4336 3908,'8'-29,"-3"15,7 9,-5 4,2 1,6 13,-2 6,3 10,-3 8,1 9,-3 0,1 4,-2-2,1-2,-4-5,0-6,-3-8,1-6,-2-6,1-4,-4-4,0-7,0 0,0 0,0 0,0 0,0-6,0 6,3-9,-3 9,10-8,-3 2,6 2,0-2,7-3,1 0,4 0,1 0,0 1,1 2,-2-1,-4 3,-2 4,-4-1,-1 4,-6 1,-8-4,10 6,-10-6</inkml:trace>
  <inkml:trace contextRef="#ctx0" brushRef="#br0" timeOffset="80">1985 3802,'4'17,"-1"0,-3-2,2 1,-1 2,1-1,-1-2,0-3,0-2,0-3,-1-7,0 0,0 0,0 0,0-6,0 6</inkml:trace>
  <inkml:trace contextRef="#ctx0" brushRef="#br0" timeOffset="81">1999 3804,'9'-27,"-2"18,0 1,2 7,-2-1,5 6,-5 2,4 7,-6 0,4 6,-5-1,3 2,-5-1,0-1,-1-1,-1-5,0 2,0-4,-2-4,1 0,1-6</inkml:trace>
  <inkml:trace contextRef="#ctx0" brushRef="#br0" timeOffset="82">2002 3889,'-8'-2,"8"2,-6-1,6 1,0 0,0 0,7-4,0 2,2-1,4 1,-1-6,2 3,2 1,-2-1,-1 3,-13 2</inkml:trace>
  <inkml:trace contextRef="#ctx0" brushRef="#br0" timeOffset="83">2182 3826,'0'0,"0"0,0 13,-6-8,6 10,-2-5,2 5,0-2,4 2,-1-4,3-1,1-3,0-1,2-2,-3-4,8 0,-5-2,0-4,-2-2,-1-2,-6 10</inkml:trace>
  <inkml:trace contextRef="#ctx0" brushRef="#br0" timeOffset="84">2230 3742,'-11'-8,"0"5,11 3,0 0,0 0,0 0,0 0,0 0</inkml:trace>
  <inkml:trace contextRef="#ctx0" brushRef="#br0" timeOffset="85">217 1964,'-2'5,"9"-5,8-2,7-2,12 3,7-1,6 1,1-1,4 2,-3 0,-5 0,-3 4,-8-1,-6-1,-5 4,-22-6</inkml:trace>
  <inkml:trace contextRef="#ctx0" brushRef="#br0" timeOffset="86">697 1922,'-8'-23,"2"7,6 0,0 6,0-2,1 5,2 1,4 5,-1 4,4 8,0 6,1 5,-1 5,2 5,0 3,-1 2,1-2,-1-1,1-4,-1-3,0-8,-2-5,0-6,0-6,-2-4,0-11,-4-6,-2-6,1-6,-2-4,0-3,-3-1,2 1,-1 6,2 3,2 6,2 7,1 5,2 8,3 4,0 10,3 5,1 5,0 3,2 5,0-1,3 2,-1-3,0-5,-2-3,-2-6,-1-4,-3-7,1-2,-7-11,1-3,-5-8,1-2,-1-6,-2 0,1-1,1 2,0 3,6 3,2 5,2 8,4 7,0 4,4 11,-1 6,1 7,1 5,0 3,0 0,0 1,0-2,-2-3,1-4,-2-4,1-4,-1-4,-2-3,-2-4,1-4,-2-2,1-7,-1-6,0-5,0-4,1-2,-1-3,2 0,-1 0,1 2,2 5,-3 1,4 6,4 5,-3 1,-17 7</inkml:trace>
  <inkml:trace contextRef="#ctx0" brushRef="#br0" timeOffset="87">1755 1958,'-8'-6,"-4"-3,12 9,-6-2,6 2,7-3,5 1,11 1,5-1,7 0,6-2,3 2,1-1,-2 1,-2 2,-10-1,-1 1,-10 3,-9-1,-11-2</inkml:trace>
  <inkml:trace contextRef="#ctx0" brushRef="#br0" timeOffset="88">2126 1945,'-7'-1,"7"1,-6 0,6 0,0 0,0-6,8 4,5-2,5-1,5 1,5-1,4 1,1-1,1 4,-3-1,2 2,-4 0,-8 0,-21 0</inkml:trace>
  <inkml:trace contextRef="#ctx0" brushRef="#br0" timeOffset="89">2535 1408,'-3'-34,"3"22,-1 4,1 8,0 0,-1 11,-2 9,3 14,0 13,0 18,-6 11,2 17,-8 7,3 7,-2-2,2-4,3-11,3-11,3-11,1-14,7-12,0-11,5-7,-2-8,-11-16,13 4,-13-4</inkml:trace>
  <inkml:trace contextRef="#ctx0" brushRef="#br0" timeOffset="90">2895 1375,'8'-6,"3"4,-3 14,-4 10,4 20,-7 12,3 17,-5 10,0 15,-6 5,2 3,-3-4,2-10,3-14,2-12,1-13,0-16,8-7,-1-11,-5-11,-2-6,0 0</inkml:trace>
  <inkml:trace contextRef="#ctx0" brushRef="#br0" timeOffset="91">2977 1889,'-17'-11,"10"8,2-3,5 6,0-6,6 5,7-1,11 2,6 0,10 0,11 0,9 0,9-1,8 0,4-1,1 0,-1-1,-2 1,-5 0,-8 0,-10 2,-11 0,-8 0,-13-1,-5 1,-19 0,0 0,-4 1,4-1</inkml:trace>
  <inkml:trace contextRef="#ctx0" brushRef="#br0" timeOffset="92">3928 1852,'-10'-2,"2"2,-1 7,-4-3,6 7,-2-3,5 5,0-2,4 2,2-2,6-1,2-3,2-2,2-3,2-2,-1-4,1-3,-4-5,-2-2,-3-1,-3 0,-4 1,-1 1,-5 3,-4 2,0 5,-6 0,6 5,-7 1,0 2,2-1,15-4</inkml:trace>
  <inkml:trace contextRef="#ctx0" brushRef="#br0" timeOffset="93">3857 1477,'-16'-16,"12"7,3-1,2 1,8-1,5 2,4 1,2 3,-1 4,0 1,-2 8,-4 6,-6 3,-7 4,-4 3,-8 2,-6-4,-1 1,1-3,1-5,2-4,3-4,6-3,6-5,8 1,6-1,7-4,4-1,8 2,0-6,5 5,0 0,1 1,-39 3</inkml:trace>
  <inkml:trace contextRef="#ctx0" brushRef="#br0" timeOffset="94">1051 1518,'0'4,"-2"10,2 0,-1-5,2 13,-1-5,0 6,0-3,0 2,0-4,0 0,0-1,0-9,2 5,-2-7,0-6,0 0,0 0</inkml:trace>
  <inkml:trace contextRef="#ctx0" brushRef="#br0" timeOffset="95">791 1491,'-11'0,"4"0,0 4,-3-3,2 6,-5-5,6 7,-4-6,4 6,-1-3,3 3,1-3,4 2,0-2,0-1,0-5,13 7,-6-6,1-1,-1-1,2-2,-1-3,-1 0,-1-1,0 0,-2 0,0-1,-1 2,-1-1,0 0,-2 7,2-8,-2 8,0 0,0 0,0 0,0 0,0 0,0 7,0-1,-1 2,0-1,0 2,0 0,1 0,0 1,0 0,0 0,1 0,1 1,0 1,0-2,0 2,0-1,0 0,-2-1,0 2,0-3,-2-1,-2-1,0 1,-3-2,-1-2,0-1,-1 0,0-3,0 0,1-1,1-3,1-2,3 0,1-2,2 0,3-1,3-2,1 1,3-1,1 1,0-1,2 4,-5-6,8 8,-7-1,1 1,1 3,-11 2</inkml:trace>
  <inkml:trace contextRef="#ctx0" brushRef="#br0" timeOffset="96">1735 1519,'0'-20,"0"14,0 6,0 0,2 9,-1 5,4 7,-4 1,3 5,-1 0,1 0,-2-3,1-4,-1-3,-1-4,0-5,-1-2,0-6,0 0,0 0,0 0,0 0,7 0,-7 0</inkml:trace>
  <inkml:trace contextRef="#ctx0" brushRef="#br0" timeOffset="97">875 1515,'-2'4,"2"-4,-5 9,5-9,-5 11,5-11,-4 12,4-12,0 13,0-7,0 2,2-2,3 1,-2-2,4 0,-1 0,1-3,2-1,-1-1,1-1,-1-2,0-3,-2 0,0-1,-2-1,-2-2,-1 1,-1 0,0 0,-3-1,0 3,-1 0,0 1,-2 3,1 1,-1 2,-1-2,7 2,-8 2,8-2,-3 7,3-7,0 0</inkml:trace>
  <inkml:trace contextRef="#ctx0" brushRef="#br0" timeOffset="98">953 1596,'5'7,"-5"-7,9 2,-9-2,11 0,-5-1,-6 1,8-5,-8-2,7 7,-7 0</inkml:trace>
  <inkml:trace contextRef="#ctx0" brushRef="#br0" timeOffset="99">1045 1538,'0'-6,"6"0,-6-1,8 5,-6-4,10 5,-6-4,8 5,-3-2,6 2,-5 1,4 4,-6 0,1 3,-4-1,-1 2,-4 0,-2-1,-1-1,-4-1,-3-1,-2-1,0 1,-10-5,3 0,-3 1,1 1,19-2</inkml:trace>
  <inkml:trace contextRef="#ctx0" brushRef="#br0" timeOffset="100">342 1191,'3'-12,"-3"12,0 0,0 0,2 17,-2-3,0 11,0 1,0 8,-3 1,1 3,-2-2,1-1,0-4,-1-5,2-2,-3-11,5 4,-2-10,2-7,0 0,0 0</inkml:trace>
  <inkml:trace contextRef="#ctx0" brushRef="#br0" timeOffset="101">285 1289,'-21'-1,"14"-6,1-4,6 3,-2-5,5 2,0-4,8 1,-1-4,7 3,0-1,4 2,1-1,2 3,-1 3,1 3,-2 5,-1 1,-4 5,-2 5,-2 3,-5 2,-3 2,-4 1,-1 2,-4-1,-6 0,-4 1,-3-1,-1-2,-3-3,3 0,0-4,3-2,4-3,3-4,8-1,0 0,5-3,4 0,5 2,0 1,1 7,-1 7,-1 5,-1 4,-3 4,1-1,-5 0,1-1,1-6,1-6,2-4,2-7,2-2,-3-3,7 2,-8-4,0 0,-2 0,-8 5</inkml:trace>
  <inkml:trace contextRef="#ctx0" brushRef="#br0" timeOffset="102">112 1985,'-3'-18,"-5"8,2 2,-4 8,-3 1,1 8,0 4,0 1,4 4,2 0,5 1,1-4,7-2,5-4,4-5,2-4,2-2,1-5,-4-3,-1 0,-4-3,-3 0,-7 1,-2 1,-5 2,-5 1,-2 5,-6 1,0 2,0 12,-2-1,20-11</inkml:trace>
  <inkml:trace contextRef="#ctx0" brushRef="#br0" timeOffset="103">1697 1944,'-11'-7,"2"7,-1 2,-1 6,-1 1,3 3,-1 2,3 1,2 0,4 1,1 0,5-3,5-1,1-2,2-3,2-2,-1-4,1-1,-1-5,-3-2,-4-4,-2 0,-4-3,-1 2,-6-1,-2 1,-5 3,1 2,-1 3,0 2,3 3,-1 2,10 8,-2-1,3-1,3 1,-3-10</inkml:trace>
  <inkml:trace contextRef="#ctx0" brushRef="#br0" timeOffset="104">7018 3487,'-12'-14,"3"9,-6 1,-6 0,2 5,-6 4,4 7,-7-1,3 7,-1 1,4 6,3 0,6 3,5-1,7-1,4-2,11-4,7-5,7-5,4-4,1-5,3 0,-6-4,5 1,-11-1,-3 3,-6 0,-15 0</inkml:trace>
  <inkml:trace contextRef="#ctx0" brushRef="#br0" timeOffset="105">7164 3764,'-1'-19,"1"12,0 7,0 0,3 6,1 9,-2 0,2 6,-2 1,1 1,0-1,-1-2,0-3,-2-2,2-2,-3-7,0 0,1-6,-10 1,5-3,5 2</inkml:trace>
  <inkml:trace contextRef="#ctx0" brushRef="#br0" timeOffset="106">7105 3792,'-1'-28,"3"13,7 0,4 1,6 4,4 2,5 5,-1 1,0 2,-4 5,-2 5,-7-1,-4 4,-10-1,-3 1,-8 0,-4-2,-3 0,-5-6,1 2,-1-2,0-4,4-1,19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in"/>
          <inkml:channel name="Y" type="integer" max="32767" units="in"/>
        </inkml:traceFormat>
        <inkml:channelProperties>
          <inkml:channelProperty channel="X" name="resolution" value="3971.75757" units="1/in"/>
          <inkml:channelProperty channel="Y" name="resolution" value="5295.24854" units="1/in"/>
        </inkml:channelProperties>
      </inkml:inkSource>
      <inkml:timestamp xml:id="ts0" timeString="2015-08-24T23:18:01.755"/>
    </inkml:context>
    <inkml:brush xml:id="br0">
      <inkml:brushProperty name="width" value="0.0381" units="cm"/>
      <inkml:brushProperty name="height" value="0.0381" units="cm"/>
      <inkml:brushProperty name="fitToCurve" value="1"/>
    </inkml:brush>
  </inkml:definitions>
  <inkml:trace contextRef="#ctx0" brushRef="#br0">399 980,'20'-9,"10"3,11-2,13-1,14-2,11 0,9-1,13-2,9 1,6 0,8 2,8-2,3 3,10 0,5 3,4 2,5 3,3 0,2 1,3 1,2 0,-2 1,2 1,-2-1,-1 1,-3 1,-2 0,-4-1,-1 0,-6 0,-3 1,-9 0,-6 0,-10-1,-5 2,-15 0,-11 1,-11 0,-10 0,-10 1,-7-1,-9 1,-5-1,-4-2,-4 0,-5-1,-3 0,-3-1,-5-1,-3 0,-4 0,-8 0,8-1,-8 1,0 0,0-6,0 6,0 0,-2-8,2 8,0 0,-6-8,6 8,0 0,-6-6,6 6,0 0,0 0,0 0,-5-6,5 6,0 0,0 0,0 0,0 0,3 4,-3-4,6 6,-6-6</inkml:trace>
  <inkml:trace contextRef="#ctx0" brushRef="#br0" timeOffset="1">726 305,'8'0,"-4"8,-3 7,-1 4,1 11,-2 1,1 7,-5-2,4 2,-4-6,3-4,-1-8,2-5,-1-6,2-9,0 0,0 0,-8-18,3-3,4-9,-4-7,4-6,1-8,3 0,6-2,7 1,4 4,4 6,4 8,0 8,1 10,-3 9,1 10,-7 17,-2 11,-7 8,-3 9,-3 5,-3 5,-2-2,0-2,0-8,0-7,-2-4,1-10,1-3,-3-13,2-3,1-6,0 0,-10-6,10 6</inkml:trace>
  <inkml:trace contextRef="#ctx0" brushRef="#br0" timeOffset="1.0001">781 490,'-30'-1,"21"0,1-1,12 2,4-2,8-1,9-3,3-6,9 1,2-3,0 1,-2-1,-37 14</inkml:trace>
  <inkml:trace contextRef="#ctx0" brushRef="#br0" timeOffset="6.0003">310 1035,'-14'-6,"14"6,-10-4,3 4,-1 0,-1 0,-1 0,-1 1,2 2,-2 0,2 0,1 1,8-4,-9 9,9-9,0 0,6 8,7-8,5 0,5-1,6-3,2-2,5-2,3 0,3 1,-2-3,2 2,-2-2,-2 3,0 0,-4 2,-3 0,-4 2,-1 1,-3 1,0 0,-1 0,0 0,1 1,4-1,4-2,1-1,4 0,1 1,2-1,2 1,1-1,-2 1,-1 1,-2 0,-3 1,-4-1,-2 2,-5-1,-3 1,-4 0,-3 0,-3 1,-2 1,-8-2,9 8,-9-8,3 12,-3-3,0-2,0 3,-2 1,-4 1,0 0,-2-1,-2 2,-3 0,-1 0,-4-1,-2 1,-2-1,-3 1,-2-1,-1-1,-3-1,0-1,-4-2,2 0,-3-4,-1 1,-1-4,-1 1,0-1,-3 0,1-1,-2-1,2 0,1 0,1 0,1-1,2 1,4 0,1-1,4 0,-1 1,3 0,1-1,0 1,0 0,-1 1,3 0,-2 1,2 0,0 0,4 1,0 2,1 0,3 1,0 1,2-1,1 0,1 1,0 0,2 0,0 0,2 1,6-6,-10 12,8-5,2 0,0 0,0 0,4 0,2-1,1 1,0-2,2-1,2 2,-2-1,3-1,0 0,0 0,1 0,1 0,-1-1,3 1,1-1,1 0,0-1,0 1,0 0,1-1,-2 0,-1-1,0 0,-1-1,-1 0,0 1,0 0,1 0,1 0,0 0,2 0,-1 0,0-1,2 0,-3 0,1 0,-1 0,0 0,0-1,0 0,2 1,-1-1,2 1,-1 0,3 0,-1 0,-1-1,2-1,-3 1,1-1,-5-1,1-1,-3 1,-1 0,-3-1,-8 4,12-6,-12 6,7-2,-7 2,0 0,8 5,-8-5,13 10,-4-4,3 0,1 0,6-1,1-2,3 0,3-1,2-2,2 0,0 0,1-1,-2 0,-2-1,-2 1,-5 0,-2 1,-6-1,-2 1,-10 0,7-1,-7 1,0 0,0 0,-4-3,4 3,0 0,-7-2,7 2,0 0,0 0,6 0,0 1,2 0,2-1,3 1,1-1,0 0,1 0,0-1,1 0,-2 0,-1 1,-2 0,-3 0,-2 0,-6 0,8 5,-8-5,0 10,-5-2,-4 0,-4 2,-3 0,-2 1,-5 0,-3-1,-5-1,-2-1,-6 0,-1-1,-2-1,-5 0,-1-2,0-1,0 0,3-1,3-2,2 0,5 0,2-2,4-1,4-2,2-1,4-1,2 1,1-1,0-1,0 1,1 1,-2 0,-2 2,-2 0,-2 2,-2 0,-4 2,-1 0,-3 0,-4 0,-3 2,-4 2,-2 1,0 1,2 3,0 0,4 2,5 0,10 1,6-1,8 1,9 1,5-3,12 1,7 0,6 0,8-2,6 2,4-1,1-2,3 2,2-2,-3 0,-1-1,-1 0,-4-1,-2-1,-2 0,-5-2,0 0,-2-1,-3 0,-4-2,1 0,-5 0,1 0,-1 0,0 0,0 0,0 2,1 1,1 2,2-1,1 2,0-1,1 2,1-2,0 0,1-1,0-2,0 0,0-2,-2 0,-2 0,-4 0,-1-3,-4-1,-1 1,-6-2,-1 2,-1-2,-7 5,9-8,-9 8,4-6,-4 6,0 0,0 0,0 0,0 0,-6 0,6 0,-3 5,3-5,0 10,0-3,3 1,-1 0,2 0,-2 3,0-2,-1 2,-1-1,0-1,-2 1,-2-1,-4 0,-3 0,-4 0,-4 0,-7-1,-4-1,-4-1,-4-2,-1-4,-2 0,3 0,1-7,2 0,2-2,4 0,2 1,0 0,0 1,1 2,0 2,2 2,-1 1,1 0,0 2,1 2,-1-1,-1 0,1 1,0-1,-4 1,-1 0,-2 0,-4 1,-1 1,-6 1,-4 0,0 1,0-1,0 0,2 1,6-2,5-2,8 1,3-2,7 1,2-1,4 2,2 0,4 3,0 1,3 2,8 1,2 1,10 0,10-1,9-2,6-2,8-1,6-4,2-2,3-1,-1-5,0-1,-3-1,-2 0,-3-2,-4 1,-2 1,-7 1,-3 1,-8-1,-3 4,-5-1,-2 0,-5 2,0 0,0 1,0 0,0 1,0 1,1 3,0 0,2 2,-1 0,1 1,0 1,0 1,-1-1,-1-1,-2-1,-1 1,-3-2,-3 0,-8-6,10 7,-10-7,0 0,0 9,0-9,-12 3,-1-1,-4 1,-3 0,-5-1,0 2,-1 0,0 0,1 1,0-1,3 0,2 0,4 1,0-2,3 0,1-1,2 0,2 0,2 1,6-3,-12 7,12-7,-14 9,7-4,-3 0,-1 1,-2-2,-2 1,-3 1,-4-2,-1 1,-6 0,-3 0,-5 0,-2-1,-2 1,-3-2,-1 0,0 0,0-2,1 1,-1 0,0-1,2 1,4 0,2-1,3 1,3-1,7 0,5 0,3-1,4 0,4 0,8 0,-7 0,7 0,0 0,7 11,3-5,3 2,4 3,7 0,5 1,6-1,4 1,2-2,6 0,1-2,1-2,2-1,2-3,2-1,-1-1,1 0,-2-2,1-2,-2 0,-4-1,-4 0,-5 0,-5 1,-6-1,-4 2,-6 0,-4 1,-4 1,-4 0,-6 1,8 0,-8 0,10 5,-10-5,13 9,-5-3,2 0,-2 0,3 0,-1 1,0 0,0 0,0 0,1 0,-3-1,1 0,-2-2,-7-4,10 8,-10-8,0 0,4 7,-4-7,-6 5,-2-2,-2 2,-4 0,-2 0,-4 0,-2 1,-1-1,-3 1,0-1,-2 1,0 0,-2-1,1 0,-2-1,0 0,-2 0,-2 0,-1-1,-2-1,1 0,-1 1,0-1,0 1,-1 1,1 0,3 1,2 0,-1-1,3 1,3-1,3 0,3-1,3-1,4 0,2 1,2 0,3 0,2 2,6-5,-9 10,6-4,3-6,-5 10,5-10,-5 10,5-10,-8 9,8-9,-6 8,6-8,-11 8,11-8,-8 11,7-5,1 1,7-1,7 1,5-1,7-2,3 1,5-2,3-1,1-1,-1-1,-2 0,-1 0,-3 0,-3-2,0 1,-1 0,-3 0,-2 1,-1 0,-2 0,-2 0,-2 0,-2 0,-2 1,-1 0,0-1,3 1,1-1,1 0,2 1,3-1,0 0,2-2,1 0,1 0,-2 0,1-1,-2 0,-3 1,-1 0,-3 0,-3 0,-3 0,-8 2,9-3,-9 3,0 0,0 0,0 0,0 0,0 0,7 0,-7 0,9 0,-3 3,3-1,0 0,3 0,2 2,2-2,3 0,-1 1,3-1,-1-1,-1 0,-1-1,-2 1,-3-1,-1 0,-3 0,-1 0,1 0,-1 0,0 0,1 2,0 0,-1-1,0 2,-8-3,7 7,-7-7,-1 11,-6-3,-4 1,-3 0,-3 2,-5 0,-4 1,-4-2,-3 0,-3-3,-4-1,-1-1,-1-2,2-1,2-2,3 0,3 0,3 0,3 0,2 0,2-1,-1 0,2 0,-1 1,-2-1,0 0,-1 0,-2-1,-2 1,0 1,-2 0,-2 0,-3 0,1 3,-4 0,-1 2,0 0,-3 1,-1-1,2 2,1-1,0 1,2 1,1 1,6 0,2-1,3 1,6 0,3 2,5-1,8 0,4 2,6-1,9 1,6-1,8 0,4-2,6 0,5-3,4 0,2-4,1-1,1 0,0-1,-1 0,1-1,-3 0,-2 1,0-1,-2 0,-3 1,-4 0,-3 0,-4 0,-6 0,-2 2,-2-2,-3 3,-1 0,1 1,1 0,-1 0,2 1,1 0,1-1,2 1,0-1,1-1,2-2,0 0,-1 0,0-1,-4 0,-2-1,-4 0,-3 0,-5 1,-7 0,9 0,-9 0,0 0,1 7,-1-7,-1 10,1-10,-9 11,2-4,-2 0,-3-2,-2 2,-3 0,-2 1,-5-1,-1 2,-2-2,-2 2,-1-3,-1 1,-2 1,-1 0,-1-2,0-1,-3-1,0 0,0-2,2-2,0-1,2-2,1-2,2-1,2 0,1 0,0 1,0 0,0 2,0 1,-1 2,1 0,0 0,-1 0,0 4,3 0,3 1,2 2,3 0,4-1,4 2,2 0,5 1,1 0,2-1,0 1,4 0,3 0,3-1,5-1,6 0,4-1,3-2,3-1,4-3,4 1,-2-1,0 0,-1-1,0-2,-1-1,-1 1,-1 0,-3 0,-3 1,-3 0,-4 1,-3 1,-1 0,-4 2,1 2,-2-1,3 2,0-1,2-1,3 0,2-1,1 0,0-2,2 0,1 1,0-1,1 0,-1 1,1 0,1 0,-1 1,0 0,-1 0,-2-1,-1 1,-3 0,-1 1,-3-1,-3 1,-2-1,-3 1,-7-3,9 6,-9-6,1 7,-1-7,-3 8,3-8,-15 9,4-6,-2 0,-2 1,-2-2,-5 1,2-1,-3 0,1 0,-3 0,0 1,0-1,1 1,1-1,-2-1,0 1,0 0,2 0,-2-1,0 1,-1 0,0 0,-2 0,-1-1,0 1,-3 0,-2 2,1 1,-2 1,-1 0,2 0,2 2,-2 0,1 1,0-1,1-1,0 0,1 0,3-1,0 0,3-1,3 0,6-1,3 0,4 0,9-4,0 0,0 9,8-7,6 1,2 0,4-1,6 0,0 0,4-1,2 0,2 0,0-1,-1 0,3 0,-1 0,3 0,1 0,2 0,-1 0,2 0,-1 0,0 0,1-1,-2 0,-4 1,-1 0,-2 0,-1 0,2 1,-2 1,2 0,0 1,1-1,-2 1,0-1,-4 1,-1 0,-4 1,-3 0,-2-1,-3 1,-3 2,-4 0,-2 0,-1 2,-4 0,-2 1,-5 0,-1-2,-2 1,0 0,1-1,-1-1,0 0,8-6,-11 11,11-11,-9 11,9-11,-10 10,3-6,1-1,-3 0,-1-1,-3-2,-3 0,-3 0,-5 0,-3-3,-2 0,-3 1,-1 0,-1 2,-1-1,0 1,-1 0,1 0,-2 2,-1 1,-2 2,0-1,1 0,-1 1,2 0,2 0,4-1,3 1,2-1,2 0,4-1,3 2,2-2,1 2,2-1,0 0,4 1,0-1,2-1,7-3,-11 7,11-7,-10 6,10-6,-9 7,9-7,-11 7,11-7,-12 11,4-5,2 1,-2-1,1 2,-1 0,0-1,-1 2,-3 0,-1 0,-1 0,0 0,-1 0,2-1,0-1,4-2,2 0,7-5,-2 8,2-8,8 5,4-3,2-1,6 0,4-1,4 2,0-2,4 1,-4-1,2 0,-5 0,-25 0</inkml:trace>
  <inkml:trace contextRef="#ctx0" brushRef="#br0" timeOffset="7.0003">5287 195,'-5'-36,"3"24,2 12,0 0,-7 10,7 15,-3 6,2 7,-3 3,2 4,-3-3,1-4,1-5,-1-6,2-4,-3-10,5 4,0-17,-8 7,1-8,7 1</inkml:trace>
  <inkml:trace contextRef="#ctx0" brushRef="#br0" timeOffset="7.0004">5152 179,'12'-47,"1"24,3 1,7 4,2-2,10 8,-1-1,7 9,-3 1,-1 7,-2 7,-4 5,-7 3,-6 3,-8 0,-9 3,-5-1,-12-1,-11-3,-5-1,-6-3,-3-5,7 2,-2-8,4 0,7-5,25 0</inkml:trace>
  <inkml:trace contextRef="#ctx0" brushRef="#br0" timeOffset="9.0005">5671 932,'25'3,"-17"-2,-8-1,6 1,-6-1,-4 2,-6 0,-3 1,-4-1,-3 1,-4 0,-2 0,-4 1,-2-2,-2 0,-1 2,-2-1,1 0,-2 0,2 0,0 0,3 1,1-1,4 0,1 0,3 0,3 0,4 0,1-1,2 1,2 0,2-1,3 0,7-2,-9 5,9-5,-3 8,3-8,0 10,4-2,2 0,1 0,3 1,3 0,1-1,4 1,1-1,3-1,2-1,6 2,-4-2,6 2,2-1,1 1,-1 0,1-1,-3-1,-2 1,-1 0,-3 0,-5-1,-3 1,-4-1,-3 1,-2 1,-5-1,-4 0,0 0,-5 0,-4 0,-2-1,1 0,-5 0,1-2,0-1,-2 0,1-2,-2 0,1-1,-3 0,3 0,0 0,1 0,1-1,3 1,1-1,2 1,8 0,-8 0,8 0,0 0,-7 0,7 0,0 0,-8 3,0 1,-2 2,-4 0,-4 4,-3 1,-2 0,-2 3,-1 0,1 0,0-1,5 1,1 0,3 0,4 0,2 0,4 0,4 0,2 2,4 1,8-2,5 4,4-2,6 3,4-3,6 0,3-2,1 0,3-3,-2-2,0-1,-2-1,-2 0,-4-2,-4-1,-3 0,-6-1,-3 1,-3-1,-3 0,-5 0,-7-4,8 7,-8-7,0 8,0-8,-8 9,2-6,-3 2,-1-1,-2 1,-1-2,-1 1,-1-2,-2 0,2 0,-3-2,3 0,-3 0,0 0,2 0,-3 0,0 0,-1 0,-1 0,-2 0,-2 0,-4 3,-2 2,-4 0,1 1,-2 2,1-1,2 3,2 0,4-1,3 1,4-1,5 1,1-1,3 1,4 0,5 0,2 0,5 0,6 1,5 0,6 1,4 1,3-1,2 1,2-1,-2-2,0 0,-2-2,-4-1,-2-2,-3 0,-6-2,-1-1,-5-1,-8-1,0 0,0 0,-10 9,-6-5,-5 0,-5 2,-4 1,-2 0,-3 1,-3 1,-1-1,-2 2,-1-2,1 1,-1-1,0 0,2 0,2 0,4 1,5-1,6 2,6 0,6 0,6-1,5 1,13 0,4-2,9 1,6-2,6-1,6-1,6-1,3 1,2-2,3 0,1 0,1 0,2 0,0 0,0 0,-1 1,-3 0,2 1,-4 0,-3-1,-3 3,-5 0,-3 0,-8 1,-4 0,-6 0,-4 0,-6 1,-4 0,-7 1,-3 0,-9 0,-4 1,-8 0,-5 1,-5 0,-4 1,-5 0,-3-1,-3 1,-3 0,-4 0,0 0,-2 0,0 1,0 1,1-1,3 2,5 1,6 0,4 2,4 2,6 1,7 2,4 0,5 2,5 1,5 2,3-1,6-1,6 0,6-3,5 1,3-3,4-1,3-4,5 0,1-3,1-1,0-1,-1-1,-2 0,-3-1,-6 1,-5 0,-6-1,-5 1,-7 0,-6 1,-2 1,-9 1,-5 1,-4 0,-3 2,-2 0,-2 2,1-1,1 1,1 0,2-2,4 1,1 0,3-1,3-2,2 0,3-2,2 1,4-2,5 0,5-1,3 1,5 0,5-1,1 1,2 1,0 0,0 2,-2-1,-1 0,-1 2,-3-1,-3 2,-1 0,-4 1,-1-1,-2-1,-3 1,-2-1,-4-2,-1 0,0-2,-4 0,-2-2,-2 0,-2-1,-2-1,0 0,0-2,-1 0,1 0,0 0,0-2,2 0,0 0,-1 0,0 0,1-1,0 2,0-2,-1 1,0 0,1-2,-2 1,-2-1,0 2,-4-2,0 0,-5 1,-1 0,-3 0,0 1,-4-1,-2 0,-2-1,-4 1,-1 0,-5-3,-3 0,-2 0,-3 0,-4 0,-4-2,-5 0,0 0,-3 0,-2-1,-4 0,-1 1,-3-1,0 1,-1-1,-3 0,1-1,-5 0,-2 0,0 0,-1-1,1 2,-4 0,-1 1,0 0,0 2,2 0,-4 0,-1 1,-1 1,-2 1,-2-1,-2 0,-2 0,-1-2,0 0,-1 0,0 0,2 0,4 0,0-1,0 1,5 0,3 0,3 1,3 0,0 1,4-1,5-1,5 0,2 0,6 0,3 0,6 1,6-1,12 2,1 2,10-4,7 0,21 0</inkml:trace>
  <inkml:trace contextRef="#ctx0" brushRef="#br0" timeOffset="10.0005">2681 2435,'-67'0,"45"0,10-3,12 3,9-10,19 6,12-1,15 1,11-2,14 2,8-2,8 3,4-2,3 1,1-1,-4 1,-10-2,-9 1,-14 0,-12-1,-11 3,-17-4,-10 7,-17 0,-12-5,-15 3,27 2</inkml:trace>
  <inkml:trace contextRef="#ctx0" brushRef="#br0" timeOffset="10.0006">2982 2291,'0'0,"-7"-1,-11 2,-7 11,-9-6,0 4,-5-2,-1 1,-3-3,5 1,1-4,6 1,5-2,6-1,3-1,5 0,4 0,8 0,0 0,-4 10,5-4,7 4,3 1,6 4,3-1,4 4,3-1,1 0,0-3,2 0,-2-1,-3-4,-1 1,-4-5,2 7,-6-8,-2 4,-7-3,-7-5,0 0</inkml:trace>
  <inkml:trace contextRef="#ctx0" brushRef="#br0" timeOffset="11.0006">2790 1597,'6'-8,"-1"16,0 6,-2 7,-1 3,0 6,-3 0,-1 6,-7-3,1 3,-7-7,0 1,-6-4,0-3,-5-4,0-3,0-6,1-5,1-1,4-3,3-1,7-3,10 3,-1-11,8 5,8 1,5 0,5 0,3-1,2 1,2 1,2 0,-4 0,-1 0,-3 1,-5-3,-2 4,-7-6,3 5,-10-4,-2-1,-3-2,0 10</inkml:trace>
  <inkml:trace contextRef="#ctx0" brushRef="#br0" timeOffset="12.0007">2567 1670,'-51'-8,"33"2,11 1,6-5,14 3,14-5,11 1,8-5,11 0,9-3,5 1,2 4,-4-2,-4 6,-10 1,-7 9,-16 4,-8 10,-13 5,-10 3,-1-22</inkml:trace>
  <inkml:trace contextRef="#ctx0" brushRef="#br0" timeOffset="13.0007">3157 1801,'8'-6,"0"6,-7 3,-3 9,-2 5,-4 1,1 5,-2 0,2 1,-3-3,4 0,1-3,1-4,1-2,3-2,0-2,0-1,0-7,8 8,1-8,2 1,3-1,1-1,3-1,-1-1,2 0,-1 0,-3 1,-2-1,1 3,-6-4,2 4,-10 0,7-4,-7 4,0-7,0 7</inkml:trace>
  <inkml:trace contextRef="#ctx0" brushRef="#br0" timeOffset="14.0007">3168 1931,'-8'-5,"8"5,0 0,-4-9,10 9,3-2,6 0,0 0,4 0,2 0,-2-2,1 4,-8-6,1 5,-5-2,-8 3,0 0,0 0</inkml:trace>
  <inkml:trace contextRef="#ctx0" brushRef="#br0" timeOffset="15.0007">3170 1830,'-17'-5,"17"5,-3-8,6 1,12-1,9 2,0-6,10 1,1 0,2 0,-37 11</inkml:trace>
  <inkml:trace contextRef="#ctx0" brushRef="#br0" timeOffset="16.0006">4844 2959,'-67'-9,"38"4,4-1,10 5,-3-6,12 6,6 1,0 0,9-5,12 5,9 0,8 1,12 0,8 3,9-2,6 1,6 0,5 1,0 0,0-2,-3-1,-2-1,-7 0,-6 0,-10-2,-8-1,-10-1,-9 0,-10-1,-7 1,-12 4,0-12,-7 4,-6 0,-3-1,-1 1,1 0,0 0,3 1,5 2,8 5,0 0,3-7,11 6,3 1,4 0,2 0,0 4,0-1,-2 2,-5-2,-3 2,-4 0,-9-5,6 11,-6-11,-5 15,-8-12,3 9,-7 0,0 2,-3-2,20-12</inkml:trace>
  <inkml:trace contextRef="#ctx0" brushRef="#br0" timeOffset="17.0006">6119 3083,'11'6,"-9"7,-2 4,-4 2,4 10,-5 0,2 6,-3-2,0 0,-3-4,-1-2,0-4,-1-3,0-5,3-5,-1-3,2-2,1-5,6 0,0 0,0 0,-3-3,3 3,11-9,0 4,2-2,3 1,2 1,1 0,3 1,-2-1,-1 3,0-2,-2 4,-6-8,4 5,-7-3,-8 6,8-14,-8 14</inkml:trace>
  <inkml:trace contextRef="#ctx0" brushRef="#br0" timeOffset="18.0006">5955 3193,'-51'-17,"32"9,6 2,3-3,10 9,12-10,9 4,9-3,8-1,10-3,6 0,6-1,-1 0,-2 3,-6-1,-6 7,-14-5,-4 10,-11 0,-7 8,-9 2,0-10</inkml:trace>
  <inkml:trace contextRef="#ctx0" brushRef="#br0" timeOffset="19.0006">6431 3357,'12'-10,"-12"10,12 1,-9 8,2 8,-4 2,3 5,-4 0,0 1,0-1,-1-1,-2-5,0-3,1-2,-4-7,6 6,0-12,0 0,-9 0,9 0,0 0</inkml:trace>
  <inkml:trace contextRef="#ctx0" brushRef="#br0" timeOffset="20.0006">6415 3371,'10'-34,"-2"17,4 2,-1-1,9 9,-1-3,6 6,-4 2,4 3,-3 3,-2 4,-4 0,-4 4,-4-2,-4 2,-4-1,-7-1,-3 2,-6-3,1 5,-7-5,0 0,-2-4,24-5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imes" pitchFamily="-110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938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pitchFamily="-110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040" y="4415790"/>
            <a:ext cx="560832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imes" pitchFamily="-110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938" y="8829967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0BA96726-B0E5-5C4D-84CE-D5351019831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1910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0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0" charset="0"/>
        <a:ea typeface="ＭＳ Ｐゴシック" pitchFamily="-110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0" charset="0"/>
        <a:ea typeface="ＭＳ Ｐゴシック" pitchFamily="-110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0" charset="0"/>
        <a:ea typeface="ＭＳ Ｐゴシック" pitchFamily="-110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10" charset="0"/>
        <a:ea typeface="ＭＳ Ｐゴシック" pitchFamily="-110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31774">
              <a:defRPr/>
            </a:pPr>
            <a:r>
              <a:rPr lang="en-US" dirty="0"/>
              <a:t>PAGE COUVERTURE (option 1) – ÉBAUCHE (DOCUMENT NON FINALISÉ)</a:t>
            </a:r>
            <a:br>
              <a:rPr lang="en-US" dirty="0"/>
            </a:br>
            <a:r>
              <a:rPr lang="en-US" b="1" dirty="0"/>
              <a:t>REMARQUE : </a:t>
            </a:r>
            <a:r>
              <a:rPr lang="en-US" b="1" dirty="0" err="1"/>
              <a:t>À</a:t>
            </a:r>
            <a:r>
              <a:rPr lang="en-US" b="1" dirty="0"/>
              <a:t> lire </a:t>
            </a:r>
            <a:r>
              <a:rPr lang="en-US" b="1" dirty="0" err="1"/>
              <a:t>avant</a:t>
            </a:r>
            <a:r>
              <a:rPr lang="en-US" b="1" dirty="0"/>
              <a:t> </a:t>
            </a:r>
            <a:r>
              <a:rPr lang="en-US" b="1" dirty="0" err="1"/>
              <a:t>d’utiliser</a:t>
            </a:r>
            <a:r>
              <a:rPr lang="en-US" b="1" dirty="0"/>
              <a:t> le </a:t>
            </a:r>
            <a:r>
              <a:rPr lang="en-US" b="1" dirty="0" err="1"/>
              <a:t>gabarit</a:t>
            </a:r>
            <a:endParaRPr lang="en-US" b="1" dirty="0"/>
          </a:p>
          <a:p>
            <a:r>
              <a:rPr lang="en-US" dirty="0"/>
              <a:t>Les </a:t>
            </a:r>
            <a:r>
              <a:rPr lang="en-US" dirty="0" err="1"/>
              <a:t>éléments</a:t>
            </a:r>
            <a:r>
              <a:rPr lang="en-US" dirty="0"/>
              <a:t> </a:t>
            </a:r>
            <a:r>
              <a:rPr lang="en-US" dirty="0" err="1"/>
              <a:t>suivants</a:t>
            </a:r>
            <a:r>
              <a:rPr lang="en-US" dirty="0"/>
              <a:t> du </a:t>
            </a:r>
            <a:r>
              <a:rPr lang="en-US" dirty="0" err="1"/>
              <a:t>gabarit</a:t>
            </a:r>
            <a:r>
              <a:rPr lang="en-US" dirty="0"/>
              <a:t> ne </a:t>
            </a:r>
            <a:r>
              <a:rPr lang="en-US" dirty="0" err="1"/>
              <a:t>peuvent</a:t>
            </a:r>
            <a:r>
              <a:rPr lang="en-US" dirty="0"/>
              <a:t> pas </a:t>
            </a:r>
            <a:r>
              <a:rPr lang="en-US" dirty="0" err="1"/>
              <a:t>être</a:t>
            </a:r>
            <a:r>
              <a:rPr lang="en-US" dirty="0"/>
              <a:t> </a:t>
            </a:r>
            <a:r>
              <a:rPr lang="en-US" dirty="0" err="1"/>
              <a:t>modifiés</a:t>
            </a:r>
            <a:r>
              <a:rPr lang="en-US" dirty="0"/>
              <a:t> :</a:t>
            </a:r>
            <a:br>
              <a:rPr lang="en-US" dirty="0"/>
            </a:br>
            <a:r>
              <a:rPr lang="en-US" dirty="0"/>
              <a:t>• En-tête </a:t>
            </a:r>
            <a:r>
              <a:rPr lang="en-US" dirty="0" err="1"/>
              <a:t>institutionnel</a:t>
            </a:r>
            <a:r>
              <a:rPr lang="en-US" dirty="0"/>
              <a:t> </a:t>
            </a:r>
            <a:r>
              <a:rPr lang="en-US" dirty="0" err="1"/>
              <a:t>grenat</a:t>
            </a:r>
            <a:r>
              <a:rPr lang="en-US" dirty="0"/>
              <a:t> (</a:t>
            </a:r>
            <a:r>
              <a:rPr lang="en-US" dirty="0" err="1"/>
              <a:t>Université</a:t>
            </a:r>
            <a:r>
              <a:rPr lang="en-US" dirty="0"/>
              <a:t> </a:t>
            </a:r>
            <a:r>
              <a:rPr lang="en-US" dirty="0" err="1"/>
              <a:t>d’Ottawa</a:t>
            </a:r>
            <a:r>
              <a:rPr lang="en-US" dirty="0"/>
              <a:t> | University of Ottawa)</a:t>
            </a:r>
            <a:br>
              <a:rPr lang="en-US" dirty="0"/>
            </a:br>
            <a:r>
              <a:rPr lang="en-US" dirty="0"/>
              <a:t>• Pied de page </a:t>
            </a:r>
            <a:r>
              <a:rPr lang="en-US" dirty="0" err="1"/>
              <a:t>institutionnel</a:t>
            </a:r>
            <a:r>
              <a:rPr lang="en-US" dirty="0"/>
              <a:t> </a:t>
            </a:r>
            <a:r>
              <a:rPr lang="en-US" dirty="0" err="1"/>
              <a:t>comprenant</a:t>
            </a:r>
            <a:r>
              <a:rPr lang="en-US" dirty="0"/>
              <a:t> la </a:t>
            </a:r>
            <a:r>
              <a:rPr lang="en-US" dirty="0" err="1"/>
              <a:t>bande</a:t>
            </a:r>
            <a:r>
              <a:rPr lang="en-US" dirty="0"/>
              <a:t> </a:t>
            </a:r>
            <a:r>
              <a:rPr lang="en-US" dirty="0" err="1"/>
              <a:t>grise</a:t>
            </a:r>
            <a:r>
              <a:rPr lang="en-US" dirty="0"/>
              <a:t> et </a:t>
            </a:r>
            <a:r>
              <a:rPr lang="en-US" dirty="0" err="1"/>
              <a:t>grenat</a:t>
            </a:r>
            <a:r>
              <a:rPr lang="en-US" dirty="0"/>
              <a:t> </a:t>
            </a:r>
            <a:r>
              <a:rPr lang="en-US" dirty="0" err="1"/>
              <a:t>ainsi</a:t>
            </a:r>
            <a:r>
              <a:rPr lang="en-US" dirty="0"/>
              <a:t> </a:t>
            </a:r>
            <a:r>
              <a:rPr lang="en-US" dirty="0" err="1"/>
              <a:t>que</a:t>
            </a:r>
            <a:r>
              <a:rPr lang="en-US" dirty="0"/>
              <a:t> le logo</a:t>
            </a:r>
          </a:p>
          <a:p>
            <a:endParaRPr lang="en-US" dirty="0"/>
          </a:p>
          <a:p>
            <a:pPr defTabSz="931774">
              <a:defRPr/>
            </a:pPr>
            <a:r>
              <a:rPr lang="en-US" dirty="0"/>
              <a:t>Les </a:t>
            </a:r>
            <a:r>
              <a:rPr lang="en-US" dirty="0" err="1"/>
              <a:t>éléments</a:t>
            </a:r>
            <a:r>
              <a:rPr lang="en-US" dirty="0"/>
              <a:t> </a:t>
            </a:r>
            <a:r>
              <a:rPr lang="en-US" dirty="0" err="1"/>
              <a:t>suivants</a:t>
            </a:r>
            <a:r>
              <a:rPr lang="en-US" dirty="0"/>
              <a:t> du </a:t>
            </a:r>
            <a:r>
              <a:rPr lang="en-US" dirty="0" err="1"/>
              <a:t>gabarit</a:t>
            </a:r>
            <a:r>
              <a:rPr lang="en-US" dirty="0"/>
              <a:t> </a:t>
            </a:r>
            <a:r>
              <a:rPr lang="en-US" dirty="0" err="1"/>
              <a:t>peuvent</a:t>
            </a:r>
            <a:r>
              <a:rPr lang="en-US" dirty="0"/>
              <a:t> </a:t>
            </a:r>
            <a:r>
              <a:rPr lang="en-US" dirty="0" err="1"/>
              <a:t>être</a:t>
            </a:r>
            <a:r>
              <a:rPr lang="en-US" dirty="0"/>
              <a:t> </a:t>
            </a:r>
            <a:r>
              <a:rPr lang="en-US" dirty="0" err="1"/>
              <a:t>modifiés</a:t>
            </a:r>
            <a:r>
              <a:rPr lang="en-US" dirty="0"/>
              <a:t> :</a:t>
            </a:r>
            <a:br>
              <a:rPr lang="en-US" dirty="0"/>
            </a:br>
            <a:r>
              <a:rPr lang="en-US" dirty="0"/>
              <a:t>• </a:t>
            </a:r>
            <a:r>
              <a:rPr lang="en-US" dirty="0" err="1"/>
              <a:t>L’adresse</a:t>
            </a:r>
            <a:r>
              <a:rPr lang="en-US" dirty="0"/>
              <a:t> Web </a:t>
            </a:r>
            <a:r>
              <a:rPr lang="en-US" dirty="0" err="1"/>
              <a:t>uOttawa.ca</a:t>
            </a:r>
            <a:r>
              <a:rPr lang="en-US" dirty="0"/>
              <a:t> </a:t>
            </a:r>
            <a:r>
              <a:rPr lang="en-US" dirty="0" err="1"/>
              <a:t>dans</a:t>
            </a:r>
            <a:r>
              <a:rPr lang="en-US" dirty="0"/>
              <a:t> le pied de page </a:t>
            </a:r>
            <a:r>
              <a:rPr lang="en-US" dirty="0" err="1"/>
              <a:t>peut</a:t>
            </a:r>
            <a:r>
              <a:rPr lang="en-US" dirty="0"/>
              <a:t> </a:t>
            </a:r>
            <a:r>
              <a:rPr lang="en-US" dirty="0" err="1"/>
              <a:t>être</a:t>
            </a:r>
            <a:r>
              <a:rPr lang="en-US" dirty="0"/>
              <a:t> </a:t>
            </a:r>
            <a:r>
              <a:rPr lang="en-US" dirty="0" err="1"/>
              <a:t>personnalisée</a:t>
            </a:r>
            <a:r>
              <a:rPr lang="en-US" dirty="0"/>
              <a:t> </a:t>
            </a:r>
            <a:r>
              <a:rPr lang="en-US" dirty="0" err="1"/>
              <a:t>afin</a:t>
            </a:r>
            <a:r>
              <a:rPr lang="en-US" dirty="0"/>
              <a:t> de </a:t>
            </a:r>
            <a:r>
              <a:rPr lang="en-US" dirty="0" err="1"/>
              <a:t>répondre</a:t>
            </a:r>
            <a:r>
              <a:rPr lang="en-US" dirty="0"/>
              <a:t> aux </a:t>
            </a:r>
            <a:r>
              <a:rPr lang="en-US" dirty="0" err="1"/>
              <a:t>besoins</a:t>
            </a:r>
            <a:r>
              <a:rPr lang="en-US" dirty="0"/>
              <a:t> de </a:t>
            </a:r>
            <a:r>
              <a:rPr lang="en-US" dirty="0" err="1"/>
              <a:t>l’utilisateur</a:t>
            </a:r>
            <a:r>
              <a:rPr lang="en-US" dirty="0"/>
              <a:t> et le nom du document </a:t>
            </a:r>
            <a:r>
              <a:rPr lang="en-US" dirty="0" err="1"/>
              <a:t>peut</a:t>
            </a:r>
            <a:r>
              <a:rPr lang="en-US" dirty="0"/>
              <a:t> </a:t>
            </a:r>
            <a:r>
              <a:rPr lang="en-US" dirty="0" err="1"/>
              <a:t>être</a:t>
            </a:r>
            <a:r>
              <a:rPr lang="en-US" dirty="0"/>
              <a:t> </a:t>
            </a:r>
            <a:r>
              <a:rPr lang="en-US" dirty="0" err="1"/>
              <a:t>inséré</a:t>
            </a:r>
            <a:r>
              <a:rPr lang="en-US" dirty="0"/>
              <a:t> </a:t>
            </a:r>
            <a:r>
              <a:rPr lang="en-US" dirty="0" err="1"/>
              <a:t>à</a:t>
            </a:r>
            <a:r>
              <a:rPr lang="en-US" dirty="0"/>
              <a:t> la </a:t>
            </a:r>
            <a:r>
              <a:rPr lang="en-US" dirty="0" err="1"/>
              <a:t>droite</a:t>
            </a:r>
            <a:r>
              <a:rPr lang="en-US" dirty="0"/>
              <a:t> de </a:t>
            </a:r>
            <a:r>
              <a:rPr lang="en-US" dirty="0" err="1"/>
              <a:t>l’URL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nécessaire</a:t>
            </a:r>
            <a:r>
              <a:rPr lang="en-US" dirty="0"/>
              <a:t>. </a:t>
            </a:r>
            <a:r>
              <a:rPr lang="en-US" dirty="0" err="1"/>
              <a:t>Vous</a:t>
            </a:r>
            <a:r>
              <a:rPr lang="en-US" dirty="0"/>
              <a:t> </a:t>
            </a:r>
            <a:r>
              <a:rPr lang="en-US" dirty="0" err="1"/>
              <a:t>pouvez</a:t>
            </a:r>
            <a:r>
              <a:rPr lang="en-US" dirty="0"/>
              <a:t> </a:t>
            </a:r>
            <a:r>
              <a:rPr lang="en-US" dirty="0" err="1"/>
              <a:t>simplement</a:t>
            </a:r>
            <a:r>
              <a:rPr lang="en-US" dirty="0"/>
              <a:t> taper </a:t>
            </a:r>
            <a:r>
              <a:rPr lang="en-US" dirty="0" err="1"/>
              <a:t>l’adresse</a:t>
            </a:r>
            <a:r>
              <a:rPr lang="en-US" dirty="0"/>
              <a:t> Web </a:t>
            </a:r>
            <a:r>
              <a:rPr lang="en-US" dirty="0" err="1"/>
              <a:t>désirée</a:t>
            </a:r>
            <a:r>
              <a:rPr lang="en-US" dirty="0"/>
              <a:t> </a:t>
            </a:r>
            <a:r>
              <a:rPr lang="en-US" dirty="0" err="1"/>
              <a:t>dans</a:t>
            </a:r>
            <a:r>
              <a:rPr lang="en-US" dirty="0"/>
              <a:t> la </a:t>
            </a:r>
            <a:r>
              <a:rPr lang="en-US" dirty="0" err="1"/>
              <a:t>boîte</a:t>
            </a:r>
            <a:r>
              <a:rPr lang="en-US" dirty="0"/>
              <a:t> </a:t>
            </a:r>
            <a:r>
              <a:rPr lang="en-US" dirty="0" err="1"/>
              <a:t>appropriée</a:t>
            </a:r>
            <a:endParaRPr lang="en-US" dirty="0"/>
          </a:p>
          <a:p>
            <a:pPr defTabSz="931774">
              <a:defRPr/>
            </a:pPr>
            <a:r>
              <a:rPr lang="en-US" dirty="0"/>
              <a:t>• La photo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l’image</a:t>
            </a:r>
            <a:r>
              <a:rPr lang="en-US" dirty="0"/>
              <a:t> de fond </a:t>
            </a:r>
            <a:r>
              <a:rPr lang="en-US" dirty="0" err="1"/>
              <a:t>peut</a:t>
            </a:r>
            <a:r>
              <a:rPr lang="en-US" dirty="0"/>
              <a:t> </a:t>
            </a:r>
            <a:r>
              <a:rPr lang="en-US" dirty="0" err="1"/>
              <a:t>être</a:t>
            </a:r>
            <a:r>
              <a:rPr lang="en-US" dirty="0"/>
              <a:t> </a:t>
            </a:r>
            <a:r>
              <a:rPr lang="en-US" dirty="0" err="1"/>
              <a:t>remplacée</a:t>
            </a:r>
            <a:r>
              <a:rPr lang="en-US" dirty="0"/>
              <a:t> par </a:t>
            </a:r>
            <a:r>
              <a:rPr lang="en-US" dirty="0" err="1"/>
              <a:t>celle</a:t>
            </a:r>
            <a:r>
              <a:rPr lang="en-US" dirty="0"/>
              <a:t> de </a:t>
            </a:r>
            <a:r>
              <a:rPr lang="en-US" dirty="0" err="1"/>
              <a:t>votre</a:t>
            </a:r>
            <a:r>
              <a:rPr lang="en-US" dirty="0"/>
              <a:t> </a:t>
            </a:r>
            <a:r>
              <a:rPr lang="en-US" dirty="0" err="1"/>
              <a:t>choix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COVER PAGE (option 1) – DRAFT ONLY (FILE NOT FINAL)</a:t>
            </a:r>
            <a:br>
              <a:rPr lang="en-US" dirty="0"/>
            </a:br>
            <a:r>
              <a:rPr lang="en-US" b="1" dirty="0"/>
              <a:t>NOTE: Read before using template</a:t>
            </a:r>
          </a:p>
          <a:p>
            <a:r>
              <a:rPr lang="en-US" dirty="0"/>
              <a:t>The following elements of the template must remain untouched and cannot be modified:</a:t>
            </a:r>
          </a:p>
          <a:p>
            <a:r>
              <a:rPr lang="en-US" dirty="0"/>
              <a:t>• Corporate (</a:t>
            </a:r>
            <a:r>
              <a:rPr lang="en-US" dirty="0" err="1"/>
              <a:t>Université</a:t>
            </a:r>
            <a:r>
              <a:rPr lang="en-US" dirty="0"/>
              <a:t> </a:t>
            </a:r>
            <a:r>
              <a:rPr lang="en-US" dirty="0" err="1"/>
              <a:t>d'Ottawa</a:t>
            </a:r>
            <a:r>
              <a:rPr lang="en-US" dirty="0"/>
              <a:t> | University of Ottawa) garnet header</a:t>
            </a:r>
          </a:p>
          <a:p>
            <a:r>
              <a:rPr lang="en-US" dirty="0"/>
              <a:t>• Corporate uOttawa footer including the grey/garnet stripe and logo</a:t>
            </a:r>
          </a:p>
          <a:p>
            <a:endParaRPr lang="en-US" dirty="0"/>
          </a:p>
          <a:p>
            <a:pPr defTabSz="931774">
              <a:defRPr/>
            </a:pPr>
            <a:r>
              <a:rPr lang="en-US" dirty="0"/>
              <a:t>The following elements of the template may be customized:</a:t>
            </a:r>
          </a:p>
          <a:p>
            <a:r>
              <a:rPr lang="en-US" dirty="0"/>
              <a:t>• You may include the </a:t>
            </a:r>
            <a:r>
              <a:rPr lang="en-US" dirty="0" err="1"/>
              <a:t>uOttawa.ca</a:t>
            </a:r>
            <a:r>
              <a:rPr lang="en-US" dirty="0"/>
              <a:t> URL of your choice in the footer, and insert the name of the document to the right of the URL, if needed</a:t>
            </a:r>
          </a:p>
          <a:p>
            <a:r>
              <a:rPr lang="en-US" dirty="0"/>
              <a:t>• The URL can be customized to a specific URL by following these simple steps: On the PowerPoint View tab, in the Master Views group, select Slide Master. Select the third slide on the left side panel, and type in the desired URL on the slide</a:t>
            </a:r>
            <a:br>
              <a:rPr lang="en-US" dirty="0"/>
            </a:br>
            <a:r>
              <a:rPr lang="en-US" dirty="0"/>
              <a:t>• The photo or background image may be replaced by the photo or background image of your choice 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A96726-B0E5-5C4D-84CE-D5351019831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8686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31774">
              <a:defRPr/>
            </a:pPr>
            <a:r>
              <a:rPr lang="en-US" dirty="0"/>
              <a:t>PAGE INTÉRIEURE – ÉBAUCHE (DOCUMENT NON FINALISÉ)</a:t>
            </a:r>
            <a:br>
              <a:rPr lang="en-US" dirty="0"/>
            </a:br>
            <a:r>
              <a:rPr lang="en-US" b="1" dirty="0"/>
              <a:t>REMARQUE : </a:t>
            </a:r>
            <a:r>
              <a:rPr lang="en-US" b="1" dirty="0" err="1"/>
              <a:t>À</a:t>
            </a:r>
            <a:r>
              <a:rPr lang="en-US" b="1" dirty="0"/>
              <a:t> lire </a:t>
            </a:r>
            <a:r>
              <a:rPr lang="en-US" b="1" dirty="0" err="1"/>
              <a:t>avant</a:t>
            </a:r>
            <a:r>
              <a:rPr lang="en-US" b="1" dirty="0"/>
              <a:t> </a:t>
            </a:r>
            <a:r>
              <a:rPr lang="en-US" b="1" dirty="0" err="1"/>
              <a:t>d’utiliser</a:t>
            </a:r>
            <a:r>
              <a:rPr lang="en-US" b="1" dirty="0"/>
              <a:t> le </a:t>
            </a:r>
            <a:r>
              <a:rPr lang="en-US" b="1" dirty="0" err="1"/>
              <a:t>gabarit</a:t>
            </a:r>
            <a:endParaRPr lang="en-US" b="1" dirty="0"/>
          </a:p>
          <a:p>
            <a:pPr defTabSz="931774">
              <a:defRPr/>
            </a:pPr>
            <a:r>
              <a:rPr lang="en-US" dirty="0"/>
              <a:t>Les </a:t>
            </a:r>
            <a:r>
              <a:rPr lang="en-US" dirty="0" err="1"/>
              <a:t>éléments</a:t>
            </a:r>
            <a:r>
              <a:rPr lang="en-US" dirty="0"/>
              <a:t> </a:t>
            </a:r>
            <a:r>
              <a:rPr lang="en-US" dirty="0" err="1"/>
              <a:t>suivants</a:t>
            </a:r>
            <a:r>
              <a:rPr lang="en-US" dirty="0"/>
              <a:t> du </a:t>
            </a:r>
            <a:r>
              <a:rPr lang="en-US" dirty="0" err="1"/>
              <a:t>gabarit</a:t>
            </a:r>
            <a:r>
              <a:rPr lang="en-US" dirty="0"/>
              <a:t> ne </a:t>
            </a:r>
            <a:r>
              <a:rPr lang="en-US" dirty="0" err="1"/>
              <a:t>peuvent</a:t>
            </a:r>
            <a:r>
              <a:rPr lang="en-US"/>
              <a:t> pas </a:t>
            </a:r>
            <a:r>
              <a:rPr lang="en-US" dirty="0" err="1"/>
              <a:t>être</a:t>
            </a:r>
            <a:r>
              <a:rPr lang="en-US" dirty="0"/>
              <a:t> </a:t>
            </a:r>
            <a:r>
              <a:rPr lang="en-US" dirty="0" err="1"/>
              <a:t>modifiés</a:t>
            </a:r>
            <a:r>
              <a:rPr lang="en-US" dirty="0"/>
              <a:t> :</a:t>
            </a:r>
            <a:br>
              <a:rPr lang="en-US" dirty="0"/>
            </a:br>
            <a:r>
              <a:rPr lang="en-US" dirty="0"/>
              <a:t>• En-tête </a:t>
            </a:r>
            <a:r>
              <a:rPr lang="en-US" dirty="0" err="1"/>
              <a:t>institutionnel</a:t>
            </a:r>
            <a:r>
              <a:rPr lang="en-US" dirty="0"/>
              <a:t> </a:t>
            </a:r>
            <a:r>
              <a:rPr lang="en-US" dirty="0" err="1"/>
              <a:t>grenat</a:t>
            </a:r>
            <a:r>
              <a:rPr lang="en-US" dirty="0"/>
              <a:t> (</a:t>
            </a:r>
            <a:r>
              <a:rPr lang="en-US" dirty="0" err="1"/>
              <a:t>Université</a:t>
            </a:r>
            <a:r>
              <a:rPr lang="en-US" dirty="0"/>
              <a:t> </a:t>
            </a:r>
            <a:r>
              <a:rPr lang="en-US" dirty="0" err="1"/>
              <a:t>d’Ottawa</a:t>
            </a:r>
            <a:r>
              <a:rPr lang="en-US" dirty="0"/>
              <a:t> | University of Ottawa). Par </a:t>
            </a:r>
            <a:r>
              <a:rPr lang="en-US" dirty="0" err="1"/>
              <a:t>contre</a:t>
            </a:r>
            <a:r>
              <a:rPr lang="en-US" dirty="0"/>
              <a:t>, </a:t>
            </a:r>
            <a:r>
              <a:rPr lang="en-US" dirty="0" err="1"/>
              <a:t>ces</a:t>
            </a:r>
            <a:r>
              <a:rPr lang="en-US" dirty="0"/>
              <a:t> </a:t>
            </a:r>
            <a:r>
              <a:rPr lang="en-US" dirty="0" err="1"/>
              <a:t>éléments</a:t>
            </a:r>
            <a:r>
              <a:rPr lang="en-US" dirty="0"/>
              <a:t> </a:t>
            </a:r>
            <a:r>
              <a:rPr lang="en-US" dirty="0" err="1"/>
              <a:t>peuvent</a:t>
            </a:r>
            <a:r>
              <a:rPr lang="en-US" dirty="0"/>
              <a:t> </a:t>
            </a:r>
            <a:r>
              <a:rPr lang="en-US" dirty="0" err="1"/>
              <a:t>être</a:t>
            </a:r>
            <a:r>
              <a:rPr lang="en-US" dirty="0"/>
              <a:t> </a:t>
            </a:r>
            <a:r>
              <a:rPr lang="en-US" dirty="0" err="1"/>
              <a:t>enlevés</a:t>
            </a:r>
            <a:r>
              <a:rPr lang="en-US" dirty="0"/>
              <a:t> </a:t>
            </a:r>
            <a:r>
              <a:rPr lang="en-US" dirty="0" err="1"/>
              <a:t>dans</a:t>
            </a:r>
            <a:r>
              <a:rPr lang="en-US" dirty="0"/>
              <a:t> les pages </a:t>
            </a:r>
            <a:r>
              <a:rPr lang="en-US" dirty="0" err="1"/>
              <a:t>intérieures</a:t>
            </a:r>
            <a:r>
              <a:rPr lang="en-US" dirty="0"/>
              <a:t> </a:t>
            </a:r>
            <a:r>
              <a:rPr lang="en-US" dirty="0" err="1"/>
              <a:t>dans</a:t>
            </a:r>
            <a:r>
              <a:rPr lang="en-US" dirty="0"/>
              <a:t> les </a:t>
            </a:r>
            <a:r>
              <a:rPr lang="en-US" dirty="0" err="1"/>
              <a:t>cas</a:t>
            </a:r>
            <a:r>
              <a:rPr lang="en-US" dirty="0"/>
              <a:t> </a:t>
            </a:r>
            <a:r>
              <a:rPr lang="en-US" dirty="0" err="1"/>
              <a:t>où</a:t>
            </a:r>
            <a:r>
              <a:rPr lang="en-US" dirty="0"/>
              <a:t> on a </a:t>
            </a:r>
            <a:r>
              <a:rPr lang="en-US" dirty="0" err="1"/>
              <a:t>besoin</a:t>
            </a:r>
            <a:r>
              <a:rPr lang="en-US" dirty="0"/>
              <a:t> de plus </a:t>
            </a:r>
            <a:r>
              <a:rPr lang="en-US" dirty="0" err="1"/>
              <a:t>d’espace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>• Pied de page </a:t>
            </a:r>
            <a:r>
              <a:rPr lang="en-US" dirty="0" err="1"/>
              <a:t>institutionnel</a:t>
            </a:r>
            <a:r>
              <a:rPr lang="en-US" dirty="0"/>
              <a:t> </a:t>
            </a:r>
            <a:r>
              <a:rPr lang="en-US" dirty="0" err="1"/>
              <a:t>comprenant</a:t>
            </a:r>
            <a:r>
              <a:rPr lang="en-US" dirty="0"/>
              <a:t> la </a:t>
            </a:r>
            <a:r>
              <a:rPr lang="en-US" dirty="0" err="1"/>
              <a:t>bande</a:t>
            </a:r>
            <a:r>
              <a:rPr lang="en-US" dirty="0"/>
              <a:t> </a:t>
            </a:r>
            <a:r>
              <a:rPr lang="en-US" dirty="0" err="1"/>
              <a:t>grise</a:t>
            </a:r>
            <a:r>
              <a:rPr lang="en-US" dirty="0"/>
              <a:t> et </a:t>
            </a:r>
            <a:r>
              <a:rPr lang="en-US" dirty="0" err="1"/>
              <a:t>grenat</a:t>
            </a:r>
            <a:r>
              <a:rPr lang="en-US" dirty="0"/>
              <a:t> </a:t>
            </a:r>
            <a:r>
              <a:rPr lang="en-US" dirty="0" err="1"/>
              <a:t>ainsi</a:t>
            </a:r>
            <a:r>
              <a:rPr lang="en-US" dirty="0"/>
              <a:t> </a:t>
            </a:r>
            <a:r>
              <a:rPr lang="en-US" dirty="0" err="1"/>
              <a:t>que</a:t>
            </a:r>
            <a:r>
              <a:rPr lang="en-US" dirty="0"/>
              <a:t> le logo. Par </a:t>
            </a:r>
            <a:r>
              <a:rPr lang="en-US" dirty="0" err="1"/>
              <a:t>contre</a:t>
            </a:r>
            <a:r>
              <a:rPr lang="en-US" dirty="0"/>
              <a:t>, </a:t>
            </a:r>
            <a:r>
              <a:rPr lang="en-US" dirty="0" err="1"/>
              <a:t>ces</a:t>
            </a:r>
            <a:r>
              <a:rPr lang="en-US" dirty="0"/>
              <a:t> </a:t>
            </a:r>
            <a:r>
              <a:rPr lang="en-US" dirty="0" err="1"/>
              <a:t>éléments</a:t>
            </a:r>
            <a:r>
              <a:rPr lang="en-US" dirty="0"/>
              <a:t> </a:t>
            </a:r>
            <a:r>
              <a:rPr lang="en-US" dirty="0" err="1"/>
              <a:t>peuvent</a:t>
            </a:r>
            <a:r>
              <a:rPr lang="en-US" dirty="0"/>
              <a:t> </a:t>
            </a:r>
            <a:r>
              <a:rPr lang="en-US" dirty="0" err="1"/>
              <a:t>être</a:t>
            </a:r>
            <a:r>
              <a:rPr lang="en-US" dirty="0"/>
              <a:t> </a:t>
            </a:r>
            <a:r>
              <a:rPr lang="en-US" dirty="0" err="1"/>
              <a:t>enlevés</a:t>
            </a:r>
            <a:r>
              <a:rPr lang="en-US" dirty="0"/>
              <a:t> </a:t>
            </a:r>
            <a:r>
              <a:rPr lang="en-US" dirty="0" err="1"/>
              <a:t>dans</a:t>
            </a:r>
            <a:r>
              <a:rPr lang="en-US" dirty="0"/>
              <a:t> les pages </a:t>
            </a:r>
            <a:r>
              <a:rPr lang="en-US" dirty="0" err="1"/>
              <a:t>intérieures</a:t>
            </a:r>
            <a:r>
              <a:rPr lang="en-US" dirty="0"/>
              <a:t> </a:t>
            </a:r>
            <a:r>
              <a:rPr lang="en-US" dirty="0" err="1"/>
              <a:t>dans</a:t>
            </a:r>
            <a:r>
              <a:rPr lang="en-US" dirty="0"/>
              <a:t> les </a:t>
            </a:r>
            <a:r>
              <a:rPr lang="en-US" dirty="0" err="1"/>
              <a:t>cas</a:t>
            </a:r>
            <a:r>
              <a:rPr lang="en-US" dirty="0"/>
              <a:t> </a:t>
            </a:r>
            <a:r>
              <a:rPr lang="en-US" dirty="0" err="1"/>
              <a:t>où</a:t>
            </a:r>
            <a:r>
              <a:rPr lang="en-US" dirty="0"/>
              <a:t> on a </a:t>
            </a:r>
            <a:r>
              <a:rPr lang="en-US" dirty="0" err="1"/>
              <a:t>besoin</a:t>
            </a:r>
            <a:r>
              <a:rPr lang="en-US" dirty="0"/>
              <a:t> de plus </a:t>
            </a:r>
            <a:r>
              <a:rPr lang="en-US" dirty="0" err="1"/>
              <a:t>d’espace</a:t>
            </a:r>
            <a:r>
              <a:rPr lang="en-US" dirty="0"/>
              <a:t>.</a:t>
            </a:r>
          </a:p>
          <a:p>
            <a:endParaRPr lang="en-US" dirty="0"/>
          </a:p>
          <a:p>
            <a:pPr defTabSz="931774">
              <a:defRPr/>
            </a:pPr>
            <a:r>
              <a:rPr lang="en-US" dirty="0"/>
              <a:t>Les </a:t>
            </a:r>
            <a:r>
              <a:rPr lang="en-US" dirty="0" err="1"/>
              <a:t>éléments</a:t>
            </a:r>
            <a:r>
              <a:rPr lang="en-US" dirty="0"/>
              <a:t> </a:t>
            </a:r>
            <a:r>
              <a:rPr lang="en-US" dirty="0" err="1"/>
              <a:t>suivants</a:t>
            </a:r>
            <a:r>
              <a:rPr lang="en-US" dirty="0"/>
              <a:t> du </a:t>
            </a:r>
            <a:r>
              <a:rPr lang="en-US" dirty="0" err="1"/>
              <a:t>gabarit</a:t>
            </a:r>
            <a:r>
              <a:rPr lang="en-US" dirty="0"/>
              <a:t> </a:t>
            </a:r>
            <a:r>
              <a:rPr lang="en-US" dirty="0" err="1"/>
              <a:t>peuvent</a:t>
            </a:r>
            <a:r>
              <a:rPr lang="en-US" dirty="0"/>
              <a:t> </a:t>
            </a:r>
            <a:r>
              <a:rPr lang="en-US" dirty="0" err="1"/>
              <a:t>être</a:t>
            </a:r>
            <a:r>
              <a:rPr lang="en-US" dirty="0"/>
              <a:t> </a:t>
            </a:r>
            <a:r>
              <a:rPr lang="en-US" dirty="0" err="1"/>
              <a:t>modifiés</a:t>
            </a:r>
            <a:r>
              <a:rPr lang="en-US" dirty="0"/>
              <a:t> :</a:t>
            </a:r>
            <a:br>
              <a:rPr lang="en-US" dirty="0"/>
            </a:br>
            <a:r>
              <a:rPr lang="en-US" dirty="0"/>
              <a:t>• </a:t>
            </a:r>
            <a:r>
              <a:rPr lang="en-US" dirty="0" err="1"/>
              <a:t>L’adresse</a:t>
            </a:r>
            <a:r>
              <a:rPr lang="en-US" dirty="0"/>
              <a:t> Web </a:t>
            </a:r>
            <a:r>
              <a:rPr lang="en-US" dirty="0" err="1"/>
              <a:t>uOttawa.ca</a:t>
            </a:r>
            <a:r>
              <a:rPr lang="en-US" dirty="0"/>
              <a:t> </a:t>
            </a:r>
            <a:r>
              <a:rPr lang="en-US" dirty="0" err="1"/>
              <a:t>dans</a:t>
            </a:r>
            <a:r>
              <a:rPr lang="en-US" dirty="0"/>
              <a:t> le pied de page </a:t>
            </a:r>
            <a:r>
              <a:rPr lang="en-US" dirty="0" err="1"/>
              <a:t>peut</a:t>
            </a:r>
            <a:r>
              <a:rPr lang="en-US" dirty="0"/>
              <a:t> </a:t>
            </a:r>
            <a:r>
              <a:rPr lang="en-US" dirty="0" err="1"/>
              <a:t>être</a:t>
            </a:r>
            <a:r>
              <a:rPr lang="en-US" dirty="0"/>
              <a:t> </a:t>
            </a:r>
            <a:r>
              <a:rPr lang="en-US" dirty="0" err="1"/>
              <a:t>personnalisée</a:t>
            </a:r>
            <a:r>
              <a:rPr lang="en-US" dirty="0"/>
              <a:t> </a:t>
            </a:r>
            <a:r>
              <a:rPr lang="en-US" dirty="0" err="1"/>
              <a:t>afin</a:t>
            </a:r>
            <a:r>
              <a:rPr lang="en-US" dirty="0"/>
              <a:t> de </a:t>
            </a:r>
            <a:r>
              <a:rPr lang="en-US" dirty="0" err="1"/>
              <a:t>répondre</a:t>
            </a:r>
            <a:r>
              <a:rPr lang="en-US" dirty="0"/>
              <a:t> aux </a:t>
            </a:r>
            <a:r>
              <a:rPr lang="en-US" dirty="0" err="1"/>
              <a:t>besoins</a:t>
            </a:r>
            <a:r>
              <a:rPr lang="en-US" dirty="0"/>
              <a:t> de </a:t>
            </a:r>
            <a:r>
              <a:rPr lang="en-US" dirty="0" err="1"/>
              <a:t>l’utilisateur</a:t>
            </a:r>
            <a:r>
              <a:rPr lang="en-US" dirty="0"/>
              <a:t> et le nom du document </a:t>
            </a:r>
            <a:r>
              <a:rPr lang="en-US" dirty="0" err="1"/>
              <a:t>peut</a:t>
            </a:r>
            <a:r>
              <a:rPr lang="en-US" dirty="0"/>
              <a:t> </a:t>
            </a:r>
            <a:r>
              <a:rPr lang="en-US" dirty="0" err="1"/>
              <a:t>être</a:t>
            </a:r>
            <a:r>
              <a:rPr lang="en-US" dirty="0"/>
              <a:t> </a:t>
            </a:r>
            <a:r>
              <a:rPr lang="en-US" dirty="0" err="1"/>
              <a:t>inséré</a:t>
            </a:r>
            <a:r>
              <a:rPr lang="en-US" dirty="0"/>
              <a:t> </a:t>
            </a:r>
            <a:r>
              <a:rPr lang="en-US" dirty="0" err="1"/>
              <a:t>à</a:t>
            </a:r>
            <a:r>
              <a:rPr lang="en-US" dirty="0"/>
              <a:t> la </a:t>
            </a:r>
            <a:r>
              <a:rPr lang="en-US" dirty="0" err="1"/>
              <a:t>droite</a:t>
            </a:r>
            <a:r>
              <a:rPr lang="en-US" dirty="0"/>
              <a:t> de </a:t>
            </a:r>
            <a:r>
              <a:rPr lang="en-US" dirty="0" err="1"/>
              <a:t>l’URL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nécessaire</a:t>
            </a:r>
            <a:r>
              <a:rPr lang="en-US" dirty="0"/>
              <a:t>.</a:t>
            </a:r>
          </a:p>
          <a:p>
            <a:pPr defTabSz="931774">
              <a:defRPr/>
            </a:pPr>
            <a:r>
              <a:rPr lang="en-US" dirty="0"/>
              <a:t>• </a:t>
            </a:r>
            <a:r>
              <a:rPr lang="en-US" dirty="0" err="1"/>
              <a:t>L’adresse</a:t>
            </a:r>
            <a:r>
              <a:rPr lang="en-US" dirty="0"/>
              <a:t> Web qui </a:t>
            </a:r>
            <a:r>
              <a:rPr lang="en-US" dirty="0" err="1"/>
              <a:t>peut</a:t>
            </a:r>
            <a:r>
              <a:rPr lang="en-US" dirty="0"/>
              <a:t> </a:t>
            </a:r>
            <a:r>
              <a:rPr lang="en-US" dirty="0" err="1"/>
              <a:t>être</a:t>
            </a:r>
            <a:r>
              <a:rPr lang="en-US" dirty="0"/>
              <a:t> </a:t>
            </a:r>
            <a:r>
              <a:rPr lang="en-US" dirty="0" err="1"/>
              <a:t>modifiée</a:t>
            </a:r>
            <a:r>
              <a:rPr lang="en-US" dirty="0"/>
              <a:t> en </a:t>
            </a:r>
            <a:r>
              <a:rPr lang="en-US" dirty="0" err="1"/>
              <a:t>suivant</a:t>
            </a:r>
            <a:r>
              <a:rPr lang="en-US" dirty="0"/>
              <a:t> les </a:t>
            </a:r>
            <a:r>
              <a:rPr lang="en-US" dirty="0" err="1"/>
              <a:t>étapes</a:t>
            </a:r>
            <a:r>
              <a:rPr lang="en-US" dirty="0"/>
              <a:t> </a:t>
            </a:r>
            <a:r>
              <a:rPr lang="en-US" dirty="0" err="1"/>
              <a:t>suivantes</a:t>
            </a:r>
            <a:r>
              <a:rPr lang="en-US" dirty="0"/>
              <a:t> : </a:t>
            </a:r>
            <a:r>
              <a:rPr lang="en-US" dirty="0" err="1"/>
              <a:t>dans</a:t>
            </a:r>
            <a:r>
              <a:rPr lang="en-US" dirty="0"/>
              <a:t> le document PowerPoint, </a:t>
            </a:r>
            <a:r>
              <a:rPr lang="en-US" dirty="0" err="1"/>
              <a:t>cliquez</a:t>
            </a:r>
            <a:r>
              <a:rPr lang="en-US" dirty="0"/>
              <a:t> </a:t>
            </a:r>
            <a:r>
              <a:rPr lang="en-US" dirty="0" err="1"/>
              <a:t>sur</a:t>
            </a:r>
            <a:r>
              <a:rPr lang="en-US" dirty="0"/>
              <a:t> </a:t>
            </a:r>
            <a:r>
              <a:rPr lang="en-US" dirty="0" err="1"/>
              <a:t>l’onglet</a:t>
            </a:r>
            <a:r>
              <a:rPr lang="en-US" dirty="0"/>
              <a:t> View, </a:t>
            </a:r>
            <a:r>
              <a:rPr lang="en-US" dirty="0" err="1"/>
              <a:t>puis</a:t>
            </a:r>
            <a:r>
              <a:rPr lang="en-US" dirty="0"/>
              <a:t> </a:t>
            </a:r>
            <a:r>
              <a:rPr lang="en-US" dirty="0" err="1"/>
              <a:t>sélectionnez</a:t>
            </a:r>
            <a:r>
              <a:rPr lang="en-US" dirty="0"/>
              <a:t> Slide Master. Sur le menu </a:t>
            </a:r>
            <a:r>
              <a:rPr lang="en-US" dirty="0" err="1"/>
              <a:t>d’affichage</a:t>
            </a:r>
            <a:r>
              <a:rPr lang="en-US" dirty="0"/>
              <a:t> (</a:t>
            </a:r>
            <a:r>
              <a:rPr lang="en-US" dirty="0" err="1"/>
              <a:t>à</a:t>
            </a:r>
            <a:r>
              <a:rPr lang="en-US" dirty="0"/>
              <a:t> gauche), </a:t>
            </a:r>
            <a:r>
              <a:rPr lang="en-US" dirty="0" err="1"/>
              <a:t>sélectionnez</a:t>
            </a:r>
            <a:r>
              <a:rPr lang="en-US" dirty="0"/>
              <a:t> la </a:t>
            </a:r>
            <a:r>
              <a:rPr lang="en-US" dirty="0" err="1"/>
              <a:t>troisième</a:t>
            </a:r>
            <a:r>
              <a:rPr lang="en-US" dirty="0"/>
              <a:t> </a:t>
            </a:r>
            <a:r>
              <a:rPr lang="en-US" dirty="0" err="1"/>
              <a:t>diapositive</a:t>
            </a:r>
            <a:r>
              <a:rPr lang="en-US" dirty="0"/>
              <a:t> et </a:t>
            </a:r>
            <a:r>
              <a:rPr lang="en-US" dirty="0" err="1"/>
              <a:t>inscrivez</a:t>
            </a:r>
            <a:r>
              <a:rPr lang="en-US" dirty="0"/>
              <a:t> la nouvelle </a:t>
            </a:r>
            <a:r>
              <a:rPr lang="en-US" dirty="0" err="1"/>
              <a:t>adresse</a:t>
            </a:r>
            <a:r>
              <a:rPr lang="en-US" dirty="0"/>
              <a:t> </a:t>
            </a:r>
            <a:r>
              <a:rPr lang="en-US" dirty="0" err="1"/>
              <a:t>sur</a:t>
            </a:r>
            <a:r>
              <a:rPr lang="en-US" dirty="0"/>
              <a:t> </a:t>
            </a:r>
            <a:r>
              <a:rPr lang="en-US" dirty="0" err="1"/>
              <a:t>celle</a:t>
            </a:r>
            <a:r>
              <a:rPr lang="en-US" dirty="0"/>
              <a:t>-ci.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INSIDE PAGE – DRAFT ONLY (FILE NOT FINAL)</a:t>
            </a:r>
            <a:br>
              <a:rPr lang="en-US" dirty="0"/>
            </a:br>
            <a:r>
              <a:rPr lang="en-US" b="1" dirty="0"/>
              <a:t>NOTE: Read before using template</a:t>
            </a:r>
          </a:p>
          <a:p>
            <a:r>
              <a:rPr lang="en-US" dirty="0"/>
              <a:t>The following elements of the template must remain untouched and cannot be modified:</a:t>
            </a:r>
          </a:p>
          <a:p>
            <a:r>
              <a:rPr lang="en-US" dirty="0"/>
              <a:t>• Corporate (</a:t>
            </a:r>
            <a:r>
              <a:rPr lang="en-US" dirty="0" err="1"/>
              <a:t>Université</a:t>
            </a:r>
            <a:r>
              <a:rPr lang="en-US" dirty="0"/>
              <a:t> </a:t>
            </a:r>
            <a:r>
              <a:rPr lang="en-US" dirty="0" err="1"/>
              <a:t>d'Ottawa</a:t>
            </a:r>
            <a:r>
              <a:rPr lang="en-US" dirty="0"/>
              <a:t> | University of Ottawa) garnet header. However these elements may be removed on the inside pages in cases where more space for content is required.</a:t>
            </a:r>
          </a:p>
          <a:p>
            <a:r>
              <a:rPr lang="en-US" dirty="0"/>
              <a:t>• Corporate uOttawa footer including the grey/garnet stripe and logo. However these elements may be removed on the inside pages in cases where more space for content is required.</a:t>
            </a:r>
          </a:p>
          <a:p>
            <a:endParaRPr lang="en-US" dirty="0"/>
          </a:p>
          <a:p>
            <a:pPr defTabSz="931774">
              <a:defRPr/>
            </a:pPr>
            <a:r>
              <a:rPr lang="en-US" dirty="0"/>
              <a:t>The following elements of the template may be customized:</a:t>
            </a:r>
          </a:p>
          <a:p>
            <a:r>
              <a:rPr lang="en-US" dirty="0"/>
              <a:t>• You may include the </a:t>
            </a:r>
            <a:r>
              <a:rPr lang="en-US" dirty="0" err="1"/>
              <a:t>uOttawa.ca</a:t>
            </a:r>
            <a:r>
              <a:rPr lang="en-US" dirty="0"/>
              <a:t> URL of your choice in the footer, and insert the name of the document to the right of the URL, if needed.</a:t>
            </a:r>
          </a:p>
          <a:p>
            <a:r>
              <a:rPr lang="en-US" dirty="0"/>
              <a:t>• The URL can be customized to a specific URL by following these simple steps: On the PowerPoint View tab, in the Master Views group, select Slide Master. Select the third slide on the left side panel, and type in the desired URL on the slide.</a:t>
            </a:r>
            <a:br>
              <a:rPr lang="en-US" dirty="0"/>
            </a:br>
            <a:r>
              <a:rPr lang="en-US" dirty="0"/>
              <a:t>• The photo or background image may be replaced by the photo or background image of your choice. 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A96726-B0E5-5C4D-84CE-D53510198312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9785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31774">
              <a:defRPr/>
            </a:pPr>
            <a:r>
              <a:rPr lang="en-US" dirty="0"/>
              <a:t>PAGE INTÉRIEURE – ÉBAUCHE (DOCUMENT NON FINALISÉ)</a:t>
            </a:r>
            <a:br>
              <a:rPr lang="en-US" dirty="0"/>
            </a:br>
            <a:r>
              <a:rPr lang="en-US" b="1" dirty="0"/>
              <a:t>REMARQUE : </a:t>
            </a:r>
            <a:r>
              <a:rPr lang="en-US" b="1" dirty="0" err="1"/>
              <a:t>À</a:t>
            </a:r>
            <a:r>
              <a:rPr lang="en-US" b="1" dirty="0"/>
              <a:t> lire </a:t>
            </a:r>
            <a:r>
              <a:rPr lang="en-US" b="1" dirty="0" err="1"/>
              <a:t>avant</a:t>
            </a:r>
            <a:r>
              <a:rPr lang="en-US" b="1" dirty="0"/>
              <a:t> </a:t>
            </a:r>
            <a:r>
              <a:rPr lang="en-US" b="1" dirty="0" err="1"/>
              <a:t>d’utiliser</a:t>
            </a:r>
            <a:r>
              <a:rPr lang="en-US" b="1" dirty="0"/>
              <a:t> le </a:t>
            </a:r>
            <a:r>
              <a:rPr lang="en-US" b="1" dirty="0" err="1"/>
              <a:t>gabarit</a:t>
            </a:r>
            <a:endParaRPr lang="en-US" b="1" dirty="0"/>
          </a:p>
          <a:p>
            <a:pPr defTabSz="931774">
              <a:defRPr/>
            </a:pPr>
            <a:r>
              <a:rPr lang="en-US" dirty="0"/>
              <a:t>Les </a:t>
            </a:r>
            <a:r>
              <a:rPr lang="en-US" dirty="0" err="1"/>
              <a:t>éléments</a:t>
            </a:r>
            <a:r>
              <a:rPr lang="en-US" dirty="0"/>
              <a:t> </a:t>
            </a:r>
            <a:r>
              <a:rPr lang="en-US" dirty="0" err="1"/>
              <a:t>suivants</a:t>
            </a:r>
            <a:r>
              <a:rPr lang="en-US" dirty="0"/>
              <a:t> du </a:t>
            </a:r>
            <a:r>
              <a:rPr lang="en-US" dirty="0" err="1"/>
              <a:t>gabarit</a:t>
            </a:r>
            <a:r>
              <a:rPr lang="en-US" dirty="0"/>
              <a:t> ne </a:t>
            </a:r>
            <a:r>
              <a:rPr lang="en-US" dirty="0" err="1"/>
              <a:t>peuvent</a:t>
            </a:r>
            <a:r>
              <a:rPr lang="en-US"/>
              <a:t> pas </a:t>
            </a:r>
            <a:r>
              <a:rPr lang="en-US" dirty="0" err="1"/>
              <a:t>être</a:t>
            </a:r>
            <a:r>
              <a:rPr lang="en-US" dirty="0"/>
              <a:t> </a:t>
            </a:r>
            <a:r>
              <a:rPr lang="en-US" dirty="0" err="1"/>
              <a:t>modifiés</a:t>
            </a:r>
            <a:r>
              <a:rPr lang="en-US" dirty="0"/>
              <a:t> :</a:t>
            </a:r>
            <a:br>
              <a:rPr lang="en-US" dirty="0"/>
            </a:br>
            <a:r>
              <a:rPr lang="en-US" dirty="0"/>
              <a:t>• En-tête </a:t>
            </a:r>
            <a:r>
              <a:rPr lang="en-US" dirty="0" err="1"/>
              <a:t>institutionnel</a:t>
            </a:r>
            <a:r>
              <a:rPr lang="en-US" dirty="0"/>
              <a:t> </a:t>
            </a:r>
            <a:r>
              <a:rPr lang="en-US" dirty="0" err="1"/>
              <a:t>grenat</a:t>
            </a:r>
            <a:r>
              <a:rPr lang="en-US" dirty="0"/>
              <a:t> (</a:t>
            </a:r>
            <a:r>
              <a:rPr lang="en-US" dirty="0" err="1"/>
              <a:t>Université</a:t>
            </a:r>
            <a:r>
              <a:rPr lang="en-US" dirty="0"/>
              <a:t> </a:t>
            </a:r>
            <a:r>
              <a:rPr lang="en-US" dirty="0" err="1"/>
              <a:t>d’Ottawa</a:t>
            </a:r>
            <a:r>
              <a:rPr lang="en-US" dirty="0"/>
              <a:t> | University of Ottawa). Par </a:t>
            </a:r>
            <a:r>
              <a:rPr lang="en-US" dirty="0" err="1"/>
              <a:t>contre</a:t>
            </a:r>
            <a:r>
              <a:rPr lang="en-US" dirty="0"/>
              <a:t>, </a:t>
            </a:r>
            <a:r>
              <a:rPr lang="en-US" dirty="0" err="1"/>
              <a:t>ces</a:t>
            </a:r>
            <a:r>
              <a:rPr lang="en-US" dirty="0"/>
              <a:t> </a:t>
            </a:r>
            <a:r>
              <a:rPr lang="en-US" dirty="0" err="1"/>
              <a:t>éléments</a:t>
            </a:r>
            <a:r>
              <a:rPr lang="en-US" dirty="0"/>
              <a:t> </a:t>
            </a:r>
            <a:r>
              <a:rPr lang="en-US" dirty="0" err="1"/>
              <a:t>peuvent</a:t>
            </a:r>
            <a:r>
              <a:rPr lang="en-US" dirty="0"/>
              <a:t> </a:t>
            </a:r>
            <a:r>
              <a:rPr lang="en-US" dirty="0" err="1"/>
              <a:t>être</a:t>
            </a:r>
            <a:r>
              <a:rPr lang="en-US" dirty="0"/>
              <a:t> </a:t>
            </a:r>
            <a:r>
              <a:rPr lang="en-US" dirty="0" err="1"/>
              <a:t>enlevés</a:t>
            </a:r>
            <a:r>
              <a:rPr lang="en-US" dirty="0"/>
              <a:t> </a:t>
            </a:r>
            <a:r>
              <a:rPr lang="en-US" dirty="0" err="1"/>
              <a:t>dans</a:t>
            </a:r>
            <a:r>
              <a:rPr lang="en-US" dirty="0"/>
              <a:t> les pages </a:t>
            </a:r>
            <a:r>
              <a:rPr lang="en-US" dirty="0" err="1"/>
              <a:t>intérieures</a:t>
            </a:r>
            <a:r>
              <a:rPr lang="en-US" dirty="0"/>
              <a:t> </a:t>
            </a:r>
            <a:r>
              <a:rPr lang="en-US" dirty="0" err="1"/>
              <a:t>dans</a:t>
            </a:r>
            <a:r>
              <a:rPr lang="en-US" dirty="0"/>
              <a:t> les </a:t>
            </a:r>
            <a:r>
              <a:rPr lang="en-US" dirty="0" err="1"/>
              <a:t>cas</a:t>
            </a:r>
            <a:r>
              <a:rPr lang="en-US" dirty="0"/>
              <a:t> </a:t>
            </a:r>
            <a:r>
              <a:rPr lang="en-US" dirty="0" err="1"/>
              <a:t>où</a:t>
            </a:r>
            <a:r>
              <a:rPr lang="en-US" dirty="0"/>
              <a:t> on a </a:t>
            </a:r>
            <a:r>
              <a:rPr lang="en-US" dirty="0" err="1"/>
              <a:t>besoin</a:t>
            </a:r>
            <a:r>
              <a:rPr lang="en-US" dirty="0"/>
              <a:t> de plus </a:t>
            </a:r>
            <a:r>
              <a:rPr lang="en-US" dirty="0" err="1"/>
              <a:t>d’espace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>• Pied de page </a:t>
            </a:r>
            <a:r>
              <a:rPr lang="en-US" dirty="0" err="1"/>
              <a:t>institutionnel</a:t>
            </a:r>
            <a:r>
              <a:rPr lang="en-US" dirty="0"/>
              <a:t> </a:t>
            </a:r>
            <a:r>
              <a:rPr lang="en-US" dirty="0" err="1"/>
              <a:t>comprenant</a:t>
            </a:r>
            <a:r>
              <a:rPr lang="en-US" dirty="0"/>
              <a:t> la </a:t>
            </a:r>
            <a:r>
              <a:rPr lang="en-US" dirty="0" err="1"/>
              <a:t>bande</a:t>
            </a:r>
            <a:r>
              <a:rPr lang="en-US" dirty="0"/>
              <a:t> </a:t>
            </a:r>
            <a:r>
              <a:rPr lang="en-US" dirty="0" err="1"/>
              <a:t>grise</a:t>
            </a:r>
            <a:r>
              <a:rPr lang="en-US" dirty="0"/>
              <a:t> et </a:t>
            </a:r>
            <a:r>
              <a:rPr lang="en-US" dirty="0" err="1"/>
              <a:t>grenat</a:t>
            </a:r>
            <a:r>
              <a:rPr lang="en-US" dirty="0"/>
              <a:t> </a:t>
            </a:r>
            <a:r>
              <a:rPr lang="en-US" dirty="0" err="1"/>
              <a:t>ainsi</a:t>
            </a:r>
            <a:r>
              <a:rPr lang="en-US" dirty="0"/>
              <a:t> </a:t>
            </a:r>
            <a:r>
              <a:rPr lang="en-US" dirty="0" err="1"/>
              <a:t>que</a:t>
            </a:r>
            <a:r>
              <a:rPr lang="en-US" dirty="0"/>
              <a:t> le logo. Par </a:t>
            </a:r>
            <a:r>
              <a:rPr lang="en-US" dirty="0" err="1"/>
              <a:t>contre</a:t>
            </a:r>
            <a:r>
              <a:rPr lang="en-US" dirty="0"/>
              <a:t>, </a:t>
            </a:r>
            <a:r>
              <a:rPr lang="en-US" dirty="0" err="1"/>
              <a:t>ces</a:t>
            </a:r>
            <a:r>
              <a:rPr lang="en-US" dirty="0"/>
              <a:t> </a:t>
            </a:r>
            <a:r>
              <a:rPr lang="en-US" dirty="0" err="1"/>
              <a:t>éléments</a:t>
            </a:r>
            <a:r>
              <a:rPr lang="en-US" dirty="0"/>
              <a:t> </a:t>
            </a:r>
            <a:r>
              <a:rPr lang="en-US" dirty="0" err="1"/>
              <a:t>peuvent</a:t>
            </a:r>
            <a:r>
              <a:rPr lang="en-US" dirty="0"/>
              <a:t> </a:t>
            </a:r>
            <a:r>
              <a:rPr lang="en-US" dirty="0" err="1"/>
              <a:t>être</a:t>
            </a:r>
            <a:r>
              <a:rPr lang="en-US" dirty="0"/>
              <a:t> </a:t>
            </a:r>
            <a:r>
              <a:rPr lang="en-US" dirty="0" err="1"/>
              <a:t>enlevés</a:t>
            </a:r>
            <a:r>
              <a:rPr lang="en-US" dirty="0"/>
              <a:t> </a:t>
            </a:r>
            <a:r>
              <a:rPr lang="en-US" dirty="0" err="1"/>
              <a:t>dans</a:t>
            </a:r>
            <a:r>
              <a:rPr lang="en-US" dirty="0"/>
              <a:t> les pages </a:t>
            </a:r>
            <a:r>
              <a:rPr lang="en-US" dirty="0" err="1"/>
              <a:t>intérieures</a:t>
            </a:r>
            <a:r>
              <a:rPr lang="en-US" dirty="0"/>
              <a:t> </a:t>
            </a:r>
            <a:r>
              <a:rPr lang="en-US" dirty="0" err="1"/>
              <a:t>dans</a:t>
            </a:r>
            <a:r>
              <a:rPr lang="en-US" dirty="0"/>
              <a:t> les </a:t>
            </a:r>
            <a:r>
              <a:rPr lang="en-US" dirty="0" err="1"/>
              <a:t>cas</a:t>
            </a:r>
            <a:r>
              <a:rPr lang="en-US" dirty="0"/>
              <a:t> </a:t>
            </a:r>
            <a:r>
              <a:rPr lang="en-US" dirty="0" err="1"/>
              <a:t>où</a:t>
            </a:r>
            <a:r>
              <a:rPr lang="en-US" dirty="0"/>
              <a:t> on a </a:t>
            </a:r>
            <a:r>
              <a:rPr lang="en-US" dirty="0" err="1"/>
              <a:t>besoin</a:t>
            </a:r>
            <a:r>
              <a:rPr lang="en-US" dirty="0"/>
              <a:t> de plus </a:t>
            </a:r>
            <a:r>
              <a:rPr lang="en-US" dirty="0" err="1"/>
              <a:t>d’espace</a:t>
            </a:r>
            <a:r>
              <a:rPr lang="en-US" dirty="0"/>
              <a:t>.</a:t>
            </a:r>
          </a:p>
          <a:p>
            <a:endParaRPr lang="en-US" dirty="0"/>
          </a:p>
          <a:p>
            <a:pPr defTabSz="931774">
              <a:defRPr/>
            </a:pPr>
            <a:r>
              <a:rPr lang="en-US" dirty="0"/>
              <a:t>Les </a:t>
            </a:r>
            <a:r>
              <a:rPr lang="en-US" dirty="0" err="1"/>
              <a:t>éléments</a:t>
            </a:r>
            <a:r>
              <a:rPr lang="en-US" dirty="0"/>
              <a:t> </a:t>
            </a:r>
            <a:r>
              <a:rPr lang="en-US" dirty="0" err="1"/>
              <a:t>suivants</a:t>
            </a:r>
            <a:r>
              <a:rPr lang="en-US" dirty="0"/>
              <a:t> du </a:t>
            </a:r>
            <a:r>
              <a:rPr lang="en-US" dirty="0" err="1"/>
              <a:t>gabarit</a:t>
            </a:r>
            <a:r>
              <a:rPr lang="en-US" dirty="0"/>
              <a:t> </a:t>
            </a:r>
            <a:r>
              <a:rPr lang="en-US" dirty="0" err="1"/>
              <a:t>peuvent</a:t>
            </a:r>
            <a:r>
              <a:rPr lang="en-US" dirty="0"/>
              <a:t> </a:t>
            </a:r>
            <a:r>
              <a:rPr lang="en-US" dirty="0" err="1"/>
              <a:t>être</a:t>
            </a:r>
            <a:r>
              <a:rPr lang="en-US" dirty="0"/>
              <a:t> </a:t>
            </a:r>
            <a:r>
              <a:rPr lang="en-US" dirty="0" err="1"/>
              <a:t>modifiés</a:t>
            </a:r>
            <a:r>
              <a:rPr lang="en-US" dirty="0"/>
              <a:t> :</a:t>
            </a:r>
            <a:br>
              <a:rPr lang="en-US" dirty="0"/>
            </a:br>
            <a:r>
              <a:rPr lang="en-US" dirty="0"/>
              <a:t>• </a:t>
            </a:r>
            <a:r>
              <a:rPr lang="en-US" dirty="0" err="1"/>
              <a:t>L’adresse</a:t>
            </a:r>
            <a:r>
              <a:rPr lang="en-US" dirty="0"/>
              <a:t> Web </a:t>
            </a:r>
            <a:r>
              <a:rPr lang="en-US" dirty="0" err="1"/>
              <a:t>uOttawa.ca</a:t>
            </a:r>
            <a:r>
              <a:rPr lang="en-US" dirty="0"/>
              <a:t> </a:t>
            </a:r>
            <a:r>
              <a:rPr lang="en-US" dirty="0" err="1"/>
              <a:t>dans</a:t>
            </a:r>
            <a:r>
              <a:rPr lang="en-US" dirty="0"/>
              <a:t> le pied de page </a:t>
            </a:r>
            <a:r>
              <a:rPr lang="en-US" dirty="0" err="1"/>
              <a:t>peut</a:t>
            </a:r>
            <a:r>
              <a:rPr lang="en-US" dirty="0"/>
              <a:t> </a:t>
            </a:r>
            <a:r>
              <a:rPr lang="en-US" dirty="0" err="1"/>
              <a:t>être</a:t>
            </a:r>
            <a:r>
              <a:rPr lang="en-US" dirty="0"/>
              <a:t> </a:t>
            </a:r>
            <a:r>
              <a:rPr lang="en-US" dirty="0" err="1"/>
              <a:t>personnalisée</a:t>
            </a:r>
            <a:r>
              <a:rPr lang="en-US" dirty="0"/>
              <a:t> </a:t>
            </a:r>
            <a:r>
              <a:rPr lang="en-US" dirty="0" err="1"/>
              <a:t>afin</a:t>
            </a:r>
            <a:r>
              <a:rPr lang="en-US" dirty="0"/>
              <a:t> de </a:t>
            </a:r>
            <a:r>
              <a:rPr lang="en-US" dirty="0" err="1"/>
              <a:t>répondre</a:t>
            </a:r>
            <a:r>
              <a:rPr lang="en-US" dirty="0"/>
              <a:t> aux </a:t>
            </a:r>
            <a:r>
              <a:rPr lang="en-US" dirty="0" err="1"/>
              <a:t>besoins</a:t>
            </a:r>
            <a:r>
              <a:rPr lang="en-US" dirty="0"/>
              <a:t> de </a:t>
            </a:r>
            <a:r>
              <a:rPr lang="en-US" dirty="0" err="1"/>
              <a:t>l’utilisateur</a:t>
            </a:r>
            <a:r>
              <a:rPr lang="en-US" dirty="0"/>
              <a:t> et le nom du document </a:t>
            </a:r>
            <a:r>
              <a:rPr lang="en-US" dirty="0" err="1"/>
              <a:t>peut</a:t>
            </a:r>
            <a:r>
              <a:rPr lang="en-US" dirty="0"/>
              <a:t> </a:t>
            </a:r>
            <a:r>
              <a:rPr lang="en-US" dirty="0" err="1"/>
              <a:t>être</a:t>
            </a:r>
            <a:r>
              <a:rPr lang="en-US" dirty="0"/>
              <a:t> </a:t>
            </a:r>
            <a:r>
              <a:rPr lang="en-US" dirty="0" err="1"/>
              <a:t>inséré</a:t>
            </a:r>
            <a:r>
              <a:rPr lang="en-US" dirty="0"/>
              <a:t> </a:t>
            </a:r>
            <a:r>
              <a:rPr lang="en-US" dirty="0" err="1"/>
              <a:t>à</a:t>
            </a:r>
            <a:r>
              <a:rPr lang="en-US" dirty="0"/>
              <a:t> la </a:t>
            </a:r>
            <a:r>
              <a:rPr lang="en-US" dirty="0" err="1"/>
              <a:t>droite</a:t>
            </a:r>
            <a:r>
              <a:rPr lang="en-US" dirty="0"/>
              <a:t> de </a:t>
            </a:r>
            <a:r>
              <a:rPr lang="en-US" dirty="0" err="1"/>
              <a:t>l’URL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nécessaire</a:t>
            </a:r>
            <a:r>
              <a:rPr lang="en-US" dirty="0"/>
              <a:t>.</a:t>
            </a:r>
          </a:p>
          <a:p>
            <a:pPr defTabSz="931774">
              <a:defRPr/>
            </a:pPr>
            <a:r>
              <a:rPr lang="en-US" dirty="0"/>
              <a:t>• </a:t>
            </a:r>
            <a:r>
              <a:rPr lang="en-US" dirty="0" err="1"/>
              <a:t>L’adresse</a:t>
            </a:r>
            <a:r>
              <a:rPr lang="en-US" dirty="0"/>
              <a:t> Web qui </a:t>
            </a:r>
            <a:r>
              <a:rPr lang="en-US" dirty="0" err="1"/>
              <a:t>peut</a:t>
            </a:r>
            <a:r>
              <a:rPr lang="en-US" dirty="0"/>
              <a:t> </a:t>
            </a:r>
            <a:r>
              <a:rPr lang="en-US" dirty="0" err="1"/>
              <a:t>être</a:t>
            </a:r>
            <a:r>
              <a:rPr lang="en-US" dirty="0"/>
              <a:t> </a:t>
            </a:r>
            <a:r>
              <a:rPr lang="en-US" dirty="0" err="1"/>
              <a:t>modifiée</a:t>
            </a:r>
            <a:r>
              <a:rPr lang="en-US" dirty="0"/>
              <a:t> en </a:t>
            </a:r>
            <a:r>
              <a:rPr lang="en-US" dirty="0" err="1"/>
              <a:t>suivant</a:t>
            </a:r>
            <a:r>
              <a:rPr lang="en-US" dirty="0"/>
              <a:t> les </a:t>
            </a:r>
            <a:r>
              <a:rPr lang="en-US" dirty="0" err="1"/>
              <a:t>étapes</a:t>
            </a:r>
            <a:r>
              <a:rPr lang="en-US" dirty="0"/>
              <a:t> </a:t>
            </a:r>
            <a:r>
              <a:rPr lang="en-US" dirty="0" err="1"/>
              <a:t>suivantes</a:t>
            </a:r>
            <a:r>
              <a:rPr lang="en-US" dirty="0"/>
              <a:t> : </a:t>
            </a:r>
            <a:r>
              <a:rPr lang="en-US" dirty="0" err="1"/>
              <a:t>dans</a:t>
            </a:r>
            <a:r>
              <a:rPr lang="en-US" dirty="0"/>
              <a:t> le document PowerPoint, </a:t>
            </a:r>
            <a:r>
              <a:rPr lang="en-US" dirty="0" err="1"/>
              <a:t>cliquez</a:t>
            </a:r>
            <a:r>
              <a:rPr lang="en-US" dirty="0"/>
              <a:t> </a:t>
            </a:r>
            <a:r>
              <a:rPr lang="en-US" dirty="0" err="1"/>
              <a:t>sur</a:t>
            </a:r>
            <a:r>
              <a:rPr lang="en-US" dirty="0"/>
              <a:t> </a:t>
            </a:r>
            <a:r>
              <a:rPr lang="en-US" dirty="0" err="1"/>
              <a:t>l’onglet</a:t>
            </a:r>
            <a:r>
              <a:rPr lang="en-US" dirty="0"/>
              <a:t> View, </a:t>
            </a:r>
            <a:r>
              <a:rPr lang="en-US" dirty="0" err="1"/>
              <a:t>puis</a:t>
            </a:r>
            <a:r>
              <a:rPr lang="en-US" dirty="0"/>
              <a:t> </a:t>
            </a:r>
            <a:r>
              <a:rPr lang="en-US" dirty="0" err="1"/>
              <a:t>sélectionnez</a:t>
            </a:r>
            <a:r>
              <a:rPr lang="en-US" dirty="0"/>
              <a:t> Slide Master. Sur le menu </a:t>
            </a:r>
            <a:r>
              <a:rPr lang="en-US" dirty="0" err="1"/>
              <a:t>d’affichage</a:t>
            </a:r>
            <a:r>
              <a:rPr lang="en-US" dirty="0"/>
              <a:t> (</a:t>
            </a:r>
            <a:r>
              <a:rPr lang="en-US" dirty="0" err="1"/>
              <a:t>à</a:t>
            </a:r>
            <a:r>
              <a:rPr lang="en-US" dirty="0"/>
              <a:t> gauche), </a:t>
            </a:r>
            <a:r>
              <a:rPr lang="en-US" dirty="0" err="1"/>
              <a:t>sélectionnez</a:t>
            </a:r>
            <a:r>
              <a:rPr lang="en-US" dirty="0"/>
              <a:t> la </a:t>
            </a:r>
            <a:r>
              <a:rPr lang="en-US" dirty="0" err="1"/>
              <a:t>troisième</a:t>
            </a:r>
            <a:r>
              <a:rPr lang="en-US" dirty="0"/>
              <a:t> </a:t>
            </a:r>
            <a:r>
              <a:rPr lang="en-US" dirty="0" err="1"/>
              <a:t>diapositive</a:t>
            </a:r>
            <a:r>
              <a:rPr lang="en-US" dirty="0"/>
              <a:t> et </a:t>
            </a:r>
            <a:r>
              <a:rPr lang="en-US" dirty="0" err="1"/>
              <a:t>inscrivez</a:t>
            </a:r>
            <a:r>
              <a:rPr lang="en-US" dirty="0"/>
              <a:t> la nouvelle </a:t>
            </a:r>
            <a:r>
              <a:rPr lang="en-US" dirty="0" err="1"/>
              <a:t>adresse</a:t>
            </a:r>
            <a:r>
              <a:rPr lang="en-US" dirty="0"/>
              <a:t> </a:t>
            </a:r>
            <a:r>
              <a:rPr lang="en-US" dirty="0" err="1"/>
              <a:t>sur</a:t>
            </a:r>
            <a:r>
              <a:rPr lang="en-US" dirty="0"/>
              <a:t> </a:t>
            </a:r>
            <a:r>
              <a:rPr lang="en-US" dirty="0" err="1"/>
              <a:t>celle</a:t>
            </a:r>
            <a:r>
              <a:rPr lang="en-US" dirty="0"/>
              <a:t>-ci.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INSIDE PAGE – DRAFT ONLY (FILE NOT FINAL)</a:t>
            </a:r>
            <a:br>
              <a:rPr lang="en-US" dirty="0"/>
            </a:br>
            <a:r>
              <a:rPr lang="en-US" b="1" dirty="0"/>
              <a:t>NOTE: Read before using template</a:t>
            </a:r>
          </a:p>
          <a:p>
            <a:r>
              <a:rPr lang="en-US" dirty="0"/>
              <a:t>The following elements of the template must remain untouched and cannot be modified:</a:t>
            </a:r>
          </a:p>
          <a:p>
            <a:r>
              <a:rPr lang="en-US" dirty="0"/>
              <a:t>• Corporate (</a:t>
            </a:r>
            <a:r>
              <a:rPr lang="en-US" dirty="0" err="1"/>
              <a:t>Université</a:t>
            </a:r>
            <a:r>
              <a:rPr lang="en-US" dirty="0"/>
              <a:t> </a:t>
            </a:r>
            <a:r>
              <a:rPr lang="en-US" dirty="0" err="1"/>
              <a:t>d'Ottawa</a:t>
            </a:r>
            <a:r>
              <a:rPr lang="en-US" dirty="0"/>
              <a:t> | University of Ottawa) garnet header. However these elements may be removed on the inside pages in cases where more space for content is required.</a:t>
            </a:r>
          </a:p>
          <a:p>
            <a:r>
              <a:rPr lang="en-US" dirty="0"/>
              <a:t>• Corporate uOttawa footer including the grey/garnet stripe and logo. However these elements may be removed on the inside pages in cases where more space for content is required.</a:t>
            </a:r>
          </a:p>
          <a:p>
            <a:endParaRPr lang="en-US" dirty="0"/>
          </a:p>
          <a:p>
            <a:pPr defTabSz="931774">
              <a:defRPr/>
            </a:pPr>
            <a:r>
              <a:rPr lang="en-US" dirty="0"/>
              <a:t>The following elements of the template may be customized:</a:t>
            </a:r>
          </a:p>
          <a:p>
            <a:r>
              <a:rPr lang="en-US" dirty="0"/>
              <a:t>• You may include the </a:t>
            </a:r>
            <a:r>
              <a:rPr lang="en-US" dirty="0" err="1"/>
              <a:t>uOttawa.ca</a:t>
            </a:r>
            <a:r>
              <a:rPr lang="en-US" dirty="0"/>
              <a:t> URL of your choice in the footer, and insert the name of the document to the right of the URL, if needed.</a:t>
            </a:r>
          </a:p>
          <a:p>
            <a:r>
              <a:rPr lang="en-US" dirty="0"/>
              <a:t>• The URL can be customized to a specific URL by following these simple steps: On the PowerPoint View tab, in the Master Views group, select Slide Master. Select the third slide on the left side panel, and type in the desired URL on the slide.</a:t>
            </a:r>
            <a:br>
              <a:rPr lang="en-US" dirty="0"/>
            </a:br>
            <a:r>
              <a:rPr lang="en-US" dirty="0"/>
              <a:t>• The photo or background image may be replaced by the photo or background image of your choice. 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A96726-B0E5-5C4D-84CE-D53510198312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9785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alphaModFix amt="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4941" y="6652164"/>
            <a:ext cx="9166412" cy="213307"/>
          </a:xfrm>
          <a:prstGeom prst="rect">
            <a:avLst/>
          </a:prstGeom>
        </p:spPr>
      </p:pic>
      <p:sp>
        <p:nvSpPr>
          <p:cNvPr id="3" name="Rectangle 2"/>
          <p:cNvSpPr/>
          <p:nvPr userDrawn="1"/>
        </p:nvSpPr>
        <p:spPr bwMode="auto">
          <a:xfrm>
            <a:off x="-6643" y="5768214"/>
            <a:ext cx="9165584" cy="886711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-110" charset="0"/>
              </a:rPr>
              <a:t> 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pitchFamily="-110" charset="0"/>
            </a:endParaRPr>
          </a:p>
        </p:txBody>
      </p:sp>
      <p:pic>
        <p:nvPicPr>
          <p:cNvPr id="5" name="Picture 4" descr="top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866"/>
            <a:ext cx="9144002" cy="384305"/>
          </a:xfrm>
          <a:prstGeom prst="rect">
            <a:avLst/>
          </a:prstGeom>
        </p:spPr>
      </p:pic>
      <p:sp>
        <p:nvSpPr>
          <p:cNvPr id="6" name="Footer Placeholder 6"/>
          <p:cNvSpPr txBox="1">
            <a:spLocks noChangeArrowheads="1"/>
          </p:cNvSpPr>
          <p:nvPr userDrawn="1"/>
        </p:nvSpPr>
        <p:spPr bwMode="auto">
          <a:xfrm>
            <a:off x="179512" y="6152115"/>
            <a:ext cx="4536504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rgbClr val="A69C95"/>
                </a:solidFill>
                <a:latin typeface="Verdana" charset="0"/>
                <a:ea typeface="ＭＳ Ｐゴシック" charset="0"/>
                <a:cs typeface="Verdana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dirty="0" err="1" smtClean="0">
                <a:solidFill>
                  <a:srgbClr val="A69C95"/>
                </a:solidFill>
              </a:rPr>
              <a:t>uOttawa.ca</a:t>
            </a:r>
            <a:endParaRPr lang="en-US" dirty="0">
              <a:solidFill>
                <a:srgbClr val="A69C95"/>
              </a:solidFill>
            </a:endParaRPr>
          </a:p>
        </p:txBody>
      </p:sp>
      <p:pic>
        <p:nvPicPr>
          <p:cNvPr id="7" name="Picture 6" descr="uOttawa_HOR_WG7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9367" y="5947834"/>
            <a:ext cx="1697566" cy="454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51919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4941" y="6652164"/>
            <a:ext cx="9166412" cy="213307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 bwMode="auto">
          <a:xfrm>
            <a:off x="-6643" y="5768214"/>
            <a:ext cx="9165584" cy="886711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-110" charset="0"/>
              </a:rPr>
              <a:t> 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pitchFamily="-110" charset="0"/>
            </a:endParaRPr>
          </a:p>
        </p:txBody>
      </p:sp>
      <p:pic>
        <p:nvPicPr>
          <p:cNvPr id="6" name="Picture 5" descr="top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866"/>
            <a:ext cx="9144002" cy="384305"/>
          </a:xfrm>
          <a:prstGeom prst="rect">
            <a:avLst/>
          </a:prstGeom>
        </p:spPr>
      </p:pic>
      <p:sp>
        <p:nvSpPr>
          <p:cNvPr id="7" name="Footer Placeholder 6"/>
          <p:cNvSpPr txBox="1">
            <a:spLocks noChangeArrowheads="1"/>
          </p:cNvSpPr>
          <p:nvPr userDrawn="1"/>
        </p:nvSpPr>
        <p:spPr bwMode="auto">
          <a:xfrm>
            <a:off x="179512" y="6152115"/>
            <a:ext cx="4536504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rgbClr val="A69C95"/>
                </a:solidFill>
                <a:latin typeface="Verdana" charset="0"/>
                <a:ea typeface="ＭＳ Ｐゴシック" charset="0"/>
                <a:cs typeface="Verdana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dirty="0" err="1" smtClean="0">
                <a:solidFill>
                  <a:srgbClr val="A69C95"/>
                </a:solidFill>
              </a:rPr>
              <a:t>uOttawa.ca</a:t>
            </a:r>
            <a:endParaRPr lang="en-US" dirty="0">
              <a:solidFill>
                <a:srgbClr val="A69C95"/>
              </a:solidFill>
            </a:endParaRPr>
          </a:p>
        </p:txBody>
      </p:sp>
      <p:pic>
        <p:nvPicPr>
          <p:cNvPr id="8" name="Picture 7" descr="uOttawa_HOR_WG7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9367" y="5947834"/>
            <a:ext cx="1697566" cy="454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3924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381000"/>
            <a:ext cx="1943100" cy="5029200"/>
          </a:xfrm>
        </p:spPr>
        <p:txBody>
          <a:bodyPr vert="eaVert"/>
          <a:lstStyle/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81000"/>
            <a:ext cx="5676900" cy="5029200"/>
          </a:xfrm>
        </p:spPr>
        <p:txBody>
          <a:bodyPr vert="eaVert"/>
          <a:lstStyle/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4941" y="6652164"/>
            <a:ext cx="9166412" cy="213307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 bwMode="auto">
          <a:xfrm>
            <a:off x="-6643" y="5768214"/>
            <a:ext cx="9165584" cy="886711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-110" charset="0"/>
              </a:rPr>
              <a:t> 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pitchFamily="-110" charset="0"/>
            </a:endParaRPr>
          </a:p>
        </p:txBody>
      </p:sp>
      <p:pic>
        <p:nvPicPr>
          <p:cNvPr id="6" name="Picture 5" descr="top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866"/>
            <a:ext cx="9144002" cy="384305"/>
          </a:xfrm>
          <a:prstGeom prst="rect">
            <a:avLst/>
          </a:prstGeom>
        </p:spPr>
      </p:pic>
      <p:sp>
        <p:nvSpPr>
          <p:cNvPr id="7" name="Footer Placeholder 6"/>
          <p:cNvSpPr txBox="1">
            <a:spLocks noChangeArrowheads="1"/>
          </p:cNvSpPr>
          <p:nvPr userDrawn="1"/>
        </p:nvSpPr>
        <p:spPr bwMode="auto">
          <a:xfrm>
            <a:off x="179512" y="6152115"/>
            <a:ext cx="4536504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rgbClr val="A69C95"/>
                </a:solidFill>
                <a:latin typeface="Verdana" charset="0"/>
                <a:ea typeface="ＭＳ Ｐゴシック" charset="0"/>
                <a:cs typeface="Verdana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dirty="0" err="1" smtClean="0">
                <a:solidFill>
                  <a:srgbClr val="A69C95"/>
                </a:solidFill>
              </a:rPr>
              <a:t>uOttawa.ca</a:t>
            </a:r>
            <a:endParaRPr lang="en-US" dirty="0">
              <a:solidFill>
                <a:srgbClr val="A69C95"/>
              </a:solidFill>
            </a:endParaRPr>
          </a:p>
        </p:txBody>
      </p:sp>
      <p:pic>
        <p:nvPicPr>
          <p:cNvPr id="8" name="Picture 7" descr="uOttawa_HOR_WG7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9367" y="5947834"/>
            <a:ext cx="1697566" cy="454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8269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12750" y="692696"/>
            <a:ext cx="7774632" cy="864096"/>
          </a:xfrm>
        </p:spPr>
        <p:txBody>
          <a:bodyPr/>
          <a:lstStyle/>
          <a:p>
            <a:endParaRPr lang="en-US" b="1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95536" y="1700808"/>
            <a:ext cx="7772400" cy="3753544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4941" y="6652164"/>
            <a:ext cx="9166412" cy="21330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 bwMode="auto">
          <a:xfrm>
            <a:off x="-6643" y="5768214"/>
            <a:ext cx="9150643" cy="886711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-110" charset="0"/>
              </a:rPr>
              <a:t> 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pitchFamily="-110" charset="0"/>
            </a:endParaRPr>
          </a:p>
        </p:txBody>
      </p:sp>
      <p:pic>
        <p:nvPicPr>
          <p:cNvPr id="14" name="Picture 13" descr="top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866"/>
            <a:ext cx="9144002" cy="384305"/>
          </a:xfrm>
          <a:prstGeom prst="rect">
            <a:avLst/>
          </a:prstGeom>
        </p:spPr>
      </p:pic>
      <p:sp>
        <p:nvSpPr>
          <p:cNvPr id="15" name="Footer Placeholder 6"/>
          <p:cNvSpPr txBox="1">
            <a:spLocks noChangeArrowheads="1"/>
          </p:cNvSpPr>
          <p:nvPr userDrawn="1"/>
        </p:nvSpPr>
        <p:spPr bwMode="auto">
          <a:xfrm>
            <a:off x="179512" y="6152115"/>
            <a:ext cx="4536504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rgbClr val="A69C95"/>
                </a:solidFill>
                <a:latin typeface="Verdana" charset="0"/>
                <a:ea typeface="ＭＳ Ｐゴシック" charset="0"/>
                <a:cs typeface="Verdana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dirty="0" err="1" smtClean="0">
                <a:solidFill>
                  <a:srgbClr val="A69C95"/>
                </a:solidFill>
              </a:rPr>
              <a:t>uOttawa.ca</a:t>
            </a:r>
            <a:endParaRPr lang="en-US" dirty="0">
              <a:solidFill>
                <a:srgbClr val="A69C95"/>
              </a:solidFill>
            </a:endParaRPr>
          </a:p>
        </p:txBody>
      </p:sp>
      <p:pic>
        <p:nvPicPr>
          <p:cNvPr id="16" name="Picture 15" descr="uOttawa_HOR_WG7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9367" y="5947834"/>
            <a:ext cx="1697566" cy="454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6645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281115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780928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CA" smtClean="0"/>
              <a:t>Click to edit Master text styles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4941" y="6652164"/>
            <a:ext cx="9166412" cy="213307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 bwMode="auto">
          <a:xfrm>
            <a:off x="-6643" y="5768214"/>
            <a:ext cx="9165584" cy="886711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-110" charset="0"/>
              </a:rPr>
              <a:t> 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pitchFamily="-110" charset="0"/>
            </a:endParaRPr>
          </a:p>
        </p:txBody>
      </p:sp>
      <p:pic>
        <p:nvPicPr>
          <p:cNvPr id="6" name="Picture 5" descr="top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866"/>
            <a:ext cx="9144002" cy="384305"/>
          </a:xfrm>
          <a:prstGeom prst="rect">
            <a:avLst/>
          </a:prstGeom>
        </p:spPr>
      </p:pic>
      <p:sp>
        <p:nvSpPr>
          <p:cNvPr id="7" name="Footer Placeholder 6"/>
          <p:cNvSpPr txBox="1">
            <a:spLocks noChangeArrowheads="1"/>
          </p:cNvSpPr>
          <p:nvPr userDrawn="1"/>
        </p:nvSpPr>
        <p:spPr bwMode="auto">
          <a:xfrm>
            <a:off x="179512" y="6152115"/>
            <a:ext cx="4536504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rgbClr val="A69C95"/>
                </a:solidFill>
                <a:latin typeface="Verdana" charset="0"/>
                <a:ea typeface="ＭＳ Ｐゴシック" charset="0"/>
                <a:cs typeface="Verdana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dirty="0" err="1" smtClean="0">
                <a:solidFill>
                  <a:srgbClr val="A69C95"/>
                </a:solidFill>
              </a:rPr>
              <a:t>uOttawa.ca</a:t>
            </a:r>
            <a:endParaRPr lang="en-US" dirty="0">
              <a:solidFill>
                <a:srgbClr val="A69C95"/>
              </a:solidFill>
            </a:endParaRPr>
          </a:p>
        </p:txBody>
      </p:sp>
      <p:pic>
        <p:nvPicPr>
          <p:cNvPr id="8" name="Picture 7" descr="uOttawa_HOR_WG7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9367" y="5947834"/>
            <a:ext cx="1697566" cy="454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7314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524000"/>
            <a:ext cx="38100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38100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4941" y="6652164"/>
            <a:ext cx="9166412" cy="213307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 bwMode="auto">
          <a:xfrm>
            <a:off x="-6643" y="5768214"/>
            <a:ext cx="9165584" cy="886711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-110" charset="0"/>
              </a:rPr>
              <a:t> 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pitchFamily="-110" charset="0"/>
            </a:endParaRPr>
          </a:p>
        </p:txBody>
      </p:sp>
      <p:pic>
        <p:nvPicPr>
          <p:cNvPr id="7" name="Picture 6" descr="top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866"/>
            <a:ext cx="9144002" cy="384305"/>
          </a:xfrm>
          <a:prstGeom prst="rect">
            <a:avLst/>
          </a:prstGeom>
        </p:spPr>
      </p:pic>
      <p:sp>
        <p:nvSpPr>
          <p:cNvPr id="8" name="Footer Placeholder 6"/>
          <p:cNvSpPr txBox="1">
            <a:spLocks noChangeArrowheads="1"/>
          </p:cNvSpPr>
          <p:nvPr userDrawn="1"/>
        </p:nvSpPr>
        <p:spPr bwMode="auto">
          <a:xfrm>
            <a:off x="179512" y="6152115"/>
            <a:ext cx="4536504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rgbClr val="A69C95"/>
                </a:solidFill>
                <a:latin typeface="Verdana" charset="0"/>
                <a:ea typeface="ＭＳ Ｐゴシック" charset="0"/>
                <a:cs typeface="Verdana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dirty="0" err="1" smtClean="0">
                <a:solidFill>
                  <a:srgbClr val="A69C95"/>
                </a:solidFill>
              </a:rPr>
              <a:t>uOttawa.ca</a:t>
            </a:r>
            <a:endParaRPr lang="en-US" dirty="0">
              <a:solidFill>
                <a:srgbClr val="A69C95"/>
              </a:solidFill>
            </a:endParaRPr>
          </a:p>
        </p:txBody>
      </p:sp>
      <p:pic>
        <p:nvPicPr>
          <p:cNvPr id="9" name="Picture 8" descr="uOttawa_HOR_WG7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9367" y="5947834"/>
            <a:ext cx="1697566" cy="454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5733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A" smtClean="0"/>
              <a:t>Click to edit Master text styles</a:t>
            </a:r>
          </a:p>
          <a:p>
            <a:pPr lvl="1"/>
            <a:r>
              <a:rPr lang="fr-CA" smtClean="0"/>
              <a:t>Second level</a:t>
            </a:r>
          </a:p>
          <a:p>
            <a:pPr lvl="2"/>
            <a:r>
              <a:rPr lang="fr-CA" smtClean="0"/>
              <a:t>Third level</a:t>
            </a:r>
          </a:p>
          <a:p>
            <a:pPr lvl="3"/>
            <a:r>
              <a:rPr lang="fr-CA" smtClean="0"/>
              <a:t>Fourth level</a:t>
            </a:r>
          </a:p>
          <a:p>
            <a:pPr lvl="4"/>
            <a:r>
              <a:rPr lang="fr-CA" smtClean="0"/>
              <a:t>Fifth level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4941" y="6652164"/>
            <a:ext cx="9166412" cy="213307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 bwMode="auto">
          <a:xfrm>
            <a:off x="-6643" y="5768214"/>
            <a:ext cx="9165584" cy="886711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-110" charset="0"/>
              </a:rPr>
              <a:t> 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pitchFamily="-110" charset="0"/>
            </a:endParaRPr>
          </a:p>
        </p:txBody>
      </p:sp>
      <p:pic>
        <p:nvPicPr>
          <p:cNvPr id="9" name="Picture 8" descr="top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866"/>
            <a:ext cx="9144002" cy="384305"/>
          </a:xfrm>
          <a:prstGeom prst="rect">
            <a:avLst/>
          </a:prstGeom>
        </p:spPr>
      </p:pic>
      <p:sp>
        <p:nvSpPr>
          <p:cNvPr id="10" name="Footer Placeholder 6"/>
          <p:cNvSpPr txBox="1">
            <a:spLocks noChangeArrowheads="1"/>
          </p:cNvSpPr>
          <p:nvPr userDrawn="1"/>
        </p:nvSpPr>
        <p:spPr bwMode="auto">
          <a:xfrm>
            <a:off x="179512" y="6152115"/>
            <a:ext cx="4536504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rgbClr val="A69C95"/>
                </a:solidFill>
                <a:latin typeface="Verdana" charset="0"/>
                <a:ea typeface="ＭＳ Ｐゴシック" charset="0"/>
                <a:cs typeface="Verdana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dirty="0" err="1" smtClean="0">
                <a:solidFill>
                  <a:srgbClr val="A69C95"/>
                </a:solidFill>
              </a:rPr>
              <a:t>uOttawa.ca</a:t>
            </a:r>
            <a:endParaRPr lang="en-US" dirty="0">
              <a:solidFill>
                <a:srgbClr val="A69C95"/>
              </a:solidFill>
            </a:endParaRPr>
          </a:p>
        </p:txBody>
      </p:sp>
      <p:pic>
        <p:nvPicPr>
          <p:cNvPr id="11" name="Picture 10" descr="uOttawa_HOR_WG7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9367" y="5947834"/>
            <a:ext cx="1697566" cy="454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2345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Click to edit Master title style</a:t>
            </a:r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4941" y="6652164"/>
            <a:ext cx="9166412" cy="213307"/>
          </a:xfrm>
          <a:prstGeom prst="rect">
            <a:avLst/>
          </a:prstGeom>
        </p:spPr>
      </p:pic>
      <p:sp>
        <p:nvSpPr>
          <p:cNvPr id="4" name="Rectangle 3"/>
          <p:cNvSpPr/>
          <p:nvPr userDrawn="1"/>
        </p:nvSpPr>
        <p:spPr bwMode="auto">
          <a:xfrm>
            <a:off x="-6643" y="5768214"/>
            <a:ext cx="9165584" cy="886711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-110" charset="0"/>
              </a:rPr>
              <a:t> 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pitchFamily="-110" charset="0"/>
            </a:endParaRPr>
          </a:p>
        </p:txBody>
      </p:sp>
      <p:pic>
        <p:nvPicPr>
          <p:cNvPr id="5" name="Picture 4" descr="top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866"/>
            <a:ext cx="9144002" cy="384305"/>
          </a:xfrm>
          <a:prstGeom prst="rect">
            <a:avLst/>
          </a:prstGeom>
        </p:spPr>
      </p:pic>
      <p:sp>
        <p:nvSpPr>
          <p:cNvPr id="6" name="Footer Placeholder 6"/>
          <p:cNvSpPr txBox="1">
            <a:spLocks noChangeArrowheads="1"/>
          </p:cNvSpPr>
          <p:nvPr userDrawn="1"/>
        </p:nvSpPr>
        <p:spPr bwMode="auto">
          <a:xfrm>
            <a:off x="179512" y="6152115"/>
            <a:ext cx="4536504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rgbClr val="A69C95"/>
                </a:solidFill>
                <a:latin typeface="Verdana" charset="0"/>
                <a:ea typeface="ＭＳ Ｐゴシック" charset="0"/>
                <a:cs typeface="Verdana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dirty="0" err="1" smtClean="0">
                <a:solidFill>
                  <a:srgbClr val="A69C95"/>
                </a:solidFill>
              </a:rPr>
              <a:t>uOttawa.ca</a:t>
            </a:r>
            <a:endParaRPr lang="en-US" dirty="0">
              <a:solidFill>
                <a:srgbClr val="A69C95"/>
              </a:solidFill>
            </a:endParaRPr>
          </a:p>
        </p:txBody>
      </p:sp>
      <p:pic>
        <p:nvPicPr>
          <p:cNvPr id="7" name="Picture 6" descr="uOttawa_HOR_WG7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9367" y="5947834"/>
            <a:ext cx="1697566" cy="454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0011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4941" y="6652164"/>
            <a:ext cx="9166412" cy="213307"/>
          </a:xfrm>
          <a:prstGeom prst="rect">
            <a:avLst/>
          </a:prstGeom>
        </p:spPr>
      </p:pic>
      <p:sp>
        <p:nvSpPr>
          <p:cNvPr id="3" name="Rectangle 2"/>
          <p:cNvSpPr/>
          <p:nvPr userDrawn="1"/>
        </p:nvSpPr>
        <p:spPr bwMode="auto">
          <a:xfrm>
            <a:off x="-6643" y="5768214"/>
            <a:ext cx="9165584" cy="886711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-110" charset="0"/>
              </a:rPr>
              <a:t> 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pitchFamily="-110" charset="0"/>
            </a:endParaRPr>
          </a:p>
        </p:txBody>
      </p:sp>
      <p:pic>
        <p:nvPicPr>
          <p:cNvPr id="4" name="Picture 3" descr="top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866"/>
            <a:ext cx="9144002" cy="384305"/>
          </a:xfrm>
          <a:prstGeom prst="rect">
            <a:avLst/>
          </a:prstGeom>
        </p:spPr>
      </p:pic>
      <p:sp>
        <p:nvSpPr>
          <p:cNvPr id="5" name="Footer Placeholder 6"/>
          <p:cNvSpPr txBox="1">
            <a:spLocks noChangeArrowheads="1"/>
          </p:cNvSpPr>
          <p:nvPr userDrawn="1"/>
        </p:nvSpPr>
        <p:spPr bwMode="auto">
          <a:xfrm>
            <a:off x="179512" y="6152115"/>
            <a:ext cx="4536504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rgbClr val="A69C95"/>
                </a:solidFill>
                <a:latin typeface="Verdana" charset="0"/>
                <a:ea typeface="ＭＳ Ｐゴシック" charset="0"/>
                <a:cs typeface="Verdana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dirty="0" err="1" smtClean="0">
                <a:solidFill>
                  <a:srgbClr val="A69C95"/>
                </a:solidFill>
              </a:rPr>
              <a:t>uOttawa.ca</a:t>
            </a:r>
            <a:endParaRPr lang="en-US" dirty="0">
              <a:solidFill>
                <a:srgbClr val="A69C95"/>
              </a:solidFill>
            </a:endParaRPr>
          </a:p>
        </p:txBody>
      </p:sp>
      <p:pic>
        <p:nvPicPr>
          <p:cNvPr id="6" name="Picture 5" descr="uOttawa_HOR_WG7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9367" y="5947834"/>
            <a:ext cx="1697566" cy="454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3743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A" dirty="0" smtClean="0"/>
              <a:t>Click to </a:t>
            </a:r>
            <a:r>
              <a:rPr lang="fr-CA" dirty="0" err="1" smtClean="0"/>
              <a:t>edit</a:t>
            </a:r>
            <a:r>
              <a:rPr lang="fr-CA" dirty="0" smtClean="0"/>
              <a:t> Master </a:t>
            </a:r>
            <a:r>
              <a:rPr lang="fr-CA" dirty="0" err="1" smtClean="0"/>
              <a:t>title</a:t>
            </a:r>
            <a:r>
              <a:rPr lang="fr-CA" dirty="0" smtClean="0"/>
              <a:t>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40466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A" dirty="0" smtClean="0"/>
              <a:t>Click to </a:t>
            </a:r>
            <a:r>
              <a:rPr lang="fr-CA" dirty="0" err="1" smtClean="0"/>
              <a:t>edit</a:t>
            </a:r>
            <a:r>
              <a:rPr lang="fr-CA" dirty="0" smtClean="0"/>
              <a:t> Master </a:t>
            </a:r>
            <a:r>
              <a:rPr lang="fr-CA" dirty="0" err="1" smtClean="0"/>
              <a:t>text</a:t>
            </a:r>
            <a:r>
              <a:rPr lang="fr-CA" dirty="0" smtClean="0"/>
              <a:t> styles</a:t>
            </a:r>
          </a:p>
          <a:p>
            <a:pPr lvl="1"/>
            <a:r>
              <a:rPr lang="fr-CA" dirty="0" smtClean="0"/>
              <a:t>Second </a:t>
            </a:r>
            <a:r>
              <a:rPr lang="fr-CA" dirty="0" err="1" smtClean="0"/>
              <a:t>level</a:t>
            </a:r>
            <a:endParaRPr lang="fr-CA" dirty="0" smtClean="0"/>
          </a:p>
          <a:p>
            <a:pPr lvl="2"/>
            <a:r>
              <a:rPr lang="fr-CA" dirty="0" err="1" smtClean="0"/>
              <a:t>Third</a:t>
            </a:r>
            <a:r>
              <a:rPr lang="fr-CA" dirty="0" smtClean="0"/>
              <a:t> </a:t>
            </a:r>
            <a:r>
              <a:rPr lang="fr-CA" dirty="0" err="1" smtClean="0"/>
              <a:t>level</a:t>
            </a:r>
            <a:endParaRPr lang="fr-CA" dirty="0" smtClean="0"/>
          </a:p>
          <a:p>
            <a:pPr lvl="3"/>
            <a:r>
              <a:rPr lang="fr-CA" dirty="0" err="1" smtClean="0"/>
              <a:t>Fourth</a:t>
            </a:r>
            <a:r>
              <a:rPr lang="fr-CA" dirty="0" smtClean="0"/>
              <a:t> </a:t>
            </a:r>
            <a:r>
              <a:rPr lang="fr-CA" dirty="0" err="1" smtClean="0"/>
              <a:t>level</a:t>
            </a:r>
            <a:endParaRPr lang="fr-CA" dirty="0" smtClean="0"/>
          </a:p>
          <a:p>
            <a:pPr lvl="4"/>
            <a:r>
              <a:rPr lang="fr-CA" dirty="0" err="1" smtClean="0"/>
              <a:t>Fifth</a:t>
            </a:r>
            <a:r>
              <a:rPr lang="fr-CA" dirty="0" smtClean="0"/>
              <a:t> </a:t>
            </a:r>
            <a:r>
              <a:rPr lang="fr-CA" dirty="0" err="1" smtClean="0"/>
              <a:t>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772816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 smtClean="0"/>
              <a:t>Click to edit Master text styles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4941" y="6652164"/>
            <a:ext cx="9166412" cy="213307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 bwMode="auto">
          <a:xfrm>
            <a:off x="-6643" y="5768214"/>
            <a:ext cx="9165584" cy="886711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-110" charset="0"/>
              </a:rPr>
              <a:t> 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pitchFamily="-110" charset="0"/>
            </a:endParaRPr>
          </a:p>
        </p:txBody>
      </p:sp>
      <p:pic>
        <p:nvPicPr>
          <p:cNvPr id="7" name="Picture 6" descr="top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866"/>
            <a:ext cx="9144002" cy="384305"/>
          </a:xfrm>
          <a:prstGeom prst="rect">
            <a:avLst/>
          </a:prstGeom>
        </p:spPr>
      </p:pic>
      <p:sp>
        <p:nvSpPr>
          <p:cNvPr id="8" name="Footer Placeholder 6"/>
          <p:cNvSpPr txBox="1">
            <a:spLocks noChangeArrowheads="1"/>
          </p:cNvSpPr>
          <p:nvPr userDrawn="1"/>
        </p:nvSpPr>
        <p:spPr bwMode="auto">
          <a:xfrm>
            <a:off x="179512" y="6152115"/>
            <a:ext cx="4536504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rgbClr val="A69C95"/>
                </a:solidFill>
                <a:latin typeface="Verdana" charset="0"/>
                <a:ea typeface="ＭＳ Ｐゴシック" charset="0"/>
                <a:cs typeface="Verdana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dirty="0" err="1" smtClean="0">
                <a:solidFill>
                  <a:srgbClr val="A69C95"/>
                </a:solidFill>
              </a:rPr>
              <a:t>uOttawa.ca</a:t>
            </a:r>
            <a:endParaRPr lang="en-US" dirty="0">
              <a:solidFill>
                <a:srgbClr val="A69C95"/>
              </a:solidFill>
            </a:endParaRPr>
          </a:p>
        </p:txBody>
      </p:sp>
      <p:pic>
        <p:nvPicPr>
          <p:cNvPr id="9" name="Picture 8" descr="uOttawa_HOR_WG7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9367" y="5947834"/>
            <a:ext cx="1697566" cy="454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423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302422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53630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CA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869160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 smtClean="0"/>
              <a:t>Click to edit Master text styles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4941" y="6652164"/>
            <a:ext cx="9166412" cy="213307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 bwMode="auto">
          <a:xfrm>
            <a:off x="-6643" y="5768214"/>
            <a:ext cx="9165584" cy="886711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-110" charset="0"/>
              </a:rPr>
              <a:t> 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pitchFamily="-110" charset="0"/>
            </a:endParaRPr>
          </a:p>
        </p:txBody>
      </p:sp>
      <p:pic>
        <p:nvPicPr>
          <p:cNvPr id="7" name="Picture 6" descr="top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866"/>
            <a:ext cx="9144002" cy="384305"/>
          </a:xfrm>
          <a:prstGeom prst="rect">
            <a:avLst/>
          </a:prstGeom>
        </p:spPr>
      </p:pic>
      <p:sp>
        <p:nvSpPr>
          <p:cNvPr id="8" name="Footer Placeholder 6"/>
          <p:cNvSpPr txBox="1">
            <a:spLocks noChangeArrowheads="1"/>
          </p:cNvSpPr>
          <p:nvPr userDrawn="1"/>
        </p:nvSpPr>
        <p:spPr bwMode="auto">
          <a:xfrm>
            <a:off x="179512" y="6152115"/>
            <a:ext cx="4536504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rgbClr val="A69C95"/>
                </a:solidFill>
                <a:latin typeface="Verdana" charset="0"/>
                <a:ea typeface="ＭＳ Ｐゴシック" charset="0"/>
                <a:cs typeface="Verdana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9pPr>
          </a:lstStyle>
          <a:p>
            <a:pPr algn="l"/>
            <a:r>
              <a:rPr lang="en-US" dirty="0" err="1" smtClean="0">
                <a:solidFill>
                  <a:srgbClr val="A69C95"/>
                </a:solidFill>
              </a:rPr>
              <a:t>uOttawa.ca</a:t>
            </a:r>
            <a:endParaRPr lang="en-US" dirty="0">
              <a:solidFill>
                <a:srgbClr val="A69C95"/>
              </a:solidFill>
            </a:endParaRPr>
          </a:p>
        </p:txBody>
      </p:sp>
      <p:pic>
        <p:nvPicPr>
          <p:cNvPr id="9" name="Picture 8" descr="uOttawa_HOR_WG7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9367" y="5947834"/>
            <a:ext cx="1697566" cy="454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20059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81000"/>
            <a:ext cx="65532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CA" dirty="0" smtClean="0"/>
              <a:t>Click to </a:t>
            </a:r>
            <a:r>
              <a:rPr lang="fr-CA" dirty="0" err="1" smtClean="0"/>
              <a:t>add</a:t>
            </a:r>
            <a:r>
              <a:rPr lang="fr-CA" dirty="0" smtClean="0"/>
              <a:t> </a:t>
            </a:r>
            <a:r>
              <a:rPr lang="fr-CA" dirty="0" err="1" smtClean="0"/>
              <a:t>title</a:t>
            </a:r>
            <a:r>
              <a:rPr lang="fr-CA" dirty="0" smtClean="0"/>
              <a:t> </a:t>
            </a:r>
            <a:r>
              <a:rPr lang="fr-CA" dirty="0" err="1" smtClean="0"/>
              <a:t>here</a:t>
            </a:r>
            <a:endParaRPr lang="en-US" dirty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24000"/>
            <a:ext cx="77724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A" dirty="0" smtClean="0"/>
              <a:t>Click to </a:t>
            </a:r>
            <a:r>
              <a:rPr lang="fr-CA" dirty="0" err="1" smtClean="0"/>
              <a:t>add</a:t>
            </a:r>
            <a:r>
              <a:rPr lang="fr-CA" dirty="0" smtClean="0"/>
              <a:t> content </a:t>
            </a:r>
            <a:r>
              <a:rPr lang="fr-CA" dirty="0" err="1" smtClean="0"/>
              <a:t>here</a:t>
            </a:r>
            <a:endParaRPr lang="en-US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8663717" y="200778"/>
            <a:ext cx="4320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F0B1AAE9-9813-2248-B2A8-96C88B254205}" type="slidenum">
              <a:rPr lang="en-US" sz="1000" smtClean="0">
                <a:solidFill>
                  <a:schemeClr val="bg2"/>
                </a:solidFill>
                <a:latin typeface="Arial;"/>
                <a:cs typeface="Arial;"/>
              </a:rPr>
              <a:t>‹#›</a:t>
            </a:fld>
            <a:endParaRPr lang="en-US" sz="1000" dirty="0">
              <a:solidFill>
                <a:schemeClr val="bg2"/>
              </a:solidFill>
              <a:latin typeface="Arial;"/>
              <a:cs typeface="Arial;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+mn-lt"/>
          <a:ea typeface="ＭＳ Ｐゴシック" charset="0"/>
          <a:cs typeface="Verdana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990000"/>
          </a:solidFill>
          <a:latin typeface="Verdana" charset="0"/>
          <a:ea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990000"/>
          </a:solidFill>
          <a:latin typeface="Verdana" charset="0"/>
          <a:ea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990000"/>
          </a:solidFill>
          <a:latin typeface="Verdana" charset="0"/>
          <a:ea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990000"/>
          </a:solidFill>
          <a:latin typeface="Verdana" charset="0"/>
          <a:ea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990000"/>
          </a:solidFill>
          <a:latin typeface="Arial Black" pitchFamily="-110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990000"/>
          </a:solidFill>
          <a:latin typeface="Arial Black" pitchFamily="-110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990000"/>
          </a:solidFill>
          <a:latin typeface="Arial Black" pitchFamily="-110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990000"/>
          </a:solidFill>
          <a:latin typeface="Arial Black" pitchFamily="-110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charset="0"/>
          <a:cs typeface="Verdana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Verdana"/>
          <a:ea typeface="ＭＳ Ｐゴシック" pitchFamily="-110" charset="-128"/>
          <a:cs typeface="Verdan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Verdana"/>
          <a:ea typeface="ＭＳ Ｐゴシック" pitchFamily="-110" charset="-128"/>
          <a:cs typeface="Verdan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Verdana"/>
          <a:ea typeface="ＭＳ Ｐゴシック" pitchFamily="-110" charset="-128"/>
          <a:cs typeface="Verdan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Verdana"/>
          <a:ea typeface="ＭＳ Ｐゴシック" pitchFamily="-110" charset="-128"/>
          <a:cs typeface="Verdan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0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0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0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0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7" Type="http://schemas.openxmlformats.org/officeDocument/2006/relationships/image" Target="../media/image23.png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emf"/><Relationship Id="rId5" Type="http://schemas.openxmlformats.org/officeDocument/2006/relationships/customXml" Target="../ink/ink4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3" Type="http://schemas.openxmlformats.org/officeDocument/2006/relationships/image" Target="../media/image8.jpeg"/><Relationship Id="rId7" Type="http://schemas.openxmlformats.org/officeDocument/2006/relationships/customXml" Target="../ink/ink5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customXml" Target="../ink/ink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emf"/><Relationship Id="rId4" Type="http://schemas.openxmlformats.org/officeDocument/2006/relationships/customXml" Target="../ink/ink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28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5" Type="http://schemas.openxmlformats.org/officeDocument/2006/relationships/customXml" Target="../ink/ink8.xml"/><Relationship Id="rId4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3" Type="http://schemas.openxmlformats.org/officeDocument/2006/relationships/image" Target="../media/image8.jpeg"/><Relationship Id="rId7" Type="http://schemas.openxmlformats.org/officeDocument/2006/relationships/customXml" Target="../ink/ink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 descr="C:\Users\Cmorris\Desktop\IMG_097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6716"/>
            <a:ext cx="9144000" cy="578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ctangle 20"/>
          <p:cNvSpPr/>
          <p:nvPr/>
        </p:nvSpPr>
        <p:spPr bwMode="auto">
          <a:xfrm>
            <a:off x="-1" y="4567939"/>
            <a:ext cx="6516216" cy="1224136"/>
          </a:xfrm>
          <a:prstGeom prst="rect">
            <a:avLst/>
          </a:prstGeom>
          <a:solidFill>
            <a:schemeClr val="tx1">
              <a:alpha val="7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110" charset="0"/>
            </a:endParaRPr>
          </a:p>
        </p:txBody>
      </p:sp>
      <p:sp>
        <p:nvSpPr>
          <p:cNvPr id="18" name="Title 1"/>
          <p:cNvSpPr txBox="1">
            <a:spLocks/>
          </p:cNvSpPr>
          <p:nvPr/>
        </p:nvSpPr>
        <p:spPr bwMode="auto">
          <a:xfrm>
            <a:off x="-1" y="4639947"/>
            <a:ext cx="6516216" cy="1080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990000"/>
                </a:solidFill>
                <a:latin typeface="Verdana"/>
                <a:ea typeface="ＭＳ Ｐゴシック" charset="0"/>
                <a:cs typeface="Verdana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990000"/>
                </a:solidFill>
                <a:latin typeface="Verdana" charset="0"/>
                <a:ea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990000"/>
                </a:solidFill>
                <a:latin typeface="Verdana" charset="0"/>
                <a:ea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990000"/>
                </a:solidFill>
                <a:latin typeface="Verdana" charset="0"/>
                <a:ea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990000"/>
                </a:solidFill>
                <a:latin typeface="Verdana" charset="0"/>
                <a:ea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990000"/>
                </a:solidFill>
                <a:latin typeface="Arial Black" pitchFamily="-110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990000"/>
                </a:solidFill>
                <a:latin typeface="Arial Black" pitchFamily="-110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990000"/>
                </a:solidFill>
                <a:latin typeface="Arial Black" pitchFamily="-110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990000"/>
                </a:solidFill>
                <a:latin typeface="Arial Black" pitchFamily="-110" charset="0"/>
              </a:defRPr>
            </a:lvl9pPr>
          </a:lstStyle>
          <a:p>
            <a:r>
              <a:rPr lang="en-US" sz="2400" dirty="0" smtClean="0">
                <a:solidFill>
                  <a:schemeClr val="bg1"/>
                </a:solidFill>
                <a:latin typeface="Arial"/>
                <a:cs typeface="Arial"/>
              </a:rPr>
              <a:t>A Model for assessing ATP demands of sustained </a:t>
            </a:r>
            <a:r>
              <a:rPr lang="en-US" sz="2400" dirty="0">
                <a:solidFill>
                  <a:schemeClr val="bg1"/>
                </a:solidFill>
                <a:latin typeface="Arial"/>
                <a:cs typeface="Arial"/>
              </a:rPr>
              <a:t>high frequency </a:t>
            </a:r>
            <a:r>
              <a:rPr lang="en-US" sz="2400" dirty="0" smtClean="0">
                <a:solidFill>
                  <a:schemeClr val="bg1"/>
                </a:solidFill>
                <a:latin typeface="Arial"/>
                <a:cs typeface="Arial"/>
              </a:rPr>
              <a:t>firing</a:t>
            </a:r>
            <a:endParaRPr lang="en-US" sz="24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5" name="Text Placeholder 2"/>
          <p:cNvSpPr txBox="1">
            <a:spLocks/>
          </p:cNvSpPr>
          <p:nvPr/>
        </p:nvSpPr>
        <p:spPr bwMode="auto">
          <a:xfrm>
            <a:off x="1750625" y="6020599"/>
            <a:ext cx="4765590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Verdana"/>
                <a:ea typeface="ＭＳ Ｐゴシック" charset="0"/>
                <a:cs typeface="Verdana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Verdana"/>
                <a:ea typeface="ＭＳ Ｐゴシック" pitchFamily="-110" charset="-128"/>
                <a:cs typeface="Verdan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Verdana"/>
                <a:ea typeface="ＭＳ Ｐゴシック" pitchFamily="-110" charset="-128"/>
                <a:cs typeface="Verdan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Verdana"/>
                <a:ea typeface="ＭＳ Ｐゴシック" pitchFamily="-110" charset="-128"/>
                <a:cs typeface="Verdan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/>
                <a:ea typeface="ＭＳ Ｐゴシック" pitchFamily="-110" charset="-128"/>
                <a:cs typeface="Verdan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9pPr>
          </a:lstStyle>
          <a:p>
            <a:pPr marL="0" indent="0">
              <a:buNone/>
            </a:pPr>
            <a:r>
              <a:rPr lang="en-US" b="1" dirty="0" err="1" smtClean="0">
                <a:latin typeface="Arial"/>
                <a:cs typeface="Arial"/>
              </a:rPr>
              <a:t>Béla</a:t>
            </a:r>
            <a:r>
              <a:rPr lang="en-US" b="1" dirty="0" smtClean="0">
                <a:latin typeface="Arial"/>
                <a:cs typeface="Arial"/>
              </a:rPr>
              <a:t> Joos, Catherine E. Morris </a:t>
            </a:r>
            <a:r>
              <a:rPr lang="en-US" dirty="0">
                <a:latin typeface="Arial"/>
                <a:cs typeface="Arial"/>
              </a:rPr>
              <a:t>(OHRI</a:t>
            </a:r>
            <a:r>
              <a:rPr lang="en-US" dirty="0" smtClean="0">
                <a:latin typeface="Arial"/>
                <a:cs typeface="Arial"/>
              </a:rPr>
              <a:t>)</a:t>
            </a:r>
            <a:endParaRPr lang="en-US" sz="1600" dirty="0">
              <a:latin typeface="Arial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608266" y="4700935"/>
            <a:ext cx="22322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u="sng" dirty="0" smtClean="0"/>
              <a:t>Biology collaborators</a:t>
            </a:r>
            <a:r>
              <a:rPr lang="en-US" sz="1600" b="1" dirty="0" smtClean="0"/>
              <a:t>: </a:t>
            </a:r>
            <a:endParaRPr lang="en-US" sz="500" b="1" dirty="0" smtClean="0"/>
          </a:p>
          <a:p>
            <a:r>
              <a:rPr lang="en-US" sz="500" b="1" dirty="0" smtClean="0"/>
              <a:t> </a:t>
            </a:r>
            <a:r>
              <a:rPr lang="en-US" sz="1600" b="1" dirty="0" smtClean="0"/>
              <a:t> John Lewis –U Ottawa</a:t>
            </a:r>
            <a:endParaRPr lang="en-US" sz="500" b="1" dirty="0"/>
          </a:p>
          <a:p>
            <a:r>
              <a:rPr lang="en-US" sz="500" b="1" dirty="0" smtClean="0"/>
              <a:t>   </a:t>
            </a:r>
            <a:r>
              <a:rPr lang="en-US" sz="1600" b="1" dirty="0" smtClean="0"/>
              <a:t>Michael Markham –</a:t>
            </a:r>
          </a:p>
          <a:p>
            <a:r>
              <a:rPr lang="en-US" sz="1600" b="1" dirty="0"/>
              <a:t> </a:t>
            </a:r>
            <a:r>
              <a:rPr lang="en-US" sz="1600" b="1" dirty="0" smtClean="0"/>
              <a:t>         U Oklahoma  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875560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1102" y="404664"/>
            <a:ext cx="5469106" cy="5544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7544" y="1052736"/>
            <a:ext cx="259228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The </a:t>
            </a:r>
            <a:r>
              <a:rPr lang="en-US" sz="2000" dirty="0" smtClean="0"/>
              <a:t>increased demand of ATP based on Na</a:t>
            </a:r>
            <a:r>
              <a:rPr lang="en-US" sz="2000" baseline="30000" dirty="0" smtClean="0"/>
              <a:t>+ </a:t>
            </a:r>
            <a:r>
              <a:rPr lang="en-US" sz="2000" dirty="0" smtClean="0"/>
              <a:t> entry </a:t>
            </a:r>
            <a:r>
              <a:rPr lang="en-US" sz="2000" dirty="0" smtClean="0"/>
              <a:t>is </a:t>
            </a:r>
            <a:r>
              <a:rPr lang="en-US" sz="2000" dirty="0" smtClean="0"/>
              <a:t>a result of overlap of action potentials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966276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325" y="476672"/>
            <a:ext cx="5010150" cy="352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6214" y="1034318"/>
            <a:ext cx="316835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The high measured increase in cost has then to arise from increased demands related to generating high frequency stimulus</a:t>
            </a:r>
            <a:endParaRPr lang="en-US" sz="2000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5331" y="4009401"/>
            <a:ext cx="2543175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996159" y="3655150"/>
            <a:ext cx="477638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Reaction-diffusion process where </a:t>
            </a:r>
            <a:r>
              <a:rPr lang="en-US" sz="2000" dirty="0" err="1" smtClean="0"/>
              <a:t>ACh</a:t>
            </a:r>
            <a:r>
              <a:rPr lang="en-US" sz="2000" dirty="0" smtClean="0"/>
              <a:t> released by vesicles diffuse across the gap partly intercepted by acetylcholinesterase. But others </a:t>
            </a:r>
            <a:r>
              <a:rPr lang="en-US" sz="2000" dirty="0" smtClean="0"/>
              <a:t>reach </a:t>
            </a:r>
            <a:r>
              <a:rPr lang="en-US" sz="2000" dirty="0" smtClean="0"/>
              <a:t>the posterior </a:t>
            </a:r>
            <a:r>
              <a:rPr lang="en-US" sz="2000" dirty="0" smtClean="0"/>
              <a:t>end of </a:t>
            </a:r>
            <a:r>
              <a:rPr lang="en-US" sz="2000" dirty="0" smtClean="0"/>
              <a:t>the </a:t>
            </a:r>
            <a:r>
              <a:rPr lang="en-US" sz="2000" dirty="0" err="1" smtClean="0"/>
              <a:t>electrocyte</a:t>
            </a:r>
            <a:r>
              <a:rPr lang="en-US" sz="2000" dirty="0" smtClean="0"/>
              <a:t> attaching to </a:t>
            </a:r>
            <a:r>
              <a:rPr lang="en-US" sz="2000" dirty="0" err="1" smtClean="0"/>
              <a:t>AChR</a:t>
            </a:r>
            <a:r>
              <a:rPr lang="en-US" sz="2000" dirty="0"/>
              <a:t> </a:t>
            </a:r>
            <a:r>
              <a:rPr lang="en-US" sz="2000" dirty="0" smtClean="0"/>
              <a:t>leading to stimulating current initiating the action potential.</a:t>
            </a: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3706629" y="5865574"/>
            <a:ext cx="26777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Khaliq et al, J. </a:t>
            </a:r>
            <a:r>
              <a:rPr lang="en-US" sz="1600" dirty="0" err="1" smtClean="0"/>
              <a:t>Neurosci</a:t>
            </a:r>
            <a:r>
              <a:rPr lang="en-US" sz="1600" dirty="0" smtClean="0"/>
              <a:t>. 2011</a:t>
            </a:r>
            <a:endParaRPr lang="en-US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3757669" y="3068960"/>
            <a:ext cx="31470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Phillips et al , </a:t>
            </a:r>
            <a:r>
              <a:rPr lang="en-US" sz="1400" i="1" dirty="0" smtClean="0"/>
              <a:t>Molecular Biol. of the Cell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4437079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836712"/>
            <a:ext cx="5599906" cy="4669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5536" y="1484784"/>
            <a:ext cx="266429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Fish shift their frequency when close to a conspecific.</a:t>
            </a:r>
          </a:p>
          <a:p>
            <a:endParaRPr lang="en-US" dirty="0"/>
          </a:p>
          <a:p>
            <a:r>
              <a:rPr lang="en-US" dirty="0" smtClean="0"/>
              <a:t>We show that this could be accomplished without the need to adjust their ion </a:t>
            </a:r>
            <a:r>
              <a:rPr lang="en-US" dirty="0" err="1" smtClean="0"/>
              <a:t>conductances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83192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7634" y="519470"/>
            <a:ext cx="19511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What is next?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25593" y="981135"/>
            <a:ext cx="31037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Whole </a:t>
            </a:r>
            <a:r>
              <a:rPr lang="en-US" sz="2000" dirty="0" err="1" smtClean="0"/>
              <a:t>electrocyte</a:t>
            </a:r>
            <a:r>
              <a:rPr lang="en-US" sz="2000" dirty="0" smtClean="0"/>
              <a:t> model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4" name="Ink 3"/>
              <p14:cNvContentPartPr/>
              <p14:nvPr/>
            </p14:nvContentPartPr>
            <p14:xfrm>
              <a:off x="251520" y="1520205"/>
              <a:ext cx="3544765" cy="108012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44680" y="1513364"/>
                <a:ext cx="3558446" cy="1093802"/>
              </a:xfrm>
              <a:prstGeom prst="rect">
                <a:avLst/>
              </a:prstGeom>
            </p:spPr>
          </p:pic>
        </mc:Fallback>
      </mc:AlternateContent>
      <p:sp>
        <p:nvSpPr>
          <p:cNvPr id="7" name="TextBox 6"/>
          <p:cNvSpPr txBox="1"/>
          <p:nvPr/>
        </p:nvSpPr>
        <p:spPr>
          <a:xfrm>
            <a:off x="683569" y="3861048"/>
            <a:ext cx="359534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Modeling the synaptic transmission: </a:t>
            </a:r>
            <a:r>
              <a:rPr lang="en-US" sz="2000" dirty="0" smtClean="0"/>
              <a:t>how the synapse is designed to permit firing frequencies up to 1000Hz or periods of the order of 1 </a:t>
            </a:r>
            <a:r>
              <a:rPr lang="en-US" sz="2000" dirty="0" err="1" smtClean="0"/>
              <a:t>ms</a:t>
            </a:r>
            <a:endParaRPr lang="en-US" sz="20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520205"/>
            <a:ext cx="3625204" cy="1519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9" name="Ink 8"/>
              <p14:cNvContentPartPr/>
              <p14:nvPr/>
            </p14:nvContentPartPr>
            <p14:xfrm>
              <a:off x="1353222" y="2358934"/>
              <a:ext cx="2925688" cy="1362472"/>
            </p14:xfrm>
          </p:contentPart>
        </mc:Choice>
        <mc:Fallback xmlns="">
          <p:pic>
            <p:nvPicPr>
              <p:cNvPr id="9" name="Ink 8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346382" y="2352093"/>
                <a:ext cx="2939368" cy="1376154"/>
              </a:xfrm>
              <a:prstGeom prst="rect">
                <a:avLst/>
              </a:prstGeom>
            </p:spPr>
          </p:pic>
        </mc:Fallback>
      </mc:AlternateContent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833462"/>
            <a:ext cx="3240360" cy="18967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055268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2088232" cy="504056"/>
          </a:xfrm>
        </p:spPr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68760"/>
            <a:ext cx="8064896" cy="4680520"/>
          </a:xfrm>
        </p:spPr>
        <p:txBody>
          <a:bodyPr/>
          <a:lstStyle/>
          <a:p>
            <a:r>
              <a:rPr lang="en-US" sz="2100" dirty="0" smtClean="0"/>
              <a:t>Many electric fish are capable of producing oscillating electric dipoles generated by columns of </a:t>
            </a:r>
            <a:r>
              <a:rPr lang="en-US" sz="2100" dirty="0" err="1" smtClean="0"/>
              <a:t>electrocytes</a:t>
            </a:r>
            <a:r>
              <a:rPr lang="en-US" sz="2100" dirty="0" smtClean="0"/>
              <a:t> (derived from muscle cells)</a:t>
            </a:r>
          </a:p>
          <a:p>
            <a:r>
              <a:rPr lang="en-US" sz="2100" dirty="0" smtClean="0"/>
              <a:t>The action potentials (APs) are similar to those of neurons (</a:t>
            </a:r>
            <a:r>
              <a:rPr lang="en-US" sz="2100" dirty="0" err="1" smtClean="0"/>
              <a:t>Nav</a:t>
            </a:r>
            <a:r>
              <a:rPr lang="en-US" sz="2100" dirty="0" smtClean="0"/>
              <a:t>, </a:t>
            </a:r>
            <a:r>
              <a:rPr lang="en-US" sz="2100" dirty="0" err="1" smtClean="0"/>
              <a:t>Kv</a:t>
            </a:r>
            <a:r>
              <a:rPr lang="en-US" sz="2100" dirty="0" smtClean="0"/>
              <a:t>, and Na/K pumps) but are generated at very high frequencies (200-500Hz in </a:t>
            </a:r>
            <a:r>
              <a:rPr lang="en-US" sz="2100" i="1" dirty="0" err="1" smtClean="0"/>
              <a:t>Eigenmannia</a:t>
            </a:r>
            <a:r>
              <a:rPr lang="en-US" sz="2100" dirty="0" smtClean="0"/>
              <a:t>, but in other fish up to a 1000Hz)</a:t>
            </a:r>
          </a:p>
          <a:p>
            <a:r>
              <a:rPr lang="en-US" sz="2100" dirty="0" smtClean="0"/>
              <a:t>The 	ATP cost of generating electric organ discharges increases as a power law with increased frequency contrary to the observed exponential </a:t>
            </a:r>
            <a:r>
              <a:rPr lang="en-US" sz="2100" dirty="0" smtClean="0"/>
              <a:t>increase </a:t>
            </a:r>
            <a:r>
              <a:rPr lang="en-US" sz="2100" dirty="0" smtClean="0"/>
              <a:t>indicating </a:t>
            </a:r>
            <a:r>
              <a:rPr lang="en-US" sz="2100" dirty="0" smtClean="0"/>
              <a:t>that the </a:t>
            </a:r>
            <a:r>
              <a:rPr lang="en-US" sz="2100" dirty="0" smtClean="0"/>
              <a:t>cost of providing the brain stimuli </a:t>
            </a:r>
            <a:r>
              <a:rPr lang="en-US" sz="2100" dirty="0" smtClean="0"/>
              <a:t>leading to the </a:t>
            </a:r>
            <a:r>
              <a:rPr lang="en-US" sz="2100" dirty="0" smtClean="0"/>
              <a:t>synaptic </a:t>
            </a:r>
            <a:r>
              <a:rPr lang="en-US" sz="2100" dirty="0" smtClean="0"/>
              <a:t>transmissions is high.</a:t>
            </a:r>
            <a:endParaRPr lang="en-US" sz="2100" dirty="0" smtClean="0"/>
          </a:p>
          <a:p>
            <a:r>
              <a:rPr lang="en-US" sz="2100" dirty="0" smtClean="0"/>
              <a:t>Still need the operation of the full electric organ and that of synaptic transmission </a:t>
            </a:r>
          </a:p>
          <a:p>
            <a:endParaRPr lang="en-US" sz="2100" dirty="0" smtClean="0"/>
          </a:p>
        </p:txBody>
      </p:sp>
    </p:spTree>
    <p:extLst>
      <p:ext uri="{BB962C8B-B14F-4D97-AF65-F5344CB8AC3E}">
        <p14:creationId xmlns:p14="http://schemas.microsoft.com/office/powerpoint/2010/main" val="3145821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Cmorris\Desktop\Eigenmannia virescen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79" y="476672"/>
            <a:ext cx="3603872" cy="1833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492896"/>
            <a:ext cx="7772174" cy="1688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321560"/>
            <a:ext cx="2993727" cy="1855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1" y="5572237"/>
            <a:ext cx="913259" cy="604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634851" y="246870"/>
            <a:ext cx="498308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err="1" smtClean="0"/>
              <a:t>Eigenmannia</a:t>
            </a:r>
            <a:r>
              <a:rPr lang="en-US" sz="1600" i="1" dirty="0" smtClean="0"/>
              <a:t>   --    a weakly electric fish  </a:t>
            </a:r>
          </a:p>
          <a:p>
            <a:r>
              <a:rPr lang="en-US" sz="1600" b="1" i="1" dirty="0"/>
              <a:t> </a:t>
            </a:r>
            <a:r>
              <a:rPr lang="en-US" sz="1600" b="1" i="1" dirty="0" smtClean="0"/>
              <a:t>                                 </a:t>
            </a:r>
            <a:r>
              <a:rPr lang="en-US" sz="1600" b="1" dirty="0" smtClean="0"/>
              <a:t>electric organ -- thousands of massive (~1 mm) </a:t>
            </a:r>
            <a:r>
              <a:rPr lang="en-US" sz="1600" b="1" dirty="0" err="1" smtClean="0"/>
              <a:t>electrocytes</a:t>
            </a:r>
            <a:endParaRPr lang="en-US" sz="1600" b="1" dirty="0" smtClean="0"/>
          </a:p>
          <a:p>
            <a:r>
              <a:rPr lang="en-US" sz="1600" dirty="0"/>
              <a:t> </a:t>
            </a:r>
            <a:r>
              <a:rPr lang="en-US" sz="1600" dirty="0" smtClean="0"/>
              <a:t>                                        derived from fused  “muscle” cells (syncytium ~30,000 nuclei) 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                                       –  the EOD requires synaptic input from the CNS pacemaker    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                                </a:t>
            </a:r>
            <a:endParaRPr lang="en-US" sz="16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7" name="Ink 6"/>
              <p14:cNvContentPartPr/>
              <p14:nvPr/>
            </p14:nvContentPartPr>
            <p14:xfrm>
              <a:off x="4281623" y="4653136"/>
              <a:ext cx="4511160" cy="165852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274783" y="4646296"/>
                <a:ext cx="4524840" cy="1672200"/>
              </a:xfrm>
              <a:prstGeom prst="rect">
                <a:avLst/>
              </a:prstGeom>
            </p:spPr>
          </p:pic>
        </mc:Fallback>
      </mc:AlternateContent>
      <p:sp>
        <p:nvSpPr>
          <p:cNvPr id="8" name="TextBox 7"/>
          <p:cNvSpPr txBox="1"/>
          <p:nvPr/>
        </p:nvSpPr>
        <p:spPr>
          <a:xfrm>
            <a:off x="3140955" y="5653743"/>
            <a:ext cx="12779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Anterior (A):</a:t>
            </a:r>
          </a:p>
          <a:p>
            <a:r>
              <a:rPr lang="en-US" sz="1400" dirty="0" smtClean="0"/>
              <a:t>Capacitive role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5220072" y="4203332"/>
            <a:ext cx="37928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Posterior (P): </a:t>
            </a:r>
            <a:r>
              <a:rPr lang="en-US" sz="1600" dirty="0" err="1" smtClean="0"/>
              <a:t>Navs</a:t>
            </a:r>
            <a:r>
              <a:rPr lang="en-US" sz="1600" dirty="0" smtClean="0"/>
              <a:t> and </a:t>
            </a:r>
            <a:r>
              <a:rPr lang="en-US" sz="1600" dirty="0" err="1" smtClean="0"/>
              <a:t>Kvs</a:t>
            </a:r>
            <a:r>
              <a:rPr lang="en-US" sz="1600" dirty="0" smtClean="0"/>
              <a:t> generating APs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150672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76672"/>
            <a:ext cx="7909495" cy="5525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347864" y="477159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dirty="0" smtClean="0"/>
              <a:t>2014</a:t>
            </a:r>
            <a:endParaRPr lang="en-CA" sz="1400" dirty="0"/>
          </a:p>
        </p:txBody>
      </p:sp>
    </p:spTree>
    <p:extLst>
      <p:ext uri="{BB962C8B-B14F-4D97-AF65-F5344CB8AC3E}">
        <p14:creationId xmlns:p14="http://schemas.microsoft.com/office/powerpoint/2010/main" val="1580387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AP generation in a single </a:t>
            </a:r>
            <a:r>
              <a:rPr lang="en-US" sz="2400" b="1" dirty="0" err="1" smtClean="0"/>
              <a:t>electrocyte</a:t>
            </a:r>
            <a:endParaRPr lang="en-US" sz="2400" b="1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4" name="Ink 3"/>
              <p14:cNvContentPartPr/>
              <p14:nvPr/>
            </p14:nvContentPartPr>
            <p14:xfrm>
              <a:off x="838200" y="1461655"/>
              <a:ext cx="4511160" cy="1658520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31360" y="1454815"/>
                <a:ext cx="4524840" cy="1672200"/>
              </a:xfrm>
              <a:prstGeom prst="rect">
                <a:avLst/>
              </a:prstGeom>
            </p:spPr>
          </p:pic>
        </mc:Fallback>
      </mc:AlternateContent>
      <p:sp>
        <p:nvSpPr>
          <p:cNvPr id="5" name="TextBox 4"/>
          <p:cNvSpPr txBox="1"/>
          <p:nvPr/>
        </p:nvSpPr>
        <p:spPr>
          <a:xfrm>
            <a:off x="1142999" y="1099433"/>
            <a:ext cx="12779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Anterior (A):</a:t>
            </a:r>
          </a:p>
          <a:p>
            <a:r>
              <a:rPr lang="en-US" sz="1400" dirty="0" smtClean="0"/>
              <a:t>Capacitive role</a:t>
            </a:r>
            <a:endParaRPr lang="en-U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713539" y="3244911"/>
            <a:ext cx="77801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V</a:t>
            </a:r>
            <a:r>
              <a:rPr lang="en-US" sz="1800" baseline="-25000" dirty="0" smtClean="0"/>
              <a:t>A</a:t>
            </a:r>
            <a:r>
              <a:rPr lang="en-US" sz="1800" dirty="0" smtClean="0"/>
              <a:t> =</a:t>
            </a:r>
            <a:r>
              <a:rPr lang="en-US" sz="1800" dirty="0"/>
              <a:t>potential</a:t>
            </a:r>
            <a:r>
              <a:rPr lang="en-US" sz="1800" dirty="0" smtClean="0"/>
              <a:t> at anterior end </a:t>
            </a:r>
            <a:r>
              <a:rPr lang="en-US" sz="1800" dirty="0" err="1" smtClean="0"/>
              <a:t>wrt</a:t>
            </a:r>
            <a:r>
              <a:rPr lang="en-US" sz="1800" dirty="0" smtClean="0"/>
              <a:t> to outside       C</a:t>
            </a:r>
            <a:r>
              <a:rPr lang="en-US" sz="1800" baseline="-25000" dirty="0" smtClean="0"/>
              <a:t>A</a:t>
            </a:r>
            <a:r>
              <a:rPr lang="en-US" sz="1800" dirty="0" smtClean="0"/>
              <a:t> ≈ 18nF with </a:t>
            </a:r>
            <a:r>
              <a:rPr lang="en-US" sz="1800" dirty="0" err="1" smtClean="0"/>
              <a:t>invag</a:t>
            </a:r>
            <a:r>
              <a:rPr lang="en-US" sz="1800" dirty="0" smtClean="0"/>
              <a:t>.  7.5 x larger</a:t>
            </a:r>
          </a:p>
          <a:p>
            <a:r>
              <a:rPr lang="en-US" sz="1800" dirty="0" smtClean="0"/>
              <a:t>V</a:t>
            </a:r>
            <a:r>
              <a:rPr lang="en-US" sz="1800" baseline="-25000" dirty="0" smtClean="0"/>
              <a:t>P</a:t>
            </a:r>
            <a:r>
              <a:rPr lang="en-US" sz="1800" dirty="0" smtClean="0"/>
              <a:t> =potential at posterior end </a:t>
            </a:r>
            <a:r>
              <a:rPr lang="en-US" sz="1800" dirty="0" err="1" smtClean="0"/>
              <a:t>wrt</a:t>
            </a:r>
            <a:r>
              <a:rPr lang="en-US" sz="1800" dirty="0" smtClean="0"/>
              <a:t> to outside     C</a:t>
            </a:r>
            <a:r>
              <a:rPr lang="en-US" sz="1800" baseline="-25000" dirty="0" smtClean="0"/>
              <a:t>P</a:t>
            </a:r>
            <a:r>
              <a:rPr lang="en-US" sz="1800" dirty="0" smtClean="0"/>
              <a:t> ≈ 48nF</a:t>
            </a:r>
            <a:endParaRPr lang="en-US" sz="1800" dirty="0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3886200" y="1263134"/>
            <a:ext cx="474518" cy="184666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552540" y="1069354"/>
            <a:ext cx="42371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Posterior (P): </a:t>
            </a:r>
            <a:r>
              <a:rPr lang="en-US" sz="1800" dirty="0" err="1" smtClean="0"/>
              <a:t>Navs</a:t>
            </a:r>
            <a:r>
              <a:rPr lang="en-US" sz="1800" dirty="0" smtClean="0"/>
              <a:t> and </a:t>
            </a:r>
            <a:r>
              <a:rPr lang="en-US" sz="1800" dirty="0" err="1" smtClean="0"/>
              <a:t>Kvs</a:t>
            </a:r>
            <a:r>
              <a:rPr lang="en-US" sz="1800" dirty="0" smtClean="0"/>
              <a:t> generating APs</a:t>
            </a:r>
            <a:endParaRPr lang="en-US" sz="1800" dirty="0"/>
          </a:p>
        </p:txBody>
      </p:sp>
      <p:sp>
        <p:nvSpPr>
          <p:cNvPr id="13" name="TextBox 12"/>
          <p:cNvSpPr txBox="1"/>
          <p:nvPr/>
        </p:nvSpPr>
        <p:spPr>
          <a:xfrm>
            <a:off x="685800" y="4530574"/>
            <a:ext cx="14446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Equivalent </a:t>
            </a:r>
          </a:p>
          <a:p>
            <a:r>
              <a:rPr lang="en-US" sz="2000" b="1" dirty="0" smtClean="0"/>
              <a:t>circuit</a:t>
            </a:r>
            <a:endParaRPr lang="en-US" sz="2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285277" y="6004472"/>
            <a:ext cx="11798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V</a:t>
            </a:r>
            <a:r>
              <a:rPr lang="en-US" sz="1800" baseline="-25000" dirty="0" smtClean="0"/>
              <a:t>A</a:t>
            </a:r>
            <a:r>
              <a:rPr lang="en-US" sz="1800" dirty="0" smtClean="0"/>
              <a:t>= V</a:t>
            </a:r>
            <a:r>
              <a:rPr lang="en-US" sz="1800" baseline="-25000" dirty="0" smtClean="0"/>
              <a:t>2</a:t>
            </a:r>
            <a:r>
              <a:rPr lang="en-US" sz="1800" dirty="0" smtClean="0"/>
              <a:t>-V</a:t>
            </a:r>
            <a:r>
              <a:rPr lang="en-US" sz="1800" baseline="-25000" dirty="0" smtClean="0"/>
              <a:t>1</a:t>
            </a:r>
            <a:endParaRPr lang="en-US" sz="1800" dirty="0"/>
          </a:p>
        </p:txBody>
      </p:sp>
      <p:sp>
        <p:nvSpPr>
          <p:cNvPr id="16" name="TextBox 15"/>
          <p:cNvSpPr txBox="1"/>
          <p:nvPr/>
        </p:nvSpPr>
        <p:spPr>
          <a:xfrm>
            <a:off x="5105400" y="6004472"/>
            <a:ext cx="1183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V</a:t>
            </a:r>
            <a:r>
              <a:rPr lang="en-US" sz="1800" baseline="-25000" dirty="0" smtClean="0"/>
              <a:t>P</a:t>
            </a:r>
            <a:r>
              <a:rPr lang="en-US" sz="1800" dirty="0" smtClean="0"/>
              <a:t>= V</a:t>
            </a:r>
            <a:r>
              <a:rPr lang="en-US" sz="1800" baseline="-25000" dirty="0" smtClean="0"/>
              <a:t>3</a:t>
            </a:r>
            <a:r>
              <a:rPr lang="en-US" sz="1800" dirty="0" smtClean="0"/>
              <a:t>-V</a:t>
            </a:r>
            <a:r>
              <a:rPr lang="en-US" sz="1800" baseline="-25000" dirty="0"/>
              <a:t>4</a:t>
            </a:r>
            <a:endParaRPr lang="en-US" sz="1800" dirty="0"/>
          </a:p>
        </p:txBody>
      </p:sp>
      <p:sp>
        <p:nvSpPr>
          <p:cNvPr id="3" name="TextBox 2"/>
          <p:cNvSpPr txBox="1"/>
          <p:nvPr/>
        </p:nvSpPr>
        <p:spPr>
          <a:xfrm>
            <a:off x="6629400" y="4648200"/>
            <a:ext cx="228460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800" i="1" dirty="0" err="1" smtClean="0"/>
              <a:t>R</a:t>
            </a:r>
            <a:r>
              <a:rPr lang="en-CA" sz="1800" i="1" baseline="-25000" dirty="0" err="1" smtClean="0"/>
              <a:t>gap</a:t>
            </a:r>
            <a:r>
              <a:rPr lang="en-CA" sz="1800" dirty="0" smtClean="0"/>
              <a:t>= gap resistance</a:t>
            </a:r>
          </a:p>
          <a:p>
            <a:r>
              <a:rPr lang="en-CA" sz="1800" i="1" dirty="0" err="1" smtClean="0"/>
              <a:t>R</a:t>
            </a:r>
            <a:r>
              <a:rPr lang="en-CA" sz="1800" i="1" baseline="-25000" dirty="0" err="1" smtClean="0"/>
              <a:t>cyt</a:t>
            </a:r>
            <a:r>
              <a:rPr lang="en-CA" sz="1800" dirty="0" smtClean="0"/>
              <a:t>= </a:t>
            </a:r>
            <a:r>
              <a:rPr lang="en-CA" sz="1800" dirty="0" err="1" smtClean="0"/>
              <a:t>cytoplasma</a:t>
            </a:r>
            <a:r>
              <a:rPr lang="en-CA" sz="1800" dirty="0" smtClean="0"/>
              <a:t> </a:t>
            </a:r>
            <a:r>
              <a:rPr lang="en-CA" sz="1800" dirty="0" err="1" smtClean="0"/>
              <a:t>resis</a:t>
            </a:r>
            <a:r>
              <a:rPr lang="en-CA" sz="1800" dirty="0" smtClean="0"/>
              <a:t>.</a:t>
            </a:r>
            <a:endParaRPr lang="en-CA" sz="1800" i="1" dirty="0" smtClean="0"/>
          </a:p>
          <a:p>
            <a:r>
              <a:rPr lang="en-CA" sz="1800" i="1" dirty="0" err="1" smtClean="0"/>
              <a:t>R</a:t>
            </a:r>
            <a:r>
              <a:rPr lang="en-CA" sz="1800" i="1" baseline="-25000" dirty="0" err="1" smtClean="0"/>
              <a:t>cell</a:t>
            </a:r>
            <a:r>
              <a:rPr lang="en-CA" sz="1800" dirty="0" smtClean="0"/>
              <a:t>= </a:t>
            </a:r>
            <a:r>
              <a:rPr lang="en-CA" sz="1800" i="1" dirty="0" err="1" smtClean="0"/>
              <a:t>R</a:t>
            </a:r>
            <a:r>
              <a:rPr lang="en-CA" sz="1800" i="1" baseline="-25000" dirty="0" err="1" smtClean="0"/>
              <a:t>gap</a:t>
            </a:r>
            <a:r>
              <a:rPr lang="en-CA" sz="1800" i="1" dirty="0" err="1" smtClean="0"/>
              <a:t>+R</a:t>
            </a:r>
            <a:r>
              <a:rPr lang="en-CA" sz="1800" i="1" baseline="-25000" dirty="0" err="1" smtClean="0"/>
              <a:t>cyt</a:t>
            </a:r>
            <a:endParaRPr lang="en-CA" sz="1800" i="1" dirty="0" smtClean="0"/>
          </a:p>
          <a:p>
            <a:r>
              <a:rPr lang="en-CA" sz="1800" i="1" dirty="0" err="1" smtClean="0"/>
              <a:t>R</a:t>
            </a:r>
            <a:r>
              <a:rPr lang="en-CA" sz="1800" i="1" baseline="-25000" dirty="0" err="1" smtClean="0"/>
              <a:t>ext</a:t>
            </a:r>
            <a:r>
              <a:rPr lang="en-CA" sz="1800" dirty="0" smtClean="0"/>
              <a:t>= external load</a:t>
            </a:r>
            <a:endParaRPr lang="en-CA" sz="1800" i="1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6" name="Ink 5"/>
              <p14:cNvContentPartPr/>
              <p14:nvPr/>
            </p14:nvContentPartPr>
            <p14:xfrm>
              <a:off x="2438400" y="4066794"/>
              <a:ext cx="3581400" cy="1876806"/>
            </p14:xfrm>
          </p:contentPart>
        </mc:Choice>
        <mc:Fallback xmlns="">
          <p:pic>
            <p:nvPicPr>
              <p:cNvPr id="6" name="Ink 5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431560" y="4059954"/>
                <a:ext cx="3595080" cy="1890487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38556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A full EOD cycle as seen from one </a:t>
            </a:r>
            <a:r>
              <a:rPr lang="en-US" sz="2400" b="1" dirty="0" err="1" smtClean="0"/>
              <a:t>electrocyte</a:t>
            </a:r>
            <a:endParaRPr lang="en-US" sz="24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4613" y="1219200"/>
            <a:ext cx="819150" cy="266982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81000" y="1371600"/>
            <a:ext cx="20573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800" dirty="0" smtClean="0"/>
              <a:t>1.- Influx of Na</a:t>
            </a:r>
            <a:r>
              <a:rPr lang="en-CA" sz="1800" baseline="30000" dirty="0" smtClean="0"/>
              <a:t>+</a:t>
            </a:r>
            <a:r>
              <a:rPr lang="en-CA" sz="1800" dirty="0" smtClean="0"/>
              <a:t> at P (current  </a:t>
            </a:r>
            <a:r>
              <a:rPr lang="en-CA" sz="1800" i="1" dirty="0" smtClean="0"/>
              <a:t>I</a:t>
            </a:r>
            <a:r>
              <a:rPr lang="en-CA" sz="1800" baseline="-25000" dirty="0" smtClean="0"/>
              <a:t>P</a:t>
            </a:r>
            <a:r>
              <a:rPr lang="en-CA" sz="1800" dirty="0" smtClean="0"/>
              <a:t> &lt; 0), outflow of K</a:t>
            </a:r>
            <a:r>
              <a:rPr lang="en-CA" sz="1800" baseline="30000" dirty="0" smtClean="0"/>
              <a:t>+ </a:t>
            </a:r>
            <a:r>
              <a:rPr lang="en-CA" sz="1800" dirty="0" smtClean="0"/>
              <a:t>(</a:t>
            </a:r>
            <a:r>
              <a:rPr lang="en-CA" sz="1800" i="1" dirty="0"/>
              <a:t>I</a:t>
            </a:r>
            <a:r>
              <a:rPr lang="en-CA" sz="1800" baseline="-25000" dirty="0"/>
              <a:t>P</a:t>
            </a:r>
            <a:r>
              <a:rPr lang="en-CA" sz="1800" dirty="0"/>
              <a:t> </a:t>
            </a:r>
            <a:r>
              <a:rPr lang="en-CA" sz="1800" dirty="0" smtClean="0"/>
              <a:t>&gt; 0)</a:t>
            </a:r>
            <a:endParaRPr lang="en-CA" sz="1800" dirty="0"/>
          </a:p>
        </p:txBody>
      </p:sp>
      <p:sp>
        <p:nvSpPr>
          <p:cNvPr id="5" name="TextBox 4"/>
          <p:cNvSpPr txBox="1"/>
          <p:nvPr/>
        </p:nvSpPr>
        <p:spPr>
          <a:xfrm>
            <a:off x="3255261" y="3802102"/>
            <a:ext cx="268833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dirty="0" smtClean="0"/>
              <a:t>2.- an AP is generated at P. V</a:t>
            </a:r>
            <a:r>
              <a:rPr lang="en-CA" sz="1600" baseline="-25000" dirty="0" smtClean="0"/>
              <a:t>A</a:t>
            </a:r>
            <a:r>
              <a:rPr lang="en-CA" sz="1600" dirty="0" smtClean="0"/>
              <a:t> stays nearly constant: successive APs have charged up the capacitive membranes at A to V</a:t>
            </a:r>
            <a:r>
              <a:rPr lang="en-CA" sz="1600" baseline="-25000" dirty="0" smtClean="0"/>
              <a:t>A</a:t>
            </a:r>
            <a:r>
              <a:rPr lang="en-CA" sz="1600" dirty="0" smtClean="0"/>
              <a:t>. </a:t>
            </a:r>
            <a:endParaRPr lang="en-CA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374073" y="801863"/>
            <a:ext cx="1986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800" dirty="0" smtClean="0"/>
              <a:t>(in the steady state)</a:t>
            </a:r>
            <a:endParaRPr lang="en-CA" sz="1800" dirty="0"/>
          </a:p>
        </p:txBody>
      </p:sp>
      <p:sp>
        <p:nvSpPr>
          <p:cNvPr id="7" name="TextBox 6"/>
          <p:cNvSpPr txBox="1"/>
          <p:nvPr/>
        </p:nvSpPr>
        <p:spPr>
          <a:xfrm>
            <a:off x="2971800" y="3124200"/>
            <a:ext cx="3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I</a:t>
            </a:r>
            <a:r>
              <a:rPr lang="en-CA" baseline="-25000" dirty="0" smtClean="0"/>
              <a:t>P</a:t>
            </a:r>
            <a:endParaRPr lang="en-CA" dirty="0"/>
          </a:p>
        </p:txBody>
      </p:sp>
      <p:sp>
        <p:nvSpPr>
          <p:cNvPr id="9" name="TextBox 8"/>
          <p:cNvSpPr txBox="1"/>
          <p:nvPr/>
        </p:nvSpPr>
        <p:spPr>
          <a:xfrm>
            <a:off x="3554055" y="2209800"/>
            <a:ext cx="55015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V</a:t>
            </a:r>
            <a:r>
              <a:rPr lang="en-CA" baseline="-25000" dirty="0" smtClean="0"/>
              <a:t>P</a:t>
            </a:r>
            <a:endParaRPr lang="en-CA" dirty="0" smtClean="0"/>
          </a:p>
          <a:p>
            <a:r>
              <a:rPr lang="en-CA" sz="1200" dirty="0" smtClean="0"/>
              <a:t>(blue)</a:t>
            </a:r>
            <a:endParaRPr lang="en-CA" sz="12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10401" y="1327666"/>
            <a:ext cx="935142" cy="237125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324093" y="3895058"/>
            <a:ext cx="23627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 smtClean="0"/>
              <a:t>3.- When V</a:t>
            </a:r>
            <a:r>
              <a:rPr lang="en-CA" sz="1400" baseline="-25000" dirty="0"/>
              <a:t>A</a:t>
            </a:r>
            <a:r>
              <a:rPr lang="en-CA" sz="1400" dirty="0" smtClean="0"/>
              <a:t> &gt; V</a:t>
            </a:r>
            <a:r>
              <a:rPr lang="en-CA" sz="1400" baseline="-25000" dirty="0"/>
              <a:t>P</a:t>
            </a:r>
            <a:r>
              <a:rPr lang="en-CA" sz="1400" baseline="-25000" dirty="0" smtClean="0"/>
              <a:t> </a:t>
            </a:r>
            <a:r>
              <a:rPr lang="en-CA" sz="1400" dirty="0" smtClean="0"/>
              <a:t>current </a:t>
            </a:r>
            <a:r>
              <a:rPr lang="en-CA" sz="1400" i="1" dirty="0" smtClean="0"/>
              <a:t>I</a:t>
            </a:r>
            <a:r>
              <a:rPr lang="en-CA" sz="1400" i="1" baseline="-25000" dirty="0" smtClean="0"/>
              <a:t>E</a:t>
            </a:r>
            <a:r>
              <a:rPr lang="en-CA" sz="1400" baseline="-25000" dirty="0" smtClean="0"/>
              <a:t> </a:t>
            </a:r>
            <a:r>
              <a:rPr lang="en-CA" sz="1400" dirty="0" smtClean="0"/>
              <a:t>is  head negative, then as </a:t>
            </a:r>
          </a:p>
          <a:p>
            <a:r>
              <a:rPr lang="en-CA" sz="1400" dirty="0" smtClean="0"/>
              <a:t>V</a:t>
            </a:r>
            <a:r>
              <a:rPr lang="en-CA" sz="1400" baseline="-25000" dirty="0"/>
              <a:t>A</a:t>
            </a:r>
            <a:r>
              <a:rPr lang="en-CA" sz="1400" dirty="0" smtClean="0"/>
              <a:t> &lt; </a:t>
            </a:r>
            <a:r>
              <a:rPr lang="en-CA" sz="1400" dirty="0"/>
              <a:t>V</a:t>
            </a:r>
            <a:r>
              <a:rPr lang="en-CA" sz="1400" baseline="-25000" dirty="0"/>
              <a:t>P</a:t>
            </a:r>
            <a:r>
              <a:rPr lang="en-CA" sz="1400" dirty="0" smtClean="0"/>
              <a:t> it becomes head positive</a:t>
            </a:r>
            <a:endParaRPr lang="en-CA" sz="14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48719" y="1129784"/>
            <a:ext cx="1224789" cy="260933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366427" y="2288988"/>
            <a:ext cx="6354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50000"/>
              </a:lnSpc>
            </a:pPr>
            <a:r>
              <a:rPr lang="en-CA" dirty="0" smtClean="0"/>
              <a:t>V</a:t>
            </a:r>
            <a:r>
              <a:rPr lang="en-CA" baseline="-25000" dirty="0" smtClean="0"/>
              <a:t>A</a:t>
            </a:r>
          </a:p>
          <a:p>
            <a:pPr>
              <a:lnSpc>
                <a:spcPct val="50000"/>
              </a:lnSpc>
            </a:pPr>
            <a:r>
              <a:rPr lang="en-CA" baseline="-25000" dirty="0" smtClean="0"/>
              <a:t>(green)</a:t>
            </a:r>
            <a:endParaRPr lang="en-CA" dirty="0"/>
          </a:p>
        </p:txBody>
      </p:sp>
      <p:sp>
        <p:nvSpPr>
          <p:cNvPr id="14" name="TextBox 13"/>
          <p:cNvSpPr txBox="1"/>
          <p:nvPr/>
        </p:nvSpPr>
        <p:spPr>
          <a:xfrm>
            <a:off x="7990715" y="2369445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I</a:t>
            </a:r>
            <a:r>
              <a:rPr lang="en-CA" baseline="-25000" dirty="0" smtClean="0"/>
              <a:t>E</a:t>
            </a:r>
            <a:endParaRPr lang="en-CA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5" name="Ink 14"/>
              <p14:cNvContentPartPr/>
              <p14:nvPr/>
            </p14:nvContentPartPr>
            <p14:xfrm>
              <a:off x="581937" y="4088845"/>
              <a:ext cx="2387600" cy="1462087"/>
            </p14:xfrm>
          </p:contentPart>
        </mc:Choice>
        <mc:Fallback xmlns="">
          <p:pic>
            <p:nvPicPr>
              <p:cNvPr id="15" name="Ink 1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75098" y="4082008"/>
                <a:ext cx="2401278" cy="1475761"/>
              </a:xfrm>
              <a:prstGeom prst="rect">
                <a:avLst/>
              </a:prstGeom>
            </p:spPr>
          </p:pic>
        </mc:Fallback>
      </mc:AlternateContent>
      <p:sp>
        <p:nvSpPr>
          <p:cNvPr id="8" name="TextBox 7"/>
          <p:cNvSpPr txBox="1"/>
          <p:nvPr/>
        </p:nvSpPr>
        <p:spPr>
          <a:xfrm>
            <a:off x="5366427" y="1034534"/>
            <a:ext cx="15760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500Hz spike shown</a:t>
            </a:r>
            <a:endParaRPr lang="en-US" sz="14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88224" y="4898039"/>
            <a:ext cx="1981997" cy="786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9140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Cmorris\Desktop\MATHFISH 2015\tidyupp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421" y="588527"/>
            <a:ext cx="6316579" cy="5429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3429000" y="3909452"/>
            <a:ext cx="2008911" cy="1814311"/>
          </a:xfrm>
          <a:prstGeom prst="rect">
            <a:avLst/>
          </a:prstGeom>
          <a:solidFill>
            <a:srgbClr val="FBFBF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1066800" y="5063614"/>
            <a:ext cx="762000" cy="1177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838200" y="2050333"/>
            <a:ext cx="838200" cy="127509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332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8270"/>
            <a:ext cx="9018587" cy="617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987824" y="5507696"/>
            <a:ext cx="18124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Solid- equipotential</a:t>
            </a:r>
          </a:p>
          <a:p>
            <a:r>
              <a:rPr lang="en-US" sz="1600" dirty="0" smtClean="0"/>
              <a:t>Dashed – field lines</a:t>
            </a:r>
            <a:endParaRPr lang="en-US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5714998" y="5507696"/>
            <a:ext cx="270125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Currents flow same pattern as</a:t>
            </a:r>
          </a:p>
          <a:p>
            <a:r>
              <a:rPr lang="en-US" sz="1600" dirty="0" smtClean="0"/>
              <a:t> the flipping electric fields </a:t>
            </a:r>
          </a:p>
          <a:p>
            <a:r>
              <a:rPr lang="en-US" sz="1600" dirty="0" smtClean="0"/>
              <a:t>(Ohm’s law --i.e.,  current flow</a:t>
            </a:r>
          </a:p>
          <a:p>
            <a:r>
              <a:rPr lang="en-US" sz="1600" dirty="0" smtClean="0"/>
              <a:t>     varies with “voltage drop”)</a:t>
            </a:r>
            <a:endParaRPr lang="en-US" sz="1600" dirty="0"/>
          </a:p>
        </p:txBody>
      </p:sp>
      <p:sp>
        <p:nvSpPr>
          <p:cNvPr id="3" name="TextBox 2"/>
          <p:cNvSpPr txBox="1"/>
          <p:nvPr/>
        </p:nvSpPr>
        <p:spPr>
          <a:xfrm>
            <a:off x="2667000" y="342900"/>
            <a:ext cx="3581401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E</a:t>
            </a:r>
            <a:r>
              <a:rPr lang="en-US" sz="2000" dirty="0" smtClean="0"/>
              <a:t>LECTRIC </a:t>
            </a:r>
            <a:r>
              <a:rPr lang="en-US" sz="2000" b="1" dirty="0" smtClean="0"/>
              <a:t>O</a:t>
            </a:r>
            <a:r>
              <a:rPr lang="en-US" sz="2000" dirty="0" smtClean="0"/>
              <a:t>RGAN </a:t>
            </a:r>
            <a:r>
              <a:rPr lang="en-US" sz="2000" b="1" dirty="0" smtClean="0"/>
              <a:t>D</a:t>
            </a:r>
            <a:r>
              <a:rPr lang="en-US" sz="2000" dirty="0" smtClean="0"/>
              <a:t>ISCHARGE (</a:t>
            </a:r>
            <a:r>
              <a:rPr lang="en-US" sz="2000" b="1" dirty="0" smtClean="0"/>
              <a:t>EOD</a:t>
            </a:r>
            <a:r>
              <a:rPr lang="en-US" sz="2000" dirty="0" smtClean="0"/>
              <a:t>)</a:t>
            </a:r>
          </a:p>
          <a:p>
            <a:pPr algn="ctr"/>
            <a:r>
              <a:rPr lang="en-US" sz="2000" dirty="0" smtClean="0"/>
              <a:t>oscillating dipole </a:t>
            </a:r>
          </a:p>
          <a:p>
            <a:pPr algn="ctr"/>
            <a:r>
              <a:rPr lang="en-US" sz="2000" dirty="0" smtClean="0"/>
              <a:t>produces electric fields whose</a:t>
            </a:r>
          </a:p>
          <a:p>
            <a:pPr algn="ctr"/>
            <a:r>
              <a:rPr lang="en-US" sz="2000" dirty="0" smtClean="0"/>
              <a:t>distortions  the fish senses.</a:t>
            </a:r>
            <a:endParaRPr lang="en-US" sz="700" dirty="0" smtClean="0"/>
          </a:p>
          <a:p>
            <a:pPr algn="ctr"/>
            <a:endParaRPr lang="en-US" sz="800" dirty="0" smtClean="0"/>
          </a:p>
          <a:p>
            <a:pPr algn="ctr"/>
            <a:r>
              <a:rPr lang="en-US" sz="2000" u="sng" dirty="0" smtClean="0"/>
              <a:t>Focus</a:t>
            </a:r>
            <a:r>
              <a:rPr lang="en-US" sz="2000" dirty="0" smtClean="0"/>
              <a:t>? – e-discharge mechanisms</a:t>
            </a:r>
          </a:p>
          <a:p>
            <a:pPr algn="ctr"/>
            <a:r>
              <a:rPr lang="en-US" sz="2000" dirty="0" smtClean="0"/>
              <a:t>(not sensing)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87500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381000"/>
            <a:ext cx="8496944" cy="914400"/>
          </a:xfrm>
        </p:spPr>
        <p:txBody>
          <a:bodyPr/>
          <a:lstStyle/>
          <a:p>
            <a:r>
              <a:rPr lang="en-CA" sz="2400" dirty="0" smtClean="0"/>
              <a:t>Proposed model for posterior generation of </a:t>
            </a:r>
            <a:r>
              <a:rPr lang="en-CA" sz="2400" dirty="0"/>
              <a:t>a</a:t>
            </a:r>
            <a:r>
              <a:rPr lang="en-CA" sz="2400" dirty="0" smtClean="0"/>
              <a:t>ction potentials</a:t>
            </a:r>
            <a:endParaRPr lang="en-CA" sz="2400" dirty="0"/>
          </a:p>
        </p:txBody>
      </p:sp>
      <p:pic>
        <p:nvPicPr>
          <p:cNvPr id="3" name="Picture 63" descr="C:\Users\Cmorris\Desktop\MATHFISH 2015\stimvarysquas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295400"/>
            <a:ext cx="3816174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508104" y="908720"/>
            <a:ext cx="3240360" cy="297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1200" dirty="0">
                <a:latin typeface="Calibri" panose="020F0502020204030204" pitchFamily="34" charset="0"/>
              </a:rPr>
              <a:t>Constant  activation of  </a:t>
            </a:r>
            <a:r>
              <a:rPr lang="en-US" altLang="en-US" sz="1200" dirty="0" err="1">
                <a:latin typeface="Calibri" panose="020F0502020204030204" pitchFamily="34" charset="0"/>
              </a:rPr>
              <a:t>AChRs</a:t>
            </a:r>
            <a:r>
              <a:rPr lang="en-US" altLang="en-US" sz="1200" dirty="0">
                <a:latin typeface="Calibri" panose="020F0502020204030204" pitchFamily="34" charset="0"/>
              </a:rPr>
              <a:t>  </a:t>
            </a:r>
          </a:p>
          <a:p>
            <a:r>
              <a:rPr lang="en-US" altLang="en-US" sz="1200" dirty="0">
                <a:latin typeface="Calibri" panose="020F0502020204030204" pitchFamily="34" charset="0"/>
              </a:rPr>
              <a:t>would elicit high frequency APs </a:t>
            </a:r>
          </a:p>
          <a:p>
            <a:r>
              <a:rPr lang="en-US" altLang="en-US" sz="1200" dirty="0">
                <a:latin typeface="Calibri" panose="020F0502020204030204" pitchFamily="34" charset="0"/>
              </a:rPr>
              <a:t>over a wide Hz range(as shown), depending on [</a:t>
            </a:r>
            <a:r>
              <a:rPr lang="en-US" altLang="en-US" sz="1200" dirty="0" err="1">
                <a:latin typeface="Calibri" panose="020F0502020204030204" pitchFamily="34" charset="0"/>
              </a:rPr>
              <a:t>ACh</a:t>
            </a:r>
            <a:r>
              <a:rPr lang="en-US" altLang="en-US" sz="1200" dirty="0">
                <a:latin typeface="Calibri" panose="020F0502020204030204" pitchFamily="34" charset="0"/>
              </a:rPr>
              <a:t>]. </a:t>
            </a:r>
            <a:endParaRPr lang="en-US" altLang="en-US" sz="1200" dirty="0" smtClean="0">
              <a:latin typeface="Calibri" panose="020F0502020204030204" pitchFamily="34" charset="0"/>
            </a:endParaRPr>
          </a:p>
          <a:p>
            <a:r>
              <a:rPr lang="en-US" altLang="en-US" sz="1200" b="1" dirty="0" smtClean="0">
                <a:latin typeface="Calibri" panose="020F0502020204030204" pitchFamily="34" charset="0"/>
              </a:rPr>
              <a:t>BUT</a:t>
            </a:r>
            <a:r>
              <a:rPr lang="en-US" altLang="en-US" sz="1200" dirty="0" smtClean="0">
                <a:latin typeface="Calibri" panose="020F0502020204030204" pitchFamily="34" charset="0"/>
              </a:rPr>
              <a:t> </a:t>
            </a:r>
            <a:r>
              <a:rPr lang="en-US" altLang="en-US" sz="1200" dirty="0">
                <a:latin typeface="Calibri" panose="020F0502020204030204" pitchFamily="34" charset="0"/>
              </a:rPr>
              <a:t>any small </a:t>
            </a:r>
          </a:p>
          <a:p>
            <a:r>
              <a:rPr lang="el-GR" altLang="en-US" sz="1200" dirty="0">
                <a:latin typeface="Calibri" panose="020F0502020204030204" pitchFamily="34" charset="0"/>
              </a:rPr>
              <a:t>∆</a:t>
            </a:r>
            <a:r>
              <a:rPr lang="en-US" altLang="en-US" sz="1200" dirty="0">
                <a:latin typeface="Calibri" panose="020F0502020204030204" pitchFamily="34" charset="0"/>
              </a:rPr>
              <a:t>[</a:t>
            </a:r>
            <a:r>
              <a:rPr lang="en-US" altLang="en-US" sz="1200" dirty="0" err="1">
                <a:latin typeface="Calibri" panose="020F0502020204030204" pitchFamily="34" charset="0"/>
              </a:rPr>
              <a:t>ACh</a:t>
            </a:r>
            <a:r>
              <a:rPr lang="en-US" altLang="en-US" sz="1200" dirty="0">
                <a:latin typeface="Calibri" panose="020F0502020204030204" pitchFamily="34" charset="0"/>
              </a:rPr>
              <a:t>] would  cause ∆Hz &amp; thus,</a:t>
            </a:r>
          </a:p>
          <a:p>
            <a:r>
              <a:rPr lang="en-US" altLang="en-US" sz="1200" dirty="0">
                <a:latin typeface="Calibri" panose="020F0502020204030204" pitchFamily="34" charset="0"/>
              </a:rPr>
              <a:t> failed communication /sensing.  </a:t>
            </a:r>
            <a:endParaRPr lang="en-US" altLang="en-US" sz="700" dirty="0">
              <a:latin typeface="Calibri" panose="020F0502020204030204" pitchFamily="34" charset="0"/>
            </a:endParaRPr>
          </a:p>
          <a:p>
            <a:endParaRPr lang="en-US" altLang="en-US" sz="700" dirty="0">
              <a:latin typeface="Calibri" panose="020F0502020204030204" pitchFamily="34" charset="0"/>
            </a:endParaRPr>
          </a:p>
          <a:p>
            <a:r>
              <a:rPr lang="en-US" altLang="en-US" sz="1200" dirty="0">
                <a:latin typeface="Calibri" panose="020F0502020204030204" pitchFamily="34" charset="0"/>
              </a:rPr>
              <a:t>To ensure firing at  “desired” Hz,</a:t>
            </a:r>
          </a:p>
          <a:p>
            <a:r>
              <a:rPr lang="en-US" altLang="en-US" sz="1200" dirty="0">
                <a:latin typeface="Calibri" panose="020F0502020204030204" pitchFamily="34" charset="0"/>
              </a:rPr>
              <a:t>in spite of [</a:t>
            </a:r>
            <a:r>
              <a:rPr lang="en-US" altLang="en-US" sz="1200" dirty="0" err="1">
                <a:latin typeface="Calibri" panose="020F0502020204030204" pitchFamily="34" charset="0"/>
              </a:rPr>
              <a:t>ACh</a:t>
            </a:r>
            <a:r>
              <a:rPr lang="en-US" altLang="en-US" sz="1200" dirty="0">
                <a:latin typeface="Calibri" panose="020F0502020204030204" pitchFamily="34" charset="0"/>
              </a:rPr>
              <a:t>] vagaries,  fish</a:t>
            </a:r>
            <a:r>
              <a:rPr lang="en-US" altLang="en-US" sz="1200" i="1" dirty="0">
                <a:latin typeface="Calibri" panose="020F0502020204030204" pitchFamily="34" charset="0"/>
              </a:rPr>
              <a:t> </a:t>
            </a:r>
            <a:r>
              <a:rPr lang="en-US" altLang="en-US" sz="1200" dirty="0">
                <a:latin typeface="Calibri" panose="020F0502020204030204" pitchFamily="34" charset="0"/>
              </a:rPr>
              <a:t>likely </a:t>
            </a:r>
          </a:p>
          <a:p>
            <a:r>
              <a:rPr lang="en-US" altLang="en-US" sz="1200" dirty="0">
                <a:latin typeface="Calibri" panose="020F0502020204030204" pitchFamily="34" charset="0"/>
              </a:rPr>
              <a:t>mixes subthreshold [</a:t>
            </a:r>
            <a:r>
              <a:rPr lang="en-US" altLang="en-US" sz="1200" dirty="0" err="1">
                <a:latin typeface="Calibri" panose="020F0502020204030204" pitchFamily="34" charset="0"/>
              </a:rPr>
              <a:t>ACh</a:t>
            </a:r>
            <a:r>
              <a:rPr lang="en-US" altLang="en-US" sz="1200" dirty="0">
                <a:latin typeface="Calibri" panose="020F0502020204030204" pitchFamily="34" charset="0"/>
              </a:rPr>
              <a:t>] + pulsatile </a:t>
            </a:r>
          </a:p>
          <a:p>
            <a:r>
              <a:rPr lang="en-US" altLang="en-US" sz="1200" dirty="0" err="1">
                <a:latin typeface="Calibri" panose="020F0502020204030204" pitchFamily="34" charset="0"/>
              </a:rPr>
              <a:t>ACh</a:t>
            </a:r>
            <a:r>
              <a:rPr lang="en-US" altLang="en-US" sz="1200" dirty="0">
                <a:latin typeface="Calibri" panose="020F0502020204030204" pitchFamily="34" charset="0"/>
              </a:rPr>
              <a:t>.  Here (idealized case, i.e. no</a:t>
            </a:r>
          </a:p>
          <a:p>
            <a:r>
              <a:rPr lang="en-US" altLang="en-US" sz="1200" dirty="0">
                <a:latin typeface="Calibri" panose="020F0502020204030204" pitchFamily="34" charset="0"/>
              </a:rPr>
              <a:t>[</a:t>
            </a:r>
            <a:r>
              <a:rPr lang="en-US" altLang="en-US" sz="1200" dirty="0" err="1">
                <a:latin typeface="Calibri" panose="020F0502020204030204" pitchFamily="34" charset="0"/>
              </a:rPr>
              <a:t>ACh</a:t>
            </a:r>
            <a:r>
              <a:rPr lang="en-US" altLang="en-US" sz="1200" dirty="0">
                <a:latin typeface="Calibri" panose="020F0502020204030204" pitchFamily="34" charset="0"/>
              </a:rPr>
              <a:t>] noise) desired Hz (blue) is achieved  once pulsatile component</a:t>
            </a:r>
          </a:p>
          <a:p>
            <a:r>
              <a:rPr lang="en-US" altLang="en-US" sz="1200" dirty="0">
                <a:latin typeface="Calibri" panose="020F0502020204030204" pitchFamily="34" charset="0"/>
              </a:rPr>
              <a:t>is sufficiently large.  </a:t>
            </a:r>
          </a:p>
          <a:p>
            <a:endParaRPr lang="en-CA" sz="1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382" y="4365103"/>
            <a:ext cx="2838450" cy="160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6077" y="3717032"/>
            <a:ext cx="3223890" cy="2058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500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2088232" cy="504056"/>
          </a:xfrm>
        </p:spPr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340768"/>
            <a:ext cx="7772400" cy="4680520"/>
          </a:xfrm>
        </p:spPr>
        <p:txBody>
          <a:bodyPr/>
          <a:lstStyle/>
          <a:p>
            <a:r>
              <a:rPr lang="en-US" dirty="0" smtClean="0"/>
              <a:t>Many electric fish are capable of producing oscillating electric dipoles generated by columns of </a:t>
            </a:r>
            <a:r>
              <a:rPr lang="en-US" dirty="0" err="1" smtClean="0"/>
              <a:t>electrocytes</a:t>
            </a:r>
            <a:r>
              <a:rPr lang="en-US" dirty="0" smtClean="0"/>
              <a:t> (derived from muscle cells)</a:t>
            </a:r>
          </a:p>
          <a:p>
            <a:r>
              <a:rPr lang="en-US" dirty="0" smtClean="0"/>
              <a:t>The action potentials (APs) are similar to those of neurons (</a:t>
            </a:r>
            <a:r>
              <a:rPr lang="en-US" dirty="0" err="1" smtClean="0"/>
              <a:t>Nav</a:t>
            </a:r>
            <a:r>
              <a:rPr lang="en-US" dirty="0" smtClean="0"/>
              <a:t>, </a:t>
            </a:r>
            <a:r>
              <a:rPr lang="en-US" dirty="0" err="1" smtClean="0"/>
              <a:t>Kv</a:t>
            </a:r>
            <a:r>
              <a:rPr lang="en-US" dirty="0" smtClean="0"/>
              <a:t>, and Na/K pumps) but are generated at very high frequencies (200-500Hz in </a:t>
            </a:r>
            <a:r>
              <a:rPr lang="en-US" i="1" dirty="0" err="1" smtClean="0"/>
              <a:t>Eigenmannia</a:t>
            </a:r>
            <a:r>
              <a:rPr lang="en-US" dirty="0" smtClean="0"/>
              <a:t>, but in other fish up to a 1000Hz)</a:t>
            </a:r>
          </a:p>
          <a:p>
            <a:r>
              <a:rPr lang="en-US" dirty="0" smtClean="0"/>
              <a:t>The 	ATP cost of generating electric organ discharges increases as a power law with increased frequency contrary to the observed exponential increases indicating the high cost of providing the brain stimuli ending with the synaptic transmissions.</a:t>
            </a:r>
          </a:p>
          <a:p>
            <a:r>
              <a:rPr lang="en-US" dirty="0" smtClean="0"/>
              <a:t>Still need the operation of the full electric organ and that of synaptic transmission 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15422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9325" y="396939"/>
            <a:ext cx="4584923" cy="6227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82442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69975"/>
            <a:ext cx="5359773" cy="428359"/>
          </a:xfrm>
        </p:spPr>
        <p:txBody>
          <a:bodyPr/>
          <a:lstStyle/>
          <a:p>
            <a:pPr marL="0" indent="0">
              <a:buNone/>
            </a:pPr>
            <a:r>
              <a:rPr lang="en-US" sz="1600" dirty="0" smtClean="0"/>
              <a:t>       </a:t>
            </a:r>
            <a:r>
              <a:rPr lang="en-US" sz="1600" b="1" i="1" dirty="0" smtClean="0"/>
              <a:t>Electric eel   </a:t>
            </a:r>
            <a:r>
              <a:rPr lang="en-US" sz="1800" dirty="0" smtClean="0"/>
              <a:t>(tetanic contracture of prey)   </a:t>
            </a:r>
          </a:p>
        </p:txBody>
      </p:sp>
      <p:pic>
        <p:nvPicPr>
          <p:cNvPr id="1026" name="Picture 2" descr="C:\Users\Cmorris\Desktop\78997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385" y="1354621"/>
            <a:ext cx="4858035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500355" y="1468815"/>
            <a:ext cx="31902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Stuns the fish before eating it</a:t>
            </a:r>
            <a:endParaRPr lang="en-US" sz="20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5796136" y="2204864"/>
              <a:ext cx="2598737" cy="1539875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789296" y="2198023"/>
                <a:ext cx="2612416" cy="1553556"/>
              </a:xfrm>
              <a:prstGeom prst="rect">
                <a:avLst/>
              </a:prstGeom>
            </p:spPr>
          </p:pic>
        </mc:Fallback>
      </mc:AlternateContent>
      <p:sp>
        <p:nvSpPr>
          <p:cNvPr id="5" name="TextBox 4"/>
          <p:cNvSpPr txBox="1"/>
          <p:nvPr/>
        </p:nvSpPr>
        <p:spPr>
          <a:xfrm>
            <a:off x="583609" y="5157192"/>
            <a:ext cx="80790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But our interest is in weakly electric fish which produce electric organ discharges continuously throughout their lifetime.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26589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Cmorris\Desktop\Eigenmannia virescen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79" y="476672"/>
            <a:ext cx="3603872" cy="1833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492896"/>
            <a:ext cx="7772174" cy="1688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321560"/>
            <a:ext cx="2993727" cy="1855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1" y="5572237"/>
            <a:ext cx="913259" cy="604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634851" y="246870"/>
            <a:ext cx="498308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err="1" smtClean="0"/>
              <a:t>Eigenmannia</a:t>
            </a:r>
            <a:r>
              <a:rPr lang="en-US" sz="1600" i="1" dirty="0" smtClean="0"/>
              <a:t>   --    a weakly electric fish  </a:t>
            </a:r>
          </a:p>
          <a:p>
            <a:r>
              <a:rPr lang="en-US" sz="1600" b="1" i="1" dirty="0"/>
              <a:t> </a:t>
            </a:r>
            <a:r>
              <a:rPr lang="en-US" sz="1600" b="1" i="1" dirty="0" smtClean="0"/>
              <a:t>      </a:t>
            </a:r>
            <a:r>
              <a:rPr lang="en-US" sz="1600" b="1" dirty="0" smtClean="0"/>
              <a:t>electric organ -- thousands of massive </a:t>
            </a:r>
          </a:p>
          <a:p>
            <a:r>
              <a:rPr lang="en-US" sz="1600" b="1" dirty="0" smtClean="0"/>
              <a:t>                                                   (~</a:t>
            </a:r>
            <a:r>
              <a:rPr lang="en-US" sz="1600" b="1" dirty="0"/>
              <a:t>1 </a:t>
            </a:r>
            <a:r>
              <a:rPr lang="en-US" sz="1600" b="1" dirty="0" smtClean="0"/>
              <a:t>mm)  </a:t>
            </a:r>
            <a:r>
              <a:rPr lang="en-US" sz="1600" b="1" dirty="0" err="1" smtClean="0"/>
              <a:t>electrocytes</a:t>
            </a:r>
            <a:endParaRPr lang="en-US" sz="1600" b="1" dirty="0" smtClean="0"/>
          </a:p>
          <a:p>
            <a:r>
              <a:rPr lang="en-US" sz="1600" dirty="0"/>
              <a:t> </a:t>
            </a:r>
            <a:r>
              <a:rPr lang="en-US" sz="1600" dirty="0" smtClean="0"/>
              <a:t>      derived from fused  “muscle”  cells (syncytium 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           </a:t>
            </a:r>
            <a:r>
              <a:rPr lang="en-US" sz="1600" dirty="0"/>
              <a:t>~30,000 nuclei) </a:t>
            </a:r>
          </a:p>
          <a:p>
            <a:r>
              <a:rPr lang="en-US" sz="1600" dirty="0" smtClean="0"/>
              <a:t>             –  the EOD requires synaptic input from the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                         </a:t>
            </a:r>
            <a:r>
              <a:rPr lang="en-US" sz="1600" dirty="0"/>
              <a:t>Central Nervous System </a:t>
            </a:r>
            <a:r>
              <a:rPr lang="en-US" sz="1600" dirty="0" smtClean="0"/>
              <a:t>pacemaker                                       </a:t>
            </a:r>
            <a:endParaRPr lang="en-US" sz="16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7" name="Ink 6"/>
              <p14:cNvContentPartPr/>
              <p14:nvPr/>
            </p14:nvContentPartPr>
            <p14:xfrm>
              <a:off x="4281623" y="4653136"/>
              <a:ext cx="4511160" cy="165852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274783" y="4646296"/>
                <a:ext cx="4524840" cy="1672200"/>
              </a:xfrm>
              <a:prstGeom prst="rect">
                <a:avLst/>
              </a:prstGeom>
            </p:spPr>
          </p:pic>
        </mc:Fallback>
      </mc:AlternateContent>
      <p:sp>
        <p:nvSpPr>
          <p:cNvPr id="8" name="TextBox 7"/>
          <p:cNvSpPr txBox="1"/>
          <p:nvPr/>
        </p:nvSpPr>
        <p:spPr>
          <a:xfrm>
            <a:off x="3140955" y="5653743"/>
            <a:ext cx="12779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Anterior (A):</a:t>
            </a:r>
          </a:p>
          <a:p>
            <a:r>
              <a:rPr lang="en-US" sz="1400" dirty="0" smtClean="0"/>
              <a:t>Capacitive role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5220072" y="4203332"/>
            <a:ext cx="37928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Posterior (P): </a:t>
            </a:r>
            <a:r>
              <a:rPr lang="en-US" sz="1600" dirty="0" err="1" smtClean="0"/>
              <a:t>Navs</a:t>
            </a:r>
            <a:r>
              <a:rPr lang="en-US" sz="1600" dirty="0" smtClean="0"/>
              <a:t> and </a:t>
            </a:r>
            <a:r>
              <a:rPr lang="en-US" sz="1600" dirty="0" err="1" smtClean="0"/>
              <a:t>Kvs</a:t>
            </a:r>
            <a:r>
              <a:rPr lang="en-US" sz="1600" dirty="0" smtClean="0"/>
              <a:t> generating APs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947234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204864"/>
            <a:ext cx="6553200" cy="914400"/>
          </a:xfrm>
        </p:spPr>
        <p:txBody>
          <a:bodyPr/>
          <a:lstStyle/>
          <a:p>
            <a:r>
              <a:rPr lang="en-US" sz="1400" dirty="0" smtClean="0">
                <a:solidFill>
                  <a:schemeClr val="tx1"/>
                </a:solidFill>
              </a:rPr>
              <a:t>Lewis</a:t>
            </a:r>
            <a:r>
              <a:rPr lang="en-US" sz="1400" dirty="0">
                <a:solidFill>
                  <a:schemeClr val="tx1"/>
                </a:solidFill>
              </a:rPr>
              <a:t>, Gilmour, Moorhead, Perry, Markham 2014 </a:t>
            </a:r>
            <a:r>
              <a:rPr lang="en-US" sz="1400" dirty="0" smtClean="0">
                <a:solidFill>
                  <a:schemeClr val="tx1"/>
                </a:solidFill>
              </a:rPr>
              <a:t/>
            </a:r>
            <a:br>
              <a:rPr lang="en-US" sz="1400" dirty="0" smtClean="0">
                <a:solidFill>
                  <a:schemeClr val="tx1"/>
                </a:solidFill>
              </a:rPr>
            </a:br>
            <a:r>
              <a:rPr lang="en-US" sz="1400" dirty="0" smtClean="0">
                <a:solidFill>
                  <a:schemeClr val="tx1"/>
                </a:solidFill>
              </a:rPr>
              <a:t>J </a:t>
            </a:r>
            <a:r>
              <a:rPr lang="en-US" sz="1400" dirty="0" err="1">
                <a:solidFill>
                  <a:schemeClr val="tx1"/>
                </a:solidFill>
              </a:rPr>
              <a:t>Neurosci</a:t>
            </a:r>
            <a:r>
              <a:rPr lang="en-US" sz="1400" dirty="0">
                <a:solidFill>
                  <a:schemeClr val="tx1"/>
                </a:solidFill>
              </a:rPr>
              <a:t>  34:197</a:t>
            </a:r>
            <a:br>
              <a:rPr lang="en-US" sz="1400" dirty="0">
                <a:solidFill>
                  <a:schemeClr val="tx1"/>
                </a:solidFill>
              </a:rPr>
            </a:br>
            <a:r>
              <a:rPr lang="en-US" sz="1400" dirty="0">
                <a:solidFill>
                  <a:schemeClr val="tx1"/>
                </a:solidFill>
              </a:rPr>
              <a:t>Action potential energetics at the organismal level reveal</a:t>
            </a:r>
            <a:br>
              <a:rPr lang="en-US" sz="1400" dirty="0">
                <a:solidFill>
                  <a:schemeClr val="tx1"/>
                </a:solidFill>
              </a:rPr>
            </a:br>
            <a:r>
              <a:rPr lang="en-US" sz="1400" dirty="0" smtClean="0">
                <a:solidFill>
                  <a:schemeClr val="tx1"/>
                </a:solidFill>
              </a:rPr>
              <a:t>a </a:t>
            </a:r>
            <a:r>
              <a:rPr lang="en-US" sz="1400" dirty="0">
                <a:solidFill>
                  <a:schemeClr val="tx1"/>
                </a:solidFill>
              </a:rPr>
              <a:t>trade-off in efficiency at high firing rates. 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228600" y="3212976"/>
            <a:ext cx="8915400" cy="48768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ＭＳ Ｐゴシック" charset="0"/>
                <a:cs typeface="Verdana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Verdana"/>
                <a:ea typeface="ＭＳ Ｐゴシック" pitchFamily="-110" charset="-128"/>
                <a:cs typeface="Verdan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Verdana"/>
                <a:ea typeface="ＭＳ Ｐゴシック" pitchFamily="-110" charset="-128"/>
                <a:cs typeface="Verdan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Verdana"/>
                <a:ea typeface="ＭＳ Ｐゴシック" pitchFamily="-110" charset="-128"/>
                <a:cs typeface="Verdan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Verdana"/>
                <a:ea typeface="ＭＳ Ｐゴシック" pitchFamily="-110" charset="-128"/>
                <a:cs typeface="Verdan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9pPr>
          </a:lstStyle>
          <a:p>
            <a:pPr marL="457200" indent="-4572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en-US" sz="1600" i="1" kern="0" dirty="0" err="1" smtClean="0">
                <a:ea typeface="Calibri"/>
                <a:cs typeface="Times New Roman"/>
              </a:rPr>
              <a:t>Eigenmannia</a:t>
            </a:r>
            <a:r>
              <a:rPr lang="en-US" sz="1600" i="1" kern="0" dirty="0" smtClean="0">
                <a:ea typeface="Calibri"/>
                <a:cs typeface="Times New Roman"/>
              </a:rPr>
              <a:t>  </a:t>
            </a:r>
            <a:r>
              <a:rPr lang="en-US" sz="1600" kern="0" dirty="0" smtClean="0">
                <a:ea typeface="Calibri"/>
                <a:cs typeface="Times New Roman"/>
              </a:rPr>
              <a:t>EOD –  </a:t>
            </a:r>
            <a:r>
              <a:rPr lang="en-US" sz="1800" kern="0" dirty="0" smtClean="0">
                <a:ea typeface="Calibri"/>
                <a:cs typeface="Times New Roman"/>
              </a:rPr>
              <a:t>synchronous </a:t>
            </a:r>
            <a:r>
              <a:rPr lang="en-US" sz="1800" b="1" kern="0" dirty="0" smtClean="0">
                <a:ea typeface="Calibri"/>
                <a:cs typeface="Times New Roman"/>
              </a:rPr>
              <a:t>tonic  APs </a:t>
            </a:r>
            <a:r>
              <a:rPr lang="en-US" sz="1800" b="1" i="1" kern="0" dirty="0" smtClean="0">
                <a:ea typeface="Calibri"/>
                <a:cs typeface="Times New Roman"/>
              </a:rPr>
              <a:t>– never stop! </a:t>
            </a:r>
          </a:p>
          <a:p>
            <a:pPr marL="457200" indent="-4572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en-US" sz="1600" kern="0" dirty="0" smtClean="0">
                <a:ea typeface="Calibri"/>
                <a:cs typeface="Times New Roman"/>
              </a:rPr>
              <a:t>major  fraction </a:t>
            </a:r>
            <a:r>
              <a:rPr lang="en-US" sz="1800" kern="0" dirty="0" smtClean="0">
                <a:ea typeface="Calibri"/>
                <a:cs typeface="Times New Roman"/>
              </a:rPr>
              <a:t>of  </a:t>
            </a:r>
            <a:r>
              <a:rPr lang="en-US" sz="1800" b="1" kern="0" dirty="0" smtClean="0">
                <a:ea typeface="Calibri"/>
                <a:cs typeface="Times New Roman"/>
              </a:rPr>
              <a:t>whole animal  metabolism</a:t>
            </a:r>
            <a:r>
              <a:rPr lang="en-US" sz="1600" kern="0" dirty="0" smtClean="0">
                <a:ea typeface="Calibri"/>
                <a:cs typeface="Times New Roman"/>
              </a:rPr>
              <a:t>.</a:t>
            </a:r>
          </a:p>
          <a:p>
            <a:pPr marL="457200" indent="-4572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en-US" sz="1600" i="1" kern="0" dirty="0" smtClean="0">
                <a:ea typeface="Calibri"/>
                <a:cs typeface="Times New Roman"/>
              </a:rPr>
              <a:t>EOD + electric sensing</a:t>
            </a:r>
            <a:r>
              <a:rPr lang="en-US" sz="1600" kern="0" dirty="0" smtClean="0">
                <a:ea typeface="Calibri"/>
                <a:cs typeface="Times New Roman"/>
              </a:rPr>
              <a:t>:  navigate, communicate, locate prey. </a:t>
            </a:r>
          </a:p>
          <a:p>
            <a:pPr marL="457200" indent="-4572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en-US" sz="1600" kern="0" dirty="0" smtClean="0">
                <a:ea typeface="Calibri"/>
                <a:cs typeface="Times New Roman"/>
              </a:rPr>
              <a:t>J</a:t>
            </a:r>
            <a:r>
              <a:rPr lang="en-US" sz="1600" u="sng" kern="0" dirty="0" smtClean="0">
                <a:ea typeface="Calibri"/>
                <a:cs typeface="Times New Roman"/>
              </a:rPr>
              <a:t>ammin</a:t>
            </a:r>
            <a:r>
              <a:rPr lang="en-US" sz="1600" kern="0" dirty="0" smtClean="0">
                <a:ea typeface="Calibri"/>
                <a:cs typeface="Times New Roman"/>
              </a:rPr>
              <a:t>g A</a:t>
            </a:r>
            <a:r>
              <a:rPr lang="en-US" sz="1600" u="sng" kern="0" dirty="0" smtClean="0">
                <a:ea typeface="Calibri"/>
                <a:cs typeface="Times New Roman"/>
              </a:rPr>
              <a:t>voidance</a:t>
            </a:r>
            <a:r>
              <a:rPr lang="en-US" sz="1600" kern="0" dirty="0" smtClean="0">
                <a:ea typeface="Calibri"/>
                <a:cs typeface="Times New Roman"/>
              </a:rPr>
              <a:t> R</a:t>
            </a:r>
            <a:r>
              <a:rPr lang="en-US" sz="1600" u="sng" kern="0" dirty="0" smtClean="0">
                <a:ea typeface="Calibri"/>
                <a:cs typeface="Times New Roman"/>
              </a:rPr>
              <a:t>es</a:t>
            </a:r>
            <a:r>
              <a:rPr lang="en-US" sz="1600" kern="0" dirty="0" smtClean="0">
                <a:ea typeface="Calibri"/>
                <a:cs typeface="Times New Roman"/>
              </a:rPr>
              <a:t>p</a:t>
            </a:r>
            <a:r>
              <a:rPr lang="en-US" sz="1600" u="sng" kern="0" dirty="0" smtClean="0">
                <a:ea typeface="Calibri"/>
                <a:cs typeface="Times New Roman"/>
              </a:rPr>
              <a:t>onse</a:t>
            </a:r>
            <a:r>
              <a:rPr lang="en-US" sz="1600" kern="0" dirty="0" smtClean="0">
                <a:ea typeface="Calibri"/>
                <a:cs typeface="Times New Roman"/>
              </a:rPr>
              <a:t>  (</a:t>
            </a:r>
            <a:r>
              <a:rPr lang="en-US" sz="1600" b="1" kern="0" dirty="0" smtClean="0">
                <a:ea typeface="Calibri"/>
                <a:cs typeface="Times New Roman"/>
              </a:rPr>
              <a:t>JAR</a:t>
            </a:r>
            <a:r>
              <a:rPr lang="en-US" sz="1600" kern="0" dirty="0" smtClean="0">
                <a:ea typeface="Calibri"/>
                <a:cs typeface="Times New Roman"/>
              </a:rPr>
              <a:t>) – CNS-controlled ∆AP frequency when a conspecific using  a similar </a:t>
            </a:r>
            <a:r>
              <a:rPr lang="en-US" sz="1600" kern="0" dirty="0" err="1" smtClean="0">
                <a:ea typeface="Calibri"/>
                <a:cs typeface="Times New Roman"/>
              </a:rPr>
              <a:t>freq</a:t>
            </a:r>
            <a:r>
              <a:rPr lang="en-US" sz="1600" kern="0" dirty="0" smtClean="0">
                <a:ea typeface="Calibri"/>
                <a:cs typeface="Times New Roman"/>
              </a:rPr>
              <a:t> is nearby  (average JAR:   ∆ ~10 Hz – easily measurable)</a:t>
            </a:r>
          </a:p>
          <a:p>
            <a:pPr>
              <a:lnSpc>
                <a:spcPct val="115000"/>
              </a:lnSpc>
              <a:spcBef>
                <a:spcPts val="0"/>
              </a:spcBef>
              <a:buFontTx/>
              <a:buChar char="-"/>
              <a:defRPr/>
            </a:pPr>
            <a:r>
              <a:rPr lang="en-US" sz="1600" kern="0" dirty="0" smtClean="0">
                <a:ea typeface="Calibri"/>
                <a:cs typeface="Times New Roman"/>
              </a:rPr>
              <a:t>whole fish </a:t>
            </a:r>
            <a:r>
              <a:rPr lang="en-US" sz="1600" kern="0" dirty="0" err="1" smtClean="0">
                <a:ea typeface="Calibri"/>
                <a:cs typeface="Times New Roman"/>
              </a:rPr>
              <a:t>respirometry</a:t>
            </a:r>
            <a:r>
              <a:rPr lang="en-US" sz="1600" kern="0" dirty="0" smtClean="0">
                <a:ea typeface="Calibri"/>
                <a:cs typeface="Times New Roman"/>
              </a:rPr>
              <a:t> (flasks) -  exploit JARs to estimate ATP consumed per AP – HOW? First, measure background O</a:t>
            </a:r>
            <a:r>
              <a:rPr lang="en-US" sz="1600" kern="0" baseline="-25000" dirty="0" smtClean="0">
                <a:ea typeface="Calibri"/>
                <a:cs typeface="Times New Roman"/>
              </a:rPr>
              <a:t>2</a:t>
            </a:r>
            <a:r>
              <a:rPr lang="en-US" sz="1600" kern="0" dirty="0" smtClean="0">
                <a:ea typeface="Calibri"/>
                <a:cs typeface="Times New Roman"/>
              </a:rPr>
              <a:t> consumption, then “fake” a conspecific.  This elicits a sustained change in AP frequency (EODs monitored throughout).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16040"/>
            <a:ext cx="7772174" cy="1688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4945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70293"/>
            <a:ext cx="4881796" cy="3422803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15000"/>
              </a:lnSpc>
              <a:spcBef>
                <a:spcPts val="0"/>
              </a:spcBef>
              <a:buNone/>
              <a:defRPr/>
            </a:pPr>
            <a:r>
              <a:rPr lang="en-US" sz="1600" b="1" u="sng" dirty="0" smtClean="0">
                <a:solidFill>
                  <a:schemeClr val="bg1">
                    <a:lumMod val="50000"/>
                  </a:schemeClr>
                </a:solidFill>
                <a:ea typeface="Calibri"/>
                <a:cs typeface="Times New Roman"/>
              </a:rPr>
              <a:t>Their major </a:t>
            </a:r>
            <a:r>
              <a:rPr lang="en-US" sz="1600" b="1" u="sng" dirty="0" err="1" smtClean="0">
                <a:solidFill>
                  <a:schemeClr val="bg1">
                    <a:lumMod val="50000"/>
                  </a:schemeClr>
                </a:solidFill>
                <a:ea typeface="Calibri"/>
                <a:cs typeface="Times New Roman"/>
              </a:rPr>
              <a:t>expt’l</a:t>
            </a:r>
            <a:r>
              <a:rPr lang="en-US" sz="1600" b="1" u="sng" dirty="0" smtClean="0">
                <a:solidFill>
                  <a:schemeClr val="bg1">
                    <a:lumMod val="50000"/>
                  </a:schemeClr>
                </a:solidFill>
                <a:ea typeface="Calibri"/>
                <a:cs typeface="Times New Roman"/>
              </a:rPr>
              <a:t>  </a:t>
            </a:r>
            <a:r>
              <a:rPr lang="en-US" sz="1600" b="1" u="sng" dirty="0">
                <a:solidFill>
                  <a:schemeClr val="bg1">
                    <a:lumMod val="50000"/>
                  </a:schemeClr>
                </a:solidFill>
                <a:ea typeface="Calibri"/>
                <a:cs typeface="Times New Roman"/>
              </a:rPr>
              <a:t>result</a:t>
            </a:r>
            <a:r>
              <a:rPr lang="en-US" sz="1600" b="1" u="sng" dirty="0">
                <a:ea typeface="Calibri"/>
                <a:cs typeface="Times New Roman"/>
              </a:rPr>
              <a:t>:  </a:t>
            </a:r>
            <a:endParaRPr lang="en-US" sz="1600" b="1" u="sng" dirty="0" smtClean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buNone/>
              <a:defRPr/>
            </a:pPr>
            <a:r>
              <a:rPr lang="en-US" sz="1600" b="1" dirty="0">
                <a:ea typeface="Calibri"/>
                <a:cs typeface="Times New Roman"/>
              </a:rPr>
              <a:t> </a:t>
            </a:r>
            <a:r>
              <a:rPr lang="en-US" sz="1600" b="1" dirty="0" smtClean="0">
                <a:ea typeface="Calibri"/>
                <a:cs typeface="Times New Roman"/>
              </a:rPr>
              <a:t>                        </a:t>
            </a:r>
            <a:r>
              <a:rPr lang="en-US" sz="1400" b="1" u="sng" dirty="0" smtClean="0">
                <a:ea typeface="Calibri"/>
                <a:cs typeface="Times New Roman"/>
              </a:rPr>
              <a:t>ATP/Hz  </a:t>
            </a:r>
            <a:r>
              <a:rPr lang="en-US" sz="1400" b="1" u="sng" dirty="0">
                <a:ea typeface="Calibri"/>
                <a:cs typeface="Times New Roman"/>
              </a:rPr>
              <a:t>is </a:t>
            </a:r>
            <a:r>
              <a:rPr lang="en-US" sz="1400" b="1" i="1" u="sng" dirty="0">
                <a:ea typeface="Calibri"/>
                <a:cs typeface="Times New Roman"/>
              </a:rPr>
              <a:t>NOT </a:t>
            </a:r>
            <a:r>
              <a:rPr lang="en-US" sz="1400" b="1" u="sng" dirty="0">
                <a:ea typeface="Calibri"/>
                <a:cs typeface="Times New Roman"/>
              </a:rPr>
              <a:t> fixed </a:t>
            </a:r>
          </a:p>
          <a:p>
            <a:pPr marL="0" indent="0">
              <a:lnSpc>
                <a:spcPct val="115000"/>
              </a:lnSpc>
              <a:spcBef>
                <a:spcPts val="0"/>
              </a:spcBef>
              <a:buNone/>
              <a:defRPr/>
            </a:pPr>
            <a:r>
              <a:rPr lang="en-US" sz="1400" dirty="0" smtClean="0">
                <a:ea typeface="Calibri"/>
                <a:cs typeface="Times New Roman"/>
              </a:rPr>
              <a:t>   EODs </a:t>
            </a:r>
            <a:r>
              <a:rPr lang="en-US" sz="1400" dirty="0">
                <a:ea typeface="Calibri"/>
                <a:cs typeface="Times New Roman"/>
              </a:rPr>
              <a:t>cost </a:t>
            </a:r>
            <a:r>
              <a:rPr lang="en-US" sz="1400" dirty="0" smtClean="0">
                <a:ea typeface="Calibri"/>
                <a:cs typeface="Times New Roman"/>
              </a:rPr>
              <a:t>grows exponentially with </a:t>
            </a:r>
            <a:r>
              <a:rPr lang="en-US" sz="1400" dirty="0" err="1" smtClean="0">
                <a:ea typeface="Calibri"/>
                <a:cs typeface="Times New Roman"/>
              </a:rPr>
              <a:t>freq</a:t>
            </a:r>
            <a:endParaRPr lang="en-US" sz="1400" dirty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buNone/>
              <a:defRPr/>
            </a:pPr>
            <a:r>
              <a:rPr lang="en-US" sz="1400" dirty="0" smtClean="0">
                <a:ea typeface="Calibri"/>
                <a:cs typeface="Times New Roman"/>
              </a:rPr>
              <a:t>      --- the </a:t>
            </a:r>
            <a:r>
              <a:rPr lang="en-US" sz="1400" dirty="0" err="1" smtClean="0">
                <a:ea typeface="Calibri"/>
                <a:cs typeface="Times New Roman"/>
              </a:rPr>
              <a:t>respirometry</a:t>
            </a:r>
            <a:r>
              <a:rPr lang="en-US" sz="1400" dirty="0" smtClean="0">
                <a:ea typeface="Calibri"/>
                <a:cs typeface="Times New Roman"/>
              </a:rPr>
              <a:t> </a:t>
            </a:r>
            <a:r>
              <a:rPr lang="en-US" sz="1400" dirty="0">
                <a:ea typeface="Calibri"/>
                <a:cs typeface="Times New Roman"/>
              </a:rPr>
              <a:t>data </a:t>
            </a:r>
            <a:endParaRPr lang="en-US" sz="1400" dirty="0" smtClean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buNone/>
              <a:defRPr/>
            </a:pPr>
            <a:r>
              <a:rPr lang="en-US" sz="1400" dirty="0">
                <a:ea typeface="Calibri"/>
                <a:cs typeface="Times New Roman"/>
              </a:rPr>
              <a:t> </a:t>
            </a:r>
            <a:r>
              <a:rPr lang="en-US" sz="1400" dirty="0" smtClean="0">
                <a:ea typeface="Calibri"/>
                <a:cs typeface="Times New Roman"/>
              </a:rPr>
              <a:t>            summarized by </a:t>
            </a:r>
            <a:r>
              <a:rPr lang="en-US" sz="1400" dirty="0">
                <a:ea typeface="Calibri"/>
                <a:cs typeface="Times New Roman"/>
              </a:rPr>
              <a:t>the ATP/Hz slope </a:t>
            </a:r>
            <a:endParaRPr lang="en-US" sz="1400" dirty="0" smtClean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buNone/>
              <a:defRPr/>
            </a:pPr>
            <a:r>
              <a:rPr lang="en-US" sz="1400" dirty="0">
                <a:ea typeface="Calibri"/>
                <a:cs typeface="Times New Roman"/>
              </a:rPr>
              <a:t> </a:t>
            </a:r>
            <a:r>
              <a:rPr lang="en-US" sz="1400" dirty="0" smtClean="0">
                <a:ea typeface="Calibri"/>
                <a:cs typeface="Times New Roman"/>
              </a:rPr>
              <a:t>                            (</a:t>
            </a:r>
            <a:r>
              <a:rPr lang="en-US" sz="1400" i="1" dirty="0" smtClean="0">
                <a:ea typeface="Calibri"/>
                <a:cs typeface="Times New Roman"/>
              </a:rPr>
              <a:t>semi-log plot</a:t>
            </a:r>
            <a:r>
              <a:rPr lang="en-US" sz="1400" dirty="0" smtClean="0">
                <a:ea typeface="Calibri"/>
                <a:cs typeface="Times New Roman"/>
              </a:rPr>
              <a:t>) </a:t>
            </a:r>
            <a:endParaRPr lang="en-US" sz="600" dirty="0" smtClean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buNone/>
              <a:defRPr/>
            </a:pPr>
            <a:endParaRPr lang="en-US" sz="600" dirty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buNone/>
              <a:defRPr/>
            </a:pPr>
            <a:r>
              <a:rPr lang="en-US" sz="1400" b="1" i="1" dirty="0" smtClean="0">
                <a:ea typeface="Calibri"/>
                <a:cs typeface="Times New Roman"/>
              </a:rPr>
              <a:t>MOREOVER </a:t>
            </a:r>
          </a:p>
          <a:p>
            <a:pPr marL="0" indent="0">
              <a:lnSpc>
                <a:spcPct val="115000"/>
              </a:lnSpc>
              <a:spcBef>
                <a:spcPts val="0"/>
              </a:spcBef>
              <a:buNone/>
              <a:defRPr/>
            </a:pPr>
            <a:r>
              <a:rPr lang="en-US" sz="1400" b="1" i="1" dirty="0">
                <a:ea typeface="Calibri"/>
                <a:cs typeface="Times New Roman"/>
              </a:rPr>
              <a:t> </a:t>
            </a:r>
            <a:r>
              <a:rPr lang="en-US" sz="1400" b="1" dirty="0" smtClean="0">
                <a:ea typeface="Calibri"/>
                <a:cs typeface="Times New Roman"/>
              </a:rPr>
              <a:t> </a:t>
            </a:r>
            <a:r>
              <a:rPr lang="en-US" sz="1400" dirty="0">
                <a:ea typeface="Calibri"/>
                <a:cs typeface="Times New Roman"/>
              </a:rPr>
              <a:t>– the </a:t>
            </a:r>
            <a:r>
              <a:rPr lang="en-US" sz="1400" b="1" i="1" dirty="0">
                <a:ea typeface="Calibri"/>
                <a:cs typeface="Times New Roman"/>
              </a:rPr>
              <a:t>incremental</a:t>
            </a:r>
            <a:r>
              <a:rPr lang="en-US" sz="1400" dirty="0">
                <a:ea typeface="Calibri"/>
                <a:cs typeface="Times New Roman"/>
              </a:rPr>
              <a:t> </a:t>
            </a:r>
            <a:r>
              <a:rPr lang="en-US" sz="1400" dirty="0" smtClean="0">
                <a:ea typeface="Calibri"/>
                <a:cs typeface="Times New Roman"/>
              </a:rPr>
              <a:t>costs </a:t>
            </a:r>
            <a:r>
              <a:rPr lang="en-US" sz="1400" dirty="0">
                <a:ea typeface="Calibri"/>
                <a:cs typeface="Times New Roman"/>
              </a:rPr>
              <a:t>in ATP/Hz </a:t>
            </a:r>
          </a:p>
          <a:p>
            <a:pPr marL="0" indent="0">
              <a:lnSpc>
                <a:spcPct val="115000"/>
              </a:lnSpc>
              <a:spcBef>
                <a:spcPts val="0"/>
              </a:spcBef>
              <a:buNone/>
              <a:defRPr/>
            </a:pPr>
            <a:r>
              <a:rPr lang="en-US" sz="1400" dirty="0" smtClean="0">
                <a:ea typeface="Calibri"/>
                <a:cs typeface="Times New Roman"/>
              </a:rPr>
              <a:t>      determined by eliciting  JARs </a:t>
            </a:r>
          </a:p>
          <a:p>
            <a:pPr marL="0" indent="0">
              <a:lnSpc>
                <a:spcPct val="115000"/>
              </a:lnSpc>
              <a:spcBef>
                <a:spcPts val="0"/>
              </a:spcBef>
              <a:buNone/>
              <a:defRPr/>
            </a:pPr>
            <a:r>
              <a:rPr lang="en-US" sz="1400" dirty="0">
                <a:ea typeface="Calibri"/>
                <a:cs typeface="Times New Roman"/>
              </a:rPr>
              <a:t> </a:t>
            </a:r>
            <a:r>
              <a:rPr lang="en-US" sz="1400" dirty="0" smtClean="0">
                <a:ea typeface="Calibri"/>
                <a:cs typeface="Times New Roman"/>
              </a:rPr>
              <a:t>         in 6 fish with very different baseline</a:t>
            </a:r>
          </a:p>
          <a:p>
            <a:pPr marL="0" indent="0">
              <a:lnSpc>
                <a:spcPct val="115000"/>
              </a:lnSpc>
              <a:spcBef>
                <a:spcPts val="0"/>
              </a:spcBef>
              <a:buNone/>
              <a:defRPr/>
            </a:pPr>
            <a:r>
              <a:rPr lang="en-US" sz="1400" dirty="0">
                <a:ea typeface="Calibri"/>
                <a:cs typeface="Times New Roman"/>
              </a:rPr>
              <a:t> </a:t>
            </a:r>
            <a:r>
              <a:rPr lang="en-US" sz="1400" dirty="0" smtClean="0">
                <a:ea typeface="Calibri"/>
                <a:cs typeface="Times New Roman"/>
              </a:rPr>
              <a:t>                EOD frequencies concurs.</a:t>
            </a:r>
          </a:p>
          <a:p>
            <a:pPr marL="0" indent="0">
              <a:lnSpc>
                <a:spcPct val="115000"/>
              </a:lnSpc>
              <a:spcBef>
                <a:spcPts val="0"/>
              </a:spcBef>
              <a:buNone/>
              <a:defRPr/>
            </a:pPr>
            <a:r>
              <a:rPr lang="en-US" sz="1200" b="1" dirty="0" smtClean="0">
                <a:ea typeface="Calibri"/>
                <a:cs typeface="Times New Roman"/>
              </a:rPr>
              <a:t>SO – </a:t>
            </a:r>
          </a:p>
          <a:p>
            <a:pPr marL="0" indent="0">
              <a:lnSpc>
                <a:spcPct val="115000"/>
              </a:lnSpc>
              <a:spcBef>
                <a:spcPts val="0"/>
              </a:spcBef>
              <a:buNone/>
              <a:defRPr/>
            </a:pPr>
            <a:r>
              <a:rPr lang="en-US" sz="1200" dirty="0" smtClean="0">
                <a:ea typeface="Calibri"/>
                <a:cs typeface="Times New Roman"/>
              </a:rPr>
              <a:t>    tenor = cheap</a:t>
            </a:r>
            <a:r>
              <a:rPr lang="en-US" sz="1200" dirty="0">
                <a:ea typeface="Calibri"/>
                <a:cs typeface="Times New Roman"/>
              </a:rPr>
              <a:t>,  </a:t>
            </a:r>
            <a:r>
              <a:rPr lang="en-US" sz="1200" dirty="0" smtClean="0">
                <a:ea typeface="Calibri"/>
                <a:cs typeface="Times New Roman"/>
              </a:rPr>
              <a:t>soprano =  “</a:t>
            </a:r>
            <a:r>
              <a:rPr lang="en-US" sz="1200" dirty="0">
                <a:ea typeface="Calibri"/>
                <a:cs typeface="Times New Roman"/>
              </a:rPr>
              <a:t>expo”-</a:t>
            </a:r>
            <a:r>
              <a:rPr lang="en-US" sz="1200" dirty="0" smtClean="0">
                <a:ea typeface="Calibri"/>
                <a:cs typeface="Times New Roman"/>
              </a:rPr>
              <a:t>expensive</a:t>
            </a:r>
            <a:endParaRPr lang="en-US" sz="600" dirty="0" smtClean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buNone/>
              <a:defRPr/>
            </a:pPr>
            <a:endParaRPr lang="en-US" sz="600" dirty="0" smtClean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buNone/>
              <a:defRPr/>
            </a:pPr>
            <a:r>
              <a:rPr lang="en-US" sz="600" dirty="0">
                <a:ea typeface="Calibri"/>
                <a:cs typeface="Times New Roman"/>
              </a:rPr>
              <a:t> </a:t>
            </a:r>
            <a:r>
              <a:rPr lang="en-US" sz="600" dirty="0" smtClean="0">
                <a:ea typeface="Calibri"/>
                <a:cs typeface="Times New Roman"/>
              </a:rPr>
              <a:t>                                                                               </a:t>
            </a:r>
            <a:r>
              <a:rPr lang="en-US" sz="1200" dirty="0" smtClean="0">
                <a:ea typeface="Calibri"/>
                <a:cs typeface="Times New Roman"/>
              </a:rPr>
              <a:t>(remember … </a:t>
            </a:r>
            <a:r>
              <a:rPr lang="en-US" sz="1200" i="1" dirty="0" smtClean="0">
                <a:ea typeface="Calibri"/>
                <a:cs typeface="Times New Roman"/>
              </a:rPr>
              <a:t>semi-log plot</a:t>
            </a:r>
            <a:r>
              <a:rPr lang="en-US" sz="1200" dirty="0" smtClean="0">
                <a:ea typeface="Calibri"/>
                <a:cs typeface="Times New Roman"/>
              </a:rPr>
              <a:t>) </a:t>
            </a:r>
            <a:endParaRPr lang="en-US" sz="1200" dirty="0"/>
          </a:p>
        </p:txBody>
      </p:sp>
      <p:sp>
        <p:nvSpPr>
          <p:cNvPr id="2" name="TextBox 1"/>
          <p:cNvSpPr txBox="1"/>
          <p:nvPr/>
        </p:nvSpPr>
        <p:spPr>
          <a:xfrm>
            <a:off x="6230888" y="3356992"/>
            <a:ext cx="21563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t</a:t>
            </a:r>
            <a:r>
              <a:rPr lang="en-US" sz="2000" dirty="0" smtClean="0"/>
              <a:t>enor </a:t>
            </a:r>
            <a:r>
              <a:rPr lang="en-US" sz="2000" dirty="0" smtClean="0">
                <a:latin typeface="Cambria Math"/>
                <a:ea typeface="Cambria Math"/>
              </a:rPr>
              <a:t>⇾ ⇾ </a:t>
            </a:r>
            <a:r>
              <a:rPr lang="en-US" sz="2000" dirty="0" smtClean="0">
                <a:ea typeface="Cambria Math"/>
              </a:rPr>
              <a:t>soprano</a:t>
            </a: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411722" y="4432853"/>
            <a:ext cx="384697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b="1" dirty="0" smtClean="0"/>
              <a:t>Our aims: design the generation of action potentials (APs) by </a:t>
            </a:r>
            <a:r>
              <a:rPr lang="en-CA" sz="2000" b="1" dirty="0" err="1" smtClean="0"/>
              <a:t>electrocytes</a:t>
            </a:r>
            <a:r>
              <a:rPr lang="en-CA" sz="2000" b="1" dirty="0" smtClean="0"/>
              <a:t> and explain the frequency dependence of the energy requirements</a:t>
            </a:r>
            <a:endParaRPr lang="en-CA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79513" y="404664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800" b="1" dirty="0" smtClean="0"/>
              <a:t>Lewis et al., 2014</a:t>
            </a:r>
            <a:endParaRPr lang="en-CA" sz="1800" b="1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615821"/>
            <a:ext cx="4310037" cy="2608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4722" y="4228909"/>
            <a:ext cx="3625204" cy="1519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2476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8709836"/>
              </p:ext>
            </p:extLst>
          </p:nvPr>
        </p:nvGraphicFramePr>
        <p:xfrm>
          <a:off x="3851920" y="404664"/>
          <a:ext cx="4664518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8" name="Equation" r:id="rId3" imgW="2019240" imgH="342720" progId="Equation.DSMT4">
                  <p:embed/>
                </p:oleObj>
              </mc:Choice>
              <mc:Fallback>
                <p:oleObj name="Equation" r:id="rId3" imgW="2019240" imgH="3427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851920" y="404664"/>
                        <a:ext cx="4664518" cy="7920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19469" y="548680"/>
            <a:ext cx="295232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We designed a model consistent with available experimental </a:t>
            </a:r>
            <a:r>
              <a:rPr lang="en-US" sz="2000" dirty="0" smtClean="0"/>
              <a:t>data. Today we will focus on </a:t>
            </a:r>
            <a:r>
              <a:rPr lang="en-US" sz="2000" dirty="0" smtClean="0"/>
              <a:t>the posterior end which drives the electric organ discharge.</a:t>
            </a:r>
          </a:p>
          <a:p>
            <a:endParaRPr lang="en-US" sz="2000" dirty="0"/>
          </a:p>
          <a:p>
            <a:r>
              <a:rPr lang="en-US" sz="2000" dirty="0" smtClean="0"/>
              <a:t>A Hodgkin Huxley type model which calculates the changes in membrane voltage as ions flow in and out of the </a:t>
            </a:r>
            <a:r>
              <a:rPr lang="en-US" sz="2000" dirty="0" err="1" smtClean="0"/>
              <a:t>electrocyte’s</a:t>
            </a:r>
            <a:r>
              <a:rPr lang="en-US" sz="2000" dirty="0" smtClean="0"/>
              <a:t> posterior face. 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4288728" y="3425661"/>
            <a:ext cx="4603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Each  current has its own kinetics either voltage driven (</a:t>
            </a:r>
            <a:r>
              <a:rPr lang="en-US" sz="1800" dirty="0" err="1" smtClean="0"/>
              <a:t>Nav</a:t>
            </a:r>
            <a:r>
              <a:rPr lang="en-US" sz="1800" dirty="0" smtClean="0"/>
              <a:t>, </a:t>
            </a:r>
            <a:r>
              <a:rPr lang="en-US" sz="1800" dirty="0" err="1" smtClean="0"/>
              <a:t>Kv</a:t>
            </a:r>
            <a:r>
              <a:rPr lang="en-US" sz="1800" dirty="0" smtClean="0"/>
              <a:t>) or ligand driven (</a:t>
            </a:r>
            <a:r>
              <a:rPr lang="en-US" sz="1800" dirty="0" err="1" smtClean="0"/>
              <a:t>AChR</a:t>
            </a:r>
            <a:r>
              <a:rPr lang="en-US" sz="1800" dirty="0" smtClean="0"/>
              <a:t>)</a:t>
            </a:r>
            <a:endParaRPr lang="en-US" sz="1800" dirty="0"/>
          </a:p>
        </p:txBody>
      </p:sp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7459" y="1412776"/>
            <a:ext cx="4652973" cy="1912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1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5595" y="4365104"/>
            <a:ext cx="4599914" cy="1440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7161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32656"/>
            <a:ext cx="2590800" cy="578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512128"/>
            <a:ext cx="2756507" cy="193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Arrow Connector 3"/>
          <p:cNvCxnSpPr/>
          <p:nvPr/>
        </p:nvCxnSpPr>
        <p:spPr bwMode="auto">
          <a:xfrm flipV="1">
            <a:off x="3635896" y="1052736"/>
            <a:ext cx="1728192" cy="216024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" name="TextBox 4"/>
          <p:cNvSpPr txBox="1"/>
          <p:nvPr/>
        </p:nvSpPr>
        <p:spPr>
          <a:xfrm>
            <a:off x="2987824" y="2123402"/>
            <a:ext cx="22028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o</a:t>
            </a:r>
            <a:r>
              <a:rPr lang="en-US" sz="2000" dirty="0" smtClean="0"/>
              <a:t>ne </a:t>
            </a:r>
            <a:r>
              <a:rPr lang="en-US" sz="2000" dirty="0" smtClean="0"/>
              <a:t>action potential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2709609" y="4725144"/>
            <a:ext cx="254858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t</a:t>
            </a:r>
            <a:r>
              <a:rPr lang="en-US" sz="2000" dirty="0" smtClean="0"/>
              <a:t>he </a:t>
            </a:r>
            <a:r>
              <a:rPr lang="en-US" sz="2000" dirty="0" smtClean="0"/>
              <a:t>ion currents from  voltage gated </a:t>
            </a:r>
            <a:r>
              <a:rPr lang="en-US" sz="2000" dirty="0" err="1" smtClean="0"/>
              <a:t>Nav</a:t>
            </a:r>
            <a:r>
              <a:rPr lang="en-US" sz="2000" dirty="0" smtClean="0"/>
              <a:t> </a:t>
            </a:r>
            <a:r>
              <a:rPr lang="en-US" sz="2000" dirty="0" smtClean="0"/>
              <a:t>and </a:t>
            </a:r>
            <a:r>
              <a:rPr lang="en-US" sz="2000" dirty="0" err="1" smtClean="0"/>
              <a:t>Kv</a:t>
            </a:r>
            <a:r>
              <a:rPr lang="en-US" sz="2000" dirty="0"/>
              <a:t> channels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2917292" y="3432365"/>
            <a:ext cx="22445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the </a:t>
            </a:r>
            <a:r>
              <a:rPr lang="en-US" sz="2000" dirty="0" smtClean="0"/>
              <a:t>kinetic variables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474785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697" y="582939"/>
            <a:ext cx="3838575" cy="566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220072" y="1196752"/>
            <a:ext cx="36004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Increase in </a:t>
            </a:r>
            <a:r>
              <a:rPr lang="en-US" sz="2200" dirty="0" smtClean="0"/>
              <a:t>ATP measured as a Na entry</a:t>
            </a:r>
            <a:r>
              <a:rPr lang="en-US" sz="2200" baseline="30000" dirty="0" smtClean="0"/>
              <a:t>*</a:t>
            </a:r>
            <a:r>
              <a:rPr lang="en-US" sz="2200" dirty="0" smtClean="0"/>
              <a:t> demand </a:t>
            </a:r>
            <a:r>
              <a:rPr lang="en-US" sz="2200" dirty="0" smtClean="0"/>
              <a:t>not exponential less than a factor 2 over the relevant range of frequencies.</a:t>
            </a:r>
          </a:p>
          <a:p>
            <a:endParaRPr lang="en-US" sz="2200" dirty="0" smtClean="0"/>
          </a:p>
          <a:p>
            <a:r>
              <a:rPr lang="en-US" sz="2200" dirty="0" smtClean="0"/>
              <a:t>It is difficult </a:t>
            </a:r>
            <a:r>
              <a:rPr lang="en-US" sz="2200" dirty="0" smtClean="0"/>
              <a:t>to conceive that </a:t>
            </a:r>
            <a:r>
              <a:rPr lang="en-US" sz="2200" dirty="0" smtClean="0"/>
              <a:t>the observed exponential increase </a:t>
            </a:r>
            <a:r>
              <a:rPr lang="en-US" sz="2200" dirty="0" smtClean="0"/>
              <a:t>would arise from the generation of AP</a:t>
            </a:r>
          </a:p>
          <a:p>
            <a:endParaRPr lang="en-US" sz="2200" dirty="0"/>
          </a:p>
          <a:p>
            <a:r>
              <a:rPr lang="en-US" sz="2200" dirty="0" smtClean="0"/>
              <a:t>So where does it come from?</a:t>
            </a:r>
            <a:endParaRPr lang="en-US" sz="2200" dirty="0"/>
          </a:p>
        </p:txBody>
      </p:sp>
      <p:sp>
        <p:nvSpPr>
          <p:cNvPr id="3" name="TextBox 2"/>
          <p:cNvSpPr txBox="1"/>
          <p:nvPr/>
        </p:nvSpPr>
        <p:spPr>
          <a:xfrm>
            <a:off x="4860032" y="5517232"/>
            <a:ext cx="3456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aseline="30000" dirty="0" smtClean="0"/>
              <a:t>*</a:t>
            </a:r>
            <a:r>
              <a:rPr lang="en-US" sz="1800" dirty="0" smtClean="0"/>
              <a:t> Na</a:t>
            </a:r>
            <a:r>
              <a:rPr lang="en-US" sz="1800" baseline="30000" dirty="0" smtClean="0"/>
              <a:t>+</a:t>
            </a:r>
            <a:r>
              <a:rPr lang="en-US" sz="1800" baseline="-25000" dirty="0" smtClean="0"/>
              <a:t> </a:t>
            </a:r>
            <a:r>
              <a:rPr lang="en-US" sz="1800" dirty="0"/>
              <a:t> </a:t>
            </a:r>
            <a:r>
              <a:rPr lang="en-US" sz="1800" dirty="0" smtClean="0"/>
              <a:t>has to be pumped out which requires ATP</a:t>
            </a:r>
            <a:endParaRPr lang="en-US" sz="1800" baseline="30000" dirty="0"/>
          </a:p>
        </p:txBody>
      </p:sp>
    </p:spTree>
    <p:extLst>
      <p:ext uri="{BB962C8B-B14F-4D97-AF65-F5344CB8AC3E}">
        <p14:creationId xmlns:p14="http://schemas.microsoft.com/office/powerpoint/2010/main" val="1500019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Ottawa-powerpoint-template">
  <a:themeElements>
    <a:clrScheme name="Garne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Garnet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pitchFamily="-110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pitchFamily="-110" charset="0"/>
          </a:defRPr>
        </a:defPPr>
      </a:lstStyle>
    </a:lnDef>
  </a:objectDefaults>
  <a:extraClrSchemeLst>
    <a:extraClrScheme>
      <a:clrScheme name="Garne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rne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arne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rne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rne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rne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arne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uOttawa-powerpoint-template.pot</Template>
  <TotalTime>4812</TotalTime>
  <Words>1205</Words>
  <Application>Microsoft Office PowerPoint</Application>
  <PresentationFormat>On-screen Show (4:3)</PresentationFormat>
  <Paragraphs>195</Paragraphs>
  <Slides>22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uOttawa-powerpoint-template</vt:lpstr>
      <vt:lpstr>Equation</vt:lpstr>
      <vt:lpstr>PowerPoint Presentation</vt:lpstr>
      <vt:lpstr>PowerPoint Presentation</vt:lpstr>
      <vt:lpstr>PowerPoint Presentation</vt:lpstr>
      <vt:lpstr>PowerPoint Presentation</vt:lpstr>
      <vt:lpstr>Lewis, Gilmour, Moorhead, Perry, Markham 2014  J Neurosci  34:197 Action potential energetics at the organismal level reveal a trade-off in efficiency at high firing rates.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Summary</vt:lpstr>
      <vt:lpstr>PowerPoint Presentation</vt:lpstr>
      <vt:lpstr>PowerPoint Presentation</vt:lpstr>
      <vt:lpstr>AP generation in a single electrocyte</vt:lpstr>
      <vt:lpstr>A full EOD cycle as seen from one electrocyte</vt:lpstr>
      <vt:lpstr>PowerPoint Presentation</vt:lpstr>
      <vt:lpstr>Proposed model for posterior generation of action potentials</vt:lpstr>
      <vt:lpstr>Summary</vt:lpstr>
      <vt:lpstr>PowerPoint Presentation</vt:lpstr>
    </vt:vector>
  </TitlesOfParts>
  <Company>University of Ottawa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France Surprenant-Kyte</dc:creator>
  <cp:lastModifiedBy>BJOOS</cp:lastModifiedBy>
  <cp:revision>178</cp:revision>
  <cp:lastPrinted>2016-06-14T15:30:13Z</cp:lastPrinted>
  <dcterms:created xsi:type="dcterms:W3CDTF">2010-02-26T18:49:55Z</dcterms:created>
  <dcterms:modified xsi:type="dcterms:W3CDTF">2017-05-31T01:11:21Z</dcterms:modified>
</cp:coreProperties>
</file>