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1"/>
  </p:notesMasterIdLst>
  <p:sldIdLst>
    <p:sldId id="256" r:id="rId2"/>
    <p:sldId id="258" r:id="rId3"/>
    <p:sldId id="267" r:id="rId4"/>
    <p:sldId id="263" r:id="rId5"/>
    <p:sldId id="260" r:id="rId6"/>
    <p:sldId id="262" r:id="rId7"/>
    <p:sldId id="261" r:id="rId8"/>
    <p:sldId id="259" r:id="rId9"/>
    <p:sldId id="291" r:id="rId10"/>
    <p:sldId id="264" r:id="rId11"/>
    <p:sldId id="265" r:id="rId12"/>
    <p:sldId id="266" r:id="rId13"/>
    <p:sldId id="290" r:id="rId14"/>
    <p:sldId id="275" r:id="rId15"/>
    <p:sldId id="274" r:id="rId16"/>
    <p:sldId id="268" r:id="rId17"/>
    <p:sldId id="269" r:id="rId18"/>
    <p:sldId id="271" r:id="rId19"/>
    <p:sldId id="270" r:id="rId20"/>
    <p:sldId id="272" r:id="rId21"/>
    <p:sldId id="292" r:id="rId22"/>
    <p:sldId id="294" r:id="rId23"/>
    <p:sldId id="293" r:id="rId24"/>
    <p:sldId id="295" r:id="rId25"/>
    <p:sldId id="296" r:id="rId26"/>
    <p:sldId id="276" r:id="rId27"/>
    <p:sldId id="277" r:id="rId28"/>
    <p:sldId id="278" r:id="rId29"/>
    <p:sldId id="279" r:id="rId30"/>
    <p:sldId id="281" r:id="rId31"/>
    <p:sldId id="280" r:id="rId32"/>
    <p:sldId id="282" r:id="rId33"/>
    <p:sldId id="283" r:id="rId34"/>
    <p:sldId id="284" r:id="rId35"/>
    <p:sldId id="286" r:id="rId36"/>
    <p:sldId id="285" r:id="rId37"/>
    <p:sldId id="287" r:id="rId38"/>
    <p:sldId id="288" r:id="rId39"/>
    <p:sldId id="289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CRYO%20MODLES\average%20temperature%20heat%20flux%20and%20transfer%20rat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Production Frontier for a 2400 tpd Plant with Time Shifting</a:t>
            </a:r>
          </a:p>
        </c:rich>
      </c:tx>
      <c:layout>
        <c:manualLayout>
          <c:xMode val="edge"/>
          <c:yMode val="edge"/>
          <c:x val="0.26321872265966756"/>
          <c:y val="0.13647626065295995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8.3075131233595806E-2"/>
          <c:y val="0.13781589377236753"/>
          <c:w val="0.84852515310586174"/>
          <c:h val="0.73721913458344812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'july72010  PLANT PRU WORKING'!$Q$6</c:f>
              <c:strCache>
                <c:ptCount val="1"/>
                <c:pt idx="0">
                  <c:v>PRODUCTION</c:v>
                </c:pt>
              </c:strCache>
            </c:strRef>
          </c:tx>
          <c:spPr>
            <a:ln w="63500"/>
          </c:spPr>
          <c:marker>
            <c:symbol val="none"/>
          </c:marker>
          <c:xVal>
            <c:numRef>
              <c:f>'july72010  PLANT PRU WORKING'!$U$7:$U$30</c:f>
              <c:numCache>
                <c:formatCode>General</c:formatCode>
                <c:ptCount val="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</c:numCache>
            </c:numRef>
          </c:xVal>
          <c:yVal>
            <c:numRef>
              <c:f>'july72010  PLANT PRU WORKING'!$Q$7:$Q$30</c:f>
              <c:numCache>
                <c:formatCode>General</c:formatCode>
                <c:ptCount val="24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95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100</c:v>
                </c:pt>
                <c:pt idx="20">
                  <c:v>100</c:v>
                </c:pt>
                <c:pt idx="21">
                  <c:v>100</c:v>
                </c:pt>
                <c:pt idx="22">
                  <c:v>100</c:v>
                </c:pt>
                <c:pt idx="23">
                  <c:v>100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'july72010  PLANT PRU WORKING'!$M$6</c:f>
              <c:strCache>
                <c:ptCount val="1"/>
                <c:pt idx="0">
                  <c:v>DEMAND</c:v>
                </c:pt>
              </c:strCache>
            </c:strRef>
          </c:tx>
          <c:spPr>
            <a:ln w="63500">
              <a:solidFill>
                <a:schemeClr val="accent2">
                  <a:lumMod val="75000"/>
                </a:schemeClr>
              </a:solidFill>
            </a:ln>
          </c:spPr>
          <c:marker>
            <c:symbol val="none"/>
          </c:marker>
          <c:xVal>
            <c:numRef>
              <c:f>'july72010  PLANT PRU WORKING'!$U$7:$U$30</c:f>
              <c:numCache>
                <c:formatCode>General</c:formatCode>
                <c:ptCount val="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</c:numCache>
            </c:numRef>
          </c:xVal>
          <c:yVal>
            <c:numRef>
              <c:f>'july72010  PLANT PRU WORKING'!$M$7:$M$30</c:f>
              <c:numCache>
                <c:formatCode>0.00</c:formatCode>
                <c:ptCount val="24"/>
                <c:pt idx="0">
                  <c:v>37.768250000000002</c:v>
                </c:pt>
                <c:pt idx="1">
                  <c:v>34.935916666666664</c:v>
                </c:pt>
                <c:pt idx="2">
                  <c:v>33.374375000000001</c:v>
                </c:pt>
                <c:pt idx="3">
                  <c:v>31.276041666666668</c:v>
                </c:pt>
                <c:pt idx="4">
                  <c:v>29.779458333333334</c:v>
                </c:pt>
                <c:pt idx="5">
                  <c:v>31.651708333333332</c:v>
                </c:pt>
                <c:pt idx="6">
                  <c:v>34.04441666666667</c:v>
                </c:pt>
                <c:pt idx="7">
                  <c:v>40.011791666666667</c:v>
                </c:pt>
                <c:pt idx="8">
                  <c:v>42.537083333333335</c:v>
                </c:pt>
                <c:pt idx="9">
                  <c:v>44.800833333333337</c:v>
                </c:pt>
                <c:pt idx="10">
                  <c:v>48.131666666666668</c:v>
                </c:pt>
                <c:pt idx="11">
                  <c:v>50.116666666666667</c:v>
                </c:pt>
                <c:pt idx="12">
                  <c:v>50.70333333333334</c:v>
                </c:pt>
                <c:pt idx="13">
                  <c:v>52.47208333333333</c:v>
                </c:pt>
                <c:pt idx="14">
                  <c:v>54.416666666666664</c:v>
                </c:pt>
                <c:pt idx="15">
                  <c:v>56.415416666666665</c:v>
                </c:pt>
                <c:pt idx="16">
                  <c:v>56.314583333333331</c:v>
                </c:pt>
                <c:pt idx="17">
                  <c:v>56.592916666666667</c:v>
                </c:pt>
                <c:pt idx="18">
                  <c:v>55.846666666666664</c:v>
                </c:pt>
                <c:pt idx="19">
                  <c:v>55.744166666666665</c:v>
                </c:pt>
                <c:pt idx="20">
                  <c:v>53.835416666666667</c:v>
                </c:pt>
                <c:pt idx="21">
                  <c:v>47.435416666666669</c:v>
                </c:pt>
                <c:pt idx="22">
                  <c:v>47.607083333333328</c:v>
                </c:pt>
                <c:pt idx="23">
                  <c:v>48.304166666666667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'july72010  PLANT PRU WORKING'!$N$6</c:f>
              <c:strCache>
                <c:ptCount val="1"/>
                <c:pt idx="0">
                  <c:v>SURPLUS</c:v>
                </c:pt>
              </c:strCache>
            </c:strRef>
          </c:tx>
          <c:spPr>
            <a:ln w="635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'july72010  PLANT PRU WORKING'!$U$7:$U$30</c:f>
              <c:numCache>
                <c:formatCode>General</c:formatCode>
                <c:ptCount val="2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</c:numCache>
            </c:numRef>
          </c:xVal>
          <c:yVal>
            <c:numRef>
              <c:f>'july72010  PLANT PRU WORKING'!$N$7:$N$30</c:f>
              <c:numCache>
                <c:formatCode>0.00</c:formatCode>
                <c:ptCount val="24"/>
                <c:pt idx="0">
                  <c:v>62.231749999999998</c:v>
                </c:pt>
                <c:pt idx="1">
                  <c:v>65.064083333333343</c:v>
                </c:pt>
                <c:pt idx="2">
                  <c:v>66.625624999999999</c:v>
                </c:pt>
                <c:pt idx="3">
                  <c:v>68.723958333333329</c:v>
                </c:pt>
                <c:pt idx="4">
                  <c:v>70.220541666666662</c:v>
                </c:pt>
                <c:pt idx="5">
                  <c:v>68.348291666666668</c:v>
                </c:pt>
                <c:pt idx="19">
                  <c:v>44.255833333333335</c:v>
                </c:pt>
                <c:pt idx="20">
                  <c:v>46.164583333333333</c:v>
                </c:pt>
                <c:pt idx="21">
                  <c:v>52.564583333333331</c:v>
                </c:pt>
                <c:pt idx="22">
                  <c:v>52.392916666666672</c:v>
                </c:pt>
                <c:pt idx="23">
                  <c:v>51.695833333333333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8010112"/>
        <c:axId val="258049536"/>
      </c:scatterChart>
      <c:valAx>
        <c:axId val="258010112"/>
        <c:scaling>
          <c:orientation val="minMax"/>
          <c:max val="24"/>
        </c:scaling>
        <c:delete val="0"/>
        <c:axPos val="b"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sz="1800"/>
                  <a:t>Hour of Day</a:t>
                </a:r>
              </a:p>
            </c:rich>
          </c:tx>
          <c:layout>
            <c:manualLayout>
              <c:xMode val="edge"/>
              <c:yMode val="edge"/>
              <c:x val="0.44648950573968116"/>
              <c:y val="0.8292907648638849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58049536"/>
        <c:crosses val="autoZero"/>
        <c:crossBetween val="midCat"/>
        <c:majorUnit val="4"/>
      </c:valAx>
      <c:valAx>
        <c:axId val="258049536"/>
        <c:scaling>
          <c:orientation val="minMax"/>
          <c:max val="101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/>
                  <a:t>Production/Demand tph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258010112"/>
        <c:crosses val="autoZero"/>
        <c:crossBetween val="midCat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43735410935845614"/>
          <c:y val="0.58095631304513906"/>
          <c:w val="0.25082308152650873"/>
          <c:h val="0.226516348377801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1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en-US" sz="2000"/>
              <a:t>500 m deep cyl assemb 3.SLDASM [500 m deep [500 m]]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GG Av Temperature (Fluid) 1</c:v>
          </c:tx>
          <c:spPr>
            <a:ln>
              <a:solidFill>
                <a:srgbClr val="A84340"/>
              </a:solidFill>
              <a:prstDash val="solid"/>
            </a:ln>
          </c:spPr>
          <c:marker>
            <c:symbol val="circle"/>
            <c:size val="3"/>
            <c:spPr>
              <a:solidFill>
                <a:srgbClr val="A84340"/>
              </a:solidFill>
              <a:ln>
                <a:solidFill>
                  <a:srgbClr val="A84340"/>
                </a:solidFill>
                <a:prstDash val="solid"/>
              </a:ln>
            </c:spPr>
          </c:marker>
          <c:xVal>
            <c:numRef>
              <c:f>'Plot Data'!$A$13:$A$9053</c:f>
              <c:numCache>
                <c:formatCode>General</c:formatCode>
                <c:ptCount val="9041"/>
                <c:pt idx="0">
                  <c:v>1.5955436335773599E-3</c:v>
                </c:pt>
                <c:pt idx="1">
                  <c:v>1.8478579473393301E-3</c:v>
                </c:pt>
                <c:pt idx="2">
                  <c:v>2.1358006028662901E-3</c:v>
                </c:pt>
                <c:pt idx="3">
                  <c:v>2.4413680974299098E-3</c:v>
                </c:pt>
                <c:pt idx="4">
                  <c:v>2.8097696381256701E-3</c:v>
                </c:pt>
                <c:pt idx="5">
                  <c:v>3.3863395007650899E-3</c:v>
                </c:pt>
                <c:pt idx="6">
                  <c:v>3.9967433482763397E-3</c:v>
                </c:pt>
                <c:pt idx="7">
                  <c:v>4.5334508768457701E-3</c:v>
                </c:pt>
                <c:pt idx="8">
                  <c:v>5.0973658501347503E-3</c:v>
                </c:pt>
                <c:pt idx="9">
                  <c:v>5.6464303059376103E-3</c:v>
                </c:pt>
                <c:pt idx="10">
                  <c:v>6.5176830919329203E-3</c:v>
                </c:pt>
                <c:pt idx="11">
                  <c:v>7.2162802714445598E-3</c:v>
                </c:pt>
                <c:pt idx="12">
                  <c:v>8.0219790279237504E-3</c:v>
                </c:pt>
                <c:pt idx="13">
                  <c:v>8.6953988543599595E-3</c:v>
                </c:pt>
                <c:pt idx="14">
                  <c:v>9.4921029092293694E-3</c:v>
                </c:pt>
                <c:pt idx="15">
                  <c:v>1.05543664252714E-2</c:v>
                </c:pt>
                <c:pt idx="16">
                  <c:v>1.1509028526038899E-2</c:v>
                </c:pt>
                <c:pt idx="17">
                  <c:v>1.25385373121761E-2</c:v>
                </c:pt>
                <c:pt idx="18">
                  <c:v>1.35804740968138E-2</c:v>
                </c:pt>
                <c:pt idx="19">
                  <c:v>1.4679673142534599E-2</c:v>
                </c:pt>
                <c:pt idx="20">
                  <c:v>1.6570908686882099E-2</c:v>
                </c:pt>
                <c:pt idx="21">
                  <c:v>1.85596307020242E-2</c:v>
                </c:pt>
                <c:pt idx="22">
                  <c:v>2.0599271615701398E-2</c:v>
                </c:pt>
                <c:pt idx="23">
                  <c:v>2.2665735643000701E-2</c:v>
                </c:pt>
                <c:pt idx="24">
                  <c:v>2.4826609466916699E-2</c:v>
                </c:pt>
                <c:pt idx="25">
                  <c:v>2.8587998560891701E-2</c:v>
                </c:pt>
                <c:pt idx="26">
                  <c:v>3.2800018923137601E-2</c:v>
                </c:pt>
                <c:pt idx="27">
                  <c:v>3.6724156076891702E-2</c:v>
                </c:pt>
                <c:pt idx="28">
                  <c:v>4.09109517497597E-2</c:v>
                </c:pt>
                <c:pt idx="29">
                  <c:v>4.4978823286330197E-2</c:v>
                </c:pt>
                <c:pt idx="30">
                  <c:v>5.04316559711546E-2</c:v>
                </c:pt>
                <c:pt idx="31">
                  <c:v>5.6013219106368702E-2</c:v>
                </c:pt>
                <c:pt idx="32">
                  <c:v>6.14837734079898E-2</c:v>
                </c:pt>
                <c:pt idx="33">
                  <c:v>6.6013577542382504E-2</c:v>
                </c:pt>
                <c:pt idx="34">
                  <c:v>7.1130177730534094E-2</c:v>
                </c:pt>
                <c:pt idx="35">
                  <c:v>7.5712985521871196E-2</c:v>
                </c:pt>
                <c:pt idx="36">
                  <c:v>8.0549070115739696E-2</c:v>
                </c:pt>
                <c:pt idx="37">
                  <c:v>8.4866512819151405E-2</c:v>
                </c:pt>
                <c:pt idx="38">
                  <c:v>8.9308257572501201E-2</c:v>
                </c:pt>
                <c:pt idx="39">
                  <c:v>9.3327876303941099E-2</c:v>
                </c:pt>
                <c:pt idx="40">
                  <c:v>9.7462730624365806E-2</c:v>
                </c:pt>
                <c:pt idx="41">
                  <c:v>0.10161484629039701</c:v>
                </c:pt>
                <c:pt idx="42">
                  <c:v>0.105433919152287</c:v>
                </c:pt>
                <c:pt idx="43">
                  <c:v>0.10936637196146599</c:v>
                </c:pt>
                <c:pt idx="44">
                  <c:v>0.113188426632895</c:v>
                </c:pt>
                <c:pt idx="45">
                  <c:v>0.11669985810750499</c:v>
                </c:pt>
                <c:pt idx="46">
                  <c:v>0.120058419556272</c:v>
                </c:pt>
                <c:pt idx="47">
                  <c:v>0.123339008454185</c:v>
                </c:pt>
                <c:pt idx="48">
                  <c:v>0.12655061217442901</c:v>
                </c:pt>
                <c:pt idx="49">
                  <c:v>0.12971200650154299</c:v>
                </c:pt>
                <c:pt idx="50">
                  <c:v>0.13280953233777901</c:v>
                </c:pt>
                <c:pt idx="51">
                  <c:v>0.135826423008963</c:v>
                </c:pt>
                <c:pt idx="52">
                  <c:v>0.13878094521943499</c:v>
                </c:pt>
                <c:pt idx="53">
                  <c:v>0.14167134587611399</c:v>
                </c:pt>
                <c:pt idx="54">
                  <c:v>0.144484886313519</c:v>
                </c:pt>
                <c:pt idx="55">
                  <c:v>0.14722741570395501</c:v>
                </c:pt>
                <c:pt idx="56">
                  <c:v>0.149900815317354</c:v>
                </c:pt>
                <c:pt idx="57">
                  <c:v>0.15250696891867699</c:v>
                </c:pt>
                <c:pt idx="58">
                  <c:v>0.15503736018897901</c:v>
                </c:pt>
                <c:pt idx="59">
                  <c:v>0.15751338744093901</c:v>
                </c:pt>
                <c:pt idx="60">
                  <c:v>0.159926424664108</c:v>
                </c:pt>
                <c:pt idx="61">
                  <c:v>0.16229523002568899</c:v>
                </c:pt>
                <c:pt idx="62">
                  <c:v>0.164621753706545</c:v>
                </c:pt>
                <c:pt idx="63">
                  <c:v>0.16707881328190199</c:v>
                </c:pt>
                <c:pt idx="64">
                  <c:v>0.16988646155585899</c:v>
                </c:pt>
                <c:pt idx="65">
                  <c:v>0.17322436212554701</c:v>
                </c:pt>
                <c:pt idx="66">
                  <c:v>0.17705818281545099</c:v>
                </c:pt>
                <c:pt idx="67">
                  <c:v>0.18136536902968001</c:v>
                </c:pt>
                <c:pt idx="68">
                  <c:v>0.18616047461447699</c:v>
                </c:pt>
                <c:pt idx="69">
                  <c:v>0.19152363275127701</c:v>
                </c:pt>
                <c:pt idx="70">
                  <c:v>0.197723171347536</c:v>
                </c:pt>
                <c:pt idx="71">
                  <c:v>0.20470169977500199</c:v>
                </c:pt>
                <c:pt idx="72">
                  <c:v>0.21202528093738701</c:v>
                </c:pt>
                <c:pt idx="73">
                  <c:v>0.219467244926456</c:v>
                </c:pt>
                <c:pt idx="74">
                  <c:v>0.22690491578121699</c:v>
                </c:pt>
                <c:pt idx="75">
                  <c:v>0.234256099719202</c:v>
                </c:pt>
                <c:pt idx="76">
                  <c:v>0.24159149674445801</c:v>
                </c:pt>
                <c:pt idx="77">
                  <c:v>0.24946514136232201</c:v>
                </c:pt>
                <c:pt idx="78">
                  <c:v>0.25818642873958397</c:v>
                </c:pt>
                <c:pt idx="79">
                  <c:v>0.26784490205294798</c:v>
                </c:pt>
                <c:pt idx="80">
                  <c:v>0.27852613921362002</c:v>
                </c:pt>
                <c:pt idx="81">
                  <c:v>0.29034679288843701</c:v>
                </c:pt>
                <c:pt idx="82">
                  <c:v>0.30236391277345498</c:v>
                </c:pt>
                <c:pt idx="83">
                  <c:v>0.31440681582410002</c:v>
                </c:pt>
                <c:pt idx="84">
                  <c:v>0.32649826669751397</c:v>
                </c:pt>
                <c:pt idx="85">
                  <c:v>0.33866105957020698</c:v>
                </c:pt>
                <c:pt idx="86">
                  <c:v>0.35089180540891401</c:v>
                </c:pt>
                <c:pt idx="87">
                  <c:v>0.36317929005081401</c:v>
                </c:pt>
                <c:pt idx="88">
                  <c:v>0.37550545541482999</c:v>
                </c:pt>
                <c:pt idx="89">
                  <c:v>0.387875006788723</c:v>
                </c:pt>
                <c:pt idx="90">
                  <c:v>0.40028626130824302</c:v>
                </c:pt>
                <c:pt idx="91">
                  <c:v>0.41274419642284499</c:v>
                </c:pt>
                <c:pt idx="92">
                  <c:v>0.42525028808530801</c:v>
                </c:pt>
                <c:pt idx="93">
                  <c:v>0.43780966599646498</c:v>
                </c:pt>
                <c:pt idx="94">
                  <c:v>0.45041942321878198</c:v>
                </c:pt>
                <c:pt idx="95">
                  <c:v>0.463344465339454</c:v>
                </c:pt>
                <c:pt idx="96">
                  <c:v>0.47624595771441802</c:v>
                </c:pt>
                <c:pt idx="97">
                  <c:v>0.48911995988242002</c:v>
                </c:pt>
                <c:pt idx="98">
                  <c:v>0.50196659571800895</c:v>
                </c:pt>
                <c:pt idx="99">
                  <c:v>0.51478667825387903</c:v>
                </c:pt>
                <c:pt idx="100">
                  <c:v>0.52757624029345995</c:v>
                </c:pt>
                <c:pt idx="101">
                  <c:v>0.54032402633577603</c:v>
                </c:pt>
                <c:pt idx="102">
                  <c:v>0.55303562359470704</c:v>
                </c:pt>
                <c:pt idx="103">
                  <c:v>0.56571117113053604</c:v>
                </c:pt>
                <c:pt idx="104">
                  <c:v>0.57835537135236204</c:v>
                </c:pt>
                <c:pt idx="105">
                  <c:v>0.59096674839060104</c:v>
                </c:pt>
                <c:pt idx="106">
                  <c:v>0.60355436870908197</c:v>
                </c:pt>
                <c:pt idx="107">
                  <c:v>0.61612076648332903</c:v>
                </c:pt>
                <c:pt idx="108">
                  <c:v>0.62867202034615499</c:v>
                </c:pt>
                <c:pt idx="109">
                  <c:v>0.64120692081465103</c:v>
                </c:pt>
                <c:pt idx="110">
                  <c:v>0.653729389847019</c:v>
                </c:pt>
                <c:pt idx="111">
                  <c:v>0.66624073872131395</c:v>
                </c:pt>
                <c:pt idx="112">
                  <c:v>0.67874560320417399</c:v>
                </c:pt>
                <c:pt idx="113">
                  <c:v>0.69124276347036295</c:v>
                </c:pt>
                <c:pt idx="114">
                  <c:v>0.70373958921737001</c:v>
                </c:pt>
                <c:pt idx="115">
                  <c:v>0.71623354598752398</c:v>
                </c:pt>
                <c:pt idx="116">
                  <c:v>0.72873044668215403</c:v>
                </c:pt>
                <c:pt idx="117">
                  <c:v>0.74123160677836497</c:v>
                </c:pt>
                <c:pt idx="118">
                  <c:v>0.753741506983864</c:v>
                </c:pt>
                <c:pt idx="119">
                  <c:v>0.76626571236543894</c:v>
                </c:pt>
                <c:pt idx="120">
                  <c:v>0.77880831009592699</c:v>
                </c:pt>
                <c:pt idx="121">
                  <c:v>0.79137211655379902</c:v>
                </c:pt>
                <c:pt idx="122">
                  <c:v>0.80395779118191102</c:v>
                </c:pt>
                <c:pt idx="123">
                  <c:v>0.81657118899328796</c:v>
                </c:pt>
                <c:pt idx="124">
                  <c:v>0.82921349500511998</c:v>
                </c:pt>
                <c:pt idx="125">
                  <c:v>0.84188947522961999</c:v>
                </c:pt>
                <c:pt idx="126">
                  <c:v>0.854600936246248</c:v>
                </c:pt>
                <c:pt idx="127">
                  <c:v>0.867350358683602</c:v>
                </c:pt>
                <c:pt idx="128">
                  <c:v>0.88014105158461198</c:v>
                </c:pt>
                <c:pt idx="129">
                  <c:v>0.89297433934151005</c:v>
                </c:pt>
                <c:pt idx="130">
                  <c:v>0.90585260115369504</c:v>
                </c:pt>
                <c:pt idx="131">
                  <c:v>0.91878217096737802</c:v>
                </c:pt>
                <c:pt idx="132">
                  <c:v>0.93176037492738195</c:v>
                </c:pt>
                <c:pt idx="133">
                  <c:v>0.94479842492889898</c:v>
                </c:pt>
                <c:pt idx="134">
                  <c:v>0.95789225095817199</c:v>
                </c:pt>
                <c:pt idx="135">
                  <c:v>0.97105919800185903</c:v>
                </c:pt>
                <c:pt idx="136">
                  <c:v>0.98430590243467597</c:v>
                </c:pt>
                <c:pt idx="137">
                  <c:v>0.99763475112895805</c:v>
                </c:pt>
                <c:pt idx="138">
                  <c:v>1</c:v>
                </c:pt>
                <c:pt idx="139">
                  <c:v>1.01342960595091</c:v>
                </c:pt>
                <c:pt idx="140">
                  <c:v>1.02695170801958</c:v>
                </c:pt>
                <c:pt idx="141">
                  <c:v>1.04055851886245</c:v>
                </c:pt>
                <c:pt idx="142">
                  <c:v>1.0542560603283</c:v>
                </c:pt>
                <c:pt idx="143">
                  <c:v>1.06803424342711</c:v>
                </c:pt>
                <c:pt idx="144">
                  <c:v>1.0818896202775701</c:v>
                </c:pt>
                <c:pt idx="145">
                  <c:v>1.09581883678184</c:v>
                </c:pt>
                <c:pt idx="146">
                  <c:v>1.1098208714017701</c:v>
                </c:pt>
                <c:pt idx="147">
                  <c:v>1.1238369259229399</c:v>
                </c:pt>
                <c:pt idx="148">
                  <c:v>1.13784668170236</c:v>
                </c:pt>
                <c:pt idx="149">
                  <c:v>1.15186061932589</c:v>
                </c:pt>
                <c:pt idx="150">
                  <c:v>1.16587242060299</c:v>
                </c:pt>
                <c:pt idx="151">
                  <c:v>1.17987588080085</c:v>
                </c:pt>
                <c:pt idx="152">
                  <c:v>1.1938782615542201</c:v>
                </c:pt>
                <c:pt idx="153">
                  <c:v>1.20789467717176</c:v>
                </c:pt>
                <c:pt idx="154">
                  <c:v>1.2219136163725901</c:v>
                </c:pt>
                <c:pt idx="155">
                  <c:v>1.23593440912613</c:v>
                </c:pt>
                <c:pt idx="156">
                  <c:v>1.24995976263369</c:v>
                </c:pt>
                <c:pt idx="157">
                  <c:v>1.26400265293599</c:v>
                </c:pt>
                <c:pt idx="158">
                  <c:v>1.27805661635144</c:v>
                </c:pt>
                <c:pt idx="159">
                  <c:v>1.29213149073288</c:v>
                </c:pt>
                <c:pt idx="160">
                  <c:v>1.3062174412018299</c:v>
                </c:pt>
                <c:pt idx="161">
                  <c:v>1.3203222114150699</c:v>
                </c:pt>
                <c:pt idx="162">
                  <c:v>1.3344383885095199</c:v>
                </c:pt>
                <c:pt idx="163">
                  <c:v>1.34857570321239</c:v>
                </c:pt>
                <c:pt idx="164">
                  <c:v>1.36272353179883</c:v>
                </c:pt>
                <c:pt idx="165">
                  <c:v>1.3768927983888599</c:v>
                </c:pt>
                <c:pt idx="166">
                  <c:v>1.39107131465923</c:v>
                </c:pt>
                <c:pt idx="167">
                  <c:v>1.40527364056967</c:v>
                </c:pt>
                <c:pt idx="168">
                  <c:v>1.41948743114674</c:v>
                </c:pt>
                <c:pt idx="169">
                  <c:v>1.43372459191983</c:v>
                </c:pt>
                <c:pt idx="170">
                  <c:v>1.4479760802622501</c:v>
                </c:pt>
                <c:pt idx="171">
                  <c:v>1.46225102936156</c:v>
                </c:pt>
                <c:pt idx="172">
                  <c:v>1.47654197815252</c:v>
                </c:pt>
                <c:pt idx="173">
                  <c:v>1.49085500405831</c:v>
                </c:pt>
                <c:pt idx="174">
                  <c:v>1.50518585417479</c:v>
                </c:pt>
                <c:pt idx="175">
                  <c:v>1.5195387071914499</c:v>
                </c:pt>
                <c:pt idx="176">
                  <c:v>1.5339084081146399</c:v>
                </c:pt>
                <c:pt idx="177">
                  <c:v>1.5482971230098099</c:v>
                </c:pt>
                <c:pt idx="178">
                  <c:v>1.5627017319988801</c:v>
                </c:pt>
                <c:pt idx="179">
                  <c:v>1.57712716025628</c:v>
                </c:pt>
                <c:pt idx="180">
                  <c:v>1.59156733843135</c:v>
                </c:pt>
                <c:pt idx="181">
                  <c:v>1.6060302605925101</c:v>
                </c:pt>
                <c:pt idx="182">
                  <c:v>1.6205092090036599</c:v>
                </c:pt>
                <c:pt idx="183">
                  <c:v>1.63501141027334</c:v>
                </c:pt>
                <c:pt idx="184">
                  <c:v>1.64953017347699</c:v>
                </c:pt>
                <c:pt idx="185">
                  <c:v>1.6640697767503501</c:v>
                </c:pt>
                <c:pt idx="186">
                  <c:v>1.67862464209609</c:v>
                </c:pt>
                <c:pt idx="187">
                  <c:v>1.69319922358111</c:v>
                </c:pt>
                <c:pt idx="188">
                  <c:v>1.7077877254700899</c:v>
                </c:pt>
                <c:pt idx="189">
                  <c:v>1.7223936592670399</c:v>
                </c:pt>
                <c:pt idx="190">
                  <c:v>1.73701527869182</c:v>
                </c:pt>
                <c:pt idx="191">
                  <c:v>1.7516510382625601</c:v>
                </c:pt>
                <c:pt idx="192">
                  <c:v>1.76630189100989</c:v>
                </c:pt>
                <c:pt idx="193">
                  <c:v>1.78096314024772</c:v>
                </c:pt>
                <c:pt idx="194">
                  <c:v>1.7956396112544299</c:v>
                </c:pt>
                <c:pt idx="195">
                  <c:v>1.81032549432861</c:v>
                </c:pt>
                <c:pt idx="196">
                  <c:v>1.8250257199392499</c:v>
                </c:pt>
                <c:pt idx="197">
                  <c:v>1.8397317865257801</c:v>
                </c:pt>
                <c:pt idx="198">
                  <c:v>1.85445152600346</c:v>
                </c:pt>
                <c:pt idx="199">
                  <c:v>1.8691765162428</c:v>
                </c:pt>
                <c:pt idx="200">
                  <c:v>1.88391286216394</c:v>
                </c:pt>
                <c:pt idx="201">
                  <c:v>1.89865288670873</c:v>
                </c:pt>
                <c:pt idx="202">
                  <c:v>1.91340252800752</c:v>
                </c:pt>
                <c:pt idx="203">
                  <c:v>1.92816083673751</c:v>
                </c:pt>
                <c:pt idx="204">
                  <c:v>1.94292801531158</c:v>
                </c:pt>
                <c:pt idx="205">
                  <c:v>1.9576898294273599</c:v>
                </c:pt>
                <c:pt idx="206">
                  <c:v>1.9724553238946301</c:v>
                </c:pt>
                <c:pt idx="207">
                  <c:v>1.9872270640679</c:v>
                </c:pt>
                <c:pt idx="208">
                  <c:v>2</c:v>
                </c:pt>
                <c:pt idx="209">
                  <c:v>2.0147661961065002</c:v>
                </c:pt>
                <c:pt idx="210">
                  <c:v>2.02953010149059</c:v>
                </c:pt>
                <c:pt idx="211">
                  <c:v>2.0442972107877</c:v>
                </c:pt>
                <c:pt idx="212">
                  <c:v>2.0590634487237001</c:v>
                </c:pt>
                <c:pt idx="213">
                  <c:v>2.0738198718335101</c:v>
                </c:pt>
                <c:pt idx="214">
                  <c:v>2.08856771313588</c:v>
                </c:pt>
                <c:pt idx="215">
                  <c:v>2.10331669706131</c:v>
                </c:pt>
                <c:pt idx="216">
                  <c:v>2.1180580874580701</c:v>
                </c:pt>
                <c:pt idx="217">
                  <c:v>2.1327882410446302</c:v>
                </c:pt>
                <c:pt idx="218">
                  <c:v>2.1475100345268499</c:v>
                </c:pt>
                <c:pt idx="219">
                  <c:v>2.1622262693848899</c:v>
                </c:pt>
                <c:pt idx="220">
                  <c:v>2.1769406516974898</c:v>
                </c:pt>
                <c:pt idx="221">
                  <c:v>2.1916481452941601</c:v>
                </c:pt>
                <c:pt idx="222">
                  <c:v>2.2063476852000501</c:v>
                </c:pt>
                <c:pt idx="223">
                  <c:v>2.22104021701228</c:v>
                </c:pt>
                <c:pt idx="224">
                  <c:v>2.2357209566557001</c:v>
                </c:pt>
                <c:pt idx="225">
                  <c:v>2.2503989704389502</c:v>
                </c:pt>
                <c:pt idx="226">
                  <c:v>2.2650650177287601</c:v>
                </c:pt>
                <c:pt idx="227">
                  <c:v>2.2797288252735801</c:v>
                </c:pt>
                <c:pt idx="228">
                  <c:v>2.2943697830630398</c:v>
                </c:pt>
                <c:pt idx="229">
                  <c:v>2.3090162723382801</c:v>
                </c:pt>
                <c:pt idx="230">
                  <c:v>2.32365173312688</c:v>
                </c:pt>
                <c:pt idx="231">
                  <c:v>2.33828788145042</c:v>
                </c:pt>
                <c:pt idx="232">
                  <c:v>2.3529090301842399</c:v>
                </c:pt>
                <c:pt idx="233">
                  <c:v>2.36750446949558</c:v>
                </c:pt>
                <c:pt idx="234">
                  <c:v>2.3820812738142401</c:v>
                </c:pt>
                <c:pt idx="235">
                  <c:v>2.3966519516949201</c:v>
                </c:pt>
                <c:pt idx="236">
                  <c:v>2.4112151888598401</c:v>
                </c:pt>
                <c:pt idx="237">
                  <c:v>2.4257760339574301</c:v>
                </c:pt>
                <c:pt idx="238">
                  <c:v>2.4403296921601099</c:v>
                </c:pt>
                <c:pt idx="239">
                  <c:v>2.45487764333051</c:v>
                </c:pt>
                <c:pt idx="240">
                  <c:v>2.4694216341647302</c:v>
                </c:pt>
                <c:pt idx="241">
                  <c:v>2.4839591596334198</c:v>
                </c:pt>
                <c:pt idx="242">
                  <c:v>2.4984936561501701</c:v>
                </c:pt>
                <c:pt idx="243">
                  <c:v>2.51302181992726</c:v>
                </c:pt>
                <c:pt idx="244">
                  <c:v>2.5275489358087602</c:v>
                </c:pt>
                <c:pt idx="245">
                  <c:v>2.54207065295012</c:v>
                </c:pt>
                <c:pt idx="246">
                  <c:v>2.5565938845060701</c:v>
                </c:pt>
                <c:pt idx="247">
                  <c:v>2.5711130635453401</c:v>
                </c:pt>
                <c:pt idx="248">
                  <c:v>2.58563376678805</c:v>
                </c:pt>
                <c:pt idx="249">
                  <c:v>2.6001488209183399</c:v>
                </c:pt>
                <c:pt idx="250">
                  <c:v>2.6146666366099698</c:v>
                </c:pt>
                <c:pt idx="251">
                  <c:v>2.6291781241255499</c:v>
                </c:pt>
                <c:pt idx="252">
                  <c:v>2.6437006204743501</c:v>
                </c:pt>
                <c:pt idx="253">
                  <c:v>2.6582214139790099</c:v>
                </c:pt>
                <c:pt idx="254">
                  <c:v>2.6727494209993301</c:v>
                </c:pt>
                <c:pt idx="255">
                  <c:v>2.6872717072459098</c:v>
                </c:pt>
                <c:pt idx="256">
                  <c:v>2.7017971395942202</c:v>
                </c:pt>
                <c:pt idx="257">
                  <c:v>2.7163174659565499</c:v>
                </c:pt>
                <c:pt idx="258">
                  <c:v>2.7308534463176</c:v>
                </c:pt>
                <c:pt idx="259">
                  <c:v>2.7453819244867601</c:v>
                </c:pt>
                <c:pt idx="260">
                  <c:v>2.75991879193377</c:v>
                </c:pt>
                <c:pt idx="261">
                  <c:v>2.7744450449731901</c:v>
                </c:pt>
                <c:pt idx="262">
                  <c:v>2.7889807654931</c:v>
                </c:pt>
                <c:pt idx="263">
                  <c:v>2.8035063879902999</c:v>
                </c:pt>
                <c:pt idx="264">
                  <c:v>2.81804181167796</c:v>
                </c:pt>
                <c:pt idx="265">
                  <c:v>2.8325754295080099</c:v>
                </c:pt>
                <c:pt idx="266">
                  <c:v>2.8471151395851102</c:v>
                </c:pt>
                <c:pt idx="267">
                  <c:v>2.8616502539429698</c:v>
                </c:pt>
                <c:pt idx="268">
                  <c:v>2.87618837507438</c:v>
                </c:pt>
                <c:pt idx="269">
                  <c:v>2.89072236704465</c:v>
                </c:pt>
                <c:pt idx="270">
                  <c:v>2.9052596250240099</c:v>
                </c:pt>
                <c:pt idx="271">
                  <c:v>2.9197940323280598</c:v>
                </c:pt>
                <c:pt idx="272">
                  <c:v>2.9343323307782301</c:v>
                </c:pt>
                <c:pt idx="273">
                  <c:v>2.94886846965918</c:v>
                </c:pt>
                <c:pt idx="274">
                  <c:v>2.96341067533724</c:v>
                </c:pt>
                <c:pt idx="275">
                  <c:v>2.9779516068656098</c:v>
                </c:pt>
                <c:pt idx="276">
                  <c:v>2.9924937452852398</c:v>
                </c:pt>
                <c:pt idx="277">
                  <c:v>3</c:v>
                </c:pt>
                <c:pt idx="278">
                  <c:v>3.01454080027148</c:v>
                </c:pt>
                <c:pt idx="279">
                  <c:v>3.0290755354137699</c:v>
                </c:pt>
                <c:pt idx="280">
                  <c:v>3.0436127458444302</c:v>
                </c:pt>
                <c:pt idx="281">
                  <c:v>3.0581526804421899</c:v>
                </c:pt>
                <c:pt idx="282">
                  <c:v>3.0726990408661901</c:v>
                </c:pt>
                <c:pt idx="283">
                  <c:v>3.0872428455086198</c:v>
                </c:pt>
                <c:pt idx="284">
                  <c:v>3.10179039563159</c:v>
                </c:pt>
                <c:pt idx="285">
                  <c:v>3.1163361520551498</c:v>
                </c:pt>
                <c:pt idx="286">
                  <c:v>3.13088271716446</c:v>
                </c:pt>
                <c:pt idx="287">
                  <c:v>3.14542658249202</c:v>
                </c:pt>
                <c:pt idx="288">
                  <c:v>3.15997553704252</c:v>
                </c:pt>
                <c:pt idx="289">
                  <c:v>3.1745258244066901</c:v>
                </c:pt>
                <c:pt idx="290">
                  <c:v>3.18907828200317</c:v>
                </c:pt>
                <c:pt idx="291">
                  <c:v>3.2036293479759799</c:v>
                </c:pt>
                <c:pt idx="292">
                  <c:v>3.2181865518239801</c:v>
                </c:pt>
                <c:pt idx="293">
                  <c:v>3.23274240441937</c:v>
                </c:pt>
                <c:pt idx="294">
                  <c:v>3.2473003165085799</c:v>
                </c:pt>
                <c:pt idx="295">
                  <c:v>3.2618633360276799</c:v>
                </c:pt>
                <c:pt idx="296">
                  <c:v>3.2764340137674002</c:v>
                </c:pt>
                <c:pt idx="297">
                  <c:v>3.2910060423974401</c:v>
                </c:pt>
                <c:pt idx="298">
                  <c:v>3.3055795576569298</c:v>
                </c:pt>
                <c:pt idx="299">
                  <c:v>3.3201510597733299</c:v>
                </c:pt>
                <c:pt idx="300">
                  <c:v>3.33472879595862</c:v>
                </c:pt>
                <c:pt idx="301">
                  <c:v>3.3493047301346701</c:v>
                </c:pt>
                <c:pt idx="302">
                  <c:v>3.3638828783020198</c:v>
                </c:pt>
                <c:pt idx="303">
                  <c:v>3.3784663782857698</c:v>
                </c:pt>
                <c:pt idx="304">
                  <c:v>3.3930579218077601</c:v>
                </c:pt>
                <c:pt idx="305">
                  <c:v>3.4076500408159598</c:v>
                </c:pt>
                <c:pt idx="306">
                  <c:v>3.4222478907673399</c:v>
                </c:pt>
                <c:pt idx="307">
                  <c:v>3.4368460340585201</c:v>
                </c:pt>
                <c:pt idx="308">
                  <c:v>3.4514462996987101</c:v>
                </c:pt>
                <c:pt idx="309">
                  <c:v>3.46604084794834</c:v>
                </c:pt>
                <c:pt idx="310">
                  <c:v>3.4806420450690898</c:v>
                </c:pt>
                <c:pt idx="311">
                  <c:v>3.4952488193244302</c:v>
                </c:pt>
                <c:pt idx="312">
                  <c:v>3.5098607374276698</c:v>
                </c:pt>
                <c:pt idx="313">
                  <c:v>3.5244706118993001</c:v>
                </c:pt>
                <c:pt idx="314">
                  <c:v>3.53908116139079</c:v>
                </c:pt>
                <c:pt idx="315">
                  <c:v>3.55368765446635</c:v>
                </c:pt>
                <c:pt idx="316">
                  <c:v>3.5682974611064702</c:v>
                </c:pt>
                <c:pt idx="317">
                  <c:v>3.58290422418253</c:v>
                </c:pt>
                <c:pt idx="318">
                  <c:v>3.5975131569088798</c:v>
                </c:pt>
                <c:pt idx="319">
                  <c:v>3.6121250265933602</c:v>
                </c:pt>
                <c:pt idx="320">
                  <c:v>3.6267388315408802</c:v>
                </c:pt>
                <c:pt idx="321">
                  <c:v>3.6413492409613202</c:v>
                </c:pt>
                <c:pt idx="322">
                  <c:v>3.65596350289487</c:v>
                </c:pt>
                <c:pt idx="323">
                  <c:v>3.6705765566378101</c:v>
                </c:pt>
                <c:pt idx="324">
                  <c:v>3.68518926118213</c:v>
                </c:pt>
                <c:pt idx="325">
                  <c:v>3.6997958616489099</c:v>
                </c:pt>
                <c:pt idx="326">
                  <c:v>3.7144064685117</c:v>
                </c:pt>
                <c:pt idx="327">
                  <c:v>3.7290204175529298</c:v>
                </c:pt>
                <c:pt idx="328">
                  <c:v>3.7436395135010301</c:v>
                </c:pt>
                <c:pt idx="329">
                  <c:v>3.7582574186762598</c:v>
                </c:pt>
                <c:pt idx="330">
                  <c:v>3.7728769115977001</c:v>
                </c:pt>
                <c:pt idx="331">
                  <c:v>3.7874934128141899</c:v>
                </c:pt>
                <c:pt idx="332">
                  <c:v>3.8021091799703202</c:v>
                </c:pt>
                <c:pt idx="333">
                  <c:v>3.8167183307463901</c:v>
                </c:pt>
                <c:pt idx="334">
                  <c:v>3.8313308201120102</c:v>
                </c:pt>
                <c:pt idx="335">
                  <c:v>3.8459474595274399</c:v>
                </c:pt>
                <c:pt idx="336">
                  <c:v>3.8605687145471199</c:v>
                </c:pt>
                <c:pt idx="337">
                  <c:v>3.8751864562608702</c:v>
                </c:pt>
                <c:pt idx="338">
                  <c:v>3.88980403332567</c:v>
                </c:pt>
                <c:pt idx="339">
                  <c:v>3.9044178677288501</c:v>
                </c:pt>
                <c:pt idx="340">
                  <c:v>3.9190351154131702</c:v>
                </c:pt>
                <c:pt idx="341">
                  <c:v>3.9336480007296202</c:v>
                </c:pt>
                <c:pt idx="342">
                  <c:v>3.9482600003738599</c:v>
                </c:pt>
                <c:pt idx="343">
                  <c:v>3.9628735005662201</c:v>
                </c:pt>
                <c:pt idx="344">
                  <c:v>3.9774923669608202</c:v>
                </c:pt>
                <c:pt idx="345">
                  <c:v>3.9921086875702301</c:v>
                </c:pt>
                <c:pt idx="346">
                  <c:v>4</c:v>
                </c:pt>
                <c:pt idx="347">
                  <c:v>4.0146159323444701</c:v>
                </c:pt>
                <c:pt idx="348">
                  <c:v>4.0292295802193996</c:v>
                </c:pt>
                <c:pt idx="349">
                  <c:v>4.0438364858394404</c:v>
                </c:pt>
                <c:pt idx="350">
                  <c:v>4.0584456479255202</c:v>
                </c:pt>
                <c:pt idx="351">
                  <c:v>4.0730576858598599</c:v>
                </c:pt>
                <c:pt idx="352">
                  <c:v>4.0876737496858704</c:v>
                </c:pt>
                <c:pt idx="353">
                  <c:v>4.1022851076723903</c:v>
                </c:pt>
                <c:pt idx="354">
                  <c:v>4.1168956260573299</c:v>
                </c:pt>
                <c:pt idx="355">
                  <c:v>4.1315078067242901</c:v>
                </c:pt>
                <c:pt idx="356">
                  <c:v>4.1461228615718397</c:v>
                </c:pt>
                <c:pt idx="357">
                  <c:v>4.1607333563652897</c:v>
                </c:pt>
                <c:pt idx="358">
                  <c:v>4.1753434376017902</c:v>
                </c:pt>
                <c:pt idx="359">
                  <c:v>4.1899567304349601</c:v>
                </c:pt>
                <c:pt idx="360">
                  <c:v>4.2045731921462099</c:v>
                </c:pt>
                <c:pt idx="361">
                  <c:v>4.2191839496199099</c:v>
                </c:pt>
                <c:pt idx="362">
                  <c:v>4.2337951622350296</c:v>
                </c:pt>
                <c:pt idx="363">
                  <c:v>4.2484100115517203</c:v>
                </c:pt>
                <c:pt idx="364">
                  <c:v>4.2630285569669697</c:v>
                </c:pt>
                <c:pt idx="365">
                  <c:v>4.27764267832268</c:v>
                </c:pt>
                <c:pt idx="366">
                  <c:v>4.2922564815188498</c:v>
                </c:pt>
                <c:pt idx="367">
                  <c:v>4.30687296820442</c:v>
                </c:pt>
                <c:pt idx="368">
                  <c:v>4.3214942941969801</c:v>
                </c:pt>
                <c:pt idx="369">
                  <c:v>4.3361112080268702</c:v>
                </c:pt>
                <c:pt idx="370">
                  <c:v>4.3507280287288701</c:v>
                </c:pt>
                <c:pt idx="371">
                  <c:v>4.3653480389502297</c:v>
                </c:pt>
                <c:pt idx="372">
                  <c:v>4.3799719276968601</c:v>
                </c:pt>
                <c:pt idx="373">
                  <c:v>4.3945902013395699</c:v>
                </c:pt>
                <c:pt idx="374">
                  <c:v>4.4092094000504796</c:v>
                </c:pt>
                <c:pt idx="375">
                  <c:v>4.4238318451766396</c:v>
                </c:pt>
                <c:pt idx="376">
                  <c:v>4.4384590398885102</c:v>
                </c:pt>
                <c:pt idx="377">
                  <c:v>4.4530809949344903</c:v>
                </c:pt>
                <c:pt idx="378">
                  <c:v>4.4677044890194999</c:v>
                </c:pt>
                <c:pt idx="379">
                  <c:v>4.4823314791006998</c:v>
                </c:pt>
                <c:pt idx="380">
                  <c:v>4.4969634687666398</c:v>
                </c:pt>
                <c:pt idx="381">
                  <c:v>4.51159055145812</c:v>
                </c:pt>
                <c:pt idx="382">
                  <c:v>4.52621914340369</c:v>
                </c:pt>
                <c:pt idx="383">
                  <c:v>4.5408514003710501</c:v>
                </c:pt>
                <c:pt idx="384">
                  <c:v>4.5554886589370698</c:v>
                </c:pt>
                <c:pt idx="385">
                  <c:v>4.5701209125688997</c:v>
                </c:pt>
                <c:pt idx="386">
                  <c:v>4.5847539027369502</c:v>
                </c:pt>
                <c:pt idx="387">
                  <c:v>4.5993903940964298</c:v>
                </c:pt>
                <c:pt idx="388">
                  <c:v>4.6140317557850201</c:v>
                </c:pt>
                <c:pt idx="389">
                  <c:v>4.6286677988538498</c:v>
                </c:pt>
                <c:pt idx="390">
                  <c:v>4.6433044373949404</c:v>
                </c:pt>
                <c:pt idx="391">
                  <c:v>4.6579445011512099</c:v>
                </c:pt>
                <c:pt idx="392">
                  <c:v>4.67258905752474</c:v>
                </c:pt>
                <c:pt idx="393">
                  <c:v>4.6872279677225999</c:v>
                </c:pt>
                <c:pt idx="394">
                  <c:v>4.7018673461251401</c:v>
                </c:pt>
                <c:pt idx="395">
                  <c:v>4.7165097592111698</c:v>
                </c:pt>
                <c:pt idx="396">
                  <c:v>4.7311560715895702</c:v>
                </c:pt>
                <c:pt idx="397">
                  <c:v>4.74579681649295</c:v>
                </c:pt>
                <c:pt idx="398">
                  <c:v>4.7604375546586697</c:v>
                </c:pt>
                <c:pt idx="399">
                  <c:v>4.7750809990712799</c:v>
                </c:pt>
                <c:pt idx="400">
                  <c:v>4.7897283755003102</c:v>
                </c:pt>
                <c:pt idx="401">
                  <c:v>4.8043698626314102</c:v>
                </c:pt>
                <c:pt idx="402">
                  <c:v>4.81901127695029</c:v>
                </c:pt>
                <c:pt idx="403">
                  <c:v>4.8336554248493702</c:v>
                </c:pt>
                <c:pt idx="404">
                  <c:v>4.8483035234615004</c:v>
                </c:pt>
                <c:pt idx="405">
                  <c:v>4.8629455044528003</c:v>
                </c:pt>
                <c:pt idx="406">
                  <c:v>4.8775875733121499</c:v>
                </c:pt>
                <c:pt idx="407">
                  <c:v>4.8922325445852399</c:v>
                </c:pt>
                <c:pt idx="408">
                  <c:v>4.9068813742435999</c:v>
                </c:pt>
                <c:pt idx="409">
                  <c:v>4.9215240459117702</c:v>
                </c:pt>
                <c:pt idx="410">
                  <c:v>4.9361671489630599</c:v>
                </c:pt>
                <c:pt idx="411">
                  <c:v>4.9508132349205001</c:v>
                </c:pt>
                <c:pt idx="412">
                  <c:v>4.9654634537718803</c:v>
                </c:pt>
                <c:pt idx="413">
                  <c:v>4.9801078401716596</c:v>
                </c:pt>
                <c:pt idx="414">
                  <c:v>4.9947519075596896</c:v>
                </c:pt>
                <c:pt idx="415">
                  <c:v>5</c:v>
                </c:pt>
                <c:pt idx="416">
                  <c:v>5.0146488450300701</c:v>
                </c:pt>
                <c:pt idx="417">
                  <c:v>5.0292911933675004</c:v>
                </c:pt>
                <c:pt idx="418">
                  <c:v>5.0439302675847104</c:v>
                </c:pt>
                <c:pt idx="419">
                  <c:v>5.0585703444357701</c:v>
                </c:pt>
                <c:pt idx="420">
                  <c:v>5.0732157864432397</c:v>
                </c:pt>
                <c:pt idx="421">
                  <c:v>5.0878585722323901</c:v>
                </c:pt>
                <c:pt idx="422">
                  <c:v>5.1025038248633399</c:v>
                </c:pt>
                <c:pt idx="423">
                  <c:v>5.1171442178558104</c:v>
                </c:pt>
                <c:pt idx="424">
                  <c:v>5.1317857475356599</c:v>
                </c:pt>
                <c:pt idx="425">
                  <c:v>5.1464308582163998</c:v>
                </c:pt>
                <c:pt idx="426">
                  <c:v>5.1610802786116796</c:v>
                </c:pt>
                <c:pt idx="427">
                  <c:v>5.1757248660634998</c:v>
                </c:pt>
                <c:pt idx="428">
                  <c:v>5.1903700399811497</c:v>
                </c:pt>
                <c:pt idx="429">
                  <c:v>5.2050188067944703</c:v>
                </c:pt>
                <c:pt idx="430">
                  <c:v>5.2196713991099797</c:v>
                </c:pt>
                <c:pt idx="431">
                  <c:v>5.2343179199491701</c:v>
                </c:pt>
                <c:pt idx="432">
                  <c:v>5.2489656465105696</c:v>
                </c:pt>
                <c:pt idx="433">
                  <c:v>5.2636165537447503</c:v>
                </c:pt>
                <c:pt idx="434">
                  <c:v>5.2782711579296997</c:v>
                </c:pt>
                <c:pt idx="435">
                  <c:v>5.2929192849528501</c:v>
                </c:pt>
                <c:pt idx="436">
                  <c:v>5.3075682941858799</c:v>
                </c:pt>
                <c:pt idx="437">
                  <c:v>5.3222203719099896</c:v>
                </c:pt>
                <c:pt idx="438">
                  <c:v>5.3368760951299397</c:v>
                </c:pt>
                <c:pt idx="439">
                  <c:v>5.3515252670483902</c:v>
                </c:pt>
                <c:pt idx="440">
                  <c:v>5.36617524249999</c:v>
                </c:pt>
                <c:pt idx="441">
                  <c:v>5.38082830603269</c:v>
                </c:pt>
                <c:pt idx="442">
                  <c:v>5.3954848838652198</c:v>
                </c:pt>
                <c:pt idx="443">
                  <c:v>5.4101348286515698</c:v>
                </c:pt>
                <c:pt idx="444">
                  <c:v>5.4247857206390098</c:v>
                </c:pt>
                <c:pt idx="445">
                  <c:v>5.4394397292918999</c:v>
                </c:pt>
                <c:pt idx="446">
                  <c:v>5.4540974433984699</c:v>
                </c:pt>
                <c:pt idx="447">
                  <c:v>5.4687487344857102</c:v>
                </c:pt>
                <c:pt idx="448">
                  <c:v>5.4834005091055902</c:v>
                </c:pt>
                <c:pt idx="449">
                  <c:v>5.4980556056378003</c:v>
                </c:pt>
                <c:pt idx="450">
                  <c:v>5.5127141177864498</c:v>
                </c:pt>
                <c:pt idx="451">
                  <c:v>5.5273670034701103</c:v>
                </c:pt>
                <c:pt idx="452">
                  <c:v>5.5420197077183504</c:v>
                </c:pt>
                <c:pt idx="453">
                  <c:v>5.5566757319216196</c:v>
                </c:pt>
                <c:pt idx="454">
                  <c:v>5.5713354701966402</c:v>
                </c:pt>
                <c:pt idx="455">
                  <c:v>5.58598944720391</c:v>
                </c:pt>
                <c:pt idx="456">
                  <c:v>5.6006429872477099</c:v>
                </c:pt>
                <c:pt idx="457">
                  <c:v>5.6153003429949404</c:v>
                </c:pt>
                <c:pt idx="458">
                  <c:v>5.6299610500306896</c:v>
                </c:pt>
                <c:pt idx="459">
                  <c:v>5.6446160308694502</c:v>
                </c:pt>
                <c:pt idx="460">
                  <c:v>5.6592712294785201</c:v>
                </c:pt>
                <c:pt idx="461">
                  <c:v>5.6739270956000203</c:v>
                </c:pt>
                <c:pt idx="462">
                  <c:v>5.6885853672265796</c:v>
                </c:pt>
                <c:pt idx="463">
                  <c:v>5.7032466990413999</c:v>
                </c:pt>
                <c:pt idx="464">
                  <c:v>5.7179111446471396</c:v>
                </c:pt>
                <c:pt idx="465">
                  <c:v>5.7325681770524497</c:v>
                </c:pt>
                <c:pt idx="466">
                  <c:v>5.7472250653373296</c:v>
                </c:pt>
                <c:pt idx="467">
                  <c:v>5.76188200705678</c:v>
                </c:pt>
                <c:pt idx="468">
                  <c:v>5.7765410842581497</c:v>
                </c:pt>
                <c:pt idx="469">
                  <c:v>5.7912031621453703</c:v>
                </c:pt>
                <c:pt idx="470">
                  <c:v>5.8058678816706504</c:v>
                </c:pt>
                <c:pt idx="471">
                  <c:v>5.8205255656402999</c:v>
                </c:pt>
                <c:pt idx="472">
                  <c:v>5.8351830038845698</c:v>
                </c:pt>
                <c:pt idx="473">
                  <c:v>5.8498406918932702</c:v>
                </c:pt>
                <c:pt idx="474">
                  <c:v>5.8645001642753396</c:v>
                </c:pt>
                <c:pt idx="475">
                  <c:v>5.8791619367475203</c:v>
                </c:pt>
                <c:pt idx="476">
                  <c:v>5.8938252245646003</c:v>
                </c:pt>
                <c:pt idx="477">
                  <c:v>5.9084798672520504</c:v>
                </c:pt>
                <c:pt idx="478">
                  <c:v>5.9231324025801504</c:v>
                </c:pt>
                <c:pt idx="479">
                  <c:v>5.9377835524004503</c:v>
                </c:pt>
                <c:pt idx="480">
                  <c:v>5.9524337044360198</c:v>
                </c:pt>
                <c:pt idx="481">
                  <c:v>5.9670822544702897</c:v>
                </c:pt>
                <c:pt idx="482">
                  <c:v>5.9817280849253898</c:v>
                </c:pt>
                <c:pt idx="483">
                  <c:v>5.9963714400670298</c:v>
                </c:pt>
                <c:pt idx="484">
                  <c:v>6</c:v>
                </c:pt>
                <c:pt idx="485">
                  <c:v>6.01463779184028</c:v>
                </c:pt>
                <c:pt idx="486">
                  <c:v>6.0292635129260503</c:v>
                </c:pt>
                <c:pt idx="487">
                  <c:v>6.0438916247640098</c:v>
                </c:pt>
                <c:pt idx="488">
                  <c:v>6.0585214533159499</c:v>
                </c:pt>
                <c:pt idx="489">
                  <c:v>6.0731530452198097</c:v>
                </c:pt>
                <c:pt idx="490">
                  <c:v>6.0877845319285502</c:v>
                </c:pt>
                <c:pt idx="491">
                  <c:v>6.1024159542903096</c:v>
                </c:pt>
                <c:pt idx="492">
                  <c:v>6.1170462912100101</c:v>
                </c:pt>
                <c:pt idx="493">
                  <c:v>6.1316759259619502</c:v>
                </c:pt>
                <c:pt idx="494">
                  <c:v>6.1463049195053197</c:v>
                </c:pt>
                <c:pt idx="495">
                  <c:v>6.1609334426182398</c:v>
                </c:pt>
                <c:pt idx="496">
                  <c:v>6.17556190993459</c:v>
                </c:pt>
                <c:pt idx="497">
                  <c:v>6.1901903149662001</c:v>
                </c:pt>
                <c:pt idx="498">
                  <c:v>6.2048185994881004</c:v>
                </c:pt>
                <c:pt idx="499">
                  <c:v>6.2194473902106804</c:v>
                </c:pt>
                <c:pt idx="500">
                  <c:v>6.2340766959062002</c:v>
                </c:pt>
                <c:pt idx="501">
                  <c:v>6.2487069398072599</c:v>
                </c:pt>
                <c:pt idx="502">
                  <c:v>6.26333773871111</c:v>
                </c:pt>
                <c:pt idx="503">
                  <c:v>6.2779703146179502</c:v>
                </c:pt>
                <c:pt idx="504">
                  <c:v>6.2926038855293598</c:v>
                </c:pt>
                <c:pt idx="505">
                  <c:v>6.3072394938125003</c:v>
                </c:pt>
                <c:pt idx="506">
                  <c:v>6.3218765778072896</c:v>
                </c:pt>
                <c:pt idx="507">
                  <c:v>6.3365161064957798</c:v>
                </c:pt>
                <c:pt idx="508">
                  <c:v>6.3511570337650802</c:v>
                </c:pt>
                <c:pt idx="509">
                  <c:v>6.3658003526118403</c:v>
                </c:pt>
                <c:pt idx="510">
                  <c:v>6.3804448034555099</c:v>
                </c:pt>
                <c:pt idx="511">
                  <c:v>6.3950921620941097</c:v>
                </c:pt>
                <c:pt idx="512">
                  <c:v>6.4097408190557497</c:v>
                </c:pt>
                <c:pt idx="513">
                  <c:v>6.4243921619658204</c:v>
                </c:pt>
                <c:pt idx="514">
                  <c:v>6.4390444906816597</c:v>
                </c:pt>
                <c:pt idx="515">
                  <c:v>6.4536985988395603</c:v>
                </c:pt>
                <c:pt idx="516">
                  <c:v>6.4683539184346897</c:v>
                </c:pt>
                <c:pt idx="517">
                  <c:v>6.4830114434390804</c:v>
                </c:pt>
                <c:pt idx="518">
                  <c:v>6.4976684035664301</c:v>
                </c:pt>
                <c:pt idx="519">
                  <c:v>6.5123265637574503</c:v>
                </c:pt>
                <c:pt idx="520">
                  <c:v>6.5269833904232799</c:v>
                </c:pt>
                <c:pt idx="521">
                  <c:v>6.5416400522160103</c:v>
                </c:pt>
                <c:pt idx="522">
                  <c:v>6.5562942603284604</c:v>
                </c:pt>
                <c:pt idx="523">
                  <c:v>6.5709478596478696</c:v>
                </c:pt>
                <c:pt idx="524">
                  <c:v>6.5855974753594202</c:v>
                </c:pt>
                <c:pt idx="525">
                  <c:v>6.6002459905969699</c:v>
                </c:pt>
                <c:pt idx="526">
                  <c:v>6.6148911321032102</c:v>
                </c:pt>
                <c:pt idx="527">
                  <c:v>6.6295343266625402</c:v>
                </c:pt>
                <c:pt idx="528">
                  <c:v>6.6441737353237604</c:v>
                </c:pt>
                <c:pt idx="529">
                  <c:v>6.6588115307304303</c:v>
                </c:pt>
                <c:pt idx="530">
                  <c:v>6.6734451327099702</c:v>
                </c:pt>
                <c:pt idx="531">
                  <c:v>6.6880782985230596</c:v>
                </c:pt>
                <c:pt idx="532">
                  <c:v>6.7027078118524797</c:v>
                </c:pt>
                <c:pt idx="533">
                  <c:v>6.7173368002981997</c:v>
                </c:pt>
                <c:pt idx="534">
                  <c:v>6.7319628049128504</c:v>
                </c:pt>
                <c:pt idx="535">
                  <c:v>6.7465892000673904</c:v>
                </c:pt>
                <c:pt idx="536">
                  <c:v>6.7612132314836</c:v>
                </c:pt>
                <c:pt idx="537">
                  <c:v>6.7758380104245504</c:v>
                </c:pt>
                <c:pt idx="538">
                  <c:v>6.7904600843379104</c:v>
                </c:pt>
                <c:pt idx="539">
                  <c:v>6.8050835863959804</c:v>
                </c:pt>
                <c:pt idx="540">
                  <c:v>6.81970497416859</c:v>
                </c:pt>
                <c:pt idx="541">
                  <c:v>6.8343280308643601</c:v>
                </c:pt>
                <c:pt idx="542">
                  <c:v>6.84894919091965</c:v>
                </c:pt>
                <c:pt idx="543">
                  <c:v>6.8635723819622703</c:v>
                </c:pt>
                <c:pt idx="544">
                  <c:v>6.8781939003033497</c:v>
                </c:pt>
                <c:pt idx="545">
                  <c:v>6.8928176093762303</c:v>
                </c:pt>
                <c:pt idx="546">
                  <c:v>6.9074395958616499</c:v>
                </c:pt>
                <c:pt idx="547">
                  <c:v>6.9220638049518302</c:v>
                </c:pt>
                <c:pt idx="548">
                  <c:v>6.9366865348839797</c:v>
                </c:pt>
                <c:pt idx="549">
                  <c:v>6.9513113043846904</c:v>
                </c:pt>
                <c:pt idx="550">
                  <c:v>6.9659346157388802</c:v>
                </c:pt>
                <c:pt idx="551">
                  <c:v>6.9805596406138699</c:v>
                </c:pt>
                <c:pt idx="552">
                  <c:v>6.9951833384097304</c:v>
                </c:pt>
                <c:pt idx="553">
                  <c:v>7</c:v>
                </c:pt>
                <c:pt idx="554">
                  <c:v>7.0146251793448897</c:v>
                </c:pt>
                <c:pt idx="555">
                  <c:v>7.0292574999644604</c:v>
                </c:pt>
                <c:pt idx="556">
                  <c:v>7.0438809220426899</c:v>
                </c:pt>
                <c:pt idx="557">
                  <c:v>7.0585037502507602</c:v>
                </c:pt>
                <c:pt idx="558">
                  <c:v>7.0731259481958997</c:v>
                </c:pt>
                <c:pt idx="559">
                  <c:v>7.0877416309560903</c:v>
                </c:pt>
                <c:pt idx="560">
                  <c:v>7.1023539228165999</c:v>
                </c:pt>
                <c:pt idx="561">
                  <c:v>7.1169686955150704</c:v>
                </c:pt>
                <c:pt idx="562">
                  <c:v>7.1315830163506604</c:v>
                </c:pt>
                <c:pt idx="563">
                  <c:v>7.1462009283441601</c:v>
                </c:pt>
                <c:pt idx="564">
                  <c:v>7.1608178132366103</c:v>
                </c:pt>
                <c:pt idx="565">
                  <c:v>7.1754395390369199</c:v>
                </c:pt>
                <c:pt idx="566">
                  <c:v>7.1900614398870699</c:v>
                </c:pt>
                <c:pt idx="567">
                  <c:v>7.2046896327780203</c:v>
                </c:pt>
                <c:pt idx="568">
                  <c:v>7.2193198021093998</c:v>
                </c:pt>
                <c:pt idx="569">
                  <c:v>7.2339461370284104</c:v>
                </c:pt>
                <c:pt idx="570">
                  <c:v>7.2485685564819402</c:v>
                </c:pt>
                <c:pt idx="571">
                  <c:v>7.2631959611134898</c:v>
                </c:pt>
                <c:pt idx="572">
                  <c:v>7.2778229546876396</c:v>
                </c:pt>
                <c:pt idx="573">
                  <c:v>7.2924533772501299</c:v>
                </c:pt>
                <c:pt idx="574">
                  <c:v>7.3070829124771404</c:v>
                </c:pt>
                <c:pt idx="575">
                  <c:v>7.3217150876417501</c:v>
                </c:pt>
                <c:pt idx="576">
                  <c:v>7.3363458813737203</c:v>
                </c:pt>
                <c:pt idx="577">
                  <c:v>7.3509781008577697</c:v>
                </c:pt>
                <c:pt idx="578">
                  <c:v>7.3656078303578498</c:v>
                </c:pt>
                <c:pt idx="579">
                  <c:v>7.3802381501760097</c:v>
                </c:pt>
                <c:pt idx="580">
                  <c:v>7.3948655681723796</c:v>
                </c:pt>
                <c:pt idx="581">
                  <c:v>7.4094931787906502</c:v>
                </c:pt>
                <c:pt idx="582">
                  <c:v>7.4241172682247702</c:v>
                </c:pt>
                <c:pt idx="583">
                  <c:v>7.4387405933451296</c:v>
                </c:pt>
                <c:pt idx="584">
                  <c:v>7.45336004646457</c:v>
                </c:pt>
                <c:pt idx="585">
                  <c:v>7.46797847688768</c:v>
                </c:pt>
                <c:pt idx="586">
                  <c:v>7.4825932256961503</c:v>
                </c:pt>
                <c:pt idx="587">
                  <c:v>7.4972071280700403</c:v>
                </c:pt>
                <c:pt idx="588">
                  <c:v>7.5118173892203997</c:v>
                </c:pt>
                <c:pt idx="589">
                  <c:v>7.5264267099146602</c:v>
                </c:pt>
                <c:pt idx="590">
                  <c:v>7.5410323369729699</c:v>
                </c:pt>
                <c:pt idx="591">
                  <c:v>7.5556392057369797</c:v>
                </c:pt>
                <c:pt idx="592">
                  <c:v>7.5702419837148298</c:v>
                </c:pt>
                <c:pt idx="593">
                  <c:v>7.5848466231593799</c:v>
                </c:pt>
                <c:pt idx="594">
                  <c:v>7.5994474630605202</c:v>
                </c:pt>
                <c:pt idx="595">
                  <c:v>7.6140503002887403</c:v>
                </c:pt>
                <c:pt idx="596">
                  <c:v>7.6286507637821597</c:v>
                </c:pt>
                <c:pt idx="597">
                  <c:v>7.6432539381292797</c:v>
                </c:pt>
                <c:pt idx="598">
                  <c:v>7.6578537724689602</c:v>
                </c:pt>
                <c:pt idx="599">
                  <c:v>7.6724564312767498</c:v>
                </c:pt>
                <c:pt idx="600">
                  <c:v>7.6870572250755496</c:v>
                </c:pt>
                <c:pt idx="601">
                  <c:v>7.70166115698047</c:v>
                </c:pt>
                <c:pt idx="602">
                  <c:v>7.7162621726555498</c:v>
                </c:pt>
                <c:pt idx="603">
                  <c:v>7.73086588683642</c:v>
                </c:pt>
                <c:pt idx="604">
                  <c:v>7.74546731398648</c:v>
                </c:pt>
                <c:pt idx="605">
                  <c:v>7.7600721348813204</c:v>
                </c:pt>
                <c:pt idx="606">
                  <c:v>7.7746737905857604</c:v>
                </c:pt>
                <c:pt idx="607">
                  <c:v>7.7892784945135096</c:v>
                </c:pt>
                <c:pt idx="608">
                  <c:v>7.8038808594829696</c:v>
                </c:pt>
                <c:pt idx="609">
                  <c:v>7.8184859719150097</c:v>
                </c:pt>
                <c:pt idx="610">
                  <c:v>7.8330884928077298</c:v>
                </c:pt>
                <c:pt idx="611">
                  <c:v>7.8476947427586703</c:v>
                </c:pt>
                <c:pt idx="612">
                  <c:v>7.8622982081102899</c:v>
                </c:pt>
                <c:pt idx="613">
                  <c:v>7.8769041677037599</c:v>
                </c:pt>
                <c:pt idx="614">
                  <c:v>7.8915075788164204</c:v>
                </c:pt>
                <c:pt idx="615">
                  <c:v>7.9061141895117704</c:v>
                </c:pt>
                <c:pt idx="616">
                  <c:v>7.9207183248422499</c:v>
                </c:pt>
                <c:pt idx="617">
                  <c:v>7.9353252540391903</c:v>
                </c:pt>
                <c:pt idx="618">
                  <c:v>7.9499296921303104</c:v>
                </c:pt>
                <c:pt idx="619">
                  <c:v>7.9645370916770899</c:v>
                </c:pt>
                <c:pt idx="620">
                  <c:v>7.9791417074904603</c:v>
                </c:pt>
                <c:pt idx="621">
                  <c:v>7.9937495046369502</c:v>
                </c:pt>
                <c:pt idx="622">
                  <c:v>8</c:v>
                </c:pt>
                <c:pt idx="623">
                  <c:v>8.0146050435631793</c:v>
                </c:pt>
                <c:pt idx="624">
                  <c:v>8.0291987731960504</c:v>
                </c:pt>
                <c:pt idx="625">
                  <c:v>8.0437969631690205</c:v>
                </c:pt>
                <c:pt idx="626">
                  <c:v>8.0583964263590104</c:v>
                </c:pt>
                <c:pt idx="627">
                  <c:v>8.0730019894226608</c:v>
                </c:pt>
                <c:pt idx="628">
                  <c:v>8.0876075391032796</c:v>
                </c:pt>
                <c:pt idx="629">
                  <c:v>8.1022186418476299</c:v>
                </c:pt>
                <c:pt idx="630">
                  <c:v>8.1168280590818505</c:v>
                </c:pt>
                <c:pt idx="631">
                  <c:v>8.1314401125405507</c:v>
                </c:pt>
                <c:pt idx="632">
                  <c:v>8.1460501158071708</c:v>
                </c:pt>
                <c:pt idx="633">
                  <c:v>8.1606623650988706</c:v>
                </c:pt>
                <c:pt idx="634">
                  <c:v>8.1752714753149895</c:v>
                </c:pt>
                <c:pt idx="635">
                  <c:v>8.1898841809959606</c:v>
                </c:pt>
                <c:pt idx="636">
                  <c:v>8.2044930298248797</c:v>
                </c:pt>
                <c:pt idx="637">
                  <c:v>8.2191045643745504</c:v>
                </c:pt>
                <c:pt idx="638">
                  <c:v>8.2337133110425</c:v>
                </c:pt>
                <c:pt idx="639">
                  <c:v>8.2483246967814594</c:v>
                </c:pt>
                <c:pt idx="640">
                  <c:v>8.2629340341849797</c:v>
                </c:pt>
                <c:pt idx="641">
                  <c:v>8.2775455114478103</c:v>
                </c:pt>
                <c:pt idx="642">
                  <c:v>8.2921546135970505</c:v>
                </c:pt>
                <c:pt idx="643">
                  <c:v>8.3067663746071396</c:v>
                </c:pt>
                <c:pt idx="644">
                  <c:v>8.3213751782018193</c:v>
                </c:pt>
                <c:pt idx="645">
                  <c:v>8.3359873252096293</c:v>
                </c:pt>
                <c:pt idx="646">
                  <c:v>8.3505971992591608</c:v>
                </c:pt>
                <c:pt idx="647">
                  <c:v>8.3652095951375909</c:v>
                </c:pt>
                <c:pt idx="648">
                  <c:v>8.3798197990478105</c:v>
                </c:pt>
                <c:pt idx="649">
                  <c:v>8.3944325346906901</c:v>
                </c:pt>
                <c:pt idx="650">
                  <c:v>8.4090429480893896</c:v>
                </c:pt>
                <c:pt idx="651">
                  <c:v>8.4236553972510499</c:v>
                </c:pt>
                <c:pt idx="652">
                  <c:v>8.4382647281179697</c:v>
                </c:pt>
                <c:pt idx="653">
                  <c:v>8.4528765965782497</c:v>
                </c:pt>
                <c:pt idx="654">
                  <c:v>8.4674859342584998</c:v>
                </c:pt>
                <c:pt idx="655">
                  <c:v>8.4820973187681208</c:v>
                </c:pt>
                <c:pt idx="656">
                  <c:v>8.4967065125976102</c:v>
                </c:pt>
                <c:pt idx="657">
                  <c:v>8.5113182029141008</c:v>
                </c:pt>
                <c:pt idx="658">
                  <c:v>8.5259272946016598</c:v>
                </c:pt>
                <c:pt idx="659">
                  <c:v>8.5405386454292902</c:v>
                </c:pt>
                <c:pt idx="660">
                  <c:v>8.5551465979281307</c:v>
                </c:pt>
                <c:pt idx="661">
                  <c:v>8.5697572949404197</c:v>
                </c:pt>
                <c:pt idx="662">
                  <c:v>8.5843661531614597</c:v>
                </c:pt>
                <c:pt idx="663">
                  <c:v>8.59897700352046</c:v>
                </c:pt>
                <c:pt idx="664">
                  <c:v>8.6135858045960898</c:v>
                </c:pt>
                <c:pt idx="665">
                  <c:v>8.6281965120501791</c:v>
                </c:pt>
                <c:pt idx="666">
                  <c:v>8.6428053485989906</c:v>
                </c:pt>
                <c:pt idx="667">
                  <c:v>8.6574163107862301</c:v>
                </c:pt>
                <c:pt idx="668">
                  <c:v>8.6720242750170602</c:v>
                </c:pt>
                <c:pt idx="669">
                  <c:v>8.6866345997079595</c:v>
                </c:pt>
                <c:pt idx="670">
                  <c:v>8.7012434152403504</c:v>
                </c:pt>
                <c:pt idx="671">
                  <c:v>8.7158539966437001</c:v>
                </c:pt>
                <c:pt idx="672">
                  <c:v>8.7304622601015591</c:v>
                </c:pt>
                <c:pt idx="673">
                  <c:v>8.7450719651123308</c:v>
                </c:pt>
                <c:pt idx="674">
                  <c:v>8.7596797211024509</c:v>
                </c:pt>
                <c:pt idx="675">
                  <c:v>8.7742874252318206</c:v>
                </c:pt>
                <c:pt idx="676">
                  <c:v>8.7888937415889004</c:v>
                </c:pt>
                <c:pt idx="677">
                  <c:v>8.8035007125909193</c:v>
                </c:pt>
                <c:pt idx="678">
                  <c:v>8.8181062251754696</c:v>
                </c:pt>
                <c:pt idx="679">
                  <c:v>8.8327120452502292</c:v>
                </c:pt>
                <c:pt idx="680">
                  <c:v>8.8473163407983204</c:v>
                </c:pt>
                <c:pt idx="681">
                  <c:v>8.8619207036658292</c:v>
                </c:pt>
                <c:pt idx="682">
                  <c:v>8.8765239246755403</c:v>
                </c:pt>
                <c:pt idx="683">
                  <c:v>8.8911274211264804</c:v>
                </c:pt>
                <c:pt idx="684">
                  <c:v>8.9057296269511106</c:v>
                </c:pt>
                <c:pt idx="685">
                  <c:v>8.9203323793545906</c:v>
                </c:pt>
                <c:pt idx="686">
                  <c:v>8.9349340982006709</c:v>
                </c:pt>
                <c:pt idx="687">
                  <c:v>8.9495362849977305</c:v>
                </c:pt>
                <c:pt idx="688">
                  <c:v>8.9641377532241595</c:v>
                </c:pt>
                <c:pt idx="689">
                  <c:v>8.9787397346327094</c:v>
                </c:pt>
                <c:pt idx="690">
                  <c:v>8.9933409055681093</c:v>
                </c:pt>
                <c:pt idx="691">
                  <c:v>9</c:v>
                </c:pt>
                <c:pt idx="692">
                  <c:v>9.0146020384892491</c:v>
                </c:pt>
                <c:pt idx="693">
                  <c:v>9.0292067269542606</c:v>
                </c:pt>
                <c:pt idx="694">
                  <c:v>9.0438093654211293</c:v>
                </c:pt>
                <c:pt idx="695">
                  <c:v>9.0584103586982998</c:v>
                </c:pt>
                <c:pt idx="696">
                  <c:v>9.0730086072581901</c:v>
                </c:pt>
                <c:pt idx="697">
                  <c:v>9.0876061964194896</c:v>
                </c:pt>
                <c:pt idx="698">
                  <c:v>9.1022022572789396</c:v>
                </c:pt>
                <c:pt idx="699">
                  <c:v>9.1167984839756908</c:v>
                </c:pt>
                <c:pt idx="700">
                  <c:v>9.1313942269300608</c:v>
                </c:pt>
                <c:pt idx="701">
                  <c:v>9.1459908551126006</c:v>
                </c:pt>
                <c:pt idx="702">
                  <c:v>9.1605871013882094</c:v>
                </c:pt>
                <c:pt idx="703">
                  <c:v>9.1751846024210497</c:v>
                </c:pt>
                <c:pt idx="704">
                  <c:v>9.1897821168869598</c:v>
                </c:pt>
                <c:pt idx="705">
                  <c:v>9.2043803992015292</c:v>
                </c:pt>
                <c:pt idx="706">
                  <c:v>9.2189785991789392</c:v>
                </c:pt>
                <c:pt idx="707">
                  <c:v>9.2335774501342893</c:v>
                </c:pt>
                <c:pt idx="708">
                  <c:v>9.2481761290652091</c:v>
                </c:pt>
                <c:pt idx="709">
                  <c:v>9.2627757042035999</c:v>
                </c:pt>
                <c:pt idx="710">
                  <c:v>9.2773746354240707</c:v>
                </c:pt>
                <c:pt idx="711">
                  <c:v>9.2919739477295504</c:v>
                </c:pt>
                <c:pt idx="712">
                  <c:v>9.3065732382460808</c:v>
                </c:pt>
                <c:pt idx="713">
                  <c:v>9.3211728938184706</c:v>
                </c:pt>
                <c:pt idx="714">
                  <c:v>9.3357719294124308</c:v>
                </c:pt>
                <c:pt idx="715">
                  <c:v>9.35037140575505</c:v>
                </c:pt>
                <c:pt idx="716">
                  <c:v>9.3649704119266399</c:v>
                </c:pt>
                <c:pt idx="717">
                  <c:v>9.3795694557370108</c:v>
                </c:pt>
                <c:pt idx="718">
                  <c:v>9.3941682617998108</c:v>
                </c:pt>
                <c:pt idx="719">
                  <c:v>9.4087671181035493</c:v>
                </c:pt>
                <c:pt idx="720">
                  <c:v>9.4233657851230408</c:v>
                </c:pt>
                <c:pt idx="721">
                  <c:v>9.4379644784572907</c:v>
                </c:pt>
                <c:pt idx="722">
                  <c:v>9.4525626278915293</c:v>
                </c:pt>
                <c:pt idx="723">
                  <c:v>9.4671608140295298</c:v>
                </c:pt>
                <c:pt idx="724">
                  <c:v>9.4817589530320205</c:v>
                </c:pt>
                <c:pt idx="725">
                  <c:v>9.4963569855773304</c:v>
                </c:pt>
                <c:pt idx="726">
                  <c:v>9.5109545445092394</c:v>
                </c:pt>
                <c:pt idx="727">
                  <c:v>9.5255524252568708</c:v>
                </c:pt>
                <c:pt idx="728">
                  <c:v>9.5401501782852396</c:v>
                </c:pt>
                <c:pt idx="729">
                  <c:v>9.5547477248578208</c:v>
                </c:pt>
                <c:pt idx="730">
                  <c:v>9.5693452242808803</c:v>
                </c:pt>
                <c:pt idx="731">
                  <c:v>9.5839429011216897</c:v>
                </c:pt>
                <c:pt idx="732">
                  <c:v>9.5985400525530302</c:v>
                </c:pt>
                <c:pt idx="733">
                  <c:v>9.6131377777346092</c:v>
                </c:pt>
                <c:pt idx="734">
                  <c:v>9.6277354236171906</c:v>
                </c:pt>
                <c:pt idx="735">
                  <c:v>9.6423329282707702</c:v>
                </c:pt>
                <c:pt idx="736">
                  <c:v>9.6569306630011909</c:v>
                </c:pt>
                <c:pt idx="737">
                  <c:v>9.6715284015583194</c:v>
                </c:pt>
                <c:pt idx="738">
                  <c:v>9.6861258400743804</c:v>
                </c:pt>
                <c:pt idx="739">
                  <c:v>9.7007234403648592</c:v>
                </c:pt>
                <c:pt idx="740">
                  <c:v>9.7153210035980102</c:v>
                </c:pt>
                <c:pt idx="741">
                  <c:v>9.7299183454296507</c:v>
                </c:pt>
                <c:pt idx="742">
                  <c:v>9.7445156198616303</c:v>
                </c:pt>
                <c:pt idx="743">
                  <c:v>9.7591128851777</c:v>
                </c:pt>
                <c:pt idx="744">
                  <c:v>9.7737099361527608</c:v>
                </c:pt>
                <c:pt idx="745">
                  <c:v>9.7883068789105199</c:v>
                </c:pt>
                <c:pt idx="746">
                  <c:v>9.8029036947386992</c:v>
                </c:pt>
                <c:pt idx="747">
                  <c:v>9.8175002113396506</c:v>
                </c:pt>
                <c:pt idx="748">
                  <c:v>9.8320971361087999</c:v>
                </c:pt>
                <c:pt idx="749">
                  <c:v>9.8466939705516605</c:v>
                </c:pt>
                <c:pt idx="750">
                  <c:v>9.8612905182252408</c:v>
                </c:pt>
                <c:pt idx="751">
                  <c:v>9.8758872202127499</c:v>
                </c:pt>
                <c:pt idx="752">
                  <c:v>9.8904842375158193</c:v>
                </c:pt>
                <c:pt idx="753">
                  <c:v>9.9050808345566193</c:v>
                </c:pt>
                <c:pt idx="754">
                  <c:v>9.9196776835428704</c:v>
                </c:pt>
                <c:pt idx="755">
                  <c:v>9.9342745174376894</c:v>
                </c:pt>
                <c:pt idx="756">
                  <c:v>9.9488713548252594</c:v>
                </c:pt>
                <c:pt idx="757">
                  <c:v>9.96346833694715</c:v>
                </c:pt>
                <c:pt idx="758">
                  <c:v>9.9780653466988607</c:v>
                </c:pt>
                <c:pt idx="759">
                  <c:v>9.9926619154472505</c:v>
                </c:pt>
                <c:pt idx="760">
                  <c:v>10</c:v>
                </c:pt>
                <c:pt idx="761">
                  <c:v>10.014596365859401</c:v>
                </c:pt>
                <c:pt idx="762">
                  <c:v>10.029187353214899</c:v>
                </c:pt>
                <c:pt idx="763">
                  <c:v>10.0437783590565</c:v>
                </c:pt>
                <c:pt idx="764">
                  <c:v>10.058371071507</c:v>
                </c:pt>
                <c:pt idx="765">
                  <c:v>10.0729660112604</c:v>
                </c:pt>
                <c:pt idx="766">
                  <c:v>10.0875622283297</c:v>
                </c:pt>
                <c:pt idx="767">
                  <c:v>10.1021589504894</c:v>
                </c:pt>
                <c:pt idx="768">
                  <c:v>10.1167557154179</c:v>
                </c:pt>
                <c:pt idx="769">
                  <c:v>10.1313529814127</c:v>
                </c:pt>
                <c:pt idx="770">
                  <c:v>10.1459507308518</c:v>
                </c:pt>
                <c:pt idx="771">
                  <c:v>10.1605481611786</c:v>
                </c:pt>
                <c:pt idx="772">
                  <c:v>10.175145682867701</c:v>
                </c:pt>
                <c:pt idx="773">
                  <c:v>10.189742891201</c:v>
                </c:pt>
                <c:pt idx="774">
                  <c:v>10.204340248127901</c:v>
                </c:pt>
                <c:pt idx="775">
                  <c:v>10.218937331282</c:v>
                </c:pt>
                <c:pt idx="776">
                  <c:v>10.2335343546745</c:v>
                </c:pt>
                <c:pt idx="777">
                  <c:v>10.248130959193</c:v>
                </c:pt>
                <c:pt idx="778">
                  <c:v>10.2627280315166</c:v>
                </c:pt>
                <c:pt idx="779">
                  <c:v>10.2773246134422</c:v>
                </c:pt>
                <c:pt idx="780">
                  <c:v>10.2919217802093</c:v>
                </c:pt>
                <c:pt idx="781">
                  <c:v>10.306518618368401</c:v>
                </c:pt>
                <c:pt idx="782">
                  <c:v>10.3211160234685</c:v>
                </c:pt>
                <c:pt idx="783">
                  <c:v>10.335712899386801</c:v>
                </c:pt>
                <c:pt idx="784">
                  <c:v>10.3503102368947</c:v>
                </c:pt>
                <c:pt idx="785">
                  <c:v>10.364907142812401</c:v>
                </c:pt>
                <c:pt idx="786">
                  <c:v>10.379504695957801</c:v>
                </c:pt>
                <c:pt idx="787">
                  <c:v>10.394102602780601</c:v>
                </c:pt>
                <c:pt idx="788">
                  <c:v>10.408700382515701</c:v>
                </c:pt>
                <c:pt idx="789">
                  <c:v>10.4232981477507</c:v>
                </c:pt>
                <c:pt idx="790">
                  <c:v>10.4378962242269</c:v>
                </c:pt>
                <c:pt idx="791">
                  <c:v>10.452494180677</c:v>
                </c:pt>
                <c:pt idx="792">
                  <c:v>10.467091677672601</c:v>
                </c:pt>
                <c:pt idx="793">
                  <c:v>10.4816886675146</c:v>
                </c:pt>
                <c:pt idx="794">
                  <c:v>10.496286041654599</c:v>
                </c:pt>
                <c:pt idx="795">
                  <c:v>10.510883678703699</c:v>
                </c:pt>
                <c:pt idx="796">
                  <c:v>10.5254810499013</c:v>
                </c:pt>
                <c:pt idx="797">
                  <c:v>10.5400782648294</c:v>
                </c:pt>
                <c:pt idx="798">
                  <c:v>10.554675230022401</c:v>
                </c:pt>
                <c:pt idx="799">
                  <c:v>10.569271337222901</c:v>
                </c:pt>
                <c:pt idx="800">
                  <c:v>10.5838681399633</c:v>
                </c:pt>
                <c:pt idx="801">
                  <c:v>10.5984640481001</c:v>
                </c:pt>
                <c:pt idx="802">
                  <c:v>10.613060515189201</c:v>
                </c:pt>
                <c:pt idx="803">
                  <c:v>10.6276563646563</c:v>
                </c:pt>
                <c:pt idx="804">
                  <c:v>10.6422528220339</c:v>
                </c:pt>
                <c:pt idx="805">
                  <c:v>10.6568488003554</c:v>
                </c:pt>
                <c:pt idx="806">
                  <c:v>10.671445220384101</c:v>
                </c:pt>
                <c:pt idx="807">
                  <c:v>10.686041732183799</c:v>
                </c:pt>
                <c:pt idx="808">
                  <c:v>10.700638728101399</c:v>
                </c:pt>
                <c:pt idx="809">
                  <c:v>10.715234878637199</c:v>
                </c:pt>
                <c:pt idx="810">
                  <c:v>10.729831641567401</c:v>
                </c:pt>
                <c:pt idx="811">
                  <c:v>10.7444279671245</c:v>
                </c:pt>
                <c:pt idx="812">
                  <c:v>10.759025446903101</c:v>
                </c:pt>
                <c:pt idx="813">
                  <c:v>10.773622296536599</c:v>
                </c:pt>
                <c:pt idx="814">
                  <c:v>10.7882201786312</c:v>
                </c:pt>
                <c:pt idx="815">
                  <c:v>10.802817141643301</c:v>
                </c:pt>
                <c:pt idx="816">
                  <c:v>10.8174145969975</c:v>
                </c:pt>
                <c:pt idx="817">
                  <c:v>10.832011700706</c:v>
                </c:pt>
                <c:pt idx="818">
                  <c:v>10.846609633212999</c:v>
                </c:pt>
                <c:pt idx="819">
                  <c:v>10.861206663177001</c:v>
                </c:pt>
                <c:pt idx="820">
                  <c:v>10.875804761514701</c:v>
                </c:pt>
                <c:pt idx="821">
                  <c:v>10.8904020035689</c:v>
                </c:pt>
                <c:pt idx="822">
                  <c:v>10.904999732608401</c:v>
                </c:pt>
                <c:pt idx="823">
                  <c:v>10.9195968813482</c:v>
                </c:pt>
                <c:pt idx="824">
                  <c:v>10.9341949800059</c:v>
                </c:pt>
                <c:pt idx="825">
                  <c:v>10.948792001908901</c:v>
                </c:pt>
                <c:pt idx="826">
                  <c:v>10.963389873895199</c:v>
                </c:pt>
                <c:pt idx="827">
                  <c:v>10.9779868900848</c:v>
                </c:pt>
                <c:pt idx="828">
                  <c:v>10.992584697583499</c:v>
                </c:pt>
                <c:pt idx="829">
                  <c:v>11</c:v>
                </c:pt>
                <c:pt idx="830">
                  <c:v>11.014597444178801</c:v>
                </c:pt>
                <c:pt idx="831">
                  <c:v>11.029193934155099</c:v>
                </c:pt>
                <c:pt idx="832">
                  <c:v>11.043791697992001</c:v>
                </c:pt>
                <c:pt idx="833">
                  <c:v>11.0583864239037</c:v>
                </c:pt>
                <c:pt idx="834">
                  <c:v>11.072980972821499</c:v>
                </c:pt>
                <c:pt idx="835">
                  <c:v>11.087574354158701</c:v>
                </c:pt>
                <c:pt idx="836">
                  <c:v>11.102168697843</c:v>
                </c:pt>
                <c:pt idx="837">
                  <c:v>11.1167617505163</c:v>
                </c:pt>
                <c:pt idx="838">
                  <c:v>11.131355973735801</c:v>
                </c:pt>
                <c:pt idx="839">
                  <c:v>11.1459490370155</c:v>
                </c:pt>
                <c:pt idx="840">
                  <c:v>11.160542974639901</c:v>
                </c:pt>
                <c:pt idx="841">
                  <c:v>11.175136448158201</c:v>
                </c:pt>
                <c:pt idx="842">
                  <c:v>11.1897310516697</c:v>
                </c:pt>
                <c:pt idx="843">
                  <c:v>11.204324469963201</c:v>
                </c:pt>
                <c:pt idx="844">
                  <c:v>11.2189194182129</c:v>
                </c:pt>
                <c:pt idx="845">
                  <c:v>11.2335132509597</c:v>
                </c:pt>
                <c:pt idx="846">
                  <c:v>11.248108074090799</c:v>
                </c:pt>
                <c:pt idx="847">
                  <c:v>11.262702409641699</c:v>
                </c:pt>
                <c:pt idx="848">
                  <c:v>11.2772981247769</c:v>
                </c:pt>
                <c:pt idx="849">
                  <c:v>11.2918925134263</c:v>
                </c:pt>
                <c:pt idx="850">
                  <c:v>11.306488352335</c:v>
                </c:pt>
                <c:pt idx="851">
                  <c:v>11.3210831698162</c:v>
                </c:pt>
                <c:pt idx="852">
                  <c:v>11.3356792180857</c:v>
                </c:pt>
                <c:pt idx="853">
                  <c:v>11.3502743176137</c:v>
                </c:pt>
                <c:pt idx="854">
                  <c:v>11.3648705626225</c:v>
                </c:pt>
                <c:pt idx="855">
                  <c:v>11.379465447122101</c:v>
                </c:pt>
                <c:pt idx="856">
                  <c:v>11.394061990461999</c:v>
                </c:pt>
                <c:pt idx="857">
                  <c:v>11.408657093691399</c:v>
                </c:pt>
                <c:pt idx="858">
                  <c:v>11.423253417835401</c:v>
                </c:pt>
                <c:pt idx="859">
                  <c:v>11.437848770948101</c:v>
                </c:pt>
                <c:pt idx="860">
                  <c:v>11.4524456110841</c:v>
                </c:pt>
                <c:pt idx="861">
                  <c:v>11.4670409199536</c:v>
                </c:pt>
                <c:pt idx="862">
                  <c:v>11.481637611890999</c:v>
                </c:pt>
                <c:pt idx="863">
                  <c:v>11.4962329142109</c:v>
                </c:pt>
                <c:pt idx="864">
                  <c:v>11.5108293950495</c:v>
                </c:pt>
                <c:pt idx="865">
                  <c:v>11.5254247096439</c:v>
                </c:pt>
                <c:pt idx="866">
                  <c:v>11.540021490961299</c:v>
                </c:pt>
                <c:pt idx="867">
                  <c:v>11.5546167595943</c:v>
                </c:pt>
                <c:pt idx="868">
                  <c:v>11.569213355317</c:v>
                </c:pt>
                <c:pt idx="869">
                  <c:v>11.5838085715381</c:v>
                </c:pt>
                <c:pt idx="870">
                  <c:v>11.598405212567901</c:v>
                </c:pt>
                <c:pt idx="871">
                  <c:v>11.613000333651</c:v>
                </c:pt>
                <c:pt idx="872">
                  <c:v>11.627596903380001</c:v>
                </c:pt>
                <c:pt idx="873">
                  <c:v>11.6421919905714</c:v>
                </c:pt>
                <c:pt idx="874">
                  <c:v>11.6567888548044</c:v>
                </c:pt>
                <c:pt idx="875">
                  <c:v>11.6713842579738</c:v>
                </c:pt>
                <c:pt idx="876">
                  <c:v>11.6859808074088</c:v>
                </c:pt>
                <c:pt idx="877">
                  <c:v>11.700576311173201</c:v>
                </c:pt>
                <c:pt idx="878">
                  <c:v>11.7151734131204</c:v>
                </c:pt>
                <c:pt idx="879">
                  <c:v>11.7297690116072</c:v>
                </c:pt>
                <c:pt idx="880">
                  <c:v>11.7443660765849</c:v>
                </c:pt>
                <c:pt idx="881">
                  <c:v>11.758961689834001</c:v>
                </c:pt>
                <c:pt idx="882">
                  <c:v>11.7735587151176</c:v>
                </c:pt>
                <c:pt idx="883">
                  <c:v>11.788154389390501</c:v>
                </c:pt>
                <c:pt idx="884">
                  <c:v>11.802751189627401</c:v>
                </c:pt>
                <c:pt idx="885">
                  <c:v>11.8173463765549</c:v>
                </c:pt>
                <c:pt idx="886">
                  <c:v>11.831943200408</c:v>
                </c:pt>
                <c:pt idx="887">
                  <c:v>11.8465385117818</c:v>
                </c:pt>
                <c:pt idx="888">
                  <c:v>11.861135370087601</c:v>
                </c:pt>
                <c:pt idx="889">
                  <c:v>11.875730785669001</c:v>
                </c:pt>
                <c:pt idx="890">
                  <c:v>11.8903273897471</c:v>
                </c:pt>
                <c:pt idx="891">
                  <c:v>11.9049226363055</c:v>
                </c:pt>
                <c:pt idx="892">
                  <c:v>11.9195196176387</c:v>
                </c:pt>
                <c:pt idx="893">
                  <c:v>11.93411509507</c:v>
                </c:pt>
                <c:pt idx="894">
                  <c:v>11.9487121544581</c:v>
                </c:pt>
                <c:pt idx="895">
                  <c:v>11.963307686047401</c:v>
                </c:pt>
                <c:pt idx="896">
                  <c:v>11.9779046236821</c:v>
                </c:pt>
                <c:pt idx="897">
                  <c:v>11.9925000364506</c:v>
                </c:pt>
                <c:pt idx="898">
                  <c:v>12</c:v>
                </c:pt>
                <c:pt idx="899">
                  <c:v>12.014595973517199</c:v>
                </c:pt>
                <c:pt idx="900">
                  <c:v>12.029188733210001</c:v>
                </c:pt>
                <c:pt idx="901">
                  <c:v>12.0437798220988</c:v>
                </c:pt>
                <c:pt idx="902">
                  <c:v>12.058373636569</c:v>
                </c:pt>
                <c:pt idx="903">
                  <c:v>12.0729675318437</c:v>
                </c:pt>
                <c:pt idx="904">
                  <c:v>12.0875633211142</c:v>
                </c:pt>
                <c:pt idx="905">
                  <c:v>12.1021583108617</c:v>
                </c:pt>
                <c:pt idx="906">
                  <c:v>12.116754315017401</c:v>
                </c:pt>
                <c:pt idx="907">
                  <c:v>12.1313485168291</c:v>
                </c:pt>
                <c:pt idx="908">
                  <c:v>12.145945128173601</c:v>
                </c:pt>
                <c:pt idx="909">
                  <c:v>12.160540163887999</c:v>
                </c:pt>
                <c:pt idx="910">
                  <c:v>12.1751373495352</c:v>
                </c:pt>
                <c:pt idx="911">
                  <c:v>12.1897330096993</c:v>
                </c:pt>
                <c:pt idx="912">
                  <c:v>12.204330512028401</c:v>
                </c:pt>
                <c:pt idx="913">
                  <c:v>12.2189270904707</c:v>
                </c:pt>
                <c:pt idx="914">
                  <c:v>12.233524704587801</c:v>
                </c:pt>
                <c:pt idx="915">
                  <c:v>12.248120253654401</c:v>
                </c:pt>
                <c:pt idx="916">
                  <c:v>12.262717681068599</c:v>
                </c:pt>
                <c:pt idx="917">
                  <c:v>12.277313918764699</c:v>
                </c:pt>
                <c:pt idx="918">
                  <c:v>12.2919115047875</c:v>
                </c:pt>
                <c:pt idx="919">
                  <c:v>12.3065076997873</c:v>
                </c:pt>
                <c:pt idx="920">
                  <c:v>12.321104870557001</c:v>
                </c:pt>
                <c:pt idx="921">
                  <c:v>12.3356998609096</c:v>
                </c:pt>
                <c:pt idx="922">
                  <c:v>12.350296713064701</c:v>
                </c:pt>
                <c:pt idx="923">
                  <c:v>12.3648922877912</c:v>
                </c:pt>
                <c:pt idx="924">
                  <c:v>12.379489107734599</c:v>
                </c:pt>
                <c:pt idx="925">
                  <c:v>12.394084544823601</c:v>
                </c:pt>
                <c:pt idx="926">
                  <c:v>12.4086808039812</c:v>
                </c:pt>
                <c:pt idx="927">
                  <c:v>12.423275852288899</c:v>
                </c:pt>
                <c:pt idx="928">
                  <c:v>12.4378721086238</c:v>
                </c:pt>
                <c:pt idx="929">
                  <c:v>12.4524667524115</c:v>
                </c:pt>
                <c:pt idx="930">
                  <c:v>12.4670623425905</c:v>
                </c:pt>
                <c:pt idx="931">
                  <c:v>12.481656657534799</c:v>
                </c:pt>
                <c:pt idx="932">
                  <c:v>12.496252299332401</c:v>
                </c:pt>
                <c:pt idx="933">
                  <c:v>12.5108465873579</c:v>
                </c:pt>
                <c:pt idx="934">
                  <c:v>12.5254424531098</c:v>
                </c:pt>
                <c:pt idx="935">
                  <c:v>12.5400366831176</c:v>
                </c:pt>
                <c:pt idx="936">
                  <c:v>12.5546321930867</c:v>
                </c:pt>
                <c:pt idx="937">
                  <c:v>12.5692256107166</c:v>
                </c:pt>
                <c:pt idx="938">
                  <c:v>12.5838213012295</c:v>
                </c:pt>
                <c:pt idx="939">
                  <c:v>12.598415876413201</c:v>
                </c:pt>
                <c:pt idx="940">
                  <c:v>12.6130121984467</c:v>
                </c:pt>
                <c:pt idx="941">
                  <c:v>12.6276070307289</c:v>
                </c:pt>
                <c:pt idx="942">
                  <c:v>12.642202822132001</c:v>
                </c:pt>
                <c:pt idx="943">
                  <c:v>12.6567977827664</c:v>
                </c:pt>
                <c:pt idx="944">
                  <c:v>12.6713938470069</c:v>
                </c:pt>
                <c:pt idx="945">
                  <c:v>12.685988815244899</c:v>
                </c:pt>
                <c:pt idx="946">
                  <c:v>12.700584829809401</c:v>
                </c:pt>
                <c:pt idx="947">
                  <c:v>12.715178832396299</c:v>
                </c:pt>
                <c:pt idx="948">
                  <c:v>12.7297747741425</c:v>
                </c:pt>
                <c:pt idx="949">
                  <c:v>12.744369177613599</c:v>
                </c:pt>
                <c:pt idx="950">
                  <c:v>12.7589649403112</c:v>
                </c:pt>
                <c:pt idx="951">
                  <c:v>12.7735590924091</c:v>
                </c:pt>
                <c:pt idx="952">
                  <c:v>12.7881552219254</c:v>
                </c:pt>
                <c:pt idx="953">
                  <c:v>12.8027493833718</c:v>
                </c:pt>
                <c:pt idx="954">
                  <c:v>12.8173447925</c:v>
                </c:pt>
                <c:pt idx="955">
                  <c:v>12.8319383326603</c:v>
                </c:pt>
                <c:pt idx="956">
                  <c:v>12.8465336346496</c:v>
                </c:pt>
                <c:pt idx="957">
                  <c:v>12.861126890076299</c:v>
                </c:pt>
                <c:pt idx="958">
                  <c:v>12.8757218447646</c:v>
                </c:pt>
                <c:pt idx="959">
                  <c:v>12.89031478814</c:v>
                </c:pt>
                <c:pt idx="960">
                  <c:v>12.9049094448043</c:v>
                </c:pt>
                <c:pt idx="961">
                  <c:v>12.919501913587199</c:v>
                </c:pt>
                <c:pt idx="962">
                  <c:v>12.9340961975008</c:v>
                </c:pt>
                <c:pt idx="963">
                  <c:v>12.948688412403</c:v>
                </c:pt>
                <c:pt idx="964">
                  <c:v>12.9632826651067</c:v>
                </c:pt>
                <c:pt idx="965">
                  <c:v>12.9778747953505</c:v>
                </c:pt>
                <c:pt idx="966">
                  <c:v>12.9924684859807</c:v>
                </c:pt>
                <c:pt idx="967">
                  <c:v>13</c:v>
                </c:pt>
                <c:pt idx="968">
                  <c:v>13.0145928762245</c:v>
                </c:pt>
                <c:pt idx="969">
                  <c:v>13.0291830350585</c:v>
                </c:pt>
                <c:pt idx="970">
                  <c:v>13.043775149494801</c:v>
                </c:pt>
                <c:pt idx="971">
                  <c:v>13.058363910724101</c:v>
                </c:pt>
                <c:pt idx="972">
                  <c:v>13.072955014897</c:v>
                </c:pt>
                <c:pt idx="973">
                  <c:v>13.0875437485977</c:v>
                </c:pt>
                <c:pt idx="974">
                  <c:v>13.102134852123701</c:v>
                </c:pt>
                <c:pt idx="975">
                  <c:v>13.1167236603716</c:v>
                </c:pt>
                <c:pt idx="976">
                  <c:v>13.131315019311099</c:v>
                </c:pt>
                <c:pt idx="977">
                  <c:v>13.145903556353399</c:v>
                </c:pt>
                <c:pt idx="978">
                  <c:v>13.1604937981484</c:v>
                </c:pt>
                <c:pt idx="979">
                  <c:v>13.1750819975989</c:v>
                </c:pt>
                <c:pt idx="980">
                  <c:v>13.189672039815701</c:v>
                </c:pt>
                <c:pt idx="981">
                  <c:v>13.204259684597201</c:v>
                </c:pt>
                <c:pt idx="982">
                  <c:v>13.2188493295622</c:v>
                </c:pt>
                <c:pt idx="983">
                  <c:v>13.2334368206728</c:v>
                </c:pt>
                <c:pt idx="984">
                  <c:v>13.2480266048558</c:v>
                </c:pt>
                <c:pt idx="985">
                  <c:v>13.262614067393899</c:v>
                </c:pt>
                <c:pt idx="986">
                  <c:v>13.277203771529701</c:v>
                </c:pt>
                <c:pt idx="987">
                  <c:v>13.291791268897899</c:v>
                </c:pt>
                <c:pt idx="988">
                  <c:v>13.3063812776549</c:v>
                </c:pt>
                <c:pt idx="989">
                  <c:v>13.320968909175599</c:v>
                </c:pt>
                <c:pt idx="990">
                  <c:v>13.335558695681099</c:v>
                </c:pt>
                <c:pt idx="991">
                  <c:v>13.3501464344511</c:v>
                </c:pt>
                <c:pt idx="992">
                  <c:v>13.364736157871</c:v>
                </c:pt>
                <c:pt idx="993">
                  <c:v>13.3793237174817</c:v>
                </c:pt>
                <c:pt idx="994">
                  <c:v>13.3939139367839</c:v>
                </c:pt>
                <c:pt idx="995">
                  <c:v>13.4085017018608</c:v>
                </c:pt>
                <c:pt idx="996">
                  <c:v>13.4230915049041</c:v>
                </c:pt>
                <c:pt idx="997">
                  <c:v>13.4376794648465</c:v>
                </c:pt>
                <c:pt idx="998">
                  <c:v>13.452269944138999</c:v>
                </c:pt>
                <c:pt idx="999">
                  <c:v>13.466858371385699</c:v>
                </c:pt>
                <c:pt idx="1000">
                  <c:v>13.481449218031401</c:v>
                </c:pt>
                <c:pt idx="1001">
                  <c:v>13.496037965916599</c:v>
                </c:pt>
                <c:pt idx="1002">
                  <c:v>13.5106292557586</c:v>
                </c:pt>
                <c:pt idx="1003">
                  <c:v>13.525218659078799</c:v>
                </c:pt>
                <c:pt idx="1004">
                  <c:v>13.539810132517299</c:v>
                </c:pt>
                <c:pt idx="1005">
                  <c:v>13.554399541278499</c:v>
                </c:pt>
                <c:pt idx="1006">
                  <c:v>13.568991599033801</c:v>
                </c:pt>
                <c:pt idx="1007">
                  <c:v>13.5835813038602</c:v>
                </c:pt>
                <c:pt idx="1008">
                  <c:v>13.598173149629099</c:v>
                </c:pt>
                <c:pt idx="1009">
                  <c:v>13.6127630318828</c:v>
                </c:pt>
                <c:pt idx="1010">
                  <c:v>13.6273551153302</c:v>
                </c:pt>
                <c:pt idx="1011">
                  <c:v>13.6419448380751</c:v>
                </c:pt>
                <c:pt idx="1012">
                  <c:v>13.656536836577301</c:v>
                </c:pt>
                <c:pt idx="1013">
                  <c:v>13.6711261381034</c:v>
                </c:pt>
                <c:pt idx="1014">
                  <c:v>13.6857174578225</c:v>
                </c:pt>
                <c:pt idx="1015">
                  <c:v>13.7003066508024</c:v>
                </c:pt>
                <c:pt idx="1016">
                  <c:v>13.7148978569761</c:v>
                </c:pt>
                <c:pt idx="1017">
                  <c:v>13.729486574831199</c:v>
                </c:pt>
                <c:pt idx="1018">
                  <c:v>13.744077432244801</c:v>
                </c:pt>
                <c:pt idx="1019">
                  <c:v>13.7586660884823</c:v>
                </c:pt>
                <c:pt idx="1020">
                  <c:v>13.7732567905708</c:v>
                </c:pt>
                <c:pt idx="1021">
                  <c:v>13.787845249066899</c:v>
                </c:pt>
                <c:pt idx="1022">
                  <c:v>13.8024356035216</c:v>
                </c:pt>
                <c:pt idx="1023">
                  <c:v>13.8170235647108</c:v>
                </c:pt>
                <c:pt idx="1024">
                  <c:v>13.8316138382245</c:v>
                </c:pt>
                <c:pt idx="1025">
                  <c:v>13.8462017308713</c:v>
                </c:pt>
                <c:pt idx="1026">
                  <c:v>13.860791741184901</c:v>
                </c:pt>
                <c:pt idx="1027">
                  <c:v>13.875379412451901</c:v>
                </c:pt>
                <c:pt idx="1028">
                  <c:v>13.889969153008099</c:v>
                </c:pt>
                <c:pt idx="1029">
                  <c:v>13.904556640444699</c:v>
                </c:pt>
                <c:pt idx="1030">
                  <c:v>13.919146568473501</c:v>
                </c:pt>
                <c:pt idx="1031">
                  <c:v>13.9337340746509</c:v>
                </c:pt>
                <c:pt idx="1032">
                  <c:v>13.948323717801101</c:v>
                </c:pt>
                <c:pt idx="1033">
                  <c:v>13.9629111266528</c:v>
                </c:pt>
                <c:pt idx="1034">
                  <c:v>13.9775008814362</c:v>
                </c:pt>
                <c:pt idx="1035">
                  <c:v>13.992088403735799</c:v>
                </c:pt>
                <c:pt idx="1036">
                  <c:v>14</c:v>
                </c:pt>
                <c:pt idx="1037">
                  <c:v>14.0145889977601</c:v>
                </c:pt>
                <c:pt idx="1038">
                  <c:v>14.0291766108329</c:v>
                </c:pt>
                <c:pt idx="1039">
                  <c:v>14.0437609870412</c:v>
                </c:pt>
                <c:pt idx="1040">
                  <c:v>14.058348870978801</c:v>
                </c:pt>
                <c:pt idx="1041">
                  <c:v>14.072934861902301</c:v>
                </c:pt>
                <c:pt idx="1042">
                  <c:v>14.087524127121</c:v>
                </c:pt>
                <c:pt idx="1043">
                  <c:v>14.1021108503781</c:v>
                </c:pt>
                <c:pt idx="1044">
                  <c:v>14.1167005786451</c:v>
                </c:pt>
                <c:pt idx="1045">
                  <c:v>14.131288187046801</c:v>
                </c:pt>
                <c:pt idx="1046">
                  <c:v>14.145878798777501</c:v>
                </c:pt>
                <c:pt idx="1047">
                  <c:v>14.1604672967481</c:v>
                </c:pt>
                <c:pt idx="1048">
                  <c:v>14.1750593626788</c:v>
                </c:pt>
                <c:pt idx="1049">
                  <c:v>14.189648704231599</c:v>
                </c:pt>
                <c:pt idx="1050">
                  <c:v>14.2042406965657</c:v>
                </c:pt>
                <c:pt idx="1051">
                  <c:v>14.218830417981801</c:v>
                </c:pt>
                <c:pt idx="1052">
                  <c:v>14.233422815152601</c:v>
                </c:pt>
                <c:pt idx="1053">
                  <c:v>14.2480124302565</c:v>
                </c:pt>
                <c:pt idx="1054">
                  <c:v>14.2626044797308</c:v>
                </c:pt>
                <c:pt idx="1055">
                  <c:v>14.2771937806853</c:v>
                </c:pt>
                <c:pt idx="1056">
                  <c:v>14.2917854414621</c:v>
                </c:pt>
                <c:pt idx="1057">
                  <c:v>14.306374128032701</c:v>
                </c:pt>
                <c:pt idx="1058">
                  <c:v>14.320964821876499</c:v>
                </c:pt>
                <c:pt idx="1059">
                  <c:v>14.335552940399801</c:v>
                </c:pt>
                <c:pt idx="1060">
                  <c:v>14.350143575257899</c:v>
                </c:pt>
                <c:pt idx="1061">
                  <c:v>14.3647314427457</c:v>
                </c:pt>
                <c:pt idx="1062">
                  <c:v>14.3793214366304</c:v>
                </c:pt>
                <c:pt idx="1063">
                  <c:v>14.393910096204699</c:v>
                </c:pt>
                <c:pt idx="1064">
                  <c:v>14.408500325156201</c:v>
                </c:pt>
                <c:pt idx="1065">
                  <c:v>14.423088882495801</c:v>
                </c:pt>
                <c:pt idx="1066">
                  <c:v>14.437679039165101</c:v>
                </c:pt>
                <c:pt idx="1067">
                  <c:v>14.4522678966198</c:v>
                </c:pt>
                <c:pt idx="1068">
                  <c:v>14.4668582461158</c:v>
                </c:pt>
                <c:pt idx="1069">
                  <c:v>14.4814474984647</c:v>
                </c:pt>
                <c:pt idx="1070">
                  <c:v>14.496039374735901</c:v>
                </c:pt>
                <c:pt idx="1071">
                  <c:v>14.510631650165999</c:v>
                </c:pt>
                <c:pt idx="1072">
                  <c:v>14.525226009656199</c:v>
                </c:pt>
                <c:pt idx="1073">
                  <c:v>14.539821304191401</c:v>
                </c:pt>
                <c:pt idx="1074">
                  <c:v>14.5544194065202</c:v>
                </c:pt>
                <c:pt idx="1075">
                  <c:v>14.5690179992122</c:v>
                </c:pt>
                <c:pt idx="1076">
                  <c:v>14.5836206182917</c:v>
                </c:pt>
                <c:pt idx="1077">
                  <c:v>14.598224626915901</c:v>
                </c:pt>
                <c:pt idx="1078">
                  <c:v>14.612833056730899</c:v>
                </c:pt>
                <c:pt idx="1079">
                  <c:v>14.6274448218301</c:v>
                </c:pt>
                <c:pt idx="1080">
                  <c:v>14.642060671137401</c:v>
                </c:pt>
                <c:pt idx="1081">
                  <c:v>14.6566779685391</c:v>
                </c:pt>
                <c:pt idx="1082">
                  <c:v>14.6712996732001</c:v>
                </c:pt>
                <c:pt idx="1083">
                  <c:v>14.685924773</c:v>
                </c:pt>
                <c:pt idx="1084">
                  <c:v>14.7005547496299</c:v>
                </c:pt>
                <c:pt idx="1085">
                  <c:v>14.715186426603699</c:v>
                </c:pt>
                <c:pt idx="1086">
                  <c:v>14.729823272265399</c:v>
                </c:pt>
                <c:pt idx="1087">
                  <c:v>14.7444616062619</c:v>
                </c:pt>
                <c:pt idx="1088">
                  <c:v>14.759104645495499</c:v>
                </c:pt>
                <c:pt idx="1089">
                  <c:v>14.7737486295811</c:v>
                </c:pt>
                <c:pt idx="1090">
                  <c:v>14.7883964957855</c:v>
                </c:pt>
                <c:pt idx="1091">
                  <c:v>14.803044686476699</c:v>
                </c:pt>
                <c:pt idx="1092">
                  <c:v>14.8176966641673</c:v>
                </c:pt>
                <c:pt idx="1093">
                  <c:v>14.8323478872802</c:v>
                </c:pt>
                <c:pt idx="1094">
                  <c:v>14.847002451805199</c:v>
                </c:pt>
                <c:pt idx="1095">
                  <c:v>14.861655688677899</c:v>
                </c:pt>
                <c:pt idx="1096">
                  <c:v>14.876311690501799</c:v>
                </c:pt>
                <c:pt idx="1097">
                  <c:v>14.8909660736366</c:v>
                </c:pt>
                <c:pt idx="1098">
                  <c:v>14.9056232045636</c:v>
                </c:pt>
                <c:pt idx="1099">
                  <c:v>14.920278484555601</c:v>
                </c:pt>
                <c:pt idx="1100">
                  <c:v>14.934936174160899</c:v>
                </c:pt>
                <c:pt idx="1101">
                  <c:v>14.949591745745799</c:v>
                </c:pt>
                <c:pt idx="1102">
                  <c:v>14.964249319310399</c:v>
                </c:pt>
                <c:pt idx="1103">
                  <c:v>14.9789049128158</c:v>
                </c:pt>
                <c:pt idx="1104">
                  <c:v>14.9935626303379</c:v>
                </c:pt>
                <c:pt idx="1105">
                  <c:v>15</c:v>
                </c:pt>
                <c:pt idx="1106">
                  <c:v>15.014657010970501</c:v>
                </c:pt>
                <c:pt idx="1107">
                  <c:v>15.0293153605776</c:v>
                </c:pt>
                <c:pt idx="1108">
                  <c:v>15.0439744896529</c:v>
                </c:pt>
                <c:pt idx="1109">
                  <c:v>15.058623166333399</c:v>
                </c:pt>
                <c:pt idx="1110">
                  <c:v>15.0732724710883</c:v>
                </c:pt>
                <c:pt idx="1111">
                  <c:v>15.087922809068999</c:v>
                </c:pt>
                <c:pt idx="1112">
                  <c:v>15.102577434073501</c:v>
                </c:pt>
                <c:pt idx="1113">
                  <c:v>15.1172247572487</c:v>
                </c:pt>
                <c:pt idx="1114">
                  <c:v>15.1318724197221</c:v>
                </c:pt>
                <c:pt idx="1115">
                  <c:v>15.146519882816801</c:v>
                </c:pt>
                <c:pt idx="1116">
                  <c:v>15.1611696868941</c:v>
                </c:pt>
                <c:pt idx="1117">
                  <c:v>15.175821089801699</c:v>
                </c:pt>
                <c:pt idx="1118">
                  <c:v>15.1904763083083</c:v>
                </c:pt>
                <c:pt idx="1119">
                  <c:v>15.205123727301</c:v>
                </c:pt>
                <c:pt idx="1120">
                  <c:v>15.219771398995899</c:v>
                </c:pt>
                <c:pt idx="1121">
                  <c:v>15.234418141598701</c:v>
                </c:pt>
                <c:pt idx="1122">
                  <c:v>15.249068187532499</c:v>
                </c:pt>
                <c:pt idx="1123">
                  <c:v>15.263719823381599</c:v>
                </c:pt>
                <c:pt idx="1124">
                  <c:v>15.2783754309746</c:v>
                </c:pt>
                <c:pt idx="1125">
                  <c:v>15.2930232934768</c:v>
                </c:pt>
                <c:pt idx="1126">
                  <c:v>15.3076712722123</c:v>
                </c:pt>
                <c:pt idx="1127">
                  <c:v>15.32231822967</c:v>
                </c:pt>
                <c:pt idx="1128">
                  <c:v>15.3369683406642</c:v>
                </c:pt>
                <c:pt idx="1129">
                  <c:v>15.351619923694701</c:v>
                </c:pt>
                <c:pt idx="1130">
                  <c:v>15.3662752693184</c:v>
                </c:pt>
                <c:pt idx="1131">
                  <c:v>15.380923022057599</c:v>
                </c:pt>
                <c:pt idx="1132">
                  <c:v>15.3955704875212</c:v>
                </c:pt>
                <c:pt idx="1133">
                  <c:v>15.410216908931201</c:v>
                </c:pt>
                <c:pt idx="1134">
                  <c:v>15.4248666634063</c:v>
                </c:pt>
                <c:pt idx="1135">
                  <c:v>15.439517803293599</c:v>
                </c:pt>
                <c:pt idx="1136">
                  <c:v>15.454172770994001</c:v>
                </c:pt>
                <c:pt idx="1137">
                  <c:v>15.468819959263</c:v>
                </c:pt>
                <c:pt idx="1138">
                  <c:v>15.4834674130111</c:v>
                </c:pt>
                <c:pt idx="1139">
                  <c:v>15.4981144759881</c:v>
                </c:pt>
                <c:pt idx="1140">
                  <c:v>15.5127642338448</c:v>
                </c:pt>
                <c:pt idx="1141">
                  <c:v>15.527415952077</c:v>
                </c:pt>
                <c:pt idx="1142">
                  <c:v>15.5420711469321</c:v>
                </c:pt>
                <c:pt idx="1143">
                  <c:v>15.556718015999699</c:v>
                </c:pt>
                <c:pt idx="1144">
                  <c:v>15.571365195013399</c:v>
                </c:pt>
                <c:pt idx="1145">
                  <c:v>15.586012266843699</c:v>
                </c:pt>
                <c:pt idx="1146">
                  <c:v>15.600662040074001</c:v>
                </c:pt>
                <c:pt idx="1147">
                  <c:v>15.6153139392284</c:v>
                </c:pt>
                <c:pt idx="1148">
                  <c:v>15.629969309644499</c:v>
                </c:pt>
                <c:pt idx="1149">
                  <c:v>15.6446170358273</c:v>
                </c:pt>
                <c:pt idx="1150">
                  <c:v>15.6592643543603</c:v>
                </c:pt>
                <c:pt idx="1151">
                  <c:v>15.6739111823239</c:v>
                </c:pt>
                <c:pt idx="1152">
                  <c:v>15.688560411493899</c:v>
                </c:pt>
                <c:pt idx="1153">
                  <c:v>15.703211571200599</c:v>
                </c:pt>
                <c:pt idx="1154">
                  <c:v>15.717866259369</c:v>
                </c:pt>
                <c:pt idx="1155">
                  <c:v>15.7325132839988</c:v>
                </c:pt>
                <c:pt idx="1156">
                  <c:v>15.7471599582063</c:v>
                </c:pt>
                <c:pt idx="1157">
                  <c:v>15.7618059558433</c:v>
                </c:pt>
                <c:pt idx="1158">
                  <c:v>15.7764546163093</c:v>
                </c:pt>
                <c:pt idx="1159">
                  <c:v>15.791105047028701</c:v>
                </c:pt>
                <c:pt idx="1160">
                  <c:v>15.8057585766836</c:v>
                </c:pt>
                <c:pt idx="1161">
                  <c:v>15.8204047845757</c:v>
                </c:pt>
                <c:pt idx="1162">
                  <c:v>15.835050815759599</c:v>
                </c:pt>
                <c:pt idx="1163">
                  <c:v>15.849696024668299</c:v>
                </c:pt>
                <c:pt idx="1164">
                  <c:v>15.864343768564799</c:v>
                </c:pt>
                <c:pt idx="1165">
                  <c:v>15.8789932097968</c:v>
                </c:pt>
                <c:pt idx="1166">
                  <c:v>15.8936461691723</c:v>
                </c:pt>
                <c:pt idx="1167">
                  <c:v>15.908291684910299</c:v>
                </c:pt>
                <c:pt idx="1168">
                  <c:v>15.9229369458471</c:v>
                </c:pt>
                <c:pt idx="1169">
                  <c:v>15.9375816773242</c:v>
                </c:pt>
                <c:pt idx="1170">
                  <c:v>15.952228770056299</c:v>
                </c:pt>
                <c:pt idx="1171">
                  <c:v>15.9668779703724</c:v>
                </c:pt>
                <c:pt idx="1172">
                  <c:v>15.981530746581299</c:v>
                </c:pt>
                <c:pt idx="1173">
                  <c:v>15.996175805249599</c:v>
                </c:pt>
                <c:pt idx="1174">
                  <c:v>16</c:v>
                </c:pt>
                <c:pt idx="1175">
                  <c:v>16.0146440119358</c:v>
                </c:pt>
                <c:pt idx="1176">
                  <c:v>16.029283372465699</c:v>
                </c:pt>
                <c:pt idx="1177">
                  <c:v>16.043925262024</c:v>
                </c:pt>
                <c:pt idx="1178">
                  <c:v>16.058572673766601</c:v>
                </c:pt>
                <c:pt idx="1179">
                  <c:v>16.0732225811246</c:v>
                </c:pt>
                <c:pt idx="1180">
                  <c:v>16.0878753323883</c:v>
                </c:pt>
                <c:pt idx="1181">
                  <c:v>16.102527568598401</c:v>
                </c:pt>
                <c:pt idx="1182">
                  <c:v>16.1171816545769</c:v>
                </c:pt>
                <c:pt idx="1183">
                  <c:v>16.131834599205899</c:v>
                </c:pt>
                <c:pt idx="1184">
                  <c:v>16.146489254906399</c:v>
                </c:pt>
                <c:pt idx="1185">
                  <c:v>16.161142433773598</c:v>
                </c:pt>
                <c:pt idx="1186">
                  <c:v>16.1757969078181</c:v>
                </c:pt>
                <c:pt idx="1187">
                  <c:v>16.190449960431199</c:v>
                </c:pt>
                <c:pt idx="1188">
                  <c:v>16.2051045052634</c:v>
                </c:pt>
                <c:pt idx="1189">
                  <c:v>16.219757409031399</c:v>
                </c:pt>
                <c:pt idx="1190">
                  <c:v>16.234411622533202</c:v>
                </c:pt>
                <c:pt idx="1191">
                  <c:v>16.249064338466901</c:v>
                </c:pt>
                <c:pt idx="1192">
                  <c:v>16.263718277812501</c:v>
                </c:pt>
                <c:pt idx="1193">
                  <c:v>16.278370512845001</c:v>
                </c:pt>
                <c:pt idx="1194">
                  <c:v>16.293023921031601</c:v>
                </c:pt>
                <c:pt idx="1195">
                  <c:v>16.3076756897214</c:v>
                </c:pt>
                <c:pt idx="1196">
                  <c:v>16.322328601707401</c:v>
                </c:pt>
                <c:pt idx="1197">
                  <c:v>16.336979675519299</c:v>
                </c:pt>
                <c:pt idx="1198">
                  <c:v>16.351631944244598</c:v>
                </c:pt>
                <c:pt idx="1199">
                  <c:v>16.366282370106902</c:v>
                </c:pt>
                <c:pt idx="1200">
                  <c:v>16.3809339513592</c:v>
                </c:pt>
                <c:pt idx="1201">
                  <c:v>16.3955838030693</c:v>
                </c:pt>
                <c:pt idx="1202">
                  <c:v>16.410234505564901</c:v>
                </c:pt>
                <c:pt idx="1203">
                  <c:v>16.424883589220901</c:v>
                </c:pt>
                <c:pt idx="1204">
                  <c:v>16.439533443114499</c:v>
                </c:pt>
                <c:pt idx="1205">
                  <c:v>16.4541814897009</c:v>
                </c:pt>
                <c:pt idx="1206">
                  <c:v>16.4688305658619</c:v>
                </c:pt>
                <c:pt idx="1207">
                  <c:v>16.483477642604601</c:v>
                </c:pt>
                <c:pt idx="1208">
                  <c:v>16.498125900816699</c:v>
                </c:pt>
                <c:pt idx="1209">
                  <c:v>16.512772706322501</c:v>
                </c:pt>
                <c:pt idx="1210">
                  <c:v>16.5274206127052</c:v>
                </c:pt>
                <c:pt idx="1211">
                  <c:v>16.542067074951301</c:v>
                </c:pt>
                <c:pt idx="1212">
                  <c:v>16.556714838588501</c:v>
                </c:pt>
                <c:pt idx="1213">
                  <c:v>16.5713611981685</c:v>
                </c:pt>
                <c:pt idx="1214">
                  <c:v>16.586008628465699</c:v>
                </c:pt>
                <c:pt idx="1215">
                  <c:v>16.6006548141176</c:v>
                </c:pt>
                <c:pt idx="1216">
                  <c:v>16.6153024785546</c:v>
                </c:pt>
                <c:pt idx="1217">
                  <c:v>16.6299487604959</c:v>
                </c:pt>
                <c:pt idx="1218">
                  <c:v>16.644596251138999</c:v>
                </c:pt>
                <c:pt idx="1219">
                  <c:v>16.6592423005774</c:v>
                </c:pt>
                <c:pt idx="1220">
                  <c:v>16.673889707180901</c:v>
                </c:pt>
                <c:pt idx="1221">
                  <c:v>16.6885351049132</c:v>
                </c:pt>
                <c:pt idx="1222">
                  <c:v>16.703182643310701</c:v>
                </c:pt>
                <c:pt idx="1223">
                  <c:v>16.7178287713778</c:v>
                </c:pt>
                <c:pt idx="1224">
                  <c:v>16.7324764779863</c:v>
                </c:pt>
                <c:pt idx="1225">
                  <c:v>16.747122627124899</c:v>
                </c:pt>
                <c:pt idx="1226">
                  <c:v>16.761770333333001</c:v>
                </c:pt>
                <c:pt idx="1227">
                  <c:v>16.7764163234413</c:v>
                </c:pt>
                <c:pt idx="1228">
                  <c:v>16.791063995483601</c:v>
                </c:pt>
                <c:pt idx="1229">
                  <c:v>16.805709189483601</c:v>
                </c:pt>
                <c:pt idx="1230">
                  <c:v>16.820356594535699</c:v>
                </c:pt>
                <c:pt idx="1231">
                  <c:v>16.835001916666801</c:v>
                </c:pt>
                <c:pt idx="1232">
                  <c:v>16.849649473273601</c:v>
                </c:pt>
                <c:pt idx="1233">
                  <c:v>16.864294786763601</c:v>
                </c:pt>
                <c:pt idx="1234">
                  <c:v>16.8789421519838</c:v>
                </c:pt>
                <c:pt idx="1235">
                  <c:v>16.893587499459901</c:v>
                </c:pt>
                <c:pt idx="1236">
                  <c:v>16.908234774414701</c:v>
                </c:pt>
                <c:pt idx="1237">
                  <c:v>16.922879933415899</c:v>
                </c:pt>
                <c:pt idx="1238">
                  <c:v>16.9375268542748</c:v>
                </c:pt>
                <c:pt idx="1239">
                  <c:v>16.952171624597501</c:v>
                </c:pt>
                <c:pt idx="1240">
                  <c:v>16.966818418158901</c:v>
                </c:pt>
                <c:pt idx="1241">
                  <c:v>16.981462915617598</c:v>
                </c:pt>
                <c:pt idx="1242">
                  <c:v>16.9961090962166</c:v>
                </c:pt>
                <c:pt idx="1243">
                  <c:v>17</c:v>
                </c:pt>
                <c:pt idx="1244">
                  <c:v>17.0146462353826</c:v>
                </c:pt>
                <c:pt idx="1245">
                  <c:v>17.029298354677099</c:v>
                </c:pt>
                <c:pt idx="1246">
                  <c:v>17.0439381250556</c:v>
                </c:pt>
                <c:pt idx="1247">
                  <c:v>17.058572447312599</c:v>
                </c:pt>
                <c:pt idx="1248">
                  <c:v>17.073204633634099</c:v>
                </c:pt>
                <c:pt idx="1249">
                  <c:v>17.087836565653198</c:v>
                </c:pt>
                <c:pt idx="1250">
                  <c:v>17.102467491327801</c:v>
                </c:pt>
                <c:pt idx="1251">
                  <c:v>17.117097249647198</c:v>
                </c:pt>
                <c:pt idx="1252">
                  <c:v>17.131724252223901</c:v>
                </c:pt>
                <c:pt idx="1253">
                  <c:v>17.1463591568784</c:v>
                </c:pt>
                <c:pt idx="1254">
                  <c:v>17.160993014109</c:v>
                </c:pt>
                <c:pt idx="1255">
                  <c:v>17.175625125556198</c:v>
                </c:pt>
                <c:pt idx="1256">
                  <c:v>17.190253459963301</c:v>
                </c:pt>
                <c:pt idx="1257">
                  <c:v>17.2048892180335</c:v>
                </c:pt>
                <c:pt idx="1258">
                  <c:v>17.219523910026101</c:v>
                </c:pt>
                <c:pt idx="1259">
                  <c:v>17.2341563134007</c:v>
                </c:pt>
                <c:pt idx="1260">
                  <c:v>17.2487844676272</c:v>
                </c:pt>
                <c:pt idx="1261">
                  <c:v>17.263419648435999</c:v>
                </c:pt>
                <c:pt idx="1262">
                  <c:v>17.278054620155</c:v>
                </c:pt>
                <c:pt idx="1263">
                  <c:v>17.2926874986162</c:v>
                </c:pt>
                <c:pt idx="1264">
                  <c:v>17.307316430412101</c:v>
                </c:pt>
                <c:pt idx="1265">
                  <c:v>17.321952337797601</c:v>
                </c:pt>
                <c:pt idx="1266">
                  <c:v>17.336588135218602</c:v>
                </c:pt>
                <c:pt idx="1267">
                  <c:v>17.351221621758199</c:v>
                </c:pt>
                <c:pt idx="1268">
                  <c:v>17.3658511721652</c:v>
                </c:pt>
                <c:pt idx="1269">
                  <c:v>17.380487746527901</c:v>
                </c:pt>
                <c:pt idx="1270">
                  <c:v>17.395124006269</c:v>
                </c:pt>
                <c:pt idx="1271">
                  <c:v>17.409758212136801</c:v>
                </c:pt>
                <c:pt idx="1272">
                  <c:v>17.424388404580299</c:v>
                </c:pt>
                <c:pt idx="1273">
                  <c:v>17.4390255883403</c:v>
                </c:pt>
                <c:pt idx="1274">
                  <c:v>17.453662696358101</c:v>
                </c:pt>
                <c:pt idx="1275">
                  <c:v>17.4682975602271</c:v>
                </c:pt>
                <c:pt idx="1276">
                  <c:v>17.482928371489599</c:v>
                </c:pt>
                <c:pt idx="1277">
                  <c:v>17.497566259492999</c:v>
                </c:pt>
                <c:pt idx="1278">
                  <c:v>17.5122037070137</c:v>
                </c:pt>
                <c:pt idx="1279">
                  <c:v>17.526839007109199</c:v>
                </c:pt>
                <c:pt idx="1280">
                  <c:v>17.541470466256701</c:v>
                </c:pt>
                <c:pt idx="1281">
                  <c:v>17.556108913671601</c:v>
                </c:pt>
                <c:pt idx="1282">
                  <c:v>17.5707472621697</c:v>
                </c:pt>
                <c:pt idx="1283">
                  <c:v>17.5853834063523</c:v>
                </c:pt>
                <c:pt idx="1284">
                  <c:v>17.600015195242399</c:v>
                </c:pt>
                <c:pt idx="1285">
                  <c:v>17.614654116121098</c:v>
                </c:pt>
                <c:pt idx="1286">
                  <c:v>17.629292834047799</c:v>
                </c:pt>
                <c:pt idx="1287">
                  <c:v>17.643929375558201</c:v>
                </c:pt>
                <c:pt idx="1288">
                  <c:v>17.6585616246043</c:v>
                </c:pt>
                <c:pt idx="1289">
                  <c:v>17.673200885564398</c:v>
                </c:pt>
                <c:pt idx="1290">
                  <c:v>17.687839604676501</c:v>
                </c:pt>
                <c:pt idx="1291">
                  <c:v>17.7024761418716</c:v>
                </c:pt>
                <c:pt idx="1292">
                  <c:v>17.717108043911399</c:v>
                </c:pt>
                <c:pt idx="1293">
                  <c:v>17.731746996911799</c:v>
                </c:pt>
                <c:pt idx="1294">
                  <c:v>17.746385586502601</c:v>
                </c:pt>
                <c:pt idx="1295">
                  <c:v>17.761021613492002</c:v>
                </c:pt>
                <c:pt idx="1296">
                  <c:v>17.7756529900964</c:v>
                </c:pt>
                <c:pt idx="1297">
                  <c:v>17.790291372371499</c:v>
                </c:pt>
                <c:pt idx="1298">
                  <c:v>17.804929280905601</c:v>
                </c:pt>
                <c:pt idx="1299">
                  <c:v>17.819564538428398</c:v>
                </c:pt>
                <c:pt idx="1300">
                  <c:v>17.834195124362001</c:v>
                </c:pt>
                <c:pt idx="1301">
                  <c:v>17.848832480805399</c:v>
                </c:pt>
                <c:pt idx="1302">
                  <c:v>17.863469463275099</c:v>
                </c:pt>
                <c:pt idx="1303">
                  <c:v>17.878104029622499</c:v>
                </c:pt>
                <c:pt idx="1304">
                  <c:v>17.892733884668999</c:v>
                </c:pt>
                <c:pt idx="1305">
                  <c:v>17.907371473843099</c:v>
                </c:pt>
                <c:pt idx="1306">
                  <c:v>17.922008148056801</c:v>
                </c:pt>
                <c:pt idx="1307">
                  <c:v>17.936642904173802</c:v>
                </c:pt>
                <c:pt idx="1308">
                  <c:v>17.951272641352599</c:v>
                </c:pt>
                <c:pt idx="1309">
                  <c:v>17.965910036432099</c:v>
                </c:pt>
                <c:pt idx="1310">
                  <c:v>17.980546479710501</c:v>
                </c:pt>
                <c:pt idx="1311">
                  <c:v>17.9951811514951</c:v>
                </c:pt>
                <c:pt idx="1312">
                  <c:v>18</c:v>
                </c:pt>
                <c:pt idx="1313">
                  <c:v>18.0146357592035</c:v>
                </c:pt>
                <c:pt idx="1314">
                  <c:v>18.029270487540099</c:v>
                </c:pt>
                <c:pt idx="1315">
                  <c:v>18.043898947056501</c:v>
                </c:pt>
                <c:pt idx="1316">
                  <c:v>18.058522803602902</c:v>
                </c:pt>
                <c:pt idx="1317">
                  <c:v>18.073151927768802</c:v>
                </c:pt>
                <c:pt idx="1318">
                  <c:v>18.087780411788099</c:v>
                </c:pt>
                <c:pt idx="1319">
                  <c:v>18.102414092466301</c:v>
                </c:pt>
                <c:pt idx="1320">
                  <c:v>18.1170464999682</c:v>
                </c:pt>
                <c:pt idx="1321">
                  <c:v>18.131683214448799</c:v>
                </c:pt>
                <c:pt idx="1322">
                  <c:v>18.146318077428901</c:v>
                </c:pt>
                <c:pt idx="1323">
                  <c:v>18.160956978408599</c:v>
                </c:pt>
                <c:pt idx="1324">
                  <c:v>18.175593068394502</c:v>
                </c:pt>
                <c:pt idx="1325">
                  <c:v>18.190232787203499</c:v>
                </c:pt>
                <c:pt idx="1326">
                  <c:v>18.204869673376599</c:v>
                </c:pt>
                <c:pt idx="1327">
                  <c:v>18.219510118286699</c:v>
                </c:pt>
                <c:pt idx="1328">
                  <c:v>18.234147503920401</c:v>
                </c:pt>
                <c:pt idx="1329">
                  <c:v>18.248788355976199</c:v>
                </c:pt>
                <c:pt idx="1330">
                  <c:v>18.2634261654662</c:v>
                </c:pt>
                <c:pt idx="1331">
                  <c:v>18.278067084704698</c:v>
                </c:pt>
                <c:pt idx="1332">
                  <c:v>18.2927048065769</c:v>
                </c:pt>
                <c:pt idx="1333">
                  <c:v>18.3073456628311</c:v>
                </c:pt>
                <c:pt idx="1334">
                  <c:v>18.321983363353102</c:v>
                </c:pt>
                <c:pt idx="1335">
                  <c:v>18.336624212574598</c:v>
                </c:pt>
                <c:pt idx="1336">
                  <c:v>18.351261642948302</c:v>
                </c:pt>
                <c:pt idx="1337">
                  <c:v>18.3659020761996</c:v>
                </c:pt>
                <c:pt idx="1338">
                  <c:v>18.380539227728001</c:v>
                </c:pt>
                <c:pt idx="1339">
                  <c:v>18.395179339298899</c:v>
                </c:pt>
                <c:pt idx="1340">
                  <c:v>18.409815829544002</c:v>
                </c:pt>
                <c:pt idx="1341">
                  <c:v>18.4244553867516</c:v>
                </c:pt>
                <c:pt idx="1342">
                  <c:v>18.439091654874499</c:v>
                </c:pt>
                <c:pt idx="1343">
                  <c:v>18.4537307370619</c:v>
                </c:pt>
                <c:pt idx="1344">
                  <c:v>18.468366245570301</c:v>
                </c:pt>
                <c:pt idx="1345">
                  <c:v>18.4830047674829</c:v>
                </c:pt>
                <c:pt idx="1346">
                  <c:v>18.497639901057699</c:v>
                </c:pt>
                <c:pt idx="1347">
                  <c:v>18.5122779668174</c:v>
                </c:pt>
                <c:pt idx="1348">
                  <c:v>18.526912560382598</c:v>
                </c:pt>
                <c:pt idx="1349">
                  <c:v>18.5415501458547</c:v>
                </c:pt>
                <c:pt idx="1350">
                  <c:v>18.556184402006199</c:v>
                </c:pt>
                <c:pt idx="1351">
                  <c:v>18.5708217846596</c:v>
                </c:pt>
                <c:pt idx="1352">
                  <c:v>18.585455721748399</c:v>
                </c:pt>
                <c:pt idx="1353">
                  <c:v>18.600092738017601</c:v>
                </c:pt>
                <c:pt idx="1354">
                  <c:v>18.614726309665102</c:v>
                </c:pt>
                <c:pt idx="1355">
                  <c:v>18.6293623576491</c:v>
                </c:pt>
                <c:pt idx="1356">
                  <c:v>18.643995986001698</c:v>
                </c:pt>
                <c:pt idx="1357">
                  <c:v>18.658632702001299</c:v>
                </c:pt>
                <c:pt idx="1358">
                  <c:v>18.673266568372998</c:v>
                </c:pt>
                <c:pt idx="1359">
                  <c:v>18.6879034710269</c:v>
                </c:pt>
                <c:pt idx="1360">
                  <c:v>18.702537318318001</c:v>
                </c:pt>
                <c:pt idx="1361">
                  <c:v>18.717173596940398</c:v>
                </c:pt>
                <c:pt idx="1362">
                  <c:v>18.731807654398899</c:v>
                </c:pt>
                <c:pt idx="1363">
                  <c:v>18.746445182795</c:v>
                </c:pt>
                <c:pt idx="1364">
                  <c:v>18.761079717841302</c:v>
                </c:pt>
                <c:pt idx="1365">
                  <c:v>18.775716807750001</c:v>
                </c:pt>
                <c:pt idx="1366">
                  <c:v>18.790351675327301</c:v>
                </c:pt>
                <c:pt idx="1367">
                  <c:v>18.804989453774802</c:v>
                </c:pt>
                <c:pt idx="1368">
                  <c:v>18.819624948018099</c:v>
                </c:pt>
                <c:pt idx="1369">
                  <c:v>18.834263290373801</c:v>
                </c:pt>
                <c:pt idx="1370">
                  <c:v>18.8488990977493</c:v>
                </c:pt>
                <c:pt idx="1371">
                  <c:v>18.8635379024877</c:v>
                </c:pt>
                <c:pt idx="1372">
                  <c:v>18.878174234286799</c:v>
                </c:pt>
                <c:pt idx="1373">
                  <c:v>18.892813498005701</c:v>
                </c:pt>
                <c:pt idx="1374">
                  <c:v>18.907450384545399</c:v>
                </c:pt>
                <c:pt idx="1375">
                  <c:v>18.922090133179399</c:v>
                </c:pt>
                <c:pt idx="1376">
                  <c:v>18.9367274020269</c:v>
                </c:pt>
                <c:pt idx="1377">
                  <c:v>18.951367523320101</c:v>
                </c:pt>
                <c:pt idx="1378">
                  <c:v>18.966005447301001</c:v>
                </c:pt>
                <c:pt idx="1379">
                  <c:v>18.980646291048899</c:v>
                </c:pt>
                <c:pt idx="1380">
                  <c:v>18.9952845797545</c:v>
                </c:pt>
                <c:pt idx="1381">
                  <c:v>19</c:v>
                </c:pt>
                <c:pt idx="1382">
                  <c:v>19.014639518240902</c:v>
                </c:pt>
                <c:pt idx="1383">
                  <c:v>19.0292834906002</c:v>
                </c:pt>
                <c:pt idx="1384">
                  <c:v>19.0439237769844</c:v>
                </c:pt>
                <c:pt idx="1385">
                  <c:v>19.058562356750802</c:v>
                </c:pt>
                <c:pt idx="1386">
                  <c:v>19.073199888305702</c:v>
                </c:pt>
                <c:pt idx="1387">
                  <c:v>19.087835420090801</c:v>
                </c:pt>
                <c:pt idx="1388">
                  <c:v>19.102467294100901</c:v>
                </c:pt>
                <c:pt idx="1389">
                  <c:v>19.1171062844187</c:v>
                </c:pt>
                <c:pt idx="1390">
                  <c:v>19.1317435756248</c:v>
                </c:pt>
                <c:pt idx="1391">
                  <c:v>19.1463786342585</c:v>
                </c:pt>
                <c:pt idx="1392">
                  <c:v>19.1610091408659</c:v>
                </c:pt>
                <c:pt idx="1393">
                  <c:v>19.175647063642099</c:v>
                </c:pt>
                <c:pt idx="1394">
                  <c:v>19.190283268986899</c:v>
                </c:pt>
                <c:pt idx="1395">
                  <c:v>19.204916687323198</c:v>
                </c:pt>
                <c:pt idx="1396">
                  <c:v>19.219545515870799</c:v>
                </c:pt>
                <c:pt idx="1397">
                  <c:v>19.234181094511801</c:v>
                </c:pt>
                <c:pt idx="1398">
                  <c:v>19.248816120462699</c:v>
                </c:pt>
                <c:pt idx="1399">
                  <c:v>19.263448413413698</c:v>
                </c:pt>
                <c:pt idx="1400">
                  <c:v>19.278076322028699</c:v>
                </c:pt>
                <c:pt idx="1401">
                  <c:v>19.292710973620899</c:v>
                </c:pt>
                <c:pt idx="1402">
                  <c:v>19.3073452134864</c:v>
                </c:pt>
                <c:pt idx="1403">
                  <c:v>19.321976682826399</c:v>
                </c:pt>
                <c:pt idx="1404">
                  <c:v>19.336603675091698</c:v>
                </c:pt>
                <c:pt idx="1405">
                  <c:v>19.351237326749398</c:v>
                </c:pt>
                <c:pt idx="1406">
                  <c:v>19.3658707461876</c:v>
                </c:pt>
                <c:pt idx="1407">
                  <c:v>19.380501462009899</c:v>
                </c:pt>
                <c:pt idx="1408">
                  <c:v>19.395127783581799</c:v>
                </c:pt>
                <c:pt idx="1409">
                  <c:v>19.4097610648146</c:v>
                </c:pt>
                <c:pt idx="1410">
                  <c:v>19.424394104963</c:v>
                </c:pt>
                <c:pt idx="1411">
                  <c:v>19.439024791828601</c:v>
                </c:pt>
                <c:pt idx="1412">
                  <c:v>19.453651177141602</c:v>
                </c:pt>
                <c:pt idx="1413">
                  <c:v>19.4682845933851</c:v>
                </c:pt>
                <c:pt idx="1414">
                  <c:v>19.482917833096199</c:v>
                </c:pt>
                <c:pt idx="1415">
                  <c:v>19.497548840262201</c:v>
                </c:pt>
                <c:pt idx="1416">
                  <c:v>19.512175517855301</c:v>
                </c:pt>
                <c:pt idx="1417">
                  <c:v>19.5268093662274</c:v>
                </c:pt>
                <c:pt idx="1418">
                  <c:v>19.541443137433902</c:v>
                </c:pt>
                <c:pt idx="1419">
                  <c:v>19.556074690307199</c:v>
                </c:pt>
                <c:pt idx="1420">
                  <c:v>19.570702107117299</c:v>
                </c:pt>
                <c:pt idx="1421">
                  <c:v>19.5853367572475</c:v>
                </c:pt>
                <c:pt idx="1422">
                  <c:v>19.599971342784301</c:v>
                </c:pt>
                <c:pt idx="1423">
                  <c:v>19.614603646129702</c:v>
                </c:pt>
                <c:pt idx="1424">
                  <c:v>19.629231708127499</c:v>
                </c:pt>
                <c:pt idx="1425">
                  <c:v>19.643866926835202</c:v>
                </c:pt>
                <c:pt idx="1426">
                  <c:v>19.658501831701599</c:v>
                </c:pt>
                <c:pt idx="1427">
                  <c:v>19.673134611276499</c:v>
                </c:pt>
                <c:pt idx="1428">
                  <c:v>19.687763077423998</c:v>
                </c:pt>
                <c:pt idx="1429">
                  <c:v>19.7023987121791</c:v>
                </c:pt>
                <c:pt idx="1430">
                  <c:v>19.717033947956899</c:v>
                </c:pt>
                <c:pt idx="1431">
                  <c:v>19.731667007249399</c:v>
                </c:pt>
                <c:pt idx="1432">
                  <c:v>19.746295660008201</c:v>
                </c:pt>
                <c:pt idx="1433">
                  <c:v>19.760931580597202</c:v>
                </c:pt>
                <c:pt idx="1434">
                  <c:v>19.775567225469299</c:v>
                </c:pt>
                <c:pt idx="1435">
                  <c:v>19.790200529908802</c:v>
                </c:pt>
                <c:pt idx="1436">
                  <c:v>19.804829426460199</c:v>
                </c:pt>
                <c:pt idx="1437">
                  <c:v>19.819465482638002</c:v>
                </c:pt>
                <c:pt idx="1438">
                  <c:v>19.8341012548828</c:v>
                </c:pt>
                <c:pt idx="1439">
                  <c:v>19.848734633553601</c:v>
                </c:pt>
                <c:pt idx="1440">
                  <c:v>19.8633636484224</c:v>
                </c:pt>
                <c:pt idx="1441">
                  <c:v>19.877999589398701</c:v>
                </c:pt>
                <c:pt idx="1442">
                  <c:v>19.892635189189701</c:v>
                </c:pt>
                <c:pt idx="1443">
                  <c:v>19.907268313706702</c:v>
                </c:pt>
                <c:pt idx="1444">
                  <c:v>19.921896887942999</c:v>
                </c:pt>
                <c:pt idx="1445">
                  <c:v>19.936532580160002</c:v>
                </c:pt>
                <c:pt idx="1446">
                  <c:v>19.951167799337799</c:v>
                </c:pt>
                <c:pt idx="1447">
                  <c:v>19.965801175609101</c:v>
                </c:pt>
                <c:pt idx="1448">
                  <c:v>19.9804294173966</c:v>
                </c:pt>
                <c:pt idx="1449">
                  <c:v>19.995065203790102</c:v>
                </c:pt>
                <c:pt idx="1450">
                  <c:v>20</c:v>
                </c:pt>
                <c:pt idx="1451">
                  <c:v>20.014633194492099</c:v>
                </c:pt>
                <c:pt idx="1452">
                  <c:v>20.0292572283164</c:v>
                </c:pt>
                <c:pt idx="1453">
                  <c:v>20.043882054726598</c:v>
                </c:pt>
                <c:pt idx="1454">
                  <c:v>20.0585050250668</c:v>
                </c:pt>
                <c:pt idx="1455">
                  <c:v>20.0731343601839</c:v>
                </c:pt>
                <c:pt idx="1456">
                  <c:v>20.087762310003701</c:v>
                </c:pt>
                <c:pt idx="1457">
                  <c:v>20.102395419459899</c:v>
                </c:pt>
                <c:pt idx="1458">
                  <c:v>20.117026861751999</c:v>
                </c:pt>
                <c:pt idx="1459">
                  <c:v>20.1316617835475</c:v>
                </c:pt>
                <c:pt idx="1460">
                  <c:v>20.146294980621299</c:v>
                </c:pt>
                <c:pt idx="1461">
                  <c:v>20.160932166480102</c:v>
                </c:pt>
                <c:pt idx="1462">
                  <c:v>20.1755667234237</c:v>
                </c:pt>
                <c:pt idx="1463">
                  <c:v>20.190204837918699</c:v>
                </c:pt>
                <c:pt idx="1464">
                  <c:v>20.2048398864282</c:v>
                </c:pt>
                <c:pt idx="1465">
                  <c:v>20.219478199585701</c:v>
                </c:pt>
                <c:pt idx="1466">
                  <c:v>20.2341135160009</c:v>
                </c:pt>
                <c:pt idx="1467">
                  <c:v>20.248751923844701</c:v>
                </c:pt>
                <c:pt idx="1468">
                  <c:v>20.263387109028599</c:v>
                </c:pt>
                <c:pt idx="1469">
                  <c:v>20.278025311379601</c:v>
                </c:pt>
                <c:pt idx="1470">
                  <c:v>20.292660262461801</c:v>
                </c:pt>
                <c:pt idx="1471">
                  <c:v>20.3072981290581</c:v>
                </c:pt>
                <c:pt idx="1472">
                  <c:v>20.321932629023198</c:v>
                </c:pt>
                <c:pt idx="1473">
                  <c:v>20.336570090509401</c:v>
                </c:pt>
                <c:pt idx="1474">
                  <c:v>20.3512040627927</c:v>
                </c:pt>
                <c:pt idx="1475">
                  <c:v>20.3658409553118</c:v>
                </c:pt>
                <c:pt idx="1476">
                  <c:v>20.380474298026499</c:v>
                </c:pt>
                <c:pt idx="1477">
                  <c:v>20.395110576633499</c:v>
                </c:pt>
                <c:pt idx="1478">
                  <c:v>20.4097430915286</c:v>
                </c:pt>
                <c:pt idx="1479">
                  <c:v>20.424378543988599</c:v>
                </c:pt>
                <c:pt idx="1480">
                  <c:v>20.439010407962598</c:v>
                </c:pt>
                <c:pt idx="1481">
                  <c:v>20.453645184052</c:v>
                </c:pt>
                <c:pt idx="1482">
                  <c:v>20.468276563285499</c:v>
                </c:pt>
                <c:pt idx="1483">
                  <c:v>20.482910837935499</c:v>
                </c:pt>
                <c:pt idx="1484">
                  <c:v>20.497541632928002</c:v>
                </c:pt>
                <c:pt idx="1485">
                  <c:v>20.512175656954401</c:v>
                </c:pt>
                <c:pt idx="1486">
                  <c:v>20.526806512575199</c:v>
                </c:pt>
                <c:pt idx="1487">
                  <c:v>20.541440699157</c:v>
                </c:pt>
                <c:pt idx="1488">
                  <c:v>20.5560716000608</c:v>
                </c:pt>
                <c:pt idx="1489">
                  <c:v>20.570705767169901</c:v>
                </c:pt>
                <c:pt idx="1490">
                  <c:v>20.585336868341901</c:v>
                </c:pt>
                <c:pt idx="1491">
                  <c:v>20.5999712392974</c:v>
                </c:pt>
                <c:pt idx="1492">
                  <c:v>20.614602349831301</c:v>
                </c:pt>
                <c:pt idx="1493">
                  <c:v>20.629236816357601</c:v>
                </c:pt>
                <c:pt idx="1494">
                  <c:v>20.6438681269026</c:v>
                </c:pt>
                <c:pt idx="1495">
                  <c:v>20.658502754484701</c:v>
                </c:pt>
                <c:pt idx="1496">
                  <c:v>20.673134194825298</c:v>
                </c:pt>
                <c:pt idx="1497">
                  <c:v>20.6877688073813</c:v>
                </c:pt>
                <c:pt idx="1498">
                  <c:v>20.7024001950284</c:v>
                </c:pt>
                <c:pt idx="1499">
                  <c:v>20.717034826586598</c:v>
                </c:pt>
                <c:pt idx="1500">
                  <c:v>20.731665591089001</c:v>
                </c:pt>
                <c:pt idx="1501">
                  <c:v>20.746300004496</c:v>
                </c:pt>
                <c:pt idx="1502">
                  <c:v>20.760931573211</c:v>
                </c:pt>
                <c:pt idx="1503">
                  <c:v>20.7755663543218</c:v>
                </c:pt>
                <c:pt idx="1504">
                  <c:v>20.7901977648058</c:v>
                </c:pt>
                <c:pt idx="1505">
                  <c:v>20.804832449819301</c:v>
                </c:pt>
                <c:pt idx="1506">
                  <c:v>20.8194640019118</c:v>
                </c:pt>
                <c:pt idx="1507">
                  <c:v>20.834098674375099</c:v>
                </c:pt>
                <c:pt idx="1508">
                  <c:v>20.848729341628498</c:v>
                </c:pt>
                <c:pt idx="1509">
                  <c:v>20.863363648179199</c:v>
                </c:pt>
                <c:pt idx="1510">
                  <c:v>20.877994155920302</c:v>
                </c:pt>
                <c:pt idx="1511">
                  <c:v>20.892628275989601</c:v>
                </c:pt>
                <c:pt idx="1512">
                  <c:v>20.907258695814001</c:v>
                </c:pt>
                <c:pt idx="1513">
                  <c:v>20.9218927139163</c:v>
                </c:pt>
                <c:pt idx="1514">
                  <c:v>20.936522959583801</c:v>
                </c:pt>
                <c:pt idx="1515">
                  <c:v>20.9511569050254</c:v>
                </c:pt>
                <c:pt idx="1516">
                  <c:v>20.9657870279087</c:v>
                </c:pt>
                <c:pt idx="1517">
                  <c:v>20.980420723319</c:v>
                </c:pt>
                <c:pt idx="1518">
                  <c:v>20.995050825763901</c:v>
                </c:pt>
                <c:pt idx="1519">
                  <c:v>21</c:v>
                </c:pt>
                <c:pt idx="1520">
                  <c:v>21.014630918315</c:v>
                </c:pt>
                <c:pt idx="1521">
                  <c:v>21.0292669887593</c:v>
                </c:pt>
                <c:pt idx="1522">
                  <c:v>21.043901030565099</c:v>
                </c:pt>
                <c:pt idx="1523">
                  <c:v>21.058535836318399</c:v>
                </c:pt>
                <c:pt idx="1524">
                  <c:v>21.073166852781</c:v>
                </c:pt>
                <c:pt idx="1525">
                  <c:v>21.087795980224598</c:v>
                </c:pt>
                <c:pt idx="1526">
                  <c:v>21.102419596865399</c:v>
                </c:pt>
                <c:pt idx="1527">
                  <c:v>21.117051188508999</c:v>
                </c:pt>
                <c:pt idx="1528">
                  <c:v>21.131679977859601</c:v>
                </c:pt>
                <c:pt idx="1529">
                  <c:v>21.1463075142652</c:v>
                </c:pt>
                <c:pt idx="1530">
                  <c:v>21.160929876106501</c:v>
                </c:pt>
                <c:pt idx="1531">
                  <c:v>21.175560701813499</c:v>
                </c:pt>
                <c:pt idx="1532">
                  <c:v>21.190189033232301</c:v>
                </c:pt>
                <c:pt idx="1533">
                  <c:v>21.204816170486101</c:v>
                </c:pt>
                <c:pt idx="1534">
                  <c:v>21.219438041943</c:v>
                </c:pt>
                <c:pt idx="1535">
                  <c:v>21.234068881088799</c:v>
                </c:pt>
                <c:pt idx="1536">
                  <c:v>21.248697464206799</c:v>
                </c:pt>
                <c:pt idx="1537">
                  <c:v>21.2633248697475</c:v>
                </c:pt>
                <c:pt idx="1538">
                  <c:v>21.277946897297699</c:v>
                </c:pt>
                <c:pt idx="1539">
                  <c:v>21.292576983161201</c:v>
                </c:pt>
                <c:pt idx="1540">
                  <c:v>21.307205825798199</c:v>
                </c:pt>
                <c:pt idx="1541">
                  <c:v>21.321833175344299</c:v>
                </c:pt>
                <c:pt idx="1542">
                  <c:v>21.336455395328102</c:v>
                </c:pt>
                <c:pt idx="1543">
                  <c:v>21.351085473562399</c:v>
                </c:pt>
                <c:pt idx="1544">
                  <c:v>21.3657140637102</c:v>
                </c:pt>
                <c:pt idx="1545">
                  <c:v>21.380341290202701</c:v>
                </c:pt>
                <c:pt idx="1546">
                  <c:v>21.3949630289754</c:v>
                </c:pt>
                <c:pt idx="1547">
                  <c:v>21.409592899762099</c:v>
                </c:pt>
                <c:pt idx="1548">
                  <c:v>21.424221376192701</c:v>
                </c:pt>
                <c:pt idx="1549">
                  <c:v>21.438848537729999</c:v>
                </c:pt>
                <c:pt idx="1550">
                  <c:v>21.453470373026899</c:v>
                </c:pt>
                <c:pt idx="1551">
                  <c:v>21.468100239001199</c:v>
                </c:pt>
                <c:pt idx="1552">
                  <c:v>21.482728482038102</c:v>
                </c:pt>
                <c:pt idx="1553">
                  <c:v>21.497355641583901</c:v>
                </c:pt>
                <c:pt idx="1554">
                  <c:v>21.511977732559298</c:v>
                </c:pt>
                <c:pt idx="1555">
                  <c:v>21.526607683395099</c:v>
                </c:pt>
                <c:pt idx="1556">
                  <c:v>21.541236214979001</c:v>
                </c:pt>
                <c:pt idx="1557">
                  <c:v>21.555863626705001</c:v>
                </c:pt>
                <c:pt idx="1558">
                  <c:v>21.570485716332499</c:v>
                </c:pt>
                <c:pt idx="1559">
                  <c:v>21.5851158206933</c:v>
                </c:pt>
                <c:pt idx="1560">
                  <c:v>21.599744491041498</c:v>
                </c:pt>
                <c:pt idx="1561">
                  <c:v>21.6143719792118</c:v>
                </c:pt>
                <c:pt idx="1562">
                  <c:v>21.628994068616699</c:v>
                </c:pt>
                <c:pt idx="1563">
                  <c:v>21.643624153226298</c:v>
                </c:pt>
                <c:pt idx="1564">
                  <c:v>21.658252546350699</c:v>
                </c:pt>
                <c:pt idx="1565">
                  <c:v>21.672879947184398</c:v>
                </c:pt>
                <c:pt idx="1566">
                  <c:v>21.687501858089501</c:v>
                </c:pt>
                <c:pt idx="1567">
                  <c:v>21.7021317076012</c:v>
                </c:pt>
                <c:pt idx="1568">
                  <c:v>21.716760250927301</c:v>
                </c:pt>
                <c:pt idx="1569">
                  <c:v>21.731387332941299</c:v>
                </c:pt>
                <c:pt idx="1570">
                  <c:v>21.746009064682301</c:v>
                </c:pt>
                <c:pt idx="1571">
                  <c:v>21.760638785642101</c:v>
                </c:pt>
                <c:pt idx="1572">
                  <c:v>21.775267092865299</c:v>
                </c:pt>
                <c:pt idx="1573">
                  <c:v>21.7898942398404</c:v>
                </c:pt>
                <c:pt idx="1574">
                  <c:v>21.804516140714199</c:v>
                </c:pt>
                <c:pt idx="1575">
                  <c:v>21.819146151747301</c:v>
                </c:pt>
                <c:pt idx="1576">
                  <c:v>21.833774700376701</c:v>
                </c:pt>
                <c:pt idx="1577">
                  <c:v>21.848402253174999</c:v>
                </c:pt>
                <c:pt idx="1578">
                  <c:v>21.863024622111901</c:v>
                </c:pt>
                <c:pt idx="1579">
                  <c:v>21.877654902668102</c:v>
                </c:pt>
                <c:pt idx="1580">
                  <c:v>21.8922841582331</c:v>
                </c:pt>
                <c:pt idx="1581">
                  <c:v>21.906912142661099</c:v>
                </c:pt>
                <c:pt idx="1582">
                  <c:v>21.921534934315499</c:v>
                </c:pt>
                <c:pt idx="1583">
                  <c:v>21.936165823816399</c:v>
                </c:pt>
                <c:pt idx="1584">
                  <c:v>21.950795381765001</c:v>
                </c:pt>
                <c:pt idx="1585">
                  <c:v>21.965423823941599</c:v>
                </c:pt>
                <c:pt idx="1586">
                  <c:v>21.980046907010799</c:v>
                </c:pt>
                <c:pt idx="1587">
                  <c:v>21.994677939226602</c:v>
                </c:pt>
                <c:pt idx="1588">
                  <c:v>22</c:v>
                </c:pt>
                <c:pt idx="1589">
                  <c:v>22.014628576393701</c:v>
                </c:pt>
                <c:pt idx="1590">
                  <c:v>22.029247645777598</c:v>
                </c:pt>
                <c:pt idx="1591">
                  <c:v>22.043867951347501</c:v>
                </c:pt>
                <c:pt idx="1592">
                  <c:v>22.058485991675902</c:v>
                </c:pt>
                <c:pt idx="1593">
                  <c:v>22.073110704224799</c:v>
                </c:pt>
                <c:pt idx="1594">
                  <c:v>22.087733256409599</c:v>
                </c:pt>
                <c:pt idx="1595">
                  <c:v>22.1023613813033</c:v>
                </c:pt>
                <c:pt idx="1596">
                  <c:v>22.116987056889801</c:v>
                </c:pt>
                <c:pt idx="1597">
                  <c:v>22.131617511700199</c:v>
                </c:pt>
                <c:pt idx="1598">
                  <c:v>22.146244868588699</c:v>
                </c:pt>
                <c:pt idx="1599">
                  <c:v>22.160876576866901</c:v>
                </c:pt>
                <c:pt idx="1600">
                  <c:v>22.175504888472101</c:v>
                </c:pt>
                <c:pt idx="1601">
                  <c:v>22.190137291609599</c:v>
                </c:pt>
                <c:pt idx="1602">
                  <c:v>22.2047660788058</c:v>
                </c:pt>
                <c:pt idx="1603">
                  <c:v>22.219398467520001</c:v>
                </c:pt>
                <c:pt idx="1604">
                  <c:v>22.2340269385131</c:v>
                </c:pt>
                <c:pt idx="1605">
                  <c:v>22.248659165056701</c:v>
                </c:pt>
                <c:pt idx="1606">
                  <c:v>22.263287465039099</c:v>
                </c:pt>
                <c:pt idx="1607">
                  <c:v>22.277919409875601</c:v>
                </c:pt>
                <c:pt idx="1608">
                  <c:v>22.2925470642143</c:v>
                </c:pt>
                <c:pt idx="1609">
                  <c:v>22.307178530759501</c:v>
                </c:pt>
                <c:pt idx="1610">
                  <c:v>22.3218058910414</c:v>
                </c:pt>
                <c:pt idx="1611">
                  <c:v>22.336436753293601</c:v>
                </c:pt>
                <c:pt idx="1612">
                  <c:v>22.3510634052911</c:v>
                </c:pt>
                <c:pt idx="1613">
                  <c:v>22.3656937072086</c:v>
                </c:pt>
                <c:pt idx="1614">
                  <c:v>22.380319975638901</c:v>
                </c:pt>
                <c:pt idx="1615">
                  <c:v>22.394949921529701</c:v>
                </c:pt>
                <c:pt idx="1616">
                  <c:v>22.409575606424799</c:v>
                </c:pt>
                <c:pt idx="1617">
                  <c:v>22.424205199382101</c:v>
                </c:pt>
                <c:pt idx="1618">
                  <c:v>22.438830931466299</c:v>
                </c:pt>
                <c:pt idx="1619">
                  <c:v>22.453460514540801</c:v>
                </c:pt>
                <c:pt idx="1620">
                  <c:v>22.468086207793601</c:v>
                </c:pt>
                <c:pt idx="1621">
                  <c:v>22.482715835281599</c:v>
                </c:pt>
                <c:pt idx="1622">
                  <c:v>22.497341680716101</c:v>
                </c:pt>
                <c:pt idx="1623">
                  <c:v>22.511971526829001</c:v>
                </c:pt>
                <c:pt idx="1624">
                  <c:v>22.5265975671837</c:v>
                </c:pt>
                <c:pt idx="1625">
                  <c:v>22.5412276431158</c:v>
                </c:pt>
                <c:pt idx="1626">
                  <c:v>22.555853997758401</c:v>
                </c:pt>
                <c:pt idx="1627">
                  <c:v>22.570484313802002</c:v>
                </c:pt>
                <c:pt idx="1628">
                  <c:v>22.585110668137101</c:v>
                </c:pt>
                <c:pt idx="1629">
                  <c:v>22.599741010044401</c:v>
                </c:pt>
                <c:pt idx="1630">
                  <c:v>22.614367562118598</c:v>
                </c:pt>
                <c:pt idx="1631">
                  <c:v>22.628998141864798</c:v>
                </c:pt>
                <c:pt idx="1632">
                  <c:v>22.6436249273419</c:v>
                </c:pt>
                <c:pt idx="1633">
                  <c:v>22.658255593989601</c:v>
                </c:pt>
                <c:pt idx="1634">
                  <c:v>22.672882389714701</c:v>
                </c:pt>
                <c:pt idx="1635">
                  <c:v>22.687513000927201</c:v>
                </c:pt>
                <c:pt idx="1636">
                  <c:v>22.702139725814501</c:v>
                </c:pt>
                <c:pt idx="1637">
                  <c:v>22.716770156175599</c:v>
                </c:pt>
                <c:pt idx="1638">
                  <c:v>22.731397060421699</c:v>
                </c:pt>
                <c:pt idx="1639">
                  <c:v>22.746027680388501</c:v>
                </c:pt>
                <c:pt idx="1640">
                  <c:v>22.760654259904499</c:v>
                </c:pt>
                <c:pt idx="1641">
                  <c:v>22.775284478878898</c:v>
                </c:pt>
                <c:pt idx="1642">
                  <c:v>22.789910715920499</c:v>
                </c:pt>
                <c:pt idx="1643">
                  <c:v>22.804540623211398</c:v>
                </c:pt>
                <c:pt idx="1644">
                  <c:v>22.819166409151901</c:v>
                </c:pt>
                <c:pt idx="1645">
                  <c:v>22.8337958336298</c:v>
                </c:pt>
                <c:pt idx="1646">
                  <c:v>22.848421194774001</c:v>
                </c:pt>
                <c:pt idx="1647">
                  <c:v>22.863050223475501</c:v>
                </c:pt>
                <c:pt idx="1648">
                  <c:v>22.877674904996901</c:v>
                </c:pt>
                <c:pt idx="1649">
                  <c:v>22.892303290718399</c:v>
                </c:pt>
                <c:pt idx="1650">
                  <c:v>22.906927925104799</c:v>
                </c:pt>
                <c:pt idx="1651">
                  <c:v>22.921556258247801</c:v>
                </c:pt>
                <c:pt idx="1652">
                  <c:v>22.9361805180204</c:v>
                </c:pt>
                <c:pt idx="1653">
                  <c:v>22.950808559813101</c:v>
                </c:pt>
                <c:pt idx="1654">
                  <c:v>22.965432803281399</c:v>
                </c:pt>
                <c:pt idx="1655">
                  <c:v>22.980060686625102</c:v>
                </c:pt>
                <c:pt idx="1656">
                  <c:v>22.994684615405401</c:v>
                </c:pt>
                <c:pt idx="1657">
                  <c:v>23</c:v>
                </c:pt>
                <c:pt idx="1658">
                  <c:v>23.014624647638701</c:v>
                </c:pt>
                <c:pt idx="1659">
                  <c:v>23.029254627393801</c:v>
                </c:pt>
                <c:pt idx="1660">
                  <c:v>23.043882871175299</c:v>
                </c:pt>
                <c:pt idx="1661">
                  <c:v>23.058511406035901</c:v>
                </c:pt>
                <c:pt idx="1662">
                  <c:v>23.073136133170198</c:v>
                </c:pt>
                <c:pt idx="1663">
                  <c:v>23.0877586663572</c:v>
                </c:pt>
                <c:pt idx="1664">
                  <c:v>23.102375777212</c:v>
                </c:pt>
                <c:pt idx="1665">
                  <c:v>23.117000890824599</c:v>
                </c:pt>
                <c:pt idx="1666">
                  <c:v>23.131623232888</c:v>
                </c:pt>
                <c:pt idx="1667">
                  <c:v>23.146244280472299</c:v>
                </c:pt>
                <c:pt idx="1668">
                  <c:v>23.1608599837495</c:v>
                </c:pt>
                <c:pt idx="1669">
                  <c:v>23.175484321527001</c:v>
                </c:pt>
                <c:pt idx="1670">
                  <c:v>23.1901062655906</c:v>
                </c:pt>
                <c:pt idx="1671">
                  <c:v>23.2047269590981</c:v>
                </c:pt>
                <c:pt idx="1672">
                  <c:v>23.2193423446564</c:v>
                </c:pt>
                <c:pt idx="1673">
                  <c:v>23.233966134573599</c:v>
                </c:pt>
                <c:pt idx="1674">
                  <c:v>23.248588607597</c:v>
                </c:pt>
                <c:pt idx="1675">
                  <c:v>23.2632099482305</c:v>
                </c:pt>
                <c:pt idx="1676">
                  <c:v>23.277826177828199</c:v>
                </c:pt>
                <c:pt idx="1677">
                  <c:v>23.292450522201701</c:v>
                </c:pt>
                <c:pt idx="1678">
                  <c:v>23.307073730083498</c:v>
                </c:pt>
                <c:pt idx="1679">
                  <c:v>23.321695766525899</c:v>
                </c:pt>
                <c:pt idx="1680">
                  <c:v>23.3363124852876</c:v>
                </c:pt>
                <c:pt idx="1681">
                  <c:v>23.350936863302099</c:v>
                </c:pt>
                <c:pt idx="1682">
                  <c:v>23.3655598261251</c:v>
                </c:pt>
                <c:pt idx="1683">
                  <c:v>23.380181125624901</c:v>
                </c:pt>
                <c:pt idx="1684">
                  <c:v>23.394796775237801</c:v>
                </c:pt>
                <c:pt idx="1685">
                  <c:v>23.4094201670693</c:v>
                </c:pt>
                <c:pt idx="1686">
                  <c:v>23.4240423043059</c:v>
                </c:pt>
                <c:pt idx="1687">
                  <c:v>23.4386628346676</c:v>
                </c:pt>
                <c:pt idx="1688">
                  <c:v>23.453277694547999</c:v>
                </c:pt>
                <c:pt idx="1689">
                  <c:v>23.467900492675199</c:v>
                </c:pt>
                <c:pt idx="1690">
                  <c:v>23.4825215843452</c:v>
                </c:pt>
                <c:pt idx="1691">
                  <c:v>23.497141407320399</c:v>
                </c:pt>
                <c:pt idx="1692">
                  <c:v>23.511755939300901</c:v>
                </c:pt>
                <c:pt idx="1693">
                  <c:v>23.5263784258558</c:v>
                </c:pt>
                <c:pt idx="1694">
                  <c:v>23.5409996837938</c:v>
                </c:pt>
                <c:pt idx="1695">
                  <c:v>23.555619684687699</c:v>
                </c:pt>
                <c:pt idx="1696">
                  <c:v>23.570234318054599</c:v>
                </c:pt>
                <c:pt idx="1697">
                  <c:v>23.584857037138899</c:v>
                </c:pt>
                <c:pt idx="1698">
                  <c:v>23.5994785966408</c:v>
                </c:pt>
                <c:pt idx="1699">
                  <c:v>23.6140989460932</c:v>
                </c:pt>
                <c:pt idx="1700">
                  <c:v>23.628714008328199</c:v>
                </c:pt>
                <c:pt idx="1701">
                  <c:v>23.643337209859698</c:v>
                </c:pt>
                <c:pt idx="1702">
                  <c:v>23.657958866205099</c:v>
                </c:pt>
                <c:pt idx="1703">
                  <c:v>23.672579384897499</c:v>
                </c:pt>
                <c:pt idx="1704">
                  <c:v>23.687194518162599</c:v>
                </c:pt>
                <c:pt idx="1705">
                  <c:v>23.7018175906924</c:v>
                </c:pt>
                <c:pt idx="1706">
                  <c:v>23.7164393859364</c:v>
                </c:pt>
                <c:pt idx="1707">
                  <c:v>23.731059590785001</c:v>
                </c:pt>
                <c:pt idx="1708">
                  <c:v>23.745674264361099</c:v>
                </c:pt>
                <c:pt idx="1709">
                  <c:v>23.760296959229301</c:v>
                </c:pt>
                <c:pt idx="1710">
                  <c:v>23.7749181947019</c:v>
                </c:pt>
                <c:pt idx="1711">
                  <c:v>23.789538098701499</c:v>
                </c:pt>
                <c:pt idx="1712">
                  <c:v>23.8041524308588</c:v>
                </c:pt>
                <c:pt idx="1713">
                  <c:v>23.818774826796101</c:v>
                </c:pt>
                <c:pt idx="1714">
                  <c:v>23.833395763345699</c:v>
                </c:pt>
                <c:pt idx="1715">
                  <c:v>23.848015298984102</c:v>
                </c:pt>
                <c:pt idx="1716">
                  <c:v>23.8626293850309</c:v>
                </c:pt>
                <c:pt idx="1717">
                  <c:v>23.8772513727044</c:v>
                </c:pt>
                <c:pt idx="1718">
                  <c:v>23.891872146248701</c:v>
                </c:pt>
                <c:pt idx="1719">
                  <c:v>23.9064915996853</c:v>
                </c:pt>
                <c:pt idx="1720">
                  <c:v>23.921105537698001</c:v>
                </c:pt>
                <c:pt idx="1721">
                  <c:v>23.9357275973511</c:v>
                </c:pt>
                <c:pt idx="1722">
                  <c:v>23.950348549713599</c:v>
                </c:pt>
                <c:pt idx="1723">
                  <c:v>23.964968027096099</c:v>
                </c:pt>
                <c:pt idx="1724">
                  <c:v>23.979582160580701</c:v>
                </c:pt>
                <c:pt idx="1725">
                  <c:v>23.9942045086799</c:v>
                </c:pt>
                <c:pt idx="1726">
                  <c:v>24</c:v>
                </c:pt>
                <c:pt idx="1727">
                  <c:v>24.014620197382701</c:v>
                </c:pt>
                <c:pt idx="1728">
                  <c:v>24.0292307315455</c:v>
                </c:pt>
                <c:pt idx="1729">
                  <c:v>24.043843208342899</c:v>
                </c:pt>
                <c:pt idx="1730">
                  <c:v>24.058453918944299</c:v>
                </c:pt>
                <c:pt idx="1731">
                  <c:v>24.073071245510398</c:v>
                </c:pt>
                <c:pt idx="1732">
                  <c:v>24.087686233518301</c:v>
                </c:pt>
                <c:pt idx="1733">
                  <c:v>24.102306895838701</c:v>
                </c:pt>
                <c:pt idx="1734">
                  <c:v>24.116925032362001</c:v>
                </c:pt>
                <c:pt idx="1735">
                  <c:v>24.131548184806299</c:v>
                </c:pt>
                <c:pt idx="1736">
                  <c:v>24.146168355540802</c:v>
                </c:pt>
                <c:pt idx="1737">
                  <c:v>24.160792831786999</c:v>
                </c:pt>
                <c:pt idx="1738">
                  <c:v>24.175414085460002</c:v>
                </c:pt>
                <c:pt idx="1739">
                  <c:v>24.190039287467599</c:v>
                </c:pt>
                <c:pt idx="1740">
                  <c:v>24.2046610210663</c:v>
                </c:pt>
                <c:pt idx="1741">
                  <c:v>24.2192867528588</c:v>
                </c:pt>
                <c:pt idx="1742">
                  <c:v>24.2339087778333</c:v>
                </c:pt>
                <c:pt idx="1743">
                  <c:v>24.248534343673999</c:v>
                </c:pt>
                <c:pt idx="1744">
                  <c:v>24.2631558760038</c:v>
                </c:pt>
                <c:pt idx="1745">
                  <c:v>24.277781357304502</c:v>
                </c:pt>
                <c:pt idx="1746">
                  <c:v>24.2924028428254</c:v>
                </c:pt>
                <c:pt idx="1747">
                  <c:v>24.3070279064471</c:v>
                </c:pt>
                <c:pt idx="1748">
                  <c:v>24.321648968715898</c:v>
                </c:pt>
                <c:pt idx="1749">
                  <c:v>24.336273647970501</c:v>
                </c:pt>
                <c:pt idx="1750">
                  <c:v>24.350894350474999</c:v>
                </c:pt>
                <c:pt idx="1751">
                  <c:v>24.3655185537256</c:v>
                </c:pt>
                <c:pt idx="1752">
                  <c:v>24.380138768473699</c:v>
                </c:pt>
                <c:pt idx="1753">
                  <c:v>24.394762427769301</c:v>
                </c:pt>
                <c:pt idx="1754">
                  <c:v>24.409381976705401</c:v>
                </c:pt>
                <c:pt idx="1755">
                  <c:v>24.424005308061801</c:v>
                </c:pt>
                <c:pt idx="1756">
                  <c:v>24.438624354099201</c:v>
                </c:pt>
                <c:pt idx="1757">
                  <c:v>24.4532471893443</c:v>
                </c:pt>
                <c:pt idx="1758">
                  <c:v>24.4678659402385</c:v>
                </c:pt>
                <c:pt idx="1759">
                  <c:v>24.4824884163787</c:v>
                </c:pt>
                <c:pt idx="1760">
                  <c:v>24.497106923220802</c:v>
                </c:pt>
                <c:pt idx="1761">
                  <c:v>24.511729252902501</c:v>
                </c:pt>
                <c:pt idx="1762">
                  <c:v>24.526347746151899</c:v>
                </c:pt>
                <c:pt idx="1763">
                  <c:v>24.540970052279999</c:v>
                </c:pt>
                <c:pt idx="1764">
                  <c:v>24.555588466215099</c:v>
                </c:pt>
                <c:pt idx="1765">
                  <c:v>24.570210829453998</c:v>
                </c:pt>
                <c:pt idx="1766">
                  <c:v>24.584829389277299</c:v>
                </c:pt>
                <c:pt idx="1767">
                  <c:v>24.599451814124599</c:v>
                </c:pt>
                <c:pt idx="1768">
                  <c:v>24.614070307505798</c:v>
                </c:pt>
                <c:pt idx="1769">
                  <c:v>24.6286927153579</c:v>
                </c:pt>
                <c:pt idx="1770">
                  <c:v>24.6433112802879</c:v>
                </c:pt>
                <c:pt idx="1771">
                  <c:v>24.657933518641499</c:v>
                </c:pt>
                <c:pt idx="1772">
                  <c:v>24.672552084471299</c:v>
                </c:pt>
                <c:pt idx="1773">
                  <c:v>24.6871744842243</c:v>
                </c:pt>
                <c:pt idx="1774">
                  <c:v>24.701792927123702</c:v>
                </c:pt>
                <c:pt idx="1775">
                  <c:v>24.716415144101301</c:v>
                </c:pt>
                <c:pt idx="1776">
                  <c:v>24.731033600431701</c:v>
                </c:pt>
                <c:pt idx="1777">
                  <c:v>24.745655762528799</c:v>
                </c:pt>
                <c:pt idx="1778">
                  <c:v>24.760274377023499</c:v>
                </c:pt>
                <c:pt idx="1779">
                  <c:v>24.774896760607401</c:v>
                </c:pt>
                <c:pt idx="1780">
                  <c:v>24.789515457678899</c:v>
                </c:pt>
                <c:pt idx="1781">
                  <c:v>24.8041377962392</c:v>
                </c:pt>
                <c:pt idx="1782">
                  <c:v>24.818756376885101</c:v>
                </c:pt>
                <c:pt idx="1783">
                  <c:v>24.833378769087702</c:v>
                </c:pt>
                <c:pt idx="1784">
                  <c:v>24.847997279250599</c:v>
                </c:pt>
                <c:pt idx="1785">
                  <c:v>24.862619769105301</c:v>
                </c:pt>
                <c:pt idx="1786">
                  <c:v>24.877238405543299</c:v>
                </c:pt>
                <c:pt idx="1787">
                  <c:v>24.891860602224</c:v>
                </c:pt>
                <c:pt idx="1788">
                  <c:v>24.9064788147925</c:v>
                </c:pt>
                <c:pt idx="1789">
                  <c:v>24.9211010645061</c:v>
                </c:pt>
                <c:pt idx="1790">
                  <c:v>24.935719679780899</c:v>
                </c:pt>
                <c:pt idx="1791">
                  <c:v>24.9503418078557</c:v>
                </c:pt>
                <c:pt idx="1792">
                  <c:v>24.9649602225224</c:v>
                </c:pt>
                <c:pt idx="1793">
                  <c:v>24.979582345182902</c:v>
                </c:pt>
                <c:pt idx="1794">
                  <c:v>24.994200503123999</c:v>
                </c:pt>
                <c:pt idx="1795">
                  <c:v>25</c:v>
                </c:pt>
                <c:pt idx="1796">
                  <c:v>25.014619191044702</c:v>
                </c:pt>
                <c:pt idx="1797">
                  <c:v>25.029243753626702</c:v>
                </c:pt>
                <c:pt idx="1798">
                  <c:v>25.043866562950502</c:v>
                </c:pt>
                <c:pt idx="1799">
                  <c:v>25.058489528104801</c:v>
                </c:pt>
                <c:pt idx="1800">
                  <c:v>25.073108424993901</c:v>
                </c:pt>
                <c:pt idx="1801">
                  <c:v>25.087725206141499</c:v>
                </c:pt>
                <c:pt idx="1802">
                  <c:v>25.1023364123939</c:v>
                </c:pt>
                <c:pt idx="1803">
                  <c:v>25.116955573611701</c:v>
                </c:pt>
                <c:pt idx="1804">
                  <c:v>25.1315719720799</c:v>
                </c:pt>
                <c:pt idx="1805">
                  <c:v>25.146186983409301</c:v>
                </c:pt>
                <c:pt idx="1806">
                  <c:v>25.160796236395701</c:v>
                </c:pt>
                <c:pt idx="1807">
                  <c:v>25.1754139976956</c:v>
                </c:pt>
                <c:pt idx="1808">
                  <c:v>25.190029195885</c:v>
                </c:pt>
                <c:pt idx="1809">
                  <c:v>25.204643101427401</c:v>
                </c:pt>
                <c:pt idx="1810">
                  <c:v>25.2192517130932</c:v>
                </c:pt>
                <c:pt idx="1811">
                  <c:v>25.233868816102799</c:v>
                </c:pt>
                <c:pt idx="1812">
                  <c:v>25.2484840818199</c:v>
                </c:pt>
                <c:pt idx="1813">
                  <c:v>25.263098316327198</c:v>
                </c:pt>
                <c:pt idx="1814">
                  <c:v>25.277707177963499</c:v>
                </c:pt>
                <c:pt idx="1815">
                  <c:v>25.292324362372</c:v>
                </c:pt>
                <c:pt idx="1816">
                  <c:v>25.306940317206902</c:v>
                </c:pt>
                <c:pt idx="1817">
                  <c:v>25.321555282479501</c:v>
                </c:pt>
                <c:pt idx="1818">
                  <c:v>25.336164994637599</c:v>
                </c:pt>
                <c:pt idx="1819">
                  <c:v>25.350783111816199</c:v>
                </c:pt>
                <c:pt idx="1820">
                  <c:v>25.365399951527401</c:v>
                </c:pt>
                <c:pt idx="1821">
                  <c:v>25.380015663628399</c:v>
                </c:pt>
                <c:pt idx="1822">
                  <c:v>25.3946264021444</c:v>
                </c:pt>
                <c:pt idx="1823">
                  <c:v>25.409245231527201</c:v>
                </c:pt>
                <c:pt idx="1824">
                  <c:v>25.423862932814099</c:v>
                </c:pt>
                <c:pt idx="1825">
                  <c:v>25.438479427309101</c:v>
                </c:pt>
                <c:pt idx="1826">
                  <c:v>25.453090682106399</c:v>
                </c:pt>
                <c:pt idx="1827">
                  <c:v>25.467709994543899</c:v>
                </c:pt>
                <c:pt idx="1828">
                  <c:v>25.482327863701801</c:v>
                </c:pt>
                <c:pt idx="1829">
                  <c:v>25.4969445027163</c:v>
                </c:pt>
                <c:pt idx="1830">
                  <c:v>25.511555844930101</c:v>
                </c:pt>
                <c:pt idx="1831">
                  <c:v>25.526175043906498</c:v>
                </c:pt>
                <c:pt idx="1832">
                  <c:v>25.540792710071202</c:v>
                </c:pt>
                <c:pt idx="1833">
                  <c:v>25.555409135213399</c:v>
                </c:pt>
                <c:pt idx="1834">
                  <c:v>25.570020092026301</c:v>
                </c:pt>
                <c:pt idx="1835">
                  <c:v>25.584638792893099</c:v>
                </c:pt>
                <c:pt idx="1836">
                  <c:v>25.599255900168899</c:v>
                </c:pt>
                <c:pt idx="1837">
                  <c:v>25.613871429740399</c:v>
                </c:pt>
                <c:pt idx="1838">
                  <c:v>25.6284812797984</c:v>
                </c:pt>
                <c:pt idx="1839">
                  <c:v>25.6430989562277</c:v>
                </c:pt>
                <c:pt idx="1840">
                  <c:v>25.6577153284044</c:v>
                </c:pt>
                <c:pt idx="1841">
                  <c:v>25.672330203075798</c:v>
                </c:pt>
                <c:pt idx="1842">
                  <c:v>25.686939591525899</c:v>
                </c:pt>
                <c:pt idx="1843">
                  <c:v>25.701556873319301</c:v>
                </c:pt>
                <c:pt idx="1844">
                  <c:v>25.7161725831136</c:v>
                </c:pt>
                <c:pt idx="1845">
                  <c:v>25.730787143225001</c:v>
                </c:pt>
                <c:pt idx="1846">
                  <c:v>25.745396366886801</c:v>
                </c:pt>
                <c:pt idx="1847">
                  <c:v>25.760013569678001</c:v>
                </c:pt>
                <c:pt idx="1848">
                  <c:v>25.774629445163502</c:v>
                </c:pt>
                <c:pt idx="1849">
                  <c:v>25.789243987942299</c:v>
                </c:pt>
                <c:pt idx="1850">
                  <c:v>25.803853173823999</c:v>
                </c:pt>
                <c:pt idx="1851">
                  <c:v>25.818470265761999</c:v>
                </c:pt>
                <c:pt idx="1852">
                  <c:v>25.833085962540199</c:v>
                </c:pt>
                <c:pt idx="1853">
                  <c:v>25.847700511212</c:v>
                </c:pt>
                <c:pt idx="1854">
                  <c:v>25.862309739121301</c:v>
                </c:pt>
                <c:pt idx="1855">
                  <c:v>25.876927098072201</c:v>
                </c:pt>
                <c:pt idx="1856">
                  <c:v>25.8915431056481</c:v>
                </c:pt>
                <c:pt idx="1857">
                  <c:v>25.9061581321725</c:v>
                </c:pt>
                <c:pt idx="1858">
                  <c:v>25.920767797661501</c:v>
                </c:pt>
                <c:pt idx="1859">
                  <c:v>25.935385664643199</c:v>
                </c:pt>
                <c:pt idx="1860">
                  <c:v>25.950002164416301</c:v>
                </c:pt>
                <c:pt idx="1861">
                  <c:v>25.9646174991828</c:v>
                </c:pt>
                <c:pt idx="1862">
                  <c:v>25.979227663711999</c:v>
                </c:pt>
                <c:pt idx="1863">
                  <c:v>25.993845923474201</c:v>
                </c:pt>
                <c:pt idx="1864">
                  <c:v>26</c:v>
                </c:pt>
                <c:pt idx="1865">
                  <c:v>26.014616019314801</c:v>
                </c:pt>
                <c:pt idx="1866">
                  <c:v>26.029222446397998</c:v>
                </c:pt>
                <c:pt idx="1867">
                  <c:v>26.0438308584217</c:v>
                </c:pt>
                <c:pt idx="1868">
                  <c:v>26.058437325442998</c:v>
                </c:pt>
                <c:pt idx="1869">
                  <c:v>26.073050601415101</c:v>
                </c:pt>
                <c:pt idx="1870">
                  <c:v>26.087661808425899</c:v>
                </c:pt>
                <c:pt idx="1871">
                  <c:v>26.1022783970378</c:v>
                </c:pt>
                <c:pt idx="1872">
                  <c:v>26.1168925723169</c:v>
                </c:pt>
                <c:pt idx="1873">
                  <c:v>26.131511539993799</c:v>
                </c:pt>
                <c:pt idx="1874">
                  <c:v>26.146127530683501</c:v>
                </c:pt>
                <c:pt idx="1875">
                  <c:v>26.160748015537301</c:v>
                </c:pt>
                <c:pt idx="1876">
                  <c:v>26.1753649580887</c:v>
                </c:pt>
                <c:pt idx="1877">
                  <c:v>26.189985914574699</c:v>
                </c:pt>
                <c:pt idx="1878">
                  <c:v>26.2046032616026</c:v>
                </c:pt>
                <c:pt idx="1879">
                  <c:v>26.219224404750101</c:v>
                </c:pt>
                <c:pt idx="1880">
                  <c:v>26.233841978605899</c:v>
                </c:pt>
                <c:pt idx="1881">
                  <c:v>26.2484632344616</c:v>
                </c:pt>
                <c:pt idx="1882">
                  <c:v>26.263080889500699</c:v>
                </c:pt>
                <c:pt idx="1883">
                  <c:v>26.277702276520401</c:v>
                </c:pt>
                <c:pt idx="1884">
                  <c:v>26.2923198688874</c:v>
                </c:pt>
                <c:pt idx="1885">
                  <c:v>26.306941200229499</c:v>
                </c:pt>
                <c:pt idx="1886">
                  <c:v>26.3215586844575</c:v>
                </c:pt>
                <c:pt idx="1887">
                  <c:v>26.336180053922099</c:v>
                </c:pt>
                <c:pt idx="1888">
                  <c:v>26.3507972554827</c:v>
                </c:pt>
                <c:pt idx="1889">
                  <c:v>26.365418202495899</c:v>
                </c:pt>
                <c:pt idx="1890">
                  <c:v>26.380035188704099</c:v>
                </c:pt>
                <c:pt idx="1891">
                  <c:v>26.394655817506301</c:v>
                </c:pt>
                <c:pt idx="1892">
                  <c:v>26.409272495913498</c:v>
                </c:pt>
                <c:pt idx="1893">
                  <c:v>26.423892909168298</c:v>
                </c:pt>
                <c:pt idx="1894">
                  <c:v>26.438509473523599</c:v>
                </c:pt>
                <c:pt idx="1895">
                  <c:v>26.4531296916572</c:v>
                </c:pt>
                <c:pt idx="1896">
                  <c:v>26.467745829137399</c:v>
                </c:pt>
                <c:pt idx="1897">
                  <c:v>26.482365664208999</c:v>
                </c:pt>
                <c:pt idx="1898">
                  <c:v>26.496981556917699</c:v>
                </c:pt>
                <c:pt idx="1899">
                  <c:v>26.511601307205101</c:v>
                </c:pt>
                <c:pt idx="1900">
                  <c:v>26.526216958683701</c:v>
                </c:pt>
                <c:pt idx="1901">
                  <c:v>26.540836487336598</c:v>
                </c:pt>
                <c:pt idx="1902">
                  <c:v>26.555452342822601</c:v>
                </c:pt>
                <c:pt idx="1903">
                  <c:v>26.570071808986398</c:v>
                </c:pt>
                <c:pt idx="1904">
                  <c:v>26.5846874928299</c:v>
                </c:pt>
                <c:pt idx="1905">
                  <c:v>26.599306823424701</c:v>
                </c:pt>
                <c:pt idx="1906">
                  <c:v>26.613922275351399</c:v>
                </c:pt>
                <c:pt idx="1907">
                  <c:v>26.628541612681701</c:v>
                </c:pt>
                <c:pt idx="1908">
                  <c:v>26.6431568713305</c:v>
                </c:pt>
                <c:pt idx="1909">
                  <c:v>26.6577759711444</c:v>
                </c:pt>
                <c:pt idx="1910">
                  <c:v>26.672391296370101</c:v>
                </c:pt>
                <c:pt idx="1911">
                  <c:v>26.687010326840099</c:v>
                </c:pt>
                <c:pt idx="1912">
                  <c:v>26.701625263705001</c:v>
                </c:pt>
                <c:pt idx="1913">
                  <c:v>26.7162440688926</c:v>
                </c:pt>
                <c:pt idx="1914">
                  <c:v>26.730858760452499</c:v>
                </c:pt>
                <c:pt idx="1915">
                  <c:v>26.745477111023501</c:v>
                </c:pt>
                <c:pt idx="1916">
                  <c:v>26.7600915817819</c:v>
                </c:pt>
                <c:pt idx="1917">
                  <c:v>26.774709631482999</c:v>
                </c:pt>
                <c:pt idx="1918">
                  <c:v>26.7893239365192</c:v>
                </c:pt>
                <c:pt idx="1919">
                  <c:v>26.803941929148301</c:v>
                </c:pt>
                <c:pt idx="1920">
                  <c:v>26.818555846747799</c:v>
                </c:pt>
                <c:pt idx="1921">
                  <c:v>26.833173496512401</c:v>
                </c:pt>
                <c:pt idx="1922">
                  <c:v>26.8477873496104</c:v>
                </c:pt>
                <c:pt idx="1923">
                  <c:v>26.862404950730401</c:v>
                </c:pt>
                <c:pt idx="1924">
                  <c:v>26.877018436434401</c:v>
                </c:pt>
                <c:pt idx="1925">
                  <c:v>26.891635898539899</c:v>
                </c:pt>
                <c:pt idx="1926">
                  <c:v>26.906249528741899</c:v>
                </c:pt>
                <c:pt idx="1927">
                  <c:v>26.920866991484601</c:v>
                </c:pt>
                <c:pt idx="1928">
                  <c:v>26.935480559685001</c:v>
                </c:pt>
                <c:pt idx="1929">
                  <c:v>26.950097978321001</c:v>
                </c:pt>
                <c:pt idx="1930">
                  <c:v>26.964711392433902</c:v>
                </c:pt>
                <c:pt idx="1931">
                  <c:v>26.979328735673601</c:v>
                </c:pt>
                <c:pt idx="1932">
                  <c:v>26.993942340773501</c:v>
                </c:pt>
                <c:pt idx="1933">
                  <c:v>27</c:v>
                </c:pt>
                <c:pt idx="1934">
                  <c:v>27.0146146396749</c:v>
                </c:pt>
                <c:pt idx="1935">
                  <c:v>27.029234734877399</c:v>
                </c:pt>
                <c:pt idx="1936">
                  <c:v>27.043853138051499</c:v>
                </c:pt>
                <c:pt idx="1937">
                  <c:v>27.0584719895596</c:v>
                </c:pt>
                <c:pt idx="1938">
                  <c:v>27.073087003343201</c:v>
                </c:pt>
                <c:pt idx="1939">
                  <c:v>27.087699786320702</c:v>
                </c:pt>
                <c:pt idx="1940">
                  <c:v>27.1023071872084</c:v>
                </c:pt>
                <c:pt idx="1941">
                  <c:v>27.1169228657619</c:v>
                </c:pt>
                <c:pt idx="1942">
                  <c:v>27.131535954172701</c:v>
                </c:pt>
                <c:pt idx="1943">
                  <c:v>27.1461476395421</c:v>
                </c:pt>
                <c:pt idx="1944">
                  <c:v>27.160753947092498</c:v>
                </c:pt>
                <c:pt idx="1945">
                  <c:v>27.175368630718499</c:v>
                </c:pt>
                <c:pt idx="1946">
                  <c:v>27.189980772889999</c:v>
                </c:pt>
                <c:pt idx="1947">
                  <c:v>27.204591630570999</c:v>
                </c:pt>
                <c:pt idx="1948">
                  <c:v>27.219197131096099</c:v>
                </c:pt>
                <c:pt idx="1949">
                  <c:v>27.233810624707498</c:v>
                </c:pt>
                <c:pt idx="1950">
                  <c:v>27.248422765035698</c:v>
                </c:pt>
                <c:pt idx="1951">
                  <c:v>27.2630333899262</c:v>
                </c:pt>
                <c:pt idx="1952">
                  <c:v>27.277638538067698</c:v>
                </c:pt>
                <c:pt idx="1953">
                  <c:v>27.292251717983799</c:v>
                </c:pt>
                <c:pt idx="1954">
                  <c:v>27.306863528994299</c:v>
                </c:pt>
                <c:pt idx="1955">
                  <c:v>27.321473663341699</c:v>
                </c:pt>
                <c:pt idx="1956">
                  <c:v>27.336078435548899</c:v>
                </c:pt>
                <c:pt idx="1957">
                  <c:v>27.350691077615298</c:v>
                </c:pt>
                <c:pt idx="1958">
                  <c:v>27.365302338223099</c:v>
                </c:pt>
                <c:pt idx="1959">
                  <c:v>27.379912215979001</c:v>
                </c:pt>
                <c:pt idx="1960">
                  <c:v>27.394516916847198</c:v>
                </c:pt>
                <c:pt idx="1961">
                  <c:v>27.4091295347582</c:v>
                </c:pt>
                <c:pt idx="1962">
                  <c:v>27.4237406541647</c:v>
                </c:pt>
                <c:pt idx="1963">
                  <c:v>27.438350520643901</c:v>
                </c:pt>
                <c:pt idx="1964">
                  <c:v>27.452954813910502</c:v>
                </c:pt>
                <c:pt idx="1965">
                  <c:v>27.4675668837789</c:v>
                </c:pt>
                <c:pt idx="1966">
                  <c:v>27.482177754536199</c:v>
                </c:pt>
                <c:pt idx="1967">
                  <c:v>27.496787397086401</c:v>
                </c:pt>
                <c:pt idx="1968">
                  <c:v>27.5113917004652</c:v>
                </c:pt>
                <c:pt idx="1969">
                  <c:v>27.526004116820801</c:v>
                </c:pt>
                <c:pt idx="1970">
                  <c:v>27.540615175997001</c:v>
                </c:pt>
                <c:pt idx="1971">
                  <c:v>27.555225349436999</c:v>
                </c:pt>
                <c:pt idx="1972">
                  <c:v>27.5698301450538</c:v>
                </c:pt>
                <c:pt idx="1973">
                  <c:v>27.584442821908301</c:v>
                </c:pt>
                <c:pt idx="1974">
                  <c:v>27.599054453078701</c:v>
                </c:pt>
                <c:pt idx="1975">
                  <c:v>27.6136646979188</c:v>
                </c:pt>
                <c:pt idx="1976">
                  <c:v>27.628269651627399</c:v>
                </c:pt>
                <c:pt idx="1977">
                  <c:v>27.642882540147902</c:v>
                </c:pt>
                <c:pt idx="1978">
                  <c:v>27.657494283976401</c:v>
                </c:pt>
                <c:pt idx="1979">
                  <c:v>27.672104869094401</c:v>
                </c:pt>
                <c:pt idx="1980">
                  <c:v>27.686709977903998</c:v>
                </c:pt>
                <c:pt idx="1981">
                  <c:v>27.701323182841598</c:v>
                </c:pt>
                <c:pt idx="1982">
                  <c:v>27.715935063163599</c:v>
                </c:pt>
                <c:pt idx="1983">
                  <c:v>27.730545585695999</c:v>
                </c:pt>
                <c:pt idx="1984">
                  <c:v>27.745150936032601</c:v>
                </c:pt>
                <c:pt idx="1985">
                  <c:v>27.759764028307899</c:v>
                </c:pt>
                <c:pt idx="1986">
                  <c:v>27.7743757675876</c:v>
                </c:pt>
                <c:pt idx="1987">
                  <c:v>27.788986078953801</c:v>
                </c:pt>
                <c:pt idx="1988">
                  <c:v>27.803590855850999</c:v>
                </c:pt>
                <c:pt idx="1989">
                  <c:v>27.8182036216668</c:v>
                </c:pt>
                <c:pt idx="1990">
                  <c:v>27.832815080916699</c:v>
                </c:pt>
                <c:pt idx="1991">
                  <c:v>27.847425260712001</c:v>
                </c:pt>
                <c:pt idx="1992">
                  <c:v>27.862029759627099</c:v>
                </c:pt>
                <c:pt idx="1993">
                  <c:v>27.876642249609599</c:v>
                </c:pt>
                <c:pt idx="1994">
                  <c:v>27.8912533266911</c:v>
                </c:pt>
                <c:pt idx="1995">
                  <c:v>27.905862995506599</c:v>
                </c:pt>
                <c:pt idx="1996">
                  <c:v>27.920467221744399</c:v>
                </c:pt>
                <c:pt idx="1997">
                  <c:v>27.935079375302099</c:v>
                </c:pt>
                <c:pt idx="1998">
                  <c:v>27.949690376545199</c:v>
                </c:pt>
                <c:pt idx="1999">
                  <c:v>27.964300035133</c:v>
                </c:pt>
                <c:pt idx="2000">
                  <c:v>27.978904273605099</c:v>
                </c:pt>
                <c:pt idx="2001">
                  <c:v>27.993516527155801</c:v>
                </c:pt>
                <c:pt idx="2002">
                  <c:v>28</c:v>
                </c:pt>
                <c:pt idx="2003">
                  <c:v>28.014610051470399</c:v>
                </c:pt>
                <c:pt idx="2004">
                  <c:v>28.029210407843099</c:v>
                </c:pt>
                <c:pt idx="2005">
                  <c:v>28.043812758226299</c:v>
                </c:pt>
                <c:pt idx="2006">
                  <c:v>28.0584133356728</c:v>
                </c:pt>
                <c:pt idx="2007">
                  <c:v>28.073020374156599</c:v>
                </c:pt>
                <c:pt idx="2008">
                  <c:v>28.0876251151793</c:v>
                </c:pt>
                <c:pt idx="2009">
                  <c:v>28.102235298585601</c:v>
                </c:pt>
                <c:pt idx="2010">
                  <c:v>28.116842884242001</c:v>
                </c:pt>
                <c:pt idx="2011">
                  <c:v>28.1314552864491</c:v>
                </c:pt>
                <c:pt idx="2012">
                  <c:v>28.146064617371</c:v>
                </c:pt>
                <c:pt idx="2013">
                  <c:v>28.160678177641199</c:v>
                </c:pt>
                <c:pt idx="2014">
                  <c:v>28.175288677793301</c:v>
                </c:pt>
                <c:pt idx="2015">
                  <c:v>28.189903108864499</c:v>
                </c:pt>
                <c:pt idx="2016">
                  <c:v>28.204513939800201</c:v>
                </c:pt>
                <c:pt idx="2017">
                  <c:v>28.219128595021299</c:v>
                </c:pt>
                <c:pt idx="2018">
                  <c:v>28.2337395443685</c:v>
                </c:pt>
                <c:pt idx="2019">
                  <c:v>28.2483543548772</c:v>
                </c:pt>
                <c:pt idx="2020">
                  <c:v>28.2629652937411</c:v>
                </c:pt>
                <c:pt idx="2021">
                  <c:v>28.277579998726601</c:v>
                </c:pt>
                <c:pt idx="2022">
                  <c:v>28.292190923163702</c:v>
                </c:pt>
                <c:pt idx="2023">
                  <c:v>28.306805516682001</c:v>
                </c:pt>
                <c:pt idx="2024">
                  <c:v>28.321416148592199</c:v>
                </c:pt>
                <c:pt idx="2025">
                  <c:v>28.336030478590999</c:v>
                </c:pt>
                <c:pt idx="2026">
                  <c:v>28.350641026155699</c:v>
                </c:pt>
                <c:pt idx="2027">
                  <c:v>28.3652552690581</c:v>
                </c:pt>
                <c:pt idx="2028">
                  <c:v>28.379865343723399</c:v>
                </c:pt>
                <c:pt idx="2029">
                  <c:v>28.3944792021748</c:v>
                </c:pt>
                <c:pt idx="2030">
                  <c:v>28.409089452780002</c:v>
                </c:pt>
                <c:pt idx="2031">
                  <c:v>28.4237032643878</c:v>
                </c:pt>
                <c:pt idx="2032">
                  <c:v>28.438313046769199</c:v>
                </c:pt>
                <c:pt idx="2033">
                  <c:v>28.452926755271001</c:v>
                </c:pt>
                <c:pt idx="2034">
                  <c:v>28.467536525616001</c:v>
                </c:pt>
                <c:pt idx="2035">
                  <c:v>28.482149874917599</c:v>
                </c:pt>
                <c:pt idx="2036">
                  <c:v>28.496759184131498</c:v>
                </c:pt>
                <c:pt idx="2037">
                  <c:v>28.511372228030599</c:v>
                </c:pt>
                <c:pt idx="2038">
                  <c:v>28.525981417921798</c:v>
                </c:pt>
                <c:pt idx="2039">
                  <c:v>28.540594206181101</c:v>
                </c:pt>
                <c:pt idx="2040">
                  <c:v>28.555202952902398</c:v>
                </c:pt>
                <c:pt idx="2041">
                  <c:v>28.569815605467902</c:v>
                </c:pt>
                <c:pt idx="2042">
                  <c:v>28.584424306943401</c:v>
                </c:pt>
                <c:pt idx="2043">
                  <c:v>28.599036905829799</c:v>
                </c:pt>
                <c:pt idx="2044">
                  <c:v>28.613645411211099</c:v>
                </c:pt>
                <c:pt idx="2045">
                  <c:v>28.628257919098999</c:v>
                </c:pt>
                <c:pt idx="2046">
                  <c:v>28.642866749779699</c:v>
                </c:pt>
                <c:pt idx="2047">
                  <c:v>28.657479205535601</c:v>
                </c:pt>
                <c:pt idx="2048">
                  <c:v>28.672087811399301</c:v>
                </c:pt>
                <c:pt idx="2049">
                  <c:v>28.6867000614888</c:v>
                </c:pt>
                <c:pt idx="2050">
                  <c:v>28.701308568502899</c:v>
                </c:pt>
                <c:pt idx="2051">
                  <c:v>28.715920830107901</c:v>
                </c:pt>
                <c:pt idx="2052">
                  <c:v>28.730529157311299</c:v>
                </c:pt>
                <c:pt idx="2053">
                  <c:v>28.745141132374499</c:v>
                </c:pt>
                <c:pt idx="2054">
                  <c:v>28.759749266325599</c:v>
                </c:pt>
                <c:pt idx="2055">
                  <c:v>28.774361044294999</c:v>
                </c:pt>
                <c:pt idx="2056">
                  <c:v>28.7889687972121</c:v>
                </c:pt>
                <c:pt idx="2057">
                  <c:v>28.803580202933901</c:v>
                </c:pt>
                <c:pt idx="2058">
                  <c:v>28.818187990872701</c:v>
                </c:pt>
                <c:pt idx="2059">
                  <c:v>28.832799349860199</c:v>
                </c:pt>
                <c:pt idx="2060">
                  <c:v>28.847406828652801</c:v>
                </c:pt>
                <c:pt idx="2061">
                  <c:v>28.862017993928902</c:v>
                </c:pt>
                <c:pt idx="2062">
                  <c:v>28.8766252228138</c:v>
                </c:pt>
                <c:pt idx="2063">
                  <c:v>28.891236185609898</c:v>
                </c:pt>
                <c:pt idx="2064">
                  <c:v>28.905843324543699</c:v>
                </c:pt>
                <c:pt idx="2065">
                  <c:v>28.920454115622501</c:v>
                </c:pt>
                <c:pt idx="2066">
                  <c:v>28.935061263272701</c:v>
                </c:pt>
                <c:pt idx="2067">
                  <c:v>28.9496722120439</c:v>
                </c:pt>
                <c:pt idx="2068">
                  <c:v>28.964279163418102</c:v>
                </c:pt>
                <c:pt idx="2069">
                  <c:v>28.978890116700001</c:v>
                </c:pt>
                <c:pt idx="2070">
                  <c:v>28.993497234864499</c:v>
                </c:pt>
                <c:pt idx="2071">
                  <c:v>29</c:v>
                </c:pt>
                <c:pt idx="2072">
                  <c:v>29.014607721330801</c:v>
                </c:pt>
                <c:pt idx="2073">
                  <c:v>29.029220888303101</c:v>
                </c:pt>
                <c:pt idx="2074">
                  <c:v>29.043832195744699</c:v>
                </c:pt>
                <c:pt idx="2075">
                  <c:v>29.058443564264302</c:v>
                </c:pt>
                <c:pt idx="2076">
                  <c:v>29.073050732267401</c:v>
                </c:pt>
                <c:pt idx="2077">
                  <c:v>29.087655750042</c:v>
                </c:pt>
                <c:pt idx="2078">
                  <c:v>29.1022551689864</c:v>
                </c:pt>
                <c:pt idx="2079">
                  <c:v>29.1168625857987</c:v>
                </c:pt>
                <c:pt idx="2080">
                  <c:v>29.131467104405601</c:v>
                </c:pt>
                <c:pt idx="2081">
                  <c:v>29.146070186908201</c:v>
                </c:pt>
                <c:pt idx="2082">
                  <c:v>29.1606676702676</c:v>
                </c:pt>
                <c:pt idx="2083">
                  <c:v>29.175270589709601</c:v>
                </c:pt>
                <c:pt idx="2084">
                  <c:v>29.1898697886508</c:v>
                </c:pt>
                <c:pt idx="2085">
                  <c:v>29.204476514685801</c:v>
                </c:pt>
                <c:pt idx="2086">
                  <c:v>29.219081119839899</c:v>
                </c:pt>
                <c:pt idx="2087">
                  <c:v>29.233683957357702</c:v>
                </c:pt>
                <c:pt idx="2088">
                  <c:v>29.2482811264444</c:v>
                </c:pt>
                <c:pt idx="2089">
                  <c:v>29.262886136940999</c:v>
                </c:pt>
                <c:pt idx="2090">
                  <c:v>29.277489893497801</c:v>
                </c:pt>
                <c:pt idx="2091">
                  <c:v>29.292092257462802</c:v>
                </c:pt>
                <c:pt idx="2092">
                  <c:v>29.306689215592801</c:v>
                </c:pt>
                <c:pt idx="2093">
                  <c:v>29.321294343216401</c:v>
                </c:pt>
                <c:pt idx="2094">
                  <c:v>29.335898323936998</c:v>
                </c:pt>
                <c:pt idx="2095">
                  <c:v>29.350501053506001</c:v>
                </c:pt>
                <c:pt idx="2096">
                  <c:v>29.365098399430501</c:v>
                </c:pt>
                <c:pt idx="2097">
                  <c:v>29.3797039338878</c:v>
                </c:pt>
                <c:pt idx="2098">
                  <c:v>29.394308125332699</c:v>
                </c:pt>
                <c:pt idx="2099">
                  <c:v>29.408911159189199</c:v>
                </c:pt>
                <c:pt idx="2100">
                  <c:v>29.423509043875701</c:v>
                </c:pt>
                <c:pt idx="2101">
                  <c:v>29.438114923953499</c:v>
                </c:pt>
                <c:pt idx="2102">
                  <c:v>29.452719637998399</c:v>
                </c:pt>
                <c:pt idx="2103">
                  <c:v>29.467323049926499</c:v>
                </c:pt>
                <c:pt idx="2104">
                  <c:v>29.481921005071001</c:v>
                </c:pt>
                <c:pt idx="2105">
                  <c:v>29.496524251499199</c:v>
                </c:pt>
                <c:pt idx="2106">
                  <c:v>29.5111251406314</c:v>
                </c:pt>
                <c:pt idx="2107">
                  <c:v>29.525733178940001</c:v>
                </c:pt>
                <c:pt idx="2108">
                  <c:v>29.540339385441399</c:v>
                </c:pt>
                <c:pt idx="2109">
                  <c:v>29.554943116087301</c:v>
                </c:pt>
                <c:pt idx="2110">
                  <c:v>29.569542164218099</c:v>
                </c:pt>
                <c:pt idx="2111">
                  <c:v>29.5841488235952</c:v>
                </c:pt>
                <c:pt idx="2112">
                  <c:v>29.598753933429698</c:v>
                </c:pt>
                <c:pt idx="2113">
                  <c:v>29.6133577599904</c:v>
                </c:pt>
                <c:pt idx="2114">
                  <c:v>29.6279559524225</c:v>
                </c:pt>
                <c:pt idx="2115">
                  <c:v>29.642559242309499</c:v>
                </c:pt>
                <c:pt idx="2116">
                  <c:v>29.6571600655517</c:v>
                </c:pt>
                <c:pt idx="2117">
                  <c:v>29.671768435201201</c:v>
                </c:pt>
                <c:pt idx="2118">
                  <c:v>29.686375129407999</c:v>
                </c:pt>
                <c:pt idx="2119">
                  <c:v>29.7009790877824</c:v>
                </c:pt>
                <c:pt idx="2120">
                  <c:v>29.715578294136201</c:v>
                </c:pt>
                <c:pt idx="2121">
                  <c:v>29.730182549104502</c:v>
                </c:pt>
                <c:pt idx="2122">
                  <c:v>29.744784125315402</c:v>
                </c:pt>
                <c:pt idx="2123">
                  <c:v>29.759392955099401</c:v>
                </c:pt>
                <c:pt idx="2124">
                  <c:v>29.773999837300199</c:v>
                </c:pt>
                <c:pt idx="2125">
                  <c:v>29.788604217502002</c:v>
                </c:pt>
                <c:pt idx="2126">
                  <c:v>29.803203770371098</c:v>
                </c:pt>
                <c:pt idx="2127">
                  <c:v>29.817808121666801</c:v>
                </c:pt>
                <c:pt idx="2128">
                  <c:v>29.832409572271501</c:v>
                </c:pt>
                <c:pt idx="2129">
                  <c:v>29.847018223180498</c:v>
                </c:pt>
                <c:pt idx="2130">
                  <c:v>29.8616249194706</c:v>
                </c:pt>
                <c:pt idx="2131">
                  <c:v>29.876228733218099</c:v>
                </c:pt>
                <c:pt idx="2132">
                  <c:v>29.890827542505001</c:v>
                </c:pt>
                <c:pt idx="2133">
                  <c:v>29.905431246397001</c:v>
                </c:pt>
                <c:pt idx="2134">
                  <c:v>29.9200321824074</c:v>
                </c:pt>
                <c:pt idx="2135">
                  <c:v>29.934640024834</c:v>
                </c:pt>
                <c:pt idx="2136">
                  <c:v>29.9492457037232</c:v>
                </c:pt>
                <c:pt idx="2137">
                  <c:v>29.9638486369956</c:v>
                </c:pt>
                <c:pt idx="2138">
                  <c:v>29.978446641506199</c:v>
                </c:pt>
                <c:pt idx="2139">
                  <c:v>29.9930494133291</c:v>
                </c:pt>
                <c:pt idx="2140">
                  <c:v>30</c:v>
                </c:pt>
                <c:pt idx="2141">
                  <c:v>30.014605689107299</c:v>
                </c:pt>
                <c:pt idx="2142">
                  <c:v>30.029207438509001</c:v>
                </c:pt>
                <c:pt idx="2143">
                  <c:v>30.043803220974802</c:v>
                </c:pt>
                <c:pt idx="2144">
                  <c:v>30.058394965875198</c:v>
                </c:pt>
                <c:pt idx="2145">
                  <c:v>30.0729921682371</c:v>
                </c:pt>
                <c:pt idx="2146">
                  <c:v>30.0875873170029</c:v>
                </c:pt>
                <c:pt idx="2147">
                  <c:v>30.102187432736301</c:v>
                </c:pt>
                <c:pt idx="2148">
                  <c:v>30.1167850531025</c:v>
                </c:pt>
                <c:pt idx="2149">
                  <c:v>30.131387171194099</c:v>
                </c:pt>
                <c:pt idx="2150">
                  <c:v>30.145986297301501</c:v>
                </c:pt>
                <c:pt idx="2151">
                  <c:v>30.1605928018007</c:v>
                </c:pt>
                <c:pt idx="2152">
                  <c:v>30.175197196429899</c:v>
                </c:pt>
                <c:pt idx="2153">
                  <c:v>30.189798610256599</c:v>
                </c:pt>
                <c:pt idx="2154">
                  <c:v>30.204395080389101</c:v>
                </c:pt>
                <c:pt idx="2155">
                  <c:v>30.218996419398302</c:v>
                </c:pt>
                <c:pt idx="2156">
                  <c:v>30.233595366424201</c:v>
                </c:pt>
                <c:pt idx="2157">
                  <c:v>30.248198543236601</c:v>
                </c:pt>
                <c:pt idx="2158">
                  <c:v>30.262798574514299</c:v>
                </c:pt>
                <c:pt idx="2159">
                  <c:v>30.277405513411502</c:v>
                </c:pt>
                <c:pt idx="2160">
                  <c:v>30.292010171175001</c:v>
                </c:pt>
                <c:pt idx="2161">
                  <c:v>30.306611902312799</c:v>
                </c:pt>
                <c:pt idx="2162">
                  <c:v>30.321208577272301</c:v>
                </c:pt>
                <c:pt idx="2163">
                  <c:v>30.335810279855799</c:v>
                </c:pt>
                <c:pt idx="2164">
                  <c:v>30.350409044627099</c:v>
                </c:pt>
                <c:pt idx="2165">
                  <c:v>30.365012437802001</c:v>
                </c:pt>
                <c:pt idx="2166">
                  <c:v>30.379612510073599</c:v>
                </c:pt>
                <c:pt idx="2167">
                  <c:v>30.394219491788402</c:v>
                </c:pt>
                <c:pt idx="2168">
                  <c:v>30.4088242174481</c:v>
                </c:pt>
                <c:pt idx="2169">
                  <c:v>30.423425776988498</c:v>
                </c:pt>
                <c:pt idx="2170">
                  <c:v>30.438022232666501</c:v>
                </c:pt>
                <c:pt idx="2171">
                  <c:v>30.452623638386601</c:v>
                </c:pt>
                <c:pt idx="2172">
                  <c:v>30.467222238559501</c:v>
                </c:pt>
                <c:pt idx="2173">
                  <c:v>30.481828189895499</c:v>
                </c:pt>
                <c:pt idx="2174">
                  <c:v>30.4964319316089</c:v>
                </c:pt>
                <c:pt idx="2175">
                  <c:v>30.511032557410999</c:v>
                </c:pt>
                <c:pt idx="2176">
                  <c:v>30.525628049594602</c:v>
                </c:pt>
                <c:pt idx="2177">
                  <c:v>30.5402285157516</c:v>
                </c:pt>
                <c:pt idx="2178">
                  <c:v>30.554826155125198</c:v>
                </c:pt>
                <c:pt idx="2179">
                  <c:v>30.5694312345124</c:v>
                </c:pt>
                <c:pt idx="2180">
                  <c:v>30.5840341865038</c:v>
                </c:pt>
                <c:pt idx="2181">
                  <c:v>30.5986342343244</c:v>
                </c:pt>
                <c:pt idx="2182">
                  <c:v>30.613229392215398</c:v>
                </c:pt>
                <c:pt idx="2183">
                  <c:v>30.627829356181401</c:v>
                </c:pt>
                <c:pt idx="2184">
                  <c:v>30.642426515475801</c:v>
                </c:pt>
                <c:pt idx="2185">
                  <c:v>30.657031138090598</c:v>
                </c:pt>
                <c:pt idx="2186">
                  <c:v>30.671633879115401</c:v>
                </c:pt>
                <c:pt idx="2187">
                  <c:v>30.686233550102202</c:v>
                </c:pt>
                <c:pt idx="2188">
                  <c:v>30.700828130456699</c:v>
                </c:pt>
                <c:pt idx="2189">
                  <c:v>30.715428009032902</c:v>
                </c:pt>
                <c:pt idx="2190">
                  <c:v>30.730025262785599</c:v>
                </c:pt>
                <c:pt idx="2191">
                  <c:v>30.7446301474432</c:v>
                </c:pt>
                <c:pt idx="2192">
                  <c:v>30.759233040311798</c:v>
                </c:pt>
                <c:pt idx="2193">
                  <c:v>30.7738334737648</c:v>
                </c:pt>
                <c:pt idx="2194">
                  <c:v>30.788429431143999</c:v>
                </c:pt>
                <c:pt idx="2195">
                  <c:v>30.803030301136101</c:v>
                </c:pt>
                <c:pt idx="2196">
                  <c:v>30.817628626979399</c:v>
                </c:pt>
                <c:pt idx="2197">
                  <c:v>30.832234637119701</c:v>
                </c:pt>
                <c:pt idx="2198">
                  <c:v>30.8468388225015</c:v>
                </c:pt>
                <c:pt idx="2199">
                  <c:v>30.861440218775101</c:v>
                </c:pt>
                <c:pt idx="2200">
                  <c:v>30.876036679451001</c:v>
                </c:pt>
                <c:pt idx="2201">
                  <c:v>30.8906382282739</c:v>
                </c:pt>
                <c:pt idx="2202">
                  <c:v>30.9052368476281</c:v>
                </c:pt>
                <c:pt idx="2203">
                  <c:v>30.919842958076298</c:v>
                </c:pt>
                <c:pt idx="2204">
                  <c:v>30.934447060439101</c:v>
                </c:pt>
                <c:pt idx="2205">
                  <c:v>30.949048460799499</c:v>
                </c:pt>
                <c:pt idx="2206">
                  <c:v>30.963644719005899</c:v>
                </c:pt>
                <c:pt idx="2207">
                  <c:v>30.978245969689102</c:v>
                </c:pt>
                <c:pt idx="2208">
                  <c:v>30.992844447716799</c:v>
                </c:pt>
                <c:pt idx="2209">
                  <c:v>31</c:v>
                </c:pt>
                <c:pt idx="2210">
                  <c:v>31.0146028077456</c:v>
                </c:pt>
                <c:pt idx="2211">
                  <c:v>31.029200708811398</c:v>
                </c:pt>
                <c:pt idx="2212">
                  <c:v>31.043795558612899</c:v>
                </c:pt>
                <c:pt idx="2213">
                  <c:v>31.0583989933398</c:v>
                </c:pt>
                <c:pt idx="2214">
                  <c:v>31.073000820812499</c:v>
                </c:pt>
                <c:pt idx="2215">
                  <c:v>31.087601015199599</c:v>
                </c:pt>
                <c:pt idx="2216">
                  <c:v>31.102195106477399</c:v>
                </c:pt>
                <c:pt idx="2217">
                  <c:v>31.116796112340101</c:v>
                </c:pt>
                <c:pt idx="2218">
                  <c:v>31.131395041818699</c:v>
                </c:pt>
                <c:pt idx="2219">
                  <c:v>31.145992387747999</c:v>
                </c:pt>
                <c:pt idx="2220">
                  <c:v>31.160583997563599</c:v>
                </c:pt>
                <c:pt idx="2221">
                  <c:v>31.175183309968201</c:v>
                </c:pt>
                <c:pt idx="2222">
                  <c:v>31.189781152083199</c:v>
                </c:pt>
                <c:pt idx="2223">
                  <c:v>31.204377502797499</c:v>
                </c:pt>
                <c:pt idx="2224">
                  <c:v>31.2189687355004</c:v>
                </c:pt>
                <c:pt idx="2225">
                  <c:v>31.2335680097673</c:v>
                </c:pt>
                <c:pt idx="2226">
                  <c:v>31.248165934986499</c:v>
                </c:pt>
                <c:pt idx="2227">
                  <c:v>31.262762649404301</c:v>
                </c:pt>
                <c:pt idx="2228">
                  <c:v>31.277354103509499</c:v>
                </c:pt>
                <c:pt idx="2229">
                  <c:v>31.291953688564998</c:v>
                </c:pt>
                <c:pt idx="2230">
                  <c:v>31.306552004836899</c:v>
                </c:pt>
                <c:pt idx="2231">
                  <c:v>31.3211490773881</c:v>
                </c:pt>
                <c:pt idx="2232">
                  <c:v>31.3357407567709</c:v>
                </c:pt>
                <c:pt idx="2233">
                  <c:v>31.350340660107101</c:v>
                </c:pt>
                <c:pt idx="2234">
                  <c:v>31.364939300138399</c:v>
                </c:pt>
                <c:pt idx="2235">
                  <c:v>31.3795367680464</c:v>
                </c:pt>
                <c:pt idx="2236">
                  <c:v>31.394128861457599</c:v>
                </c:pt>
                <c:pt idx="2237">
                  <c:v>31.4087290232325</c:v>
                </c:pt>
                <c:pt idx="2238">
                  <c:v>31.423327980728899</c:v>
                </c:pt>
                <c:pt idx="2239">
                  <c:v>31.4379254916417</c:v>
                </c:pt>
                <c:pt idx="2240">
                  <c:v>31.452517664895399</c:v>
                </c:pt>
                <c:pt idx="2241">
                  <c:v>31.467117946094898</c:v>
                </c:pt>
                <c:pt idx="2242">
                  <c:v>31.481716961696701</c:v>
                </c:pt>
                <c:pt idx="2243">
                  <c:v>31.496314766753301</c:v>
                </c:pt>
                <c:pt idx="2244">
                  <c:v>31.5109070454501</c:v>
                </c:pt>
                <c:pt idx="2245">
                  <c:v>31.525507189550002</c:v>
                </c:pt>
                <c:pt idx="2246">
                  <c:v>31.540106032413998</c:v>
                </c:pt>
                <c:pt idx="2247">
                  <c:v>31.5547037179984</c:v>
                </c:pt>
                <c:pt idx="2248">
                  <c:v>31.569296242318799</c:v>
                </c:pt>
                <c:pt idx="2249">
                  <c:v>31.583896797080101</c:v>
                </c:pt>
                <c:pt idx="2250">
                  <c:v>31.598496146279</c:v>
                </c:pt>
                <c:pt idx="2251">
                  <c:v>31.613094452123999</c:v>
                </c:pt>
                <c:pt idx="2252">
                  <c:v>31.6276873610148</c:v>
                </c:pt>
                <c:pt idx="2253">
                  <c:v>31.642288446041398</c:v>
                </c:pt>
                <c:pt idx="2254">
                  <c:v>31.656888428025798</c:v>
                </c:pt>
                <c:pt idx="2255">
                  <c:v>31.671487324602499</c:v>
                </c:pt>
                <c:pt idx="2256">
                  <c:v>31.686080779590799</c:v>
                </c:pt>
                <c:pt idx="2257">
                  <c:v>31.7006795822447</c:v>
                </c:pt>
                <c:pt idx="2258">
                  <c:v>31.7152761058592</c:v>
                </c:pt>
                <c:pt idx="2259">
                  <c:v>31.7298797590839</c:v>
                </c:pt>
                <c:pt idx="2260">
                  <c:v>31.744481548887801</c:v>
                </c:pt>
                <c:pt idx="2261">
                  <c:v>31.759080659031302</c:v>
                </c:pt>
                <c:pt idx="2262">
                  <c:v>31.773675001555802</c:v>
                </c:pt>
                <c:pt idx="2263">
                  <c:v>31.788276949178702</c:v>
                </c:pt>
                <c:pt idx="2264">
                  <c:v>31.802877134060498</c:v>
                </c:pt>
                <c:pt idx="2265">
                  <c:v>31.817476215199601</c:v>
                </c:pt>
                <c:pt idx="2266">
                  <c:v>31.8320697252027</c:v>
                </c:pt>
                <c:pt idx="2267">
                  <c:v>31.8466681803352</c:v>
                </c:pt>
                <c:pt idx="2268">
                  <c:v>31.861263871133399</c:v>
                </c:pt>
                <c:pt idx="2269">
                  <c:v>31.875866818530199</c:v>
                </c:pt>
                <c:pt idx="2270">
                  <c:v>31.890467818347599</c:v>
                </c:pt>
                <c:pt idx="2271">
                  <c:v>31.9050662619332</c:v>
                </c:pt>
                <c:pt idx="2272">
                  <c:v>31.919659782723102</c:v>
                </c:pt>
                <c:pt idx="2273">
                  <c:v>31.934258270824099</c:v>
                </c:pt>
                <c:pt idx="2274">
                  <c:v>31.948854274989699</c:v>
                </c:pt>
                <c:pt idx="2275">
                  <c:v>31.963457375777701</c:v>
                </c:pt>
                <c:pt idx="2276">
                  <c:v>31.978058492042202</c:v>
                </c:pt>
                <c:pt idx="2277">
                  <c:v>31.9926568981709</c:v>
                </c:pt>
                <c:pt idx="2278">
                  <c:v>32</c:v>
                </c:pt>
                <c:pt idx="2279">
                  <c:v>32.014597764326801</c:v>
                </c:pt>
                <c:pt idx="2280">
                  <c:v>32.029189618852598</c:v>
                </c:pt>
                <c:pt idx="2281">
                  <c:v>32.043783265303098</c:v>
                </c:pt>
                <c:pt idx="2282">
                  <c:v>32.058374531552602</c:v>
                </c:pt>
                <c:pt idx="2283">
                  <c:v>32.072971469970398</c:v>
                </c:pt>
                <c:pt idx="2284">
                  <c:v>32.087565953540299</c:v>
                </c:pt>
                <c:pt idx="2285">
                  <c:v>32.102165219340897</c:v>
                </c:pt>
                <c:pt idx="2286">
                  <c:v>32.116761573698</c:v>
                </c:pt>
                <c:pt idx="2287">
                  <c:v>32.131362404158601</c:v>
                </c:pt>
                <c:pt idx="2288">
                  <c:v>32.145959902814504</c:v>
                </c:pt>
                <c:pt idx="2289">
                  <c:v>32.1605616790455</c:v>
                </c:pt>
                <c:pt idx="2290">
                  <c:v>32.175160200149598</c:v>
                </c:pt>
                <c:pt idx="2291">
                  <c:v>32.189762476063898</c:v>
                </c:pt>
                <c:pt idx="2292">
                  <c:v>32.204361084548999</c:v>
                </c:pt>
                <c:pt idx="2293">
                  <c:v>32.218963380125402</c:v>
                </c:pt>
                <c:pt idx="2294">
                  <c:v>32.233561880899799</c:v>
                </c:pt>
                <c:pt idx="2295">
                  <c:v>32.248164057029499</c:v>
                </c:pt>
                <c:pt idx="2296">
                  <c:v>32.262762313621401</c:v>
                </c:pt>
                <c:pt idx="2297">
                  <c:v>32.277364274836401</c:v>
                </c:pt>
                <c:pt idx="2298">
                  <c:v>32.291962246685998</c:v>
                </c:pt>
                <c:pt idx="2299">
                  <c:v>32.306564107655902</c:v>
                </c:pt>
                <c:pt idx="2300">
                  <c:v>32.321161981790503</c:v>
                </c:pt>
                <c:pt idx="2301">
                  <c:v>32.335763470551598</c:v>
                </c:pt>
                <c:pt idx="2302">
                  <c:v>32.350360884423999</c:v>
                </c:pt>
                <c:pt idx="2303">
                  <c:v>32.364961912760499</c:v>
                </c:pt>
                <c:pt idx="2304">
                  <c:v>32.379559131870302</c:v>
                </c:pt>
                <c:pt idx="2305">
                  <c:v>32.394159992237697</c:v>
                </c:pt>
                <c:pt idx="2306">
                  <c:v>32.4087568851009</c:v>
                </c:pt>
                <c:pt idx="2307">
                  <c:v>32.423357704069502</c:v>
                </c:pt>
                <c:pt idx="2308">
                  <c:v>32.437954504714199</c:v>
                </c:pt>
                <c:pt idx="2309">
                  <c:v>32.452554923986597</c:v>
                </c:pt>
                <c:pt idx="2310">
                  <c:v>32.467151509436697</c:v>
                </c:pt>
                <c:pt idx="2311">
                  <c:v>32.481752081021298</c:v>
                </c:pt>
                <c:pt idx="2312">
                  <c:v>32.496348798801797</c:v>
                </c:pt>
                <c:pt idx="2313">
                  <c:v>32.510949509992599</c:v>
                </c:pt>
                <c:pt idx="2314">
                  <c:v>32.525546544542301</c:v>
                </c:pt>
                <c:pt idx="2315">
                  <c:v>32.540147717021</c:v>
                </c:pt>
                <c:pt idx="2316">
                  <c:v>32.5547451140161</c:v>
                </c:pt>
                <c:pt idx="2317">
                  <c:v>32.569346665244602</c:v>
                </c:pt>
                <c:pt idx="2318">
                  <c:v>32.583944458469198</c:v>
                </c:pt>
                <c:pt idx="2319">
                  <c:v>32.598545958651499</c:v>
                </c:pt>
                <c:pt idx="2320">
                  <c:v>32.613143820243103</c:v>
                </c:pt>
                <c:pt idx="2321">
                  <c:v>32.627745700715501</c:v>
                </c:pt>
                <c:pt idx="2322">
                  <c:v>32.642343879150999</c:v>
                </c:pt>
                <c:pt idx="2323">
                  <c:v>32.6569460415569</c:v>
                </c:pt>
                <c:pt idx="2324">
                  <c:v>32.671544339844502</c:v>
                </c:pt>
                <c:pt idx="2325">
                  <c:v>32.686146327879797</c:v>
                </c:pt>
                <c:pt idx="2326">
                  <c:v>32.700744627354801</c:v>
                </c:pt>
                <c:pt idx="2327">
                  <c:v>32.715346729280597</c:v>
                </c:pt>
                <c:pt idx="2328">
                  <c:v>32.729944856304797</c:v>
                </c:pt>
                <c:pt idx="2329">
                  <c:v>32.744546712932497</c:v>
                </c:pt>
                <c:pt idx="2330">
                  <c:v>32.759144571535401</c:v>
                </c:pt>
                <c:pt idx="2331">
                  <c:v>32.773746165394897</c:v>
                </c:pt>
                <c:pt idx="2332">
                  <c:v>32.788343953257403</c:v>
                </c:pt>
                <c:pt idx="2333">
                  <c:v>32.802945380471598</c:v>
                </c:pt>
                <c:pt idx="2334">
                  <c:v>32.817543063972103</c:v>
                </c:pt>
                <c:pt idx="2335">
                  <c:v>32.832144363051697</c:v>
                </c:pt>
                <c:pt idx="2336">
                  <c:v>32.846741782598798</c:v>
                </c:pt>
                <c:pt idx="2337">
                  <c:v>32.861342912866498</c:v>
                </c:pt>
                <c:pt idx="2338">
                  <c:v>32.8759400020854</c:v>
                </c:pt>
                <c:pt idx="2339">
                  <c:v>32.890541046923502</c:v>
                </c:pt>
                <c:pt idx="2340">
                  <c:v>32.905138180159398</c:v>
                </c:pt>
                <c:pt idx="2341">
                  <c:v>32.919738832060801</c:v>
                </c:pt>
                <c:pt idx="2342">
                  <c:v>32.934335563260198</c:v>
                </c:pt>
                <c:pt idx="2343">
                  <c:v>32.948936119577198</c:v>
                </c:pt>
                <c:pt idx="2344">
                  <c:v>32.963532653491903</c:v>
                </c:pt>
                <c:pt idx="2345">
                  <c:v>32.978132997474802</c:v>
                </c:pt>
                <c:pt idx="2346">
                  <c:v>32.992729355514498</c:v>
                </c:pt>
                <c:pt idx="2347">
                  <c:v>33</c:v>
                </c:pt>
                <c:pt idx="2348">
                  <c:v>33.014596929534598</c:v>
                </c:pt>
                <c:pt idx="2349">
                  <c:v>33.029199132618302</c:v>
                </c:pt>
                <c:pt idx="2350">
                  <c:v>33.043799322415403</c:v>
                </c:pt>
                <c:pt idx="2351">
                  <c:v>33.058397119369999</c:v>
                </c:pt>
                <c:pt idx="2352">
                  <c:v>33.072989821121602</c:v>
                </c:pt>
                <c:pt idx="2353">
                  <c:v>33.087588985593797</c:v>
                </c:pt>
                <c:pt idx="2354">
                  <c:v>33.102185690064701</c:v>
                </c:pt>
                <c:pt idx="2355">
                  <c:v>33.11678068861</c:v>
                </c:pt>
                <c:pt idx="2356">
                  <c:v>33.131369654831602</c:v>
                </c:pt>
                <c:pt idx="2357">
                  <c:v>33.145964591627603</c:v>
                </c:pt>
                <c:pt idx="2358">
                  <c:v>33.160555492312199</c:v>
                </c:pt>
                <c:pt idx="2359">
                  <c:v>33.175153744692302</c:v>
                </c:pt>
                <c:pt idx="2360">
                  <c:v>33.189749920340297</c:v>
                </c:pt>
                <c:pt idx="2361">
                  <c:v>33.2043438179765</c:v>
                </c:pt>
                <c:pt idx="2362">
                  <c:v>33.218931855062998</c:v>
                </c:pt>
                <c:pt idx="2363">
                  <c:v>33.233525042873403</c:v>
                </c:pt>
                <c:pt idx="2364">
                  <c:v>33.248115745187498</c:v>
                </c:pt>
                <c:pt idx="2365">
                  <c:v>33.262714152432302</c:v>
                </c:pt>
                <c:pt idx="2366">
                  <c:v>33.277310795531498</c:v>
                </c:pt>
                <c:pt idx="2367">
                  <c:v>33.291904545766599</c:v>
                </c:pt>
                <c:pt idx="2368">
                  <c:v>33.306493519110099</c:v>
                </c:pt>
                <c:pt idx="2369">
                  <c:v>33.321087593997802</c:v>
                </c:pt>
                <c:pt idx="2370">
                  <c:v>33.335679033915802</c:v>
                </c:pt>
                <c:pt idx="2371">
                  <c:v>33.3502777064868</c:v>
                </c:pt>
                <c:pt idx="2372">
                  <c:v>33.3648744835263</c:v>
                </c:pt>
                <c:pt idx="2373">
                  <c:v>33.379468514159001</c:v>
                </c:pt>
                <c:pt idx="2374">
                  <c:v>33.394057780323401</c:v>
                </c:pt>
                <c:pt idx="2375">
                  <c:v>33.408651804993397</c:v>
                </c:pt>
                <c:pt idx="2376">
                  <c:v>33.423243156940103</c:v>
                </c:pt>
                <c:pt idx="2377">
                  <c:v>33.4378416953775</c:v>
                </c:pt>
                <c:pt idx="2378">
                  <c:v>33.4524382575988</c:v>
                </c:pt>
                <c:pt idx="2379">
                  <c:v>33.467032061235102</c:v>
                </c:pt>
                <c:pt idx="2380">
                  <c:v>33.481620994993897</c:v>
                </c:pt>
                <c:pt idx="2381">
                  <c:v>33.496214921384301</c:v>
                </c:pt>
                <c:pt idx="2382">
                  <c:v>33.510806131251201</c:v>
                </c:pt>
                <c:pt idx="2383">
                  <c:v>33.525404332416599</c:v>
                </c:pt>
                <c:pt idx="2384">
                  <c:v>33.540000776488299</c:v>
                </c:pt>
                <c:pt idx="2385">
                  <c:v>33.554594561131204</c:v>
                </c:pt>
                <c:pt idx="2386">
                  <c:v>33.569183500746902</c:v>
                </c:pt>
                <c:pt idx="2387">
                  <c:v>33.583777156048299</c:v>
                </c:pt>
                <c:pt idx="2388">
                  <c:v>33.598368106796798</c:v>
                </c:pt>
                <c:pt idx="2389">
                  <c:v>33.612966054396701</c:v>
                </c:pt>
                <c:pt idx="2390">
                  <c:v>33.6275619281259</c:v>
                </c:pt>
                <c:pt idx="2391">
                  <c:v>33.6421549206555</c:v>
                </c:pt>
                <c:pt idx="2392">
                  <c:v>33.656742742524401</c:v>
                </c:pt>
                <c:pt idx="2393">
                  <c:v>33.671335211050597</c:v>
                </c:pt>
                <c:pt idx="2394">
                  <c:v>33.6859247667945</c:v>
                </c:pt>
                <c:pt idx="2395">
                  <c:v>33.700521095902303</c:v>
                </c:pt>
                <c:pt idx="2396">
                  <c:v>33.715115239918198</c:v>
                </c:pt>
                <c:pt idx="2397">
                  <c:v>33.729706534397799</c:v>
                </c:pt>
                <c:pt idx="2398">
                  <c:v>33.744292700173503</c:v>
                </c:pt>
                <c:pt idx="2399">
                  <c:v>33.758883471732098</c:v>
                </c:pt>
                <c:pt idx="2400">
                  <c:v>33.773471448852099</c:v>
                </c:pt>
                <c:pt idx="2401">
                  <c:v>33.788066325064399</c:v>
                </c:pt>
                <c:pt idx="2402">
                  <c:v>33.802658947714903</c:v>
                </c:pt>
                <c:pt idx="2403">
                  <c:v>33.817248635616998</c:v>
                </c:pt>
                <c:pt idx="2404">
                  <c:v>33.8318331820795</c:v>
                </c:pt>
                <c:pt idx="2405">
                  <c:v>33.8464228573377</c:v>
                </c:pt>
                <c:pt idx="2406">
                  <c:v>33.8610099320572</c:v>
                </c:pt>
                <c:pt idx="2407">
                  <c:v>33.8756041197557</c:v>
                </c:pt>
                <c:pt idx="2408">
                  <c:v>33.8901964884923</c:v>
                </c:pt>
                <c:pt idx="2409">
                  <c:v>33.904786320383799</c:v>
                </c:pt>
                <c:pt idx="2410">
                  <c:v>33.919371357604398</c:v>
                </c:pt>
                <c:pt idx="2411">
                  <c:v>33.933961542048003</c:v>
                </c:pt>
                <c:pt idx="2412">
                  <c:v>33.948549063620597</c:v>
                </c:pt>
                <c:pt idx="2413">
                  <c:v>33.963143931502998</c:v>
                </c:pt>
                <c:pt idx="2414">
                  <c:v>33.9777368033917</c:v>
                </c:pt>
                <c:pt idx="2415">
                  <c:v>33.992327114368997</c:v>
                </c:pt>
                <c:pt idx="2416">
                  <c:v>34</c:v>
                </c:pt>
                <c:pt idx="2417">
                  <c:v>34.0145898194951</c:v>
                </c:pt>
                <c:pt idx="2418">
                  <c:v>34.0291739685347</c:v>
                </c:pt>
                <c:pt idx="2419">
                  <c:v>34.043759659616597</c:v>
                </c:pt>
                <c:pt idx="2420">
                  <c:v>34.058343121510902</c:v>
                </c:pt>
                <c:pt idx="2421">
                  <c:v>34.072932210030302</c:v>
                </c:pt>
                <c:pt idx="2422">
                  <c:v>34.087518598055198</c:v>
                </c:pt>
                <c:pt idx="2423">
                  <c:v>34.1021096879591</c:v>
                </c:pt>
                <c:pt idx="2424">
                  <c:v>34.1166978293247</c:v>
                </c:pt>
                <c:pt idx="2425">
                  <c:v>34.131290415500402</c:v>
                </c:pt>
                <c:pt idx="2426">
                  <c:v>34.145879750492199</c:v>
                </c:pt>
                <c:pt idx="2427">
                  <c:v>34.1604730667867</c:v>
                </c:pt>
                <c:pt idx="2428">
                  <c:v>34.175062970400099</c:v>
                </c:pt>
                <c:pt idx="2429">
                  <c:v>34.189656610519002</c:v>
                </c:pt>
                <c:pt idx="2430">
                  <c:v>34.204246629290701</c:v>
                </c:pt>
                <c:pt idx="2431">
                  <c:v>34.2188403495757</c:v>
                </c:pt>
                <c:pt idx="2432">
                  <c:v>34.233430301119597</c:v>
                </c:pt>
                <c:pt idx="2433">
                  <c:v>34.248024081317901</c:v>
                </c:pt>
                <c:pt idx="2434">
                  <c:v>34.262614080794599</c:v>
                </c:pt>
                <c:pt idx="2435">
                  <c:v>34.277207730377</c:v>
                </c:pt>
                <c:pt idx="2436">
                  <c:v>34.291797492832202</c:v>
                </c:pt>
                <c:pt idx="2437">
                  <c:v>34.306391070789999</c:v>
                </c:pt>
                <c:pt idx="2438">
                  <c:v>34.320980786456602</c:v>
                </c:pt>
                <c:pt idx="2439">
                  <c:v>34.335574355475899</c:v>
                </c:pt>
                <c:pt idx="2440">
                  <c:v>34.350163944387198</c:v>
                </c:pt>
                <c:pt idx="2441">
                  <c:v>34.364757265788</c:v>
                </c:pt>
                <c:pt idx="2442">
                  <c:v>34.379346839647503</c:v>
                </c:pt>
                <c:pt idx="2443">
                  <c:v>34.393940080807702</c:v>
                </c:pt>
                <c:pt idx="2444">
                  <c:v>34.408529623404398</c:v>
                </c:pt>
                <c:pt idx="2445">
                  <c:v>34.423122984940903</c:v>
                </c:pt>
                <c:pt idx="2446">
                  <c:v>34.437712612228403</c:v>
                </c:pt>
                <c:pt idx="2447">
                  <c:v>34.452306092677901</c:v>
                </c:pt>
                <c:pt idx="2448">
                  <c:v>34.466895919849598</c:v>
                </c:pt>
                <c:pt idx="2449">
                  <c:v>34.481489642775998</c:v>
                </c:pt>
                <c:pt idx="2450">
                  <c:v>34.496079720182799</c:v>
                </c:pt>
                <c:pt idx="2451">
                  <c:v>34.510673731147399</c:v>
                </c:pt>
                <c:pt idx="2452">
                  <c:v>34.525264041374598</c:v>
                </c:pt>
                <c:pt idx="2453">
                  <c:v>34.5398585069604</c:v>
                </c:pt>
                <c:pt idx="2454">
                  <c:v>34.554449110660997</c:v>
                </c:pt>
                <c:pt idx="2455">
                  <c:v>34.569043746661798</c:v>
                </c:pt>
                <c:pt idx="2456">
                  <c:v>34.583634603703899</c:v>
                </c:pt>
                <c:pt idx="2457">
                  <c:v>34.598229197946203</c:v>
                </c:pt>
                <c:pt idx="2458">
                  <c:v>34.612819843703498</c:v>
                </c:pt>
                <c:pt idx="2459">
                  <c:v>34.627414464441998</c:v>
                </c:pt>
                <c:pt idx="2460">
                  <c:v>34.642005241769297</c:v>
                </c:pt>
                <c:pt idx="2461">
                  <c:v>34.656599717765303</c:v>
                </c:pt>
                <c:pt idx="2462">
                  <c:v>34.671190242340501</c:v>
                </c:pt>
                <c:pt idx="2463">
                  <c:v>34.685784387213197</c:v>
                </c:pt>
                <c:pt idx="2464">
                  <c:v>34.700374590825902</c:v>
                </c:pt>
                <c:pt idx="2465">
                  <c:v>34.714968374361099</c:v>
                </c:pt>
                <c:pt idx="2466">
                  <c:v>34.729558171377903</c:v>
                </c:pt>
                <c:pt idx="2467">
                  <c:v>34.744151770533499</c:v>
                </c:pt>
                <c:pt idx="2468">
                  <c:v>34.7587415050968</c:v>
                </c:pt>
                <c:pt idx="2469">
                  <c:v>34.773334750065999</c:v>
                </c:pt>
                <c:pt idx="2470">
                  <c:v>34.787924096022898</c:v>
                </c:pt>
                <c:pt idx="2471">
                  <c:v>34.802517143096402</c:v>
                </c:pt>
                <c:pt idx="2472">
                  <c:v>34.8171063787482</c:v>
                </c:pt>
                <c:pt idx="2473">
                  <c:v>34.831699272031798</c:v>
                </c:pt>
                <c:pt idx="2474">
                  <c:v>34.846288341214702</c:v>
                </c:pt>
                <c:pt idx="2475">
                  <c:v>34.860881217007297</c:v>
                </c:pt>
                <c:pt idx="2476">
                  <c:v>34.875470072840997</c:v>
                </c:pt>
                <c:pt idx="2477">
                  <c:v>34.8900627692123</c:v>
                </c:pt>
                <c:pt idx="2478">
                  <c:v>34.904651647112402</c:v>
                </c:pt>
                <c:pt idx="2479">
                  <c:v>34.919244329299197</c:v>
                </c:pt>
                <c:pt idx="2480">
                  <c:v>34.933833084039399</c:v>
                </c:pt>
                <c:pt idx="2481">
                  <c:v>34.948425580280798</c:v>
                </c:pt>
                <c:pt idx="2482">
                  <c:v>34.963014367698101</c:v>
                </c:pt>
                <c:pt idx="2483">
                  <c:v>34.977606920821998</c:v>
                </c:pt>
                <c:pt idx="2484">
                  <c:v>34.992195754010901</c:v>
                </c:pt>
                <c:pt idx="2485">
                  <c:v>35</c:v>
                </c:pt>
                <c:pt idx="2486">
                  <c:v>35.014589303647597</c:v>
                </c:pt>
                <c:pt idx="2487">
                  <c:v>35.0291840738427</c:v>
                </c:pt>
                <c:pt idx="2488">
                  <c:v>35.043776774380497</c:v>
                </c:pt>
                <c:pt idx="2489">
                  <c:v>35.058367095265702</c:v>
                </c:pt>
                <c:pt idx="2490">
                  <c:v>35.072952323765399</c:v>
                </c:pt>
                <c:pt idx="2491">
                  <c:v>35.087541443430901</c:v>
                </c:pt>
                <c:pt idx="2492">
                  <c:v>35.102127225502002</c:v>
                </c:pt>
                <c:pt idx="2493">
                  <c:v>35.116719897662797</c:v>
                </c:pt>
                <c:pt idx="2494">
                  <c:v>35.131310167445697</c:v>
                </c:pt>
                <c:pt idx="2495">
                  <c:v>35.145898479325801</c:v>
                </c:pt>
                <c:pt idx="2496">
                  <c:v>35.160480804898597</c:v>
                </c:pt>
                <c:pt idx="2497">
                  <c:v>35.175067865692597</c:v>
                </c:pt>
                <c:pt idx="2498">
                  <c:v>35.189652409000402</c:v>
                </c:pt>
                <c:pt idx="2499">
                  <c:v>35.204244322753297</c:v>
                </c:pt>
                <c:pt idx="2500">
                  <c:v>35.2188342303496</c:v>
                </c:pt>
                <c:pt idx="2501">
                  <c:v>35.233421248396702</c:v>
                </c:pt>
                <c:pt idx="2502">
                  <c:v>35.248003639497</c:v>
                </c:pt>
                <c:pt idx="2503">
                  <c:v>35.2625911658726</c:v>
                </c:pt>
                <c:pt idx="2504">
                  <c:v>35.277176019026101</c:v>
                </c:pt>
                <c:pt idx="2505">
                  <c:v>35.291768391330201</c:v>
                </c:pt>
                <c:pt idx="2506">
                  <c:v>35.306359006181403</c:v>
                </c:pt>
                <c:pt idx="2507">
                  <c:v>35.320946891365601</c:v>
                </c:pt>
                <c:pt idx="2508">
                  <c:v>35.335529907662298</c:v>
                </c:pt>
                <c:pt idx="2509">
                  <c:v>35.350118288540003</c:v>
                </c:pt>
                <c:pt idx="2510">
                  <c:v>35.364704016418401</c:v>
                </c:pt>
                <c:pt idx="2511">
                  <c:v>35.379297231351003</c:v>
                </c:pt>
                <c:pt idx="2512">
                  <c:v>35.3938887049719</c:v>
                </c:pt>
                <c:pt idx="2513">
                  <c:v>35.408477521229301</c:v>
                </c:pt>
                <c:pt idx="2514">
                  <c:v>35.423061641230802</c:v>
                </c:pt>
                <c:pt idx="2515">
                  <c:v>35.437650719275098</c:v>
                </c:pt>
                <c:pt idx="2516">
                  <c:v>35.452236983812597</c:v>
                </c:pt>
                <c:pt idx="2517">
                  <c:v>35.466830563205498</c:v>
                </c:pt>
                <c:pt idx="2518">
                  <c:v>35.481422081886002</c:v>
                </c:pt>
                <c:pt idx="2519">
                  <c:v>35.496010915606199</c:v>
                </c:pt>
                <c:pt idx="2520">
                  <c:v>35.510594669792802</c:v>
                </c:pt>
                <c:pt idx="2521">
                  <c:v>35.525183271265703</c:v>
                </c:pt>
                <c:pt idx="2522">
                  <c:v>35.539768854826697</c:v>
                </c:pt>
                <c:pt idx="2523">
                  <c:v>35.5543614711572</c:v>
                </c:pt>
                <c:pt idx="2524">
                  <c:v>35.5689520448732</c:v>
                </c:pt>
                <c:pt idx="2525">
                  <c:v>35.583539808282197</c:v>
                </c:pt>
                <c:pt idx="2526">
                  <c:v>35.598122683859501</c:v>
                </c:pt>
                <c:pt idx="2527">
                  <c:v>35.612710379897997</c:v>
                </c:pt>
                <c:pt idx="2528">
                  <c:v>35.627295231403501</c:v>
                </c:pt>
                <c:pt idx="2529">
                  <c:v>35.641887262252297</c:v>
                </c:pt>
                <c:pt idx="2530">
                  <c:v>35.656477321795897</c:v>
                </c:pt>
                <c:pt idx="2531">
                  <c:v>35.671064478335502</c:v>
                </c:pt>
                <c:pt idx="2532">
                  <c:v>35.685646811807203</c:v>
                </c:pt>
                <c:pt idx="2533">
                  <c:v>35.700234296611498</c:v>
                </c:pt>
                <c:pt idx="2534">
                  <c:v>35.714819002624701</c:v>
                </c:pt>
                <c:pt idx="2535">
                  <c:v>35.7294110101329</c:v>
                </c:pt>
                <c:pt idx="2536">
                  <c:v>35.744000936724902</c:v>
                </c:pt>
                <c:pt idx="2537">
                  <c:v>35.758588160057997</c:v>
                </c:pt>
                <c:pt idx="2538">
                  <c:v>35.773170888321197</c:v>
                </c:pt>
                <c:pt idx="2539">
                  <c:v>35.787758366432698</c:v>
                </c:pt>
                <c:pt idx="2540">
                  <c:v>35.802343149452398</c:v>
                </c:pt>
                <c:pt idx="2541">
                  <c:v>35.816935316348598</c:v>
                </c:pt>
                <c:pt idx="2542">
                  <c:v>35.831525550063503</c:v>
                </c:pt>
                <c:pt idx="2543">
                  <c:v>35.846113024672498</c:v>
                </c:pt>
                <c:pt idx="2544">
                  <c:v>35.8606956276451</c:v>
                </c:pt>
                <c:pt idx="2545">
                  <c:v>35.875283430428802</c:v>
                </c:pt>
                <c:pt idx="2546">
                  <c:v>35.889868532572599</c:v>
                </c:pt>
                <c:pt idx="2547">
                  <c:v>35.904460864738397</c:v>
                </c:pt>
                <c:pt idx="2548">
                  <c:v>35.919051096154099</c:v>
                </c:pt>
                <c:pt idx="2549">
                  <c:v>35.933638653727698</c:v>
                </c:pt>
                <c:pt idx="2550">
                  <c:v>35.948221721120198</c:v>
                </c:pt>
                <c:pt idx="2551">
                  <c:v>35.962809627640503</c:v>
                </c:pt>
                <c:pt idx="2552">
                  <c:v>35.9773948088582</c:v>
                </c:pt>
                <c:pt idx="2553">
                  <c:v>35.991987210721298</c:v>
                </c:pt>
                <c:pt idx="2554">
                  <c:v>36</c:v>
                </c:pt>
                <c:pt idx="2555">
                  <c:v>36.014588163164802</c:v>
                </c:pt>
                <c:pt idx="2556">
                  <c:v>36.029167265737598</c:v>
                </c:pt>
                <c:pt idx="2557">
                  <c:v>36.043748546928001</c:v>
                </c:pt>
                <c:pt idx="2558">
                  <c:v>36.058328060616098</c:v>
                </c:pt>
                <c:pt idx="2559">
                  <c:v>36.072913663431102</c:v>
                </c:pt>
                <c:pt idx="2560">
                  <c:v>36.087496740325697</c:v>
                </c:pt>
                <c:pt idx="2561">
                  <c:v>36.102084736088599</c:v>
                </c:pt>
                <c:pt idx="2562">
                  <c:v>36.116670330213303</c:v>
                </c:pt>
                <c:pt idx="2563">
                  <c:v>36.131260285303</c:v>
                </c:pt>
                <c:pt idx="2564">
                  <c:v>36.1458471665606</c:v>
                </c:pt>
                <c:pt idx="2565">
                  <c:v>36.160438492575103</c:v>
                </c:pt>
                <c:pt idx="2566">
                  <c:v>36.175026504706999</c:v>
                </c:pt>
                <c:pt idx="2567">
                  <c:v>36.189618533784099</c:v>
                </c:pt>
                <c:pt idx="2568">
                  <c:v>36.204206979363803</c:v>
                </c:pt>
                <c:pt idx="2569">
                  <c:v>36.218799471288698</c:v>
                </c:pt>
                <c:pt idx="2570">
                  <c:v>36.233388314297997</c:v>
                </c:pt>
                <c:pt idx="2571">
                  <c:v>36.247981173573002</c:v>
                </c:pt>
                <c:pt idx="2572">
                  <c:v>36.2625701273058</c:v>
                </c:pt>
                <c:pt idx="2573">
                  <c:v>36.277163076551297</c:v>
                </c:pt>
                <c:pt idx="2574">
                  <c:v>36.291752512648202</c:v>
                </c:pt>
                <c:pt idx="2575">
                  <c:v>36.306345852097103</c:v>
                </c:pt>
                <c:pt idx="2576">
                  <c:v>36.320935466429397</c:v>
                </c:pt>
                <c:pt idx="2577">
                  <c:v>36.335528951432202</c:v>
                </c:pt>
                <c:pt idx="2578">
                  <c:v>36.350118815745603</c:v>
                </c:pt>
                <c:pt idx="2579">
                  <c:v>36.364712446461098</c:v>
                </c:pt>
                <c:pt idx="2580">
                  <c:v>36.379302330699097</c:v>
                </c:pt>
                <c:pt idx="2581">
                  <c:v>36.393896245867197</c:v>
                </c:pt>
                <c:pt idx="2582">
                  <c:v>36.408486430039297</c:v>
                </c:pt>
                <c:pt idx="2583">
                  <c:v>36.423080597433596</c:v>
                </c:pt>
                <c:pt idx="2584">
                  <c:v>36.437670850743999</c:v>
                </c:pt>
                <c:pt idx="2585">
                  <c:v>36.452264875573697</c:v>
                </c:pt>
                <c:pt idx="2586">
                  <c:v>36.466854813166798</c:v>
                </c:pt>
                <c:pt idx="2587">
                  <c:v>36.4814484472261</c:v>
                </c:pt>
                <c:pt idx="2588">
                  <c:v>36.496038064624798</c:v>
                </c:pt>
                <c:pt idx="2589">
                  <c:v>36.5106312929856</c:v>
                </c:pt>
                <c:pt idx="2590">
                  <c:v>36.525220647620102</c:v>
                </c:pt>
                <c:pt idx="2591">
                  <c:v>36.539813597200897</c:v>
                </c:pt>
                <c:pt idx="2592">
                  <c:v>36.554402341713001</c:v>
                </c:pt>
                <c:pt idx="2593">
                  <c:v>36.568994751812902</c:v>
                </c:pt>
                <c:pt idx="2594">
                  <c:v>36.583583030019497</c:v>
                </c:pt>
                <c:pt idx="2595">
                  <c:v>36.598174873494102</c:v>
                </c:pt>
                <c:pt idx="2596">
                  <c:v>36.612762594893397</c:v>
                </c:pt>
                <c:pt idx="2597">
                  <c:v>36.627353943857003</c:v>
                </c:pt>
                <c:pt idx="2598">
                  <c:v>36.641941294126902</c:v>
                </c:pt>
                <c:pt idx="2599">
                  <c:v>36.656532390560599</c:v>
                </c:pt>
                <c:pt idx="2600">
                  <c:v>36.671119623077999</c:v>
                </c:pt>
                <c:pt idx="2601">
                  <c:v>36.685710406716602</c:v>
                </c:pt>
                <c:pt idx="2602">
                  <c:v>36.700297343120802</c:v>
                </c:pt>
                <c:pt idx="2603">
                  <c:v>36.714887989599603</c:v>
                </c:pt>
                <c:pt idx="2604">
                  <c:v>36.729474648645599</c:v>
                </c:pt>
                <c:pt idx="2605">
                  <c:v>36.744065035770802</c:v>
                </c:pt>
                <c:pt idx="2606">
                  <c:v>36.758651597055199</c:v>
                </c:pt>
                <c:pt idx="2607">
                  <c:v>36.773241658442899</c:v>
                </c:pt>
                <c:pt idx="2608">
                  <c:v>36.787827882150197</c:v>
                </c:pt>
                <c:pt idx="2609">
                  <c:v>36.802417943786601</c:v>
                </c:pt>
                <c:pt idx="2610">
                  <c:v>36.817004209477901</c:v>
                </c:pt>
                <c:pt idx="2611">
                  <c:v>36.831594282812702</c:v>
                </c:pt>
                <c:pt idx="2612">
                  <c:v>36.846180252523403</c:v>
                </c:pt>
                <c:pt idx="2613">
                  <c:v>36.8607702817214</c:v>
                </c:pt>
                <c:pt idx="2614">
                  <c:v>36.875356739331203</c:v>
                </c:pt>
                <c:pt idx="2615">
                  <c:v>36.889946856386402</c:v>
                </c:pt>
                <c:pt idx="2616">
                  <c:v>36.9045331549666</c:v>
                </c:pt>
                <c:pt idx="2617">
                  <c:v>36.919123346641499</c:v>
                </c:pt>
                <c:pt idx="2618">
                  <c:v>36.933709805593402</c:v>
                </c:pt>
                <c:pt idx="2619">
                  <c:v>36.948299925843997</c:v>
                </c:pt>
                <c:pt idx="2620">
                  <c:v>36.962886223261201</c:v>
                </c:pt>
                <c:pt idx="2621">
                  <c:v>36.977476461859403</c:v>
                </c:pt>
                <c:pt idx="2622">
                  <c:v>36.992063024177298</c:v>
                </c:pt>
                <c:pt idx="2623">
                  <c:v>37</c:v>
                </c:pt>
                <c:pt idx="2624">
                  <c:v>37.014587051085897</c:v>
                </c:pt>
                <c:pt idx="2625">
                  <c:v>37.029179686728803</c:v>
                </c:pt>
                <c:pt idx="2626">
                  <c:v>37.043770274887898</c:v>
                </c:pt>
                <c:pt idx="2627">
                  <c:v>37.0583586179729</c:v>
                </c:pt>
                <c:pt idx="2628">
                  <c:v>37.072941987070998</c:v>
                </c:pt>
                <c:pt idx="2629">
                  <c:v>37.087529447344103</c:v>
                </c:pt>
                <c:pt idx="2630">
                  <c:v>37.102113857814501</c:v>
                </c:pt>
                <c:pt idx="2631">
                  <c:v>37.116705217870901</c:v>
                </c:pt>
                <c:pt idx="2632">
                  <c:v>37.131294394626103</c:v>
                </c:pt>
                <c:pt idx="2633">
                  <c:v>37.145881870825001</c:v>
                </c:pt>
                <c:pt idx="2634">
                  <c:v>37.160463217014602</c:v>
                </c:pt>
                <c:pt idx="2635">
                  <c:v>37.175049745709003</c:v>
                </c:pt>
                <c:pt idx="2636">
                  <c:v>37.189633466241702</c:v>
                </c:pt>
                <c:pt idx="2637">
                  <c:v>37.204224612532997</c:v>
                </c:pt>
                <c:pt idx="2638">
                  <c:v>37.218813835748101</c:v>
                </c:pt>
                <c:pt idx="2639">
                  <c:v>37.233400222955801</c:v>
                </c:pt>
                <c:pt idx="2640">
                  <c:v>37.247981769382598</c:v>
                </c:pt>
                <c:pt idx="2641">
                  <c:v>37.262568361039797</c:v>
                </c:pt>
                <c:pt idx="2642">
                  <c:v>37.277152361717398</c:v>
                </c:pt>
                <c:pt idx="2643">
                  <c:v>37.291743779823101</c:v>
                </c:pt>
                <c:pt idx="2644">
                  <c:v>37.306333253608599</c:v>
                </c:pt>
                <c:pt idx="2645">
                  <c:v>37.320919804192499</c:v>
                </c:pt>
                <c:pt idx="2646">
                  <c:v>37.335501617184001</c:v>
                </c:pt>
                <c:pt idx="2647">
                  <c:v>37.350088232554803</c:v>
                </c:pt>
                <c:pt idx="2648">
                  <c:v>37.364672248191098</c:v>
                </c:pt>
                <c:pt idx="2649">
                  <c:v>37.379263733792101</c:v>
                </c:pt>
                <c:pt idx="2650">
                  <c:v>37.393853132323301</c:v>
                </c:pt>
                <c:pt idx="2651">
                  <c:v>37.408439920981699</c:v>
                </c:pt>
                <c:pt idx="2652">
                  <c:v>37.423021806361398</c:v>
                </c:pt>
                <c:pt idx="2653">
                  <c:v>37.437608733646996</c:v>
                </c:pt>
                <c:pt idx="2654">
                  <c:v>37.452193162984202</c:v>
                </c:pt>
                <c:pt idx="2655">
                  <c:v>37.466784828531402</c:v>
                </c:pt>
                <c:pt idx="2656">
                  <c:v>37.481374429141702</c:v>
                </c:pt>
                <c:pt idx="2657">
                  <c:v>37.495961511635599</c:v>
                </c:pt>
                <c:pt idx="2658">
                  <c:v>37.510543904407498</c:v>
                </c:pt>
                <c:pt idx="2659">
                  <c:v>37.5251312215143</c:v>
                </c:pt>
                <c:pt idx="2660">
                  <c:v>37.5397158565602</c:v>
                </c:pt>
                <c:pt idx="2661">
                  <c:v>37.554307801251298</c:v>
                </c:pt>
                <c:pt idx="2662">
                  <c:v>37.568897744157098</c:v>
                </c:pt>
                <c:pt idx="2663">
                  <c:v>37.583484930896702</c:v>
                </c:pt>
                <c:pt idx="2664">
                  <c:v>37.5980672231697</c:v>
                </c:pt>
                <c:pt idx="2665">
                  <c:v>37.612654369489199</c:v>
                </c:pt>
                <c:pt idx="2666">
                  <c:v>37.627238727817698</c:v>
                </c:pt>
                <c:pt idx="2667">
                  <c:v>37.641830047227302</c:v>
                </c:pt>
                <c:pt idx="2668">
                  <c:v>37.656419140038899</c:v>
                </c:pt>
                <c:pt idx="2669">
                  <c:v>37.671005740299897</c:v>
                </c:pt>
                <c:pt idx="2670">
                  <c:v>37.685587345023997</c:v>
                </c:pt>
                <c:pt idx="2671">
                  <c:v>37.700173459862</c:v>
                </c:pt>
                <c:pt idx="2672">
                  <c:v>37.7147569801336</c:v>
                </c:pt>
                <c:pt idx="2673">
                  <c:v>37.729347464919499</c:v>
                </c:pt>
                <c:pt idx="2674">
                  <c:v>37.743935796888998</c:v>
                </c:pt>
                <c:pt idx="2675">
                  <c:v>37.758520974455301</c:v>
                </c:pt>
                <c:pt idx="2676">
                  <c:v>37.773101104145901</c:v>
                </c:pt>
                <c:pt idx="2677">
                  <c:v>37.787685988363499</c:v>
                </c:pt>
                <c:pt idx="2678">
                  <c:v>37.8022680635424</c:v>
                </c:pt>
                <c:pt idx="2679">
                  <c:v>37.8168569219483</c:v>
                </c:pt>
                <c:pt idx="2680">
                  <c:v>37.831443474999503</c:v>
                </c:pt>
                <c:pt idx="2681">
                  <c:v>37.846027209222299</c:v>
                </c:pt>
                <c:pt idx="2682">
                  <c:v>37.860605729497401</c:v>
                </c:pt>
                <c:pt idx="2683">
                  <c:v>37.875188974238696</c:v>
                </c:pt>
                <c:pt idx="2684">
                  <c:v>37.889769303293001</c:v>
                </c:pt>
                <c:pt idx="2685">
                  <c:v>37.904356778271399</c:v>
                </c:pt>
                <c:pt idx="2686">
                  <c:v>37.918942090967498</c:v>
                </c:pt>
                <c:pt idx="2687">
                  <c:v>37.933524706533298</c:v>
                </c:pt>
                <c:pt idx="2688">
                  <c:v>37.948102393559601</c:v>
                </c:pt>
                <c:pt idx="2689">
                  <c:v>37.962685078065299</c:v>
                </c:pt>
                <c:pt idx="2690">
                  <c:v>37.977265049040803</c:v>
                </c:pt>
                <c:pt idx="2691">
                  <c:v>37.991852219975598</c:v>
                </c:pt>
                <c:pt idx="2692">
                  <c:v>38</c:v>
                </c:pt>
                <c:pt idx="2693">
                  <c:v>38.014582684480402</c:v>
                </c:pt>
                <c:pt idx="2694">
                  <c:v>38.029156236419801</c:v>
                </c:pt>
                <c:pt idx="2695">
                  <c:v>38.043731699584598</c:v>
                </c:pt>
                <c:pt idx="2696">
                  <c:v>38.058305391720602</c:v>
                </c:pt>
                <c:pt idx="2697">
                  <c:v>38.072885380015997</c:v>
                </c:pt>
                <c:pt idx="2698">
                  <c:v>38.087462790273598</c:v>
                </c:pt>
                <c:pt idx="2699">
                  <c:v>38.102044937492003</c:v>
                </c:pt>
                <c:pt idx="2700">
                  <c:v>38.116624431535399</c:v>
                </c:pt>
                <c:pt idx="2701">
                  <c:v>38.131208376187402</c:v>
                </c:pt>
                <c:pt idx="2702">
                  <c:v>38.145789224524897</c:v>
                </c:pt>
                <c:pt idx="2703">
                  <c:v>38.160374186203804</c:v>
                </c:pt>
                <c:pt idx="2704">
                  <c:v>38.174955573346999</c:v>
                </c:pt>
                <c:pt idx="2705">
                  <c:v>38.189541078779399</c:v>
                </c:pt>
                <c:pt idx="2706">
                  <c:v>38.204123018420098</c:v>
                </c:pt>
                <c:pt idx="2707">
                  <c:v>38.218708795985499</c:v>
                </c:pt>
                <c:pt idx="2708">
                  <c:v>38.2332906370861</c:v>
                </c:pt>
                <c:pt idx="2709">
                  <c:v>38.2478763450804</c:v>
                </c:pt>
                <c:pt idx="2710">
                  <c:v>38.262458299612199</c:v>
                </c:pt>
                <c:pt idx="2711">
                  <c:v>38.277043875948799</c:v>
                </c:pt>
                <c:pt idx="2712">
                  <c:v>38.291625682997399</c:v>
                </c:pt>
                <c:pt idx="2713">
                  <c:v>38.3062111627805</c:v>
                </c:pt>
                <c:pt idx="2714">
                  <c:v>38.320792857009401</c:v>
                </c:pt>
                <c:pt idx="2715">
                  <c:v>38.335378049728703</c:v>
                </c:pt>
                <c:pt idx="2716">
                  <c:v>38.349959392679601</c:v>
                </c:pt>
                <c:pt idx="2717">
                  <c:v>38.364544402907299</c:v>
                </c:pt>
                <c:pt idx="2718">
                  <c:v>38.379125469520297</c:v>
                </c:pt>
                <c:pt idx="2719">
                  <c:v>38.393710195215903</c:v>
                </c:pt>
                <c:pt idx="2720">
                  <c:v>38.408290917653403</c:v>
                </c:pt>
                <c:pt idx="2721">
                  <c:v>38.422875445115601</c:v>
                </c:pt>
                <c:pt idx="2722">
                  <c:v>38.437456010210497</c:v>
                </c:pt>
                <c:pt idx="2723">
                  <c:v>38.452040209309899</c:v>
                </c:pt>
                <c:pt idx="2724">
                  <c:v>38.4666206453442</c:v>
                </c:pt>
                <c:pt idx="2725">
                  <c:v>38.481204821859201</c:v>
                </c:pt>
                <c:pt idx="2726">
                  <c:v>38.495785273838699</c:v>
                </c:pt>
                <c:pt idx="2727">
                  <c:v>38.510369514053899</c:v>
                </c:pt>
                <c:pt idx="2728">
                  <c:v>38.524949798149599</c:v>
                </c:pt>
                <c:pt idx="2729">
                  <c:v>38.539534122503603</c:v>
                </c:pt>
                <c:pt idx="2730">
                  <c:v>38.554114575481499</c:v>
                </c:pt>
                <c:pt idx="2731">
                  <c:v>38.568698578126103</c:v>
                </c:pt>
                <c:pt idx="2732">
                  <c:v>38.583278720844802</c:v>
                </c:pt>
                <c:pt idx="2733">
                  <c:v>38.5978628482139</c:v>
                </c:pt>
                <c:pt idx="2734">
                  <c:v>38.612443229792902</c:v>
                </c:pt>
                <c:pt idx="2735">
                  <c:v>38.627027703096303</c:v>
                </c:pt>
                <c:pt idx="2736">
                  <c:v>38.641608351703603</c:v>
                </c:pt>
                <c:pt idx="2737">
                  <c:v>38.656192635094897</c:v>
                </c:pt>
                <c:pt idx="2738">
                  <c:v>38.6707732311733</c:v>
                </c:pt>
                <c:pt idx="2739">
                  <c:v>38.685357581535698</c:v>
                </c:pt>
                <c:pt idx="2740">
                  <c:v>38.6999381535217</c:v>
                </c:pt>
                <c:pt idx="2741">
                  <c:v>38.714522623470401</c:v>
                </c:pt>
                <c:pt idx="2742">
                  <c:v>38.729103314360898</c:v>
                </c:pt>
                <c:pt idx="2743">
                  <c:v>38.743687767809099</c:v>
                </c:pt>
                <c:pt idx="2744">
                  <c:v>38.758268408847499</c:v>
                </c:pt>
                <c:pt idx="2745">
                  <c:v>38.772853045764897</c:v>
                </c:pt>
                <c:pt idx="2746">
                  <c:v>38.787433953311599</c:v>
                </c:pt>
                <c:pt idx="2747">
                  <c:v>38.802018588871</c:v>
                </c:pt>
                <c:pt idx="2748">
                  <c:v>38.816599623345397</c:v>
                </c:pt>
                <c:pt idx="2749">
                  <c:v>38.831184465868702</c:v>
                </c:pt>
                <c:pt idx="2750">
                  <c:v>38.845765649524502</c:v>
                </c:pt>
                <c:pt idx="2751">
                  <c:v>38.860350594662897</c:v>
                </c:pt>
                <c:pt idx="2752">
                  <c:v>38.874931732418098</c:v>
                </c:pt>
                <c:pt idx="2753">
                  <c:v>38.889516761580801</c:v>
                </c:pt>
                <c:pt idx="2754">
                  <c:v>38.904098056632698</c:v>
                </c:pt>
                <c:pt idx="2755">
                  <c:v>38.918682918332898</c:v>
                </c:pt>
                <c:pt idx="2756">
                  <c:v>38.933263774165397</c:v>
                </c:pt>
                <c:pt idx="2757">
                  <c:v>38.947848549798799</c:v>
                </c:pt>
                <c:pt idx="2758">
                  <c:v>38.962429431085297</c:v>
                </c:pt>
                <c:pt idx="2759">
                  <c:v>38.977014035316003</c:v>
                </c:pt>
                <c:pt idx="2760">
                  <c:v>38.991594658924498</c:v>
                </c:pt>
                <c:pt idx="2761">
                  <c:v>39</c:v>
                </c:pt>
                <c:pt idx="2762">
                  <c:v>39.014581220315897</c:v>
                </c:pt>
                <c:pt idx="2763">
                  <c:v>39.029167688472697</c:v>
                </c:pt>
                <c:pt idx="2764">
                  <c:v>39.043751844133901</c:v>
                </c:pt>
                <c:pt idx="2765">
                  <c:v>39.058333449399697</c:v>
                </c:pt>
                <c:pt idx="2766">
                  <c:v>39.072909832392703</c:v>
                </c:pt>
                <c:pt idx="2767">
                  <c:v>39.087490226772502</c:v>
                </c:pt>
                <c:pt idx="2768">
                  <c:v>39.102067262694803</c:v>
                </c:pt>
                <c:pt idx="2769">
                  <c:v>39.1166514058635</c:v>
                </c:pt>
                <c:pt idx="2770">
                  <c:v>39.1312330917251</c:v>
                </c:pt>
                <c:pt idx="2771">
                  <c:v>39.145812848987902</c:v>
                </c:pt>
                <c:pt idx="2772">
                  <c:v>39.160386439281098</c:v>
                </c:pt>
                <c:pt idx="2773">
                  <c:v>39.174964781544702</c:v>
                </c:pt>
                <c:pt idx="2774">
                  <c:v>39.189540389613697</c:v>
                </c:pt>
                <c:pt idx="2775">
                  <c:v>39.204123240232398</c:v>
                </c:pt>
                <c:pt idx="2776">
                  <c:v>39.218703973502599</c:v>
                </c:pt>
                <c:pt idx="2777">
                  <c:v>39.2332820602361</c:v>
                </c:pt>
                <c:pt idx="2778">
                  <c:v>39.247855029932097</c:v>
                </c:pt>
                <c:pt idx="2779">
                  <c:v>39.2624328314308</c:v>
                </c:pt>
                <c:pt idx="2780">
                  <c:v>39.277007898299502</c:v>
                </c:pt>
                <c:pt idx="2781">
                  <c:v>39.2915903453098</c:v>
                </c:pt>
                <c:pt idx="2782">
                  <c:v>39.306170912201502</c:v>
                </c:pt>
                <c:pt idx="2783">
                  <c:v>39.320748539304098</c:v>
                </c:pt>
                <c:pt idx="2784">
                  <c:v>39.3353215127729</c:v>
                </c:pt>
                <c:pt idx="2785">
                  <c:v>39.349899240237299</c:v>
                </c:pt>
                <c:pt idx="2786">
                  <c:v>39.364474496175603</c:v>
                </c:pt>
                <c:pt idx="2787">
                  <c:v>39.379056987237099</c:v>
                </c:pt>
                <c:pt idx="2788">
                  <c:v>39.393637540472099</c:v>
                </c:pt>
                <c:pt idx="2789">
                  <c:v>39.408215325377803</c:v>
                </c:pt>
                <c:pt idx="2790">
                  <c:v>39.422788528863897</c:v>
                </c:pt>
                <c:pt idx="2791">
                  <c:v>39.437366767123997</c:v>
                </c:pt>
                <c:pt idx="2792">
                  <c:v>39.451942308773503</c:v>
                </c:pt>
                <c:pt idx="2793">
                  <c:v>39.466524938527002</c:v>
                </c:pt>
                <c:pt idx="2794">
                  <c:v>39.481105556346797</c:v>
                </c:pt>
                <c:pt idx="2795">
                  <c:v>39.495683589520702</c:v>
                </c:pt>
                <c:pt idx="2796">
                  <c:v>39.510256962397001</c:v>
                </c:pt>
                <c:pt idx="2797">
                  <c:v>39.524835234377498</c:v>
                </c:pt>
                <c:pt idx="2798">
                  <c:v>39.539411001972397</c:v>
                </c:pt>
                <c:pt idx="2799">
                  <c:v>39.553994050171298</c:v>
                </c:pt>
                <c:pt idx="2800">
                  <c:v>39.568575012837201</c:v>
                </c:pt>
                <c:pt idx="2801">
                  <c:v>39.5831532588725</c:v>
                </c:pt>
                <c:pt idx="2802">
                  <c:v>39.5977266960493</c:v>
                </c:pt>
                <c:pt idx="2803">
                  <c:v>39.612305136904403</c:v>
                </c:pt>
                <c:pt idx="2804">
                  <c:v>39.6268807122784</c:v>
                </c:pt>
                <c:pt idx="2805">
                  <c:v>39.641463494169102</c:v>
                </c:pt>
                <c:pt idx="2806">
                  <c:v>39.656044225366401</c:v>
                </c:pt>
                <c:pt idx="2807">
                  <c:v>39.6706222481303</c:v>
                </c:pt>
                <c:pt idx="2808">
                  <c:v>39.6851951567645</c:v>
                </c:pt>
                <c:pt idx="2809">
                  <c:v>39.699772792105101</c:v>
                </c:pt>
                <c:pt idx="2810">
                  <c:v>39.714347794203299</c:v>
                </c:pt>
                <c:pt idx="2811">
                  <c:v>39.7289297971896</c:v>
                </c:pt>
                <c:pt idx="2812">
                  <c:v>39.743509732128501</c:v>
                </c:pt>
                <c:pt idx="2813">
                  <c:v>39.758086850950399</c:v>
                </c:pt>
                <c:pt idx="2814">
                  <c:v>39.772659202135898</c:v>
                </c:pt>
                <c:pt idx="2815">
                  <c:v>39.787236255878497</c:v>
                </c:pt>
                <c:pt idx="2816">
                  <c:v>39.801810439041603</c:v>
                </c:pt>
                <c:pt idx="2817">
                  <c:v>39.8163918081246</c:v>
                </c:pt>
                <c:pt idx="2818">
                  <c:v>39.830971155459501</c:v>
                </c:pt>
                <c:pt idx="2819">
                  <c:v>39.845547805094498</c:v>
                </c:pt>
                <c:pt idx="2820">
                  <c:v>39.860119606692798</c:v>
                </c:pt>
                <c:pt idx="2821">
                  <c:v>39.874696321770699</c:v>
                </c:pt>
                <c:pt idx="2822">
                  <c:v>39.889270394033403</c:v>
                </c:pt>
                <c:pt idx="2823">
                  <c:v>39.903851716505002</c:v>
                </c:pt>
                <c:pt idx="2824">
                  <c:v>39.918431145315999</c:v>
                </c:pt>
                <c:pt idx="2825">
                  <c:v>39.933007946285699</c:v>
                </c:pt>
                <c:pt idx="2826">
                  <c:v>39.947579988144199</c:v>
                </c:pt>
                <c:pt idx="2827">
                  <c:v>39.962157062843602</c:v>
                </c:pt>
                <c:pt idx="2828">
                  <c:v>39.976731491249602</c:v>
                </c:pt>
                <c:pt idx="2829">
                  <c:v>39.991313204416599</c:v>
                </c:pt>
                <c:pt idx="2830">
                  <c:v>40</c:v>
                </c:pt>
                <c:pt idx="2831">
                  <c:v>40.0145775579117</c:v>
                </c:pt>
                <c:pt idx="2832">
                  <c:v>40.029146032005102</c:v>
                </c:pt>
                <c:pt idx="2833">
                  <c:v>40.043716842190797</c:v>
                </c:pt>
                <c:pt idx="2834">
                  <c:v>40.058285876524998</c:v>
                </c:pt>
                <c:pt idx="2835">
                  <c:v>40.072861214606696</c:v>
                </c:pt>
                <c:pt idx="2836">
                  <c:v>40.087434012377599</c:v>
                </c:pt>
                <c:pt idx="2837">
                  <c:v>40.1020116686447</c:v>
                </c:pt>
                <c:pt idx="2838">
                  <c:v>40.116586733277998</c:v>
                </c:pt>
                <c:pt idx="2839">
                  <c:v>40.131166168472099</c:v>
                </c:pt>
                <c:pt idx="2840">
                  <c:v>40.145742424870598</c:v>
                </c:pt>
                <c:pt idx="2841">
                  <c:v>40.160322839640799</c:v>
                </c:pt>
                <c:pt idx="2842">
                  <c:v>40.17489995095</c:v>
                </c:pt>
                <c:pt idx="2843">
                  <c:v>40.189480806950002</c:v>
                </c:pt>
                <c:pt idx="2844">
                  <c:v>40.204058049340098</c:v>
                </c:pt>
                <c:pt idx="2845">
                  <c:v>40.218639127714503</c:v>
                </c:pt>
                <c:pt idx="2846">
                  <c:v>40.233216466558098</c:v>
                </c:pt>
                <c:pt idx="2847">
                  <c:v>40.2477974698362</c:v>
                </c:pt>
                <c:pt idx="2848">
                  <c:v>40.262374717999599</c:v>
                </c:pt>
                <c:pt idx="2849">
                  <c:v>40.276955429065801</c:v>
                </c:pt>
                <c:pt idx="2850">
                  <c:v>40.291532428450701</c:v>
                </c:pt>
                <c:pt idx="2851">
                  <c:v>40.306112991893698</c:v>
                </c:pt>
                <c:pt idx="2852">
                  <c:v>40.320689709033999</c:v>
                </c:pt>
                <c:pt idx="2853">
                  <c:v>40.335269960909798</c:v>
                </c:pt>
                <c:pt idx="2854">
                  <c:v>40.349846399732698</c:v>
                </c:pt>
                <c:pt idx="2855">
                  <c:v>40.364426502642303</c:v>
                </c:pt>
                <c:pt idx="2856">
                  <c:v>40.379002556785402</c:v>
                </c:pt>
                <c:pt idx="2857">
                  <c:v>40.393582522681903</c:v>
                </c:pt>
                <c:pt idx="2858">
                  <c:v>40.408158566989897</c:v>
                </c:pt>
                <c:pt idx="2859">
                  <c:v>40.4227382973136</c:v>
                </c:pt>
                <c:pt idx="2860">
                  <c:v>40.437314066982701</c:v>
                </c:pt>
                <c:pt idx="2861">
                  <c:v>40.451893795971898</c:v>
                </c:pt>
                <c:pt idx="2862">
                  <c:v>40.466469769922803</c:v>
                </c:pt>
                <c:pt idx="2863">
                  <c:v>40.481049456426703</c:v>
                </c:pt>
                <c:pt idx="2864">
                  <c:v>40.495625363101901</c:v>
                </c:pt>
                <c:pt idx="2865">
                  <c:v>40.5102052846878</c:v>
                </c:pt>
                <c:pt idx="2866">
                  <c:v>40.5247815305637</c:v>
                </c:pt>
                <c:pt idx="2867">
                  <c:v>40.539361505194002</c:v>
                </c:pt>
                <c:pt idx="2868">
                  <c:v>40.553937621844398</c:v>
                </c:pt>
                <c:pt idx="2869">
                  <c:v>40.568517651460098</c:v>
                </c:pt>
                <c:pt idx="2870">
                  <c:v>40.583093819671902</c:v>
                </c:pt>
                <c:pt idx="2871">
                  <c:v>40.597673892794901</c:v>
                </c:pt>
                <c:pt idx="2872">
                  <c:v>40.612250044790898</c:v>
                </c:pt>
                <c:pt idx="2873">
                  <c:v>40.626830014464197</c:v>
                </c:pt>
                <c:pt idx="2874">
                  <c:v>40.641406195208397</c:v>
                </c:pt>
                <c:pt idx="2875">
                  <c:v>40.655985908926503</c:v>
                </c:pt>
                <c:pt idx="2876">
                  <c:v>40.670561829328797</c:v>
                </c:pt>
                <c:pt idx="2877">
                  <c:v>40.685141420036899</c:v>
                </c:pt>
                <c:pt idx="2878">
                  <c:v>40.699717166300502</c:v>
                </c:pt>
                <c:pt idx="2879">
                  <c:v>40.714296709644501</c:v>
                </c:pt>
                <c:pt idx="2880">
                  <c:v>40.728872304816299</c:v>
                </c:pt>
                <c:pt idx="2881">
                  <c:v>40.7434512142896</c:v>
                </c:pt>
                <c:pt idx="2882">
                  <c:v>40.758026102029604</c:v>
                </c:pt>
                <c:pt idx="2883">
                  <c:v>40.7726046069562</c:v>
                </c:pt>
                <c:pt idx="2884">
                  <c:v>40.787178919928998</c:v>
                </c:pt>
                <c:pt idx="2885">
                  <c:v>40.8017567024988</c:v>
                </c:pt>
                <c:pt idx="2886">
                  <c:v>40.816330478380401</c:v>
                </c:pt>
                <c:pt idx="2887">
                  <c:v>40.830907565434799</c:v>
                </c:pt>
                <c:pt idx="2888">
                  <c:v>40.845480748586702</c:v>
                </c:pt>
                <c:pt idx="2889">
                  <c:v>40.860057247026603</c:v>
                </c:pt>
                <c:pt idx="2890">
                  <c:v>40.874629708806602</c:v>
                </c:pt>
                <c:pt idx="2891">
                  <c:v>40.889205820486403</c:v>
                </c:pt>
                <c:pt idx="2892">
                  <c:v>40.903777845599798</c:v>
                </c:pt>
                <c:pt idx="2893">
                  <c:v>40.918353354706397</c:v>
                </c:pt>
                <c:pt idx="2894">
                  <c:v>40.9329250019521</c:v>
                </c:pt>
                <c:pt idx="2895">
                  <c:v>40.947500401646998</c:v>
                </c:pt>
                <c:pt idx="2896">
                  <c:v>40.962071856724698</c:v>
                </c:pt>
                <c:pt idx="2897">
                  <c:v>40.9766471062091</c:v>
                </c:pt>
                <c:pt idx="2898">
                  <c:v>40.991218331548197</c:v>
                </c:pt>
                <c:pt idx="2899">
                  <c:v>41</c:v>
                </c:pt>
                <c:pt idx="2900">
                  <c:v>41.014571868876999</c:v>
                </c:pt>
                <c:pt idx="2901">
                  <c:v>41.029149213208299</c:v>
                </c:pt>
                <c:pt idx="2902">
                  <c:v>41.043724430887302</c:v>
                </c:pt>
                <c:pt idx="2903">
                  <c:v>41.058296873921797</c:v>
                </c:pt>
                <c:pt idx="2904">
                  <c:v>41.072864309397801</c:v>
                </c:pt>
                <c:pt idx="2905">
                  <c:v>41.087436153290298</c:v>
                </c:pt>
                <c:pt idx="2906">
                  <c:v>41.102004942386301</c:v>
                </c:pt>
                <c:pt idx="2907">
                  <c:v>41.116580709594103</c:v>
                </c:pt>
                <c:pt idx="2908">
                  <c:v>41.131154381597</c:v>
                </c:pt>
                <c:pt idx="2909">
                  <c:v>41.145726008117997</c:v>
                </c:pt>
                <c:pt idx="2910">
                  <c:v>41.1602919764414</c:v>
                </c:pt>
                <c:pt idx="2911">
                  <c:v>41.174862928001403</c:v>
                </c:pt>
                <c:pt idx="2912">
                  <c:v>41.1894313953389</c:v>
                </c:pt>
                <c:pt idx="2913">
                  <c:v>41.204007068208099</c:v>
                </c:pt>
                <c:pt idx="2914">
                  <c:v>41.218580805486503</c:v>
                </c:pt>
                <c:pt idx="2915">
                  <c:v>41.233151858895297</c:v>
                </c:pt>
                <c:pt idx="2916">
                  <c:v>41.247718063558203</c:v>
                </c:pt>
                <c:pt idx="2917">
                  <c:v>41.2622892583002</c:v>
                </c:pt>
                <c:pt idx="2918">
                  <c:v>41.276857839188096</c:v>
                </c:pt>
                <c:pt idx="2919">
                  <c:v>41.291433592744397</c:v>
                </c:pt>
                <c:pt idx="2920">
                  <c:v>41.306007357172398</c:v>
                </c:pt>
                <c:pt idx="2921">
                  <c:v>41.320578438623699</c:v>
                </c:pt>
                <c:pt idx="2922">
                  <c:v>41.3351447444253</c:v>
                </c:pt>
                <c:pt idx="2923">
                  <c:v>41.349715985325403</c:v>
                </c:pt>
                <c:pt idx="2924">
                  <c:v>41.364284536630102</c:v>
                </c:pt>
                <c:pt idx="2925">
                  <c:v>41.378860337773503</c:v>
                </c:pt>
                <c:pt idx="2926">
                  <c:v>41.393434378405601</c:v>
                </c:pt>
                <c:pt idx="2927">
                  <c:v>41.408005656361802</c:v>
                </c:pt>
                <c:pt idx="2928">
                  <c:v>41.422572151272803</c:v>
                </c:pt>
                <c:pt idx="2929">
                  <c:v>41.437143600281601</c:v>
                </c:pt>
                <c:pt idx="2930">
                  <c:v>41.451712568576099</c:v>
                </c:pt>
                <c:pt idx="2931">
                  <c:v>41.466288645043399</c:v>
                </c:pt>
                <c:pt idx="2932">
                  <c:v>41.480862868243598</c:v>
                </c:pt>
                <c:pt idx="2933">
                  <c:v>41.495434401013</c:v>
                </c:pt>
                <c:pt idx="2934">
                  <c:v>41.510001215613698</c:v>
                </c:pt>
                <c:pt idx="2935">
                  <c:v>41.5245730117554</c:v>
                </c:pt>
                <c:pt idx="2936">
                  <c:v>41.539142353056903</c:v>
                </c:pt>
                <c:pt idx="2937">
                  <c:v>41.553718990930697</c:v>
                </c:pt>
                <c:pt idx="2938">
                  <c:v>41.568293702566599</c:v>
                </c:pt>
                <c:pt idx="2939">
                  <c:v>41.582865672188497</c:v>
                </c:pt>
                <c:pt idx="2940">
                  <c:v>41.597432859600602</c:v>
                </c:pt>
                <c:pt idx="2941">
                  <c:v>41.612005072441299</c:v>
                </c:pt>
                <c:pt idx="2942">
                  <c:v>41.626574600218198</c:v>
                </c:pt>
                <c:pt idx="2943">
                  <c:v>41.641151272647299</c:v>
                </c:pt>
                <c:pt idx="2944">
                  <c:v>41.655725760419799</c:v>
                </c:pt>
                <c:pt idx="2945">
                  <c:v>41.670297567584299</c:v>
                </c:pt>
                <c:pt idx="2946">
                  <c:v>41.684864421096201</c:v>
                </c:pt>
                <c:pt idx="2947">
                  <c:v>41.699436092560902</c:v>
                </c:pt>
                <c:pt idx="2948">
                  <c:v>41.714005190422597</c:v>
                </c:pt>
                <c:pt idx="2949">
                  <c:v>41.728581310223198</c:v>
                </c:pt>
                <c:pt idx="2950">
                  <c:v>41.743155394647196</c:v>
                </c:pt>
                <c:pt idx="2951">
                  <c:v>41.757726763560697</c:v>
                </c:pt>
                <c:pt idx="2952">
                  <c:v>41.772293206287003</c:v>
                </c:pt>
                <c:pt idx="2953">
                  <c:v>41.786864440801303</c:v>
                </c:pt>
                <c:pt idx="2954">
                  <c:v>41.801433013300901</c:v>
                </c:pt>
                <c:pt idx="2955">
                  <c:v>41.8160086220959</c:v>
                </c:pt>
                <c:pt idx="2956">
                  <c:v>41.830582122215702</c:v>
                </c:pt>
                <c:pt idx="2957">
                  <c:v>41.845153156503002</c:v>
                </c:pt>
                <c:pt idx="2958">
                  <c:v>41.859719360400497</c:v>
                </c:pt>
                <c:pt idx="2959">
                  <c:v>41.874290421761302</c:v>
                </c:pt>
                <c:pt idx="2960">
                  <c:v>41.888859073396397</c:v>
                </c:pt>
                <c:pt idx="2961">
                  <c:v>41.903434736675202</c:v>
                </c:pt>
                <c:pt idx="2962">
                  <c:v>41.918008537087402</c:v>
                </c:pt>
                <c:pt idx="2963">
                  <c:v>41.9325798467003</c:v>
                </c:pt>
                <c:pt idx="2964">
                  <c:v>41.947146516037598</c:v>
                </c:pt>
                <c:pt idx="2965">
                  <c:v>41.961718111578001</c:v>
                </c:pt>
                <c:pt idx="2966">
                  <c:v>41.976287059765397</c:v>
                </c:pt>
                <c:pt idx="2967">
                  <c:v>41.990863071052502</c:v>
                </c:pt>
                <c:pt idx="2968">
                  <c:v>42</c:v>
                </c:pt>
                <c:pt idx="2969">
                  <c:v>42.014571600262201</c:v>
                </c:pt>
                <c:pt idx="2970">
                  <c:v>42.029134589928297</c:v>
                </c:pt>
                <c:pt idx="2971">
                  <c:v>42.043699704002201</c:v>
                </c:pt>
                <c:pt idx="2972">
                  <c:v>42.058263271125597</c:v>
                </c:pt>
                <c:pt idx="2973">
                  <c:v>42.0728325573902</c:v>
                </c:pt>
                <c:pt idx="2974">
                  <c:v>42.087399408691802</c:v>
                </c:pt>
                <c:pt idx="2975">
                  <c:v>42.101970817771502</c:v>
                </c:pt>
                <c:pt idx="2976">
                  <c:v>42.116539412085103</c:v>
                </c:pt>
                <c:pt idx="2977">
                  <c:v>42.131112399661099</c:v>
                </c:pt>
                <c:pt idx="2978">
                  <c:v>42.145682179699499</c:v>
                </c:pt>
                <c:pt idx="2979">
                  <c:v>42.160259038396099</c:v>
                </c:pt>
                <c:pt idx="2980">
                  <c:v>42.174833573633499</c:v>
                </c:pt>
                <c:pt idx="2981">
                  <c:v>42.189405054323899</c:v>
                </c:pt>
                <c:pt idx="2982">
                  <c:v>42.203971762763601</c:v>
                </c:pt>
                <c:pt idx="2983">
                  <c:v>42.218543314101503</c:v>
                </c:pt>
                <c:pt idx="2984">
                  <c:v>42.233112182864197</c:v>
                </c:pt>
                <c:pt idx="2985">
                  <c:v>42.2476853054212</c:v>
                </c:pt>
                <c:pt idx="2986">
                  <c:v>42.262255226399098</c:v>
                </c:pt>
                <c:pt idx="2987">
                  <c:v>42.276829058351098</c:v>
                </c:pt>
                <c:pt idx="2988">
                  <c:v>42.291399335912303</c:v>
                </c:pt>
                <c:pt idx="2989">
                  <c:v>42.305976490996102</c:v>
                </c:pt>
                <c:pt idx="2990">
                  <c:v>42.3205512723707</c:v>
                </c:pt>
                <c:pt idx="2991">
                  <c:v>42.335122783542197</c:v>
                </c:pt>
                <c:pt idx="2992">
                  <c:v>42.349688957440598</c:v>
                </c:pt>
                <c:pt idx="2993">
                  <c:v>42.364259981387796</c:v>
                </c:pt>
                <c:pt idx="2994">
                  <c:v>42.3788284744533</c:v>
                </c:pt>
                <c:pt idx="2995">
                  <c:v>42.393401155715502</c:v>
                </c:pt>
                <c:pt idx="2996">
                  <c:v>42.4079704823206</c:v>
                </c:pt>
                <c:pt idx="2997">
                  <c:v>42.422546780100802</c:v>
                </c:pt>
                <c:pt idx="2998">
                  <c:v>42.4371207370774</c:v>
                </c:pt>
                <c:pt idx="2999">
                  <c:v>42.451691525808499</c:v>
                </c:pt>
                <c:pt idx="3000">
                  <c:v>42.466257119456998</c:v>
                </c:pt>
                <c:pt idx="3001">
                  <c:v>42.480827542001798</c:v>
                </c:pt>
                <c:pt idx="3002">
                  <c:v>42.4953951505642</c:v>
                </c:pt>
                <c:pt idx="3003">
                  <c:v>42.509967390994397</c:v>
                </c:pt>
                <c:pt idx="3004">
                  <c:v>42.524536192055898</c:v>
                </c:pt>
                <c:pt idx="3005">
                  <c:v>42.539111820450998</c:v>
                </c:pt>
                <c:pt idx="3006">
                  <c:v>42.553685290876103</c:v>
                </c:pt>
                <c:pt idx="3007">
                  <c:v>42.568255619001</c:v>
                </c:pt>
                <c:pt idx="3008">
                  <c:v>42.582820920291802</c:v>
                </c:pt>
                <c:pt idx="3009">
                  <c:v>42.597391066494502</c:v>
                </c:pt>
                <c:pt idx="3010">
                  <c:v>42.611958621878898</c:v>
                </c:pt>
                <c:pt idx="3011">
                  <c:v>42.626533532100503</c:v>
                </c:pt>
                <c:pt idx="3012">
                  <c:v>42.641106299248499</c:v>
                </c:pt>
                <c:pt idx="3013">
                  <c:v>42.655676394089703</c:v>
                </c:pt>
                <c:pt idx="3014">
                  <c:v>42.670241441175598</c:v>
                </c:pt>
                <c:pt idx="3015">
                  <c:v>42.684811480015597</c:v>
                </c:pt>
                <c:pt idx="3016">
                  <c:v>42.699378889379801</c:v>
                </c:pt>
                <c:pt idx="3017">
                  <c:v>42.713953324297997</c:v>
                </c:pt>
                <c:pt idx="3018">
                  <c:v>42.728525893171799</c:v>
                </c:pt>
                <c:pt idx="3019">
                  <c:v>42.743095838104402</c:v>
                </c:pt>
                <c:pt idx="3020">
                  <c:v>42.7576607619486</c:v>
                </c:pt>
                <c:pt idx="3021">
                  <c:v>42.7722306297918</c:v>
                </c:pt>
                <c:pt idx="3022">
                  <c:v>42.786797954560001</c:v>
                </c:pt>
                <c:pt idx="3023">
                  <c:v>42.801372303574098</c:v>
                </c:pt>
                <c:pt idx="3024">
                  <c:v>42.815944492897998</c:v>
                </c:pt>
                <c:pt idx="3025">
                  <c:v>42.830513923888098</c:v>
                </c:pt>
                <c:pt idx="3026">
                  <c:v>42.845078486646898</c:v>
                </c:pt>
                <c:pt idx="3027">
                  <c:v>42.859647777658203</c:v>
                </c:pt>
                <c:pt idx="3028">
                  <c:v>42.8742143661242</c:v>
                </c:pt>
                <c:pt idx="3029">
                  <c:v>42.888787987245898</c:v>
                </c:pt>
                <c:pt idx="3030">
                  <c:v>42.903359555205597</c:v>
                </c:pt>
                <c:pt idx="3031">
                  <c:v>42.917928196635998</c:v>
                </c:pt>
                <c:pt idx="3032">
                  <c:v>42.932491977086698</c:v>
                </c:pt>
                <c:pt idx="3033">
                  <c:v>42.947060568740703</c:v>
                </c:pt>
                <c:pt idx="3034">
                  <c:v>42.9616264440387</c:v>
                </c:pt>
                <c:pt idx="3035">
                  <c:v>42.976199434677198</c:v>
                </c:pt>
                <c:pt idx="3036">
                  <c:v>42.990770392948299</c:v>
                </c:pt>
                <c:pt idx="3037">
                  <c:v>43</c:v>
                </c:pt>
                <c:pt idx="3038">
                  <c:v>43.014564530363501</c:v>
                </c:pt>
                <c:pt idx="3039">
                  <c:v>43.029135076391398</c:v>
                </c:pt>
                <c:pt idx="3040">
                  <c:v>43.043703963650898</c:v>
                </c:pt>
                <c:pt idx="3041">
                  <c:v>43.058272030291299</c:v>
                </c:pt>
                <c:pt idx="3042">
                  <c:v>43.072834615683597</c:v>
                </c:pt>
                <c:pt idx="3043">
                  <c:v>43.087404247014703</c:v>
                </c:pt>
                <c:pt idx="3044">
                  <c:v>43.101972110181102</c:v>
                </c:pt>
                <c:pt idx="3045">
                  <c:v>43.116538740852903</c:v>
                </c:pt>
                <c:pt idx="3046">
                  <c:v>43.1310999450276</c:v>
                </c:pt>
                <c:pt idx="3047">
                  <c:v>43.145668557809799</c:v>
                </c:pt>
                <c:pt idx="3048">
                  <c:v>43.160235972907103</c:v>
                </c:pt>
                <c:pt idx="3049">
                  <c:v>43.174802065313898</c:v>
                </c:pt>
                <c:pt idx="3050">
                  <c:v>43.18936308368</c:v>
                </c:pt>
                <c:pt idx="3051">
                  <c:v>43.203931922905802</c:v>
                </c:pt>
                <c:pt idx="3052">
                  <c:v>43.218499483182597</c:v>
                </c:pt>
                <c:pt idx="3053">
                  <c:v>43.233065696148401</c:v>
                </c:pt>
                <c:pt idx="3054">
                  <c:v>43.247626726687599</c:v>
                </c:pt>
                <c:pt idx="3055">
                  <c:v>43.262195591161202</c:v>
                </c:pt>
                <c:pt idx="3056">
                  <c:v>43.276763384534597</c:v>
                </c:pt>
                <c:pt idx="3057">
                  <c:v>43.291330062953598</c:v>
                </c:pt>
                <c:pt idx="3058">
                  <c:v>43.305891448181498</c:v>
                </c:pt>
                <c:pt idx="3059">
                  <c:v>43.320460238148598</c:v>
                </c:pt>
                <c:pt idx="3060">
                  <c:v>43.335027756705102</c:v>
                </c:pt>
                <c:pt idx="3061">
                  <c:v>43.349593998002099</c:v>
                </c:pt>
                <c:pt idx="3062">
                  <c:v>43.3641550531053</c:v>
                </c:pt>
                <c:pt idx="3063">
                  <c:v>43.378723966469799</c:v>
                </c:pt>
                <c:pt idx="3064">
                  <c:v>43.393291650305599</c:v>
                </c:pt>
                <c:pt idx="3065">
                  <c:v>43.4078580544383</c:v>
                </c:pt>
                <c:pt idx="3066">
                  <c:v>43.422419366177301</c:v>
                </c:pt>
                <c:pt idx="3067">
                  <c:v>43.436988273330101</c:v>
                </c:pt>
                <c:pt idx="3068">
                  <c:v>43.451555822382701</c:v>
                </c:pt>
                <c:pt idx="3069">
                  <c:v>43.466122065572897</c:v>
                </c:pt>
                <c:pt idx="3070">
                  <c:v>43.480683188529298</c:v>
                </c:pt>
                <c:pt idx="3071">
                  <c:v>43.495251902204302</c:v>
                </c:pt>
                <c:pt idx="3072">
                  <c:v>43.509819552417603</c:v>
                </c:pt>
                <c:pt idx="3073">
                  <c:v>43.524385683454497</c:v>
                </c:pt>
                <c:pt idx="3074">
                  <c:v>43.538946609493202</c:v>
                </c:pt>
                <c:pt idx="3075">
                  <c:v>43.553515206686498</c:v>
                </c:pt>
                <c:pt idx="3076">
                  <c:v>43.568082551320302</c:v>
                </c:pt>
                <c:pt idx="3077">
                  <c:v>43.5826487485012</c:v>
                </c:pt>
                <c:pt idx="3078">
                  <c:v>43.5972095128473</c:v>
                </c:pt>
                <c:pt idx="3079">
                  <c:v>43.611777949960697</c:v>
                </c:pt>
                <c:pt idx="3080">
                  <c:v>43.626345002655803</c:v>
                </c:pt>
                <c:pt idx="3081">
                  <c:v>43.640910668273698</c:v>
                </c:pt>
                <c:pt idx="3082">
                  <c:v>43.655471119019303</c:v>
                </c:pt>
                <c:pt idx="3083">
                  <c:v>43.670039210107198</c:v>
                </c:pt>
                <c:pt idx="3084">
                  <c:v>43.684605921971603</c:v>
                </c:pt>
                <c:pt idx="3085">
                  <c:v>43.699171201058597</c:v>
                </c:pt>
                <c:pt idx="3086">
                  <c:v>43.713731276047</c:v>
                </c:pt>
                <c:pt idx="3087">
                  <c:v>43.728299173629502</c:v>
                </c:pt>
                <c:pt idx="3088">
                  <c:v>43.742865701149498</c:v>
                </c:pt>
                <c:pt idx="3089">
                  <c:v>43.757430860927101</c:v>
                </c:pt>
                <c:pt idx="3090">
                  <c:v>43.771990666195599</c:v>
                </c:pt>
                <c:pt idx="3091">
                  <c:v>43.786558246844599</c:v>
                </c:pt>
                <c:pt idx="3092">
                  <c:v>43.801124267700899</c:v>
                </c:pt>
                <c:pt idx="3093">
                  <c:v>43.815689310554703</c:v>
                </c:pt>
                <c:pt idx="3094">
                  <c:v>43.830248999448401</c:v>
                </c:pt>
                <c:pt idx="3095">
                  <c:v>43.844816175753301</c:v>
                </c:pt>
                <c:pt idx="3096">
                  <c:v>43.859382176249703</c:v>
                </c:pt>
                <c:pt idx="3097">
                  <c:v>43.873946774898798</c:v>
                </c:pt>
                <c:pt idx="3098">
                  <c:v>43.888506205351199</c:v>
                </c:pt>
                <c:pt idx="3099">
                  <c:v>43.903073347761101</c:v>
                </c:pt>
                <c:pt idx="3100">
                  <c:v>43.917639051099201</c:v>
                </c:pt>
                <c:pt idx="3101">
                  <c:v>43.9322037212197</c:v>
                </c:pt>
                <c:pt idx="3102">
                  <c:v>43.9467630254086</c:v>
                </c:pt>
                <c:pt idx="3103">
                  <c:v>43.961329882071198</c:v>
                </c:pt>
                <c:pt idx="3104">
                  <c:v>43.9758953258413</c:v>
                </c:pt>
                <c:pt idx="3105">
                  <c:v>43.990459533421699</c:v>
                </c:pt>
                <c:pt idx="3106">
                  <c:v>44</c:v>
                </c:pt>
                <c:pt idx="3107">
                  <c:v>44.0145660464758</c:v>
                </c:pt>
                <c:pt idx="3108">
                  <c:v>44.029128279881697</c:v>
                </c:pt>
                <c:pt idx="3109">
                  <c:v>44.043686384306099</c:v>
                </c:pt>
                <c:pt idx="3110">
                  <c:v>44.058241453481799</c:v>
                </c:pt>
                <c:pt idx="3111">
                  <c:v>44.072801813453196</c:v>
                </c:pt>
                <c:pt idx="3112">
                  <c:v>44.087360337076099</c:v>
                </c:pt>
                <c:pt idx="3113">
                  <c:v>44.101926508905301</c:v>
                </c:pt>
                <c:pt idx="3114">
                  <c:v>44.1164913974469</c:v>
                </c:pt>
                <c:pt idx="3115">
                  <c:v>44.131053997151199</c:v>
                </c:pt>
                <c:pt idx="3116">
                  <c:v>44.145612012122498</c:v>
                </c:pt>
                <c:pt idx="3117">
                  <c:v>44.160175335455797</c:v>
                </c:pt>
                <c:pt idx="3118">
                  <c:v>44.174736400482601</c:v>
                </c:pt>
                <c:pt idx="3119">
                  <c:v>44.189304647824898</c:v>
                </c:pt>
                <c:pt idx="3120">
                  <c:v>44.203871208270201</c:v>
                </c:pt>
                <c:pt idx="3121">
                  <c:v>44.218435165136498</c:v>
                </c:pt>
                <c:pt idx="3122">
                  <c:v>44.2329944583105</c:v>
                </c:pt>
                <c:pt idx="3123">
                  <c:v>44.247558814847899</c:v>
                </c:pt>
                <c:pt idx="3124">
                  <c:v>44.2621206512977</c:v>
                </c:pt>
                <c:pt idx="3125">
                  <c:v>44.2766897218876</c:v>
                </c:pt>
                <c:pt idx="3126">
                  <c:v>44.291257022683503</c:v>
                </c:pt>
                <c:pt idx="3127">
                  <c:v>44.305821782097901</c:v>
                </c:pt>
                <c:pt idx="3128">
                  <c:v>44.320381673075197</c:v>
                </c:pt>
                <c:pt idx="3129">
                  <c:v>44.334946762305499</c:v>
                </c:pt>
                <c:pt idx="3130">
                  <c:v>44.349509590711499</c:v>
                </c:pt>
                <c:pt idx="3131">
                  <c:v>44.364079439235297</c:v>
                </c:pt>
                <c:pt idx="3132">
                  <c:v>44.378647595699903</c:v>
                </c:pt>
                <c:pt idx="3133">
                  <c:v>44.393213106954398</c:v>
                </c:pt>
                <c:pt idx="3134">
                  <c:v>44.407774107927501</c:v>
                </c:pt>
                <c:pt idx="3135">
                  <c:v>44.422340084990601</c:v>
                </c:pt>
                <c:pt idx="3136">
                  <c:v>44.436903504018403</c:v>
                </c:pt>
                <c:pt idx="3137">
                  <c:v>44.451474052737098</c:v>
                </c:pt>
                <c:pt idx="3138">
                  <c:v>44.466042837766402</c:v>
                </c:pt>
                <c:pt idx="3139">
                  <c:v>44.480608775559404</c:v>
                </c:pt>
                <c:pt idx="3140">
                  <c:v>44.495169870423297</c:v>
                </c:pt>
                <c:pt idx="3141">
                  <c:v>44.509736024027099</c:v>
                </c:pt>
                <c:pt idx="3142">
                  <c:v>44.524299693665498</c:v>
                </c:pt>
                <c:pt idx="3143">
                  <c:v>44.538870287099797</c:v>
                </c:pt>
                <c:pt idx="3144">
                  <c:v>44.553439055088703</c:v>
                </c:pt>
                <c:pt idx="3145">
                  <c:v>44.568004921162299</c:v>
                </c:pt>
                <c:pt idx="3146">
                  <c:v>44.582566107949297</c:v>
                </c:pt>
                <c:pt idx="3147">
                  <c:v>44.597132101992401</c:v>
                </c:pt>
                <c:pt idx="3148">
                  <c:v>44.611695490690998</c:v>
                </c:pt>
                <c:pt idx="3149">
                  <c:v>44.626265948371497</c:v>
                </c:pt>
                <c:pt idx="3150">
                  <c:v>44.640834635583701</c:v>
                </c:pt>
                <c:pt idx="3151">
                  <c:v>44.6554005447042</c:v>
                </c:pt>
                <c:pt idx="3152">
                  <c:v>44.6699617617857</c:v>
                </c:pt>
                <c:pt idx="3153">
                  <c:v>44.684527926693796</c:v>
                </c:pt>
                <c:pt idx="3154">
                  <c:v>44.699091665587403</c:v>
                </c:pt>
                <c:pt idx="3155">
                  <c:v>44.7136625382985</c:v>
                </c:pt>
                <c:pt idx="3156">
                  <c:v>44.728231504118</c:v>
                </c:pt>
                <c:pt idx="3157">
                  <c:v>44.7427977240866</c:v>
                </c:pt>
                <c:pt idx="3158">
                  <c:v>44.757359258083703</c:v>
                </c:pt>
                <c:pt idx="3159">
                  <c:v>44.771925839522197</c:v>
                </c:pt>
                <c:pt idx="3160">
                  <c:v>44.786489815778602</c:v>
                </c:pt>
                <c:pt idx="3161">
                  <c:v>44.801061270950399</c:v>
                </c:pt>
                <c:pt idx="3162">
                  <c:v>44.815630821660598</c:v>
                </c:pt>
                <c:pt idx="3163">
                  <c:v>44.830197646449697</c:v>
                </c:pt>
                <c:pt idx="3164">
                  <c:v>44.844759817063199</c:v>
                </c:pt>
                <c:pt idx="3165">
                  <c:v>44.859326834960001</c:v>
                </c:pt>
                <c:pt idx="3166">
                  <c:v>44.873891363578899</c:v>
                </c:pt>
                <c:pt idx="3167">
                  <c:v>44.888463154919997</c:v>
                </c:pt>
                <c:pt idx="3168">
                  <c:v>44.903033050184803</c:v>
                </c:pt>
                <c:pt idx="3169">
                  <c:v>44.917600418437097</c:v>
                </c:pt>
                <c:pt idx="3170">
                  <c:v>44.932163091908699</c:v>
                </c:pt>
                <c:pt idx="3171">
                  <c:v>44.946730550077497</c:v>
                </c:pt>
                <c:pt idx="3172">
                  <c:v>44.961295323732898</c:v>
                </c:pt>
                <c:pt idx="3173">
                  <c:v>44.975867340754903</c:v>
                </c:pt>
                <c:pt idx="3174">
                  <c:v>44.990437205082699</c:v>
                </c:pt>
                <c:pt idx="3175">
                  <c:v>45</c:v>
                </c:pt>
                <c:pt idx="3176">
                  <c:v>45.014563399286303</c:v>
                </c:pt>
                <c:pt idx="3177">
                  <c:v>45.029132930425298</c:v>
                </c:pt>
                <c:pt idx="3178">
                  <c:v>45.043700957029301</c:v>
                </c:pt>
                <c:pt idx="3179">
                  <c:v>45.058267988921997</c:v>
                </c:pt>
                <c:pt idx="3180">
                  <c:v>45.072829686760798</c:v>
                </c:pt>
                <c:pt idx="3181">
                  <c:v>45.087398523625403</c:v>
                </c:pt>
                <c:pt idx="3182">
                  <c:v>45.101965681019401</c:v>
                </c:pt>
                <c:pt idx="3183">
                  <c:v>45.116531292153297</c:v>
                </c:pt>
                <c:pt idx="3184">
                  <c:v>45.131091656403399</c:v>
                </c:pt>
                <c:pt idx="3185">
                  <c:v>45.145659783655802</c:v>
                </c:pt>
                <c:pt idx="3186">
                  <c:v>45.160226595209203</c:v>
                </c:pt>
                <c:pt idx="3187">
                  <c:v>45.174792030831298</c:v>
                </c:pt>
                <c:pt idx="3188">
                  <c:v>45.189352266826099</c:v>
                </c:pt>
                <c:pt idx="3189">
                  <c:v>45.203920537560201</c:v>
                </c:pt>
                <c:pt idx="3190">
                  <c:v>45.218487648193197</c:v>
                </c:pt>
                <c:pt idx="3191">
                  <c:v>45.233053346416597</c:v>
                </c:pt>
                <c:pt idx="3192">
                  <c:v>45.247614029844001</c:v>
                </c:pt>
                <c:pt idx="3193">
                  <c:v>45.262182544423801</c:v>
                </c:pt>
                <c:pt idx="3194">
                  <c:v>45.276750019559501</c:v>
                </c:pt>
                <c:pt idx="3195">
                  <c:v>45.291316098118998</c:v>
                </c:pt>
                <c:pt idx="3196">
                  <c:v>45.305876973760803</c:v>
                </c:pt>
                <c:pt idx="3197">
                  <c:v>45.320445596842497</c:v>
                </c:pt>
                <c:pt idx="3198">
                  <c:v>45.335013096924797</c:v>
                </c:pt>
                <c:pt idx="3199">
                  <c:v>45.349579124598698</c:v>
                </c:pt>
                <c:pt idx="3200">
                  <c:v>45.364139915351302</c:v>
                </c:pt>
                <c:pt idx="3201">
                  <c:v>45.378708609865299</c:v>
                </c:pt>
                <c:pt idx="3202">
                  <c:v>45.393275968183602</c:v>
                </c:pt>
                <c:pt idx="3203">
                  <c:v>45.407841812986199</c:v>
                </c:pt>
                <c:pt idx="3204">
                  <c:v>45.422402511309002</c:v>
                </c:pt>
                <c:pt idx="3205">
                  <c:v>45.436970847213303</c:v>
                </c:pt>
                <c:pt idx="3206">
                  <c:v>45.451538018612801</c:v>
                </c:pt>
                <c:pt idx="3207">
                  <c:v>45.466103529195003</c:v>
                </c:pt>
                <c:pt idx="3208">
                  <c:v>45.480663596215003</c:v>
                </c:pt>
                <c:pt idx="3209">
                  <c:v>45.495231393871002</c:v>
                </c:pt>
                <c:pt idx="3210">
                  <c:v>45.509797816422697</c:v>
                </c:pt>
                <c:pt idx="3211">
                  <c:v>45.524362756313202</c:v>
                </c:pt>
                <c:pt idx="3212">
                  <c:v>45.538922434034198</c:v>
                </c:pt>
                <c:pt idx="3213">
                  <c:v>45.553489727021201</c:v>
                </c:pt>
                <c:pt idx="3214">
                  <c:v>45.568055694427699</c:v>
                </c:pt>
                <c:pt idx="3215">
                  <c:v>45.582620402189498</c:v>
                </c:pt>
                <c:pt idx="3216">
                  <c:v>45.5971799645258</c:v>
                </c:pt>
                <c:pt idx="3217">
                  <c:v>45.611747279389199</c:v>
                </c:pt>
                <c:pt idx="3218">
                  <c:v>45.6263134165198</c:v>
                </c:pt>
                <c:pt idx="3219">
                  <c:v>45.6408784135334</c:v>
                </c:pt>
                <c:pt idx="3220">
                  <c:v>45.655438226413601</c:v>
                </c:pt>
                <c:pt idx="3221">
                  <c:v>45.670005896352698</c:v>
                </c:pt>
                <c:pt idx="3222">
                  <c:v>45.6845722454118</c:v>
                </c:pt>
                <c:pt idx="3223">
                  <c:v>45.699137304692798</c:v>
                </c:pt>
                <c:pt idx="3224">
                  <c:v>45.713697061483501</c:v>
                </c:pt>
                <c:pt idx="3225">
                  <c:v>45.728264746336798</c:v>
                </c:pt>
                <c:pt idx="3226">
                  <c:v>45.7428313357413</c:v>
                </c:pt>
                <c:pt idx="3227">
                  <c:v>45.757396408021201</c:v>
                </c:pt>
                <c:pt idx="3228">
                  <c:v>45.7719561499365</c:v>
                </c:pt>
                <c:pt idx="3229">
                  <c:v>45.786523692016203</c:v>
                </c:pt>
                <c:pt idx="3230">
                  <c:v>45.801089803664297</c:v>
                </c:pt>
                <c:pt idx="3231">
                  <c:v>45.815654350085502</c:v>
                </c:pt>
                <c:pt idx="3232">
                  <c:v>45.830213389888897</c:v>
                </c:pt>
                <c:pt idx="3233">
                  <c:v>45.844780177013099</c:v>
                </c:pt>
                <c:pt idx="3234">
                  <c:v>45.859345449939298</c:v>
                </c:pt>
                <c:pt idx="3235">
                  <c:v>45.873909258093903</c:v>
                </c:pt>
                <c:pt idx="3236">
                  <c:v>45.888467620667697</c:v>
                </c:pt>
                <c:pt idx="3237">
                  <c:v>45.903033558805902</c:v>
                </c:pt>
                <c:pt idx="3238">
                  <c:v>45.917598153668401</c:v>
                </c:pt>
                <c:pt idx="3239">
                  <c:v>45.9321611212875</c:v>
                </c:pt>
                <c:pt idx="3240">
                  <c:v>45.946718586101298</c:v>
                </c:pt>
                <c:pt idx="3241">
                  <c:v>45.961283631398899</c:v>
                </c:pt>
                <c:pt idx="3242">
                  <c:v>45.975847319232997</c:v>
                </c:pt>
                <c:pt idx="3243">
                  <c:v>45.990409551492803</c:v>
                </c:pt>
                <c:pt idx="3244">
                  <c:v>46</c:v>
                </c:pt>
                <c:pt idx="3245">
                  <c:v>46.014563603756798</c:v>
                </c:pt>
                <c:pt idx="3246">
                  <c:v>46.029123469686901</c:v>
                </c:pt>
                <c:pt idx="3247">
                  <c:v>46.043678893153903</c:v>
                </c:pt>
                <c:pt idx="3248">
                  <c:v>46.058231295848699</c:v>
                </c:pt>
                <c:pt idx="3249">
                  <c:v>46.072788952189399</c:v>
                </c:pt>
                <c:pt idx="3250">
                  <c:v>46.087344902879998</c:v>
                </c:pt>
                <c:pt idx="3251">
                  <c:v>46.1019081985783</c:v>
                </c:pt>
                <c:pt idx="3252">
                  <c:v>46.1164703563514</c:v>
                </c:pt>
                <c:pt idx="3253">
                  <c:v>46.131029974782201</c:v>
                </c:pt>
                <c:pt idx="3254">
                  <c:v>46.145585572600403</c:v>
                </c:pt>
                <c:pt idx="3255">
                  <c:v>46.160145955508497</c:v>
                </c:pt>
                <c:pt idx="3256">
                  <c:v>46.174703996597401</c:v>
                </c:pt>
                <c:pt idx="3257">
                  <c:v>46.189269203636897</c:v>
                </c:pt>
                <c:pt idx="3258">
                  <c:v>46.203832724839103</c:v>
                </c:pt>
                <c:pt idx="3259">
                  <c:v>46.218393335253701</c:v>
                </c:pt>
                <c:pt idx="3260">
                  <c:v>46.232949609399597</c:v>
                </c:pt>
                <c:pt idx="3261">
                  <c:v>46.2475105865947</c:v>
                </c:pt>
                <c:pt idx="3262">
                  <c:v>46.262069074824801</c:v>
                </c:pt>
                <c:pt idx="3263">
                  <c:v>46.276634464413398</c:v>
                </c:pt>
                <c:pt idx="3264">
                  <c:v>46.291198125390103</c:v>
                </c:pt>
                <c:pt idx="3265">
                  <c:v>46.305759035725004</c:v>
                </c:pt>
                <c:pt idx="3266">
                  <c:v>46.320315227739997</c:v>
                </c:pt>
                <c:pt idx="3267">
                  <c:v>46.334876211403099</c:v>
                </c:pt>
                <c:pt idx="3268">
                  <c:v>46.349434811572301</c:v>
                </c:pt>
                <c:pt idx="3269">
                  <c:v>46.364000452015802</c:v>
                </c:pt>
                <c:pt idx="3270">
                  <c:v>46.3785643227123</c:v>
                </c:pt>
                <c:pt idx="3271">
                  <c:v>46.393125699600702</c:v>
                </c:pt>
                <c:pt idx="3272">
                  <c:v>46.407682564677799</c:v>
                </c:pt>
                <c:pt idx="3273">
                  <c:v>46.422244227340499</c:v>
                </c:pt>
                <c:pt idx="3274">
                  <c:v>46.436803535009801</c:v>
                </c:pt>
                <c:pt idx="3275">
                  <c:v>46.451369871896603</c:v>
                </c:pt>
                <c:pt idx="3276">
                  <c:v>46.465934498146197</c:v>
                </c:pt>
                <c:pt idx="3277">
                  <c:v>46.480496641741802</c:v>
                </c:pt>
                <c:pt idx="3278">
                  <c:v>46.495053908816899</c:v>
                </c:pt>
                <c:pt idx="3279">
                  <c:v>46.509616084217498</c:v>
                </c:pt>
                <c:pt idx="3280">
                  <c:v>46.5241756903716</c:v>
                </c:pt>
                <c:pt idx="3281">
                  <c:v>46.538742388049499</c:v>
                </c:pt>
                <c:pt idx="3282">
                  <c:v>46.553306988002198</c:v>
                </c:pt>
                <c:pt idx="3283">
                  <c:v>46.5678690684191</c:v>
                </c:pt>
                <c:pt idx="3284">
                  <c:v>46.582426331174901</c:v>
                </c:pt>
                <c:pt idx="3285">
                  <c:v>46.596988381964998</c:v>
                </c:pt>
                <c:pt idx="3286">
                  <c:v>46.611547829445399</c:v>
                </c:pt>
                <c:pt idx="3287">
                  <c:v>46.626114314047001</c:v>
                </c:pt>
                <c:pt idx="3288">
                  <c:v>46.6406788183643</c:v>
                </c:pt>
                <c:pt idx="3289">
                  <c:v>46.655240527223697</c:v>
                </c:pt>
                <c:pt idx="3290">
                  <c:v>46.669797191378798</c:v>
                </c:pt>
                <c:pt idx="3291">
                  <c:v>46.6843588704631</c:v>
                </c:pt>
                <c:pt idx="3292">
                  <c:v>46.698917592965003</c:v>
                </c:pt>
                <c:pt idx="3293">
                  <c:v>46.713483408363601</c:v>
                </c:pt>
                <c:pt idx="3294">
                  <c:v>46.728047131713801</c:v>
                </c:pt>
                <c:pt idx="3295">
                  <c:v>46.742608152440397</c:v>
                </c:pt>
                <c:pt idx="3296">
                  <c:v>46.757164339166401</c:v>
                </c:pt>
                <c:pt idx="3297">
                  <c:v>46.771725401306597</c:v>
                </c:pt>
                <c:pt idx="3298">
                  <c:v>46.786283890958799</c:v>
                </c:pt>
                <c:pt idx="3299">
                  <c:v>46.800849457792403</c:v>
                </c:pt>
                <c:pt idx="3300">
                  <c:v>46.815413016386302</c:v>
                </c:pt>
                <c:pt idx="3301">
                  <c:v>46.829973851074598</c:v>
                </c:pt>
                <c:pt idx="3302">
                  <c:v>46.844530049038603</c:v>
                </c:pt>
                <c:pt idx="3303">
                  <c:v>46.859091185090499</c:v>
                </c:pt>
                <c:pt idx="3304">
                  <c:v>46.873649754639303</c:v>
                </c:pt>
                <c:pt idx="3305">
                  <c:v>46.888215437981003</c:v>
                </c:pt>
                <c:pt idx="3306">
                  <c:v>46.902779089237903</c:v>
                </c:pt>
                <c:pt idx="3307">
                  <c:v>46.917339981246798</c:v>
                </c:pt>
                <c:pt idx="3308">
                  <c:v>46.931896244220802</c:v>
                </c:pt>
                <c:pt idx="3309">
                  <c:v>46.946457249360797</c:v>
                </c:pt>
                <c:pt idx="3310">
                  <c:v>46.961015898362803</c:v>
                </c:pt>
                <c:pt idx="3311">
                  <c:v>46.975581571365403</c:v>
                </c:pt>
                <c:pt idx="3312">
                  <c:v>46.990145299631898</c:v>
                </c:pt>
                <c:pt idx="3313">
                  <c:v>47</c:v>
                </c:pt>
                <c:pt idx="3314">
                  <c:v>47.014557193878098</c:v>
                </c:pt>
                <c:pt idx="3315">
                  <c:v>47.029120616478799</c:v>
                </c:pt>
                <c:pt idx="3316">
                  <c:v>47.043682516152401</c:v>
                </c:pt>
                <c:pt idx="3317">
                  <c:v>47.058242783301203</c:v>
                </c:pt>
                <c:pt idx="3318">
                  <c:v>47.072798345783397</c:v>
                </c:pt>
                <c:pt idx="3319">
                  <c:v>47.087360936765201</c:v>
                </c:pt>
                <c:pt idx="3320">
                  <c:v>47.101921957526599</c:v>
                </c:pt>
                <c:pt idx="3321">
                  <c:v>47.116481284269</c:v>
                </c:pt>
                <c:pt idx="3322">
                  <c:v>47.131035341319802</c:v>
                </c:pt>
                <c:pt idx="3323">
                  <c:v>47.145596907687398</c:v>
                </c:pt>
                <c:pt idx="3324">
                  <c:v>47.160156932460502</c:v>
                </c:pt>
                <c:pt idx="3325">
                  <c:v>47.174715504451498</c:v>
                </c:pt>
                <c:pt idx="3326">
                  <c:v>47.189268675768197</c:v>
                </c:pt>
                <c:pt idx="3327">
                  <c:v>47.203829698978403</c:v>
                </c:pt>
                <c:pt idx="3328">
                  <c:v>47.218389407495899</c:v>
                </c:pt>
                <c:pt idx="3329">
                  <c:v>47.232947693279698</c:v>
                </c:pt>
                <c:pt idx="3330">
                  <c:v>47.247500789146002</c:v>
                </c:pt>
                <c:pt idx="3331">
                  <c:v>47.262061641154702</c:v>
                </c:pt>
                <c:pt idx="3332">
                  <c:v>47.2766212602248</c:v>
                </c:pt>
                <c:pt idx="3333">
                  <c:v>47.291179470063803</c:v>
                </c:pt>
                <c:pt idx="3334">
                  <c:v>47.305732647994297</c:v>
                </c:pt>
                <c:pt idx="3335">
                  <c:v>47.320293493335299</c:v>
                </c:pt>
                <c:pt idx="3336">
                  <c:v>47.334853092676397</c:v>
                </c:pt>
                <c:pt idx="3337">
                  <c:v>47.3494116012929</c:v>
                </c:pt>
                <c:pt idx="3338">
                  <c:v>47.363964773877399</c:v>
                </c:pt>
                <c:pt idx="3339">
                  <c:v>47.378525757802898</c:v>
                </c:pt>
                <c:pt idx="3340">
                  <c:v>47.393085556538999</c:v>
                </c:pt>
                <c:pt idx="3341">
                  <c:v>47.407644242176801</c:v>
                </c:pt>
                <c:pt idx="3342">
                  <c:v>47.422197859285703</c:v>
                </c:pt>
                <c:pt idx="3343">
                  <c:v>47.436759402712802</c:v>
                </c:pt>
                <c:pt idx="3344">
                  <c:v>47.451319746139298</c:v>
                </c:pt>
                <c:pt idx="3345">
                  <c:v>47.465879176690997</c:v>
                </c:pt>
                <c:pt idx="3346">
                  <c:v>47.480433253557798</c:v>
                </c:pt>
                <c:pt idx="3347">
                  <c:v>47.494995206855698</c:v>
                </c:pt>
                <c:pt idx="3348">
                  <c:v>47.509555970353603</c:v>
                </c:pt>
                <c:pt idx="3349">
                  <c:v>47.524115443582197</c:v>
                </c:pt>
                <c:pt idx="3350">
                  <c:v>47.538669786593402</c:v>
                </c:pt>
                <c:pt idx="3351">
                  <c:v>47.553231956550903</c:v>
                </c:pt>
                <c:pt idx="3352">
                  <c:v>47.5677929452388</c:v>
                </c:pt>
                <c:pt idx="3353">
                  <c:v>47.582352573133903</c:v>
                </c:pt>
                <c:pt idx="3354">
                  <c:v>47.596906887854097</c:v>
                </c:pt>
                <c:pt idx="3355">
                  <c:v>47.611469095784003</c:v>
                </c:pt>
                <c:pt idx="3356">
                  <c:v>47.626029826552298</c:v>
                </c:pt>
                <c:pt idx="3357">
                  <c:v>47.6405895655313</c:v>
                </c:pt>
                <c:pt idx="3358">
                  <c:v>47.655143820153398</c:v>
                </c:pt>
                <c:pt idx="3359">
                  <c:v>47.669705620782899</c:v>
                </c:pt>
                <c:pt idx="3360">
                  <c:v>47.684266119847798</c:v>
                </c:pt>
                <c:pt idx="3361">
                  <c:v>47.698825167085701</c:v>
                </c:pt>
                <c:pt idx="3362">
                  <c:v>47.713378829103299</c:v>
                </c:pt>
                <c:pt idx="3363">
                  <c:v>47.727940225540799</c:v>
                </c:pt>
                <c:pt idx="3364">
                  <c:v>47.742500228854098</c:v>
                </c:pt>
                <c:pt idx="3365">
                  <c:v>47.757058656938803</c:v>
                </c:pt>
                <c:pt idx="3366">
                  <c:v>47.771611886405204</c:v>
                </c:pt>
                <c:pt idx="3367">
                  <c:v>47.786172796681797</c:v>
                </c:pt>
                <c:pt idx="3368">
                  <c:v>47.800732384345999</c:v>
                </c:pt>
                <c:pt idx="3369">
                  <c:v>47.815290466295998</c:v>
                </c:pt>
                <c:pt idx="3370">
                  <c:v>47.829843207749498</c:v>
                </c:pt>
                <c:pt idx="3371">
                  <c:v>47.844403661532098</c:v>
                </c:pt>
                <c:pt idx="3372">
                  <c:v>47.858962819560702</c:v>
                </c:pt>
                <c:pt idx="3373">
                  <c:v>47.873520636519999</c:v>
                </c:pt>
                <c:pt idx="3374">
                  <c:v>47.888072951238001</c:v>
                </c:pt>
                <c:pt idx="3375">
                  <c:v>47.902632941538897</c:v>
                </c:pt>
                <c:pt idx="3376">
                  <c:v>47.917191670977203</c:v>
                </c:pt>
                <c:pt idx="3377">
                  <c:v>47.931748928245</c:v>
                </c:pt>
                <c:pt idx="3378">
                  <c:v>47.946301200585602</c:v>
                </c:pt>
                <c:pt idx="3379">
                  <c:v>47.960861106105497</c:v>
                </c:pt>
                <c:pt idx="3380">
                  <c:v>47.975419860775702</c:v>
                </c:pt>
                <c:pt idx="3381">
                  <c:v>47.989977624805903</c:v>
                </c:pt>
                <c:pt idx="3382">
                  <c:v>48</c:v>
                </c:pt>
                <c:pt idx="3383">
                  <c:v>48.014559187650399</c:v>
                </c:pt>
                <c:pt idx="3384">
                  <c:v>48.029114727438703</c:v>
                </c:pt>
                <c:pt idx="3385">
                  <c:v>48.043666014375297</c:v>
                </c:pt>
                <c:pt idx="3386">
                  <c:v>48.058214514036202</c:v>
                </c:pt>
                <c:pt idx="3387">
                  <c:v>48.0727684721328</c:v>
                </c:pt>
                <c:pt idx="3388">
                  <c:v>48.087320613696299</c:v>
                </c:pt>
                <c:pt idx="3389">
                  <c:v>48.101880183781297</c:v>
                </c:pt>
                <c:pt idx="3390">
                  <c:v>48.116438773319601</c:v>
                </c:pt>
                <c:pt idx="3391">
                  <c:v>48.130994712629999</c:v>
                </c:pt>
                <c:pt idx="3392">
                  <c:v>48.145546381032197</c:v>
                </c:pt>
                <c:pt idx="3393">
                  <c:v>48.160103150424398</c:v>
                </c:pt>
                <c:pt idx="3394">
                  <c:v>48.174657726027597</c:v>
                </c:pt>
                <c:pt idx="3395">
                  <c:v>48.189219320555502</c:v>
                </c:pt>
                <c:pt idx="3396">
                  <c:v>48.203779403805598</c:v>
                </c:pt>
                <c:pt idx="3397">
                  <c:v>48.218336878600603</c:v>
                </c:pt>
                <c:pt idx="3398">
                  <c:v>48.232889892873303</c:v>
                </c:pt>
                <c:pt idx="3399">
                  <c:v>48.2474478632233</c:v>
                </c:pt>
                <c:pt idx="3400">
                  <c:v>48.262003386618296</c:v>
                </c:pt>
                <c:pt idx="3401">
                  <c:v>48.276566068228</c:v>
                </c:pt>
                <c:pt idx="3402">
                  <c:v>48.2911269627933</c:v>
                </c:pt>
                <c:pt idx="3403">
                  <c:v>48.305685044317599</c:v>
                </c:pt>
                <c:pt idx="3404">
                  <c:v>48.3202383624212</c:v>
                </c:pt>
                <c:pt idx="3405">
                  <c:v>48.334796654078801</c:v>
                </c:pt>
                <c:pt idx="3406">
                  <c:v>48.349352104667197</c:v>
                </c:pt>
                <c:pt idx="3407">
                  <c:v>48.363914549354497</c:v>
                </c:pt>
                <c:pt idx="3408">
                  <c:v>48.378475098659898</c:v>
                </c:pt>
                <c:pt idx="3409">
                  <c:v>48.393032939172201</c:v>
                </c:pt>
                <c:pt idx="3410">
                  <c:v>48.407585793282003</c:v>
                </c:pt>
                <c:pt idx="3411">
                  <c:v>48.422143482918003</c:v>
                </c:pt>
                <c:pt idx="3412">
                  <c:v>48.436698439227598</c:v>
                </c:pt>
                <c:pt idx="3413">
                  <c:v>48.451260398542502</c:v>
                </c:pt>
                <c:pt idx="3414">
                  <c:v>48.465820332263696</c:v>
                </c:pt>
                <c:pt idx="3415">
                  <c:v>48.480377417250303</c:v>
                </c:pt>
                <c:pt idx="3416">
                  <c:v>48.494929565455799</c:v>
                </c:pt>
                <c:pt idx="3417">
                  <c:v>48.5094865199803</c:v>
                </c:pt>
                <c:pt idx="3418">
                  <c:v>48.524040744177498</c:v>
                </c:pt>
                <c:pt idx="3419">
                  <c:v>48.538601893967702</c:v>
                </c:pt>
                <c:pt idx="3420">
                  <c:v>48.553160938092397</c:v>
                </c:pt>
                <c:pt idx="3421">
                  <c:v>48.567717373051401</c:v>
                </c:pt>
                <c:pt idx="3422">
                  <c:v>48.582268854218</c:v>
                </c:pt>
                <c:pt idx="3423">
                  <c:v>48.596825286646698</c:v>
                </c:pt>
                <c:pt idx="3424">
                  <c:v>48.611379141616297</c:v>
                </c:pt>
                <c:pt idx="3425">
                  <c:v>48.625940124744098</c:v>
                </c:pt>
                <c:pt idx="3426">
                  <c:v>48.640499280153797</c:v>
                </c:pt>
                <c:pt idx="3427">
                  <c:v>48.655055562067702</c:v>
                </c:pt>
                <c:pt idx="3428">
                  <c:v>48.669607290116403</c:v>
                </c:pt>
                <c:pt idx="3429">
                  <c:v>48.684164050060403</c:v>
                </c:pt>
                <c:pt idx="3430">
                  <c:v>48.698718172284501</c:v>
                </c:pt>
                <c:pt idx="3431">
                  <c:v>48.713279627637</c:v>
                </c:pt>
                <c:pt idx="3432">
                  <c:v>48.727839197132397</c:v>
                </c:pt>
                <c:pt idx="3433">
                  <c:v>48.7423961187408</c:v>
                </c:pt>
                <c:pt idx="3434">
                  <c:v>48.756948392495502</c:v>
                </c:pt>
                <c:pt idx="3435">
                  <c:v>48.771505632723098</c:v>
                </c:pt>
                <c:pt idx="3436">
                  <c:v>48.786060463330102</c:v>
                </c:pt>
                <c:pt idx="3437">
                  <c:v>48.800622341728001</c:v>
                </c:pt>
                <c:pt idx="3438">
                  <c:v>48.815182410034403</c:v>
                </c:pt>
                <c:pt idx="3439">
                  <c:v>48.829739687890502</c:v>
                </c:pt>
                <c:pt idx="3440">
                  <c:v>48.844292316601098</c:v>
                </c:pt>
                <c:pt idx="3441">
                  <c:v>48.8588497761463</c:v>
                </c:pt>
                <c:pt idx="3442">
                  <c:v>48.873404591449102</c:v>
                </c:pt>
                <c:pt idx="3443">
                  <c:v>48.887966477864303</c:v>
                </c:pt>
                <c:pt idx="3444">
                  <c:v>48.902526394724298</c:v>
                </c:pt>
                <c:pt idx="3445">
                  <c:v>48.917083532480497</c:v>
                </c:pt>
                <c:pt idx="3446">
                  <c:v>48.931635817630699</c:v>
                </c:pt>
                <c:pt idx="3447">
                  <c:v>48.946193030783299</c:v>
                </c:pt>
                <c:pt idx="3448">
                  <c:v>48.960747715577099</c:v>
                </c:pt>
                <c:pt idx="3449">
                  <c:v>48.9753093490419</c:v>
                </c:pt>
                <c:pt idx="3450">
                  <c:v>48.989869040706601</c:v>
                </c:pt>
                <c:pt idx="3451">
                  <c:v>49</c:v>
                </c:pt>
                <c:pt idx="3452">
                  <c:v>49.014552946102903</c:v>
                </c:pt>
                <c:pt idx="3453">
                  <c:v>49.029112225418999</c:v>
                </c:pt>
                <c:pt idx="3454">
                  <c:v>49.043670005948798</c:v>
                </c:pt>
                <c:pt idx="3455">
                  <c:v>49.0582268081005</c:v>
                </c:pt>
                <c:pt idx="3456">
                  <c:v>49.072778237762599</c:v>
                </c:pt>
                <c:pt idx="3457">
                  <c:v>49.087337024605503</c:v>
                </c:pt>
                <c:pt idx="3458">
                  <c:v>49.101894105178999</c:v>
                </c:pt>
                <c:pt idx="3459">
                  <c:v>49.116449726798997</c:v>
                </c:pt>
                <c:pt idx="3460">
                  <c:v>49.131000179023602</c:v>
                </c:pt>
                <c:pt idx="3461">
                  <c:v>49.145558229823102</c:v>
                </c:pt>
                <c:pt idx="3462">
                  <c:v>49.160114867756597</c:v>
                </c:pt>
                <c:pt idx="3463">
                  <c:v>49.174670073915998</c:v>
                </c:pt>
                <c:pt idx="3464">
                  <c:v>49.189220034283501</c:v>
                </c:pt>
                <c:pt idx="3465">
                  <c:v>49.203777920459103</c:v>
                </c:pt>
                <c:pt idx="3466">
                  <c:v>49.218334602862299</c:v>
                </c:pt>
                <c:pt idx="3467">
                  <c:v>49.232889883538697</c:v>
                </c:pt>
                <c:pt idx="3468">
                  <c:v>49.247439750739197</c:v>
                </c:pt>
                <c:pt idx="3469">
                  <c:v>49.2619977151531</c:v>
                </c:pt>
                <c:pt idx="3470">
                  <c:v>49.276554407226499</c:v>
                </c:pt>
                <c:pt idx="3471">
                  <c:v>49.2911099862295</c:v>
                </c:pt>
                <c:pt idx="3472">
                  <c:v>49.305660396785299</c:v>
                </c:pt>
                <c:pt idx="3473">
                  <c:v>49.320218600110501</c:v>
                </c:pt>
                <c:pt idx="3474">
                  <c:v>49.334775585399903</c:v>
                </c:pt>
                <c:pt idx="3475">
                  <c:v>49.349331334206298</c:v>
                </c:pt>
                <c:pt idx="3476">
                  <c:v>49.363881886960201</c:v>
                </c:pt>
                <c:pt idx="3477">
                  <c:v>49.378440367263401</c:v>
                </c:pt>
                <c:pt idx="3478">
                  <c:v>49.392997553904102</c:v>
                </c:pt>
                <c:pt idx="3479">
                  <c:v>49.407553834107901</c:v>
                </c:pt>
                <c:pt idx="3480">
                  <c:v>49.422104919109699</c:v>
                </c:pt>
                <c:pt idx="3481">
                  <c:v>49.436663729349597</c:v>
                </c:pt>
                <c:pt idx="3482">
                  <c:v>49.451221306947097</c:v>
                </c:pt>
                <c:pt idx="3483">
                  <c:v>49.465777816146897</c:v>
                </c:pt>
                <c:pt idx="3484">
                  <c:v>49.480329184818402</c:v>
                </c:pt>
                <c:pt idx="3485">
                  <c:v>49.4948884440455</c:v>
                </c:pt>
                <c:pt idx="3486">
                  <c:v>49.509446568278499</c:v>
                </c:pt>
                <c:pt idx="3487">
                  <c:v>49.5240034420138</c:v>
                </c:pt>
                <c:pt idx="3488">
                  <c:v>49.538555128062299</c:v>
                </c:pt>
                <c:pt idx="3489">
                  <c:v>49.553114714860598</c:v>
                </c:pt>
                <c:pt idx="3490">
                  <c:v>49.567673069010702</c:v>
                </c:pt>
                <c:pt idx="3491">
                  <c:v>49.582230383899201</c:v>
                </c:pt>
                <c:pt idx="3492">
                  <c:v>49.596782388081003</c:v>
                </c:pt>
                <c:pt idx="3493">
                  <c:v>49.611342220927298</c:v>
                </c:pt>
                <c:pt idx="3494">
                  <c:v>49.625900786503301</c:v>
                </c:pt>
                <c:pt idx="3495">
                  <c:v>49.640457996304796</c:v>
                </c:pt>
                <c:pt idx="3496">
                  <c:v>49.655009936698399</c:v>
                </c:pt>
                <c:pt idx="3497">
                  <c:v>49.669569784608697</c:v>
                </c:pt>
                <c:pt idx="3498">
                  <c:v>49.684128431263801</c:v>
                </c:pt>
                <c:pt idx="3499">
                  <c:v>49.698685661100697</c:v>
                </c:pt>
                <c:pt idx="3500">
                  <c:v>49.713237519139398</c:v>
                </c:pt>
                <c:pt idx="3501">
                  <c:v>49.727797199270803</c:v>
                </c:pt>
                <c:pt idx="3502">
                  <c:v>49.742355390984599</c:v>
                </c:pt>
                <c:pt idx="3503">
                  <c:v>49.7569124946925</c:v>
                </c:pt>
                <c:pt idx="3504">
                  <c:v>49.771464306341002</c:v>
                </c:pt>
                <c:pt idx="3505">
                  <c:v>49.786023631527598</c:v>
                </c:pt>
                <c:pt idx="3506">
                  <c:v>49.800581555992601</c:v>
                </c:pt>
                <c:pt idx="3507">
                  <c:v>49.815138169690201</c:v>
                </c:pt>
                <c:pt idx="3508">
                  <c:v>49.829689494931301</c:v>
                </c:pt>
                <c:pt idx="3509">
                  <c:v>49.844248687951101</c:v>
                </c:pt>
                <c:pt idx="3510">
                  <c:v>49.858806622718603</c:v>
                </c:pt>
                <c:pt idx="3511">
                  <c:v>49.873362932278297</c:v>
                </c:pt>
                <c:pt idx="3512">
                  <c:v>49.887914280763802</c:v>
                </c:pt>
                <c:pt idx="3513">
                  <c:v>49.902473528458401</c:v>
                </c:pt>
                <c:pt idx="3514">
                  <c:v>49.917031380431801</c:v>
                </c:pt>
                <c:pt idx="3515">
                  <c:v>49.931587862139502</c:v>
                </c:pt>
                <c:pt idx="3516">
                  <c:v>49.9461389739906</c:v>
                </c:pt>
                <c:pt idx="3517">
                  <c:v>49.960697937185898</c:v>
                </c:pt>
                <c:pt idx="3518">
                  <c:v>49.975255700553802</c:v>
                </c:pt>
                <c:pt idx="3519">
                  <c:v>49.989812160750297</c:v>
                </c:pt>
                <c:pt idx="3520">
                  <c:v>50</c:v>
                </c:pt>
                <c:pt idx="3521">
                  <c:v>50.014558299115897</c:v>
                </c:pt>
                <c:pt idx="3522">
                  <c:v>50.029112788929901</c:v>
                </c:pt>
                <c:pt idx="3523">
                  <c:v>50.043663013915101</c:v>
                </c:pt>
                <c:pt idx="3524">
                  <c:v>50.058210374672598</c:v>
                </c:pt>
                <c:pt idx="3525">
                  <c:v>50.072763553777897</c:v>
                </c:pt>
                <c:pt idx="3526">
                  <c:v>50.087314904933599</c:v>
                </c:pt>
                <c:pt idx="3527">
                  <c:v>50.101874062732101</c:v>
                </c:pt>
                <c:pt idx="3528">
                  <c:v>50.116432057681898</c:v>
                </c:pt>
                <c:pt idx="3529">
                  <c:v>50.130987865036303</c:v>
                </c:pt>
                <c:pt idx="3530">
                  <c:v>50.145539507749</c:v>
                </c:pt>
                <c:pt idx="3531">
                  <c:v>50.160096302162302</c:v>
                </c:pt>
                <c:pt idx="3532">
                  <c:v>50.174650716622999</c:v>
                </c:pt>
                <c:pt idx="3533">
                  <c:v>50.1892122097249</c:v>
                </c:pt>
                <c:pt idx="3534">
                  <c:v>50.203772072267498</c:v>
                </c:pt>
                <c:pt idx="3535">
                  <c:v>50.2183293221957</c:v>
                </c:pt>
                <c:pt idx="3536">
                  <c:v>50.232881640121597</c:v>
                </c:pt>
                <c:pt idx="3537">
                  <c:v>50.2474389389469</c:v>
                </c:pt>
                <c:pt idx="3538">
                  <c:v>50.261993568099101</c:v>
                </c:pt>
                <c:pt idx="3539">
                  <c:v>50.276555100201001</c:v>
                </c:pt>
                <c:pt idx="3540">
                  <c:v>50.291114517702098</c:v>
                </c:pt>
                <c:pt idx="3541">
                  <c:v>50.305671113723903</c:v>
                </c:pt>
                <c:pt idx="3542">
                  <c:v>50.3202229378049</c:v>
                </c:pt>
                <c:pt idx="3543">
                  <c:v>50.334779454057802</c:v>
                </c:pt>
                <c:pt idx="3544">
                  <c:v>50.349333208567401</c:v>
                </c:pt>
                <c:pt idx="3545">
                  <c:v>50.363893720937</c:v>
                </c:pt>
                <c:pt idx="3546">
                  <c:v>50.378452436752902</c:v>
                </c:pt>
                <c:pt idx="3547">
                  <c:v>50.393008247669798</c:v>
                </c:pt>
                <c:pt idx="3548">
                  <c:v>50.407559100570801</c:v>
                </c:pt>
                <c:pt idx="3549">
                  <c:v>50.422114834336597</c:v>
                </c:pt>
                <c:pt idx="3550">
                  <c:v>50.436667809018502</c:v>
                </c:pt>
                <c:pt idx="3551">
                  <c:v>50.451227716219798</c:v>
                </c:pt>
                <c:pt idx="3552">
                  <c:v>50.465785647132101</c:v>
                </c:pt>
                <c:pt idx="3553">
                  <c:v>50.480340883826003</c:v>
                </c:pt>
                <c:pt idx="3554">
                  <c:v>50.494891363029701</c:v>
                </c:pt>
                <c:pt idx="3555">
                  <c:v>50.509446611062998</c:v>
                </c:pt>
                <c:pt idx="3556">
                  <c:v>50.523999272367497</c:v>
                </c:pt>
                <c:pt idx="3557">
                  <c:v>50.538558862793501</c:v>
                </c:pt>
                <c:pt idx="3558">
                  <c:v>50.553116517225398</c:v>
                </c:pt>
                <c:pt idx="3559">
                  <c:v>50.567671387072402</c:v>
                </c:pt>
                <c:pt idx="3560">
                  <c:v>50.5822212159431</c:v>
                </c:pt>
                <c:pt idx="3561">
                  <c:v>50.5967760188583</c:v>
                </c:pt>
                <c:pt idx="3562">
                  <c:v>50.6113283078301</c:v>
                </c:pt>
                <c:pt idx="3563">
                  <c:v>50.625887555536899</c:v>
                </c:pt>
                <c:pt idx="3564">
                  <c:v>50.640444960307804</c:v>
                </c:pt>
                <c:pt idx="3565">
                  <c:v>50.654999607779899</c:v>
                </c:pt>
                <c:pt idx="3566">
                  <c:v>50.669549370953298</c:v>
                </c:pt>
                <c:pt idx="3567">
                  <c:v>50.684104130007903</c:v>
                </c:pt>
                <c:pt idx="3568">
                  <c:v>50.698656328251602</c:v>
                </c:pt>
                <c:pt idx="3569">
                  <c:v>50.713215288300503</c:v>
                </c:pt>
                <c:pt idx="3570">
                  <c:v>50.7277724294526</c:v>
                </c:pt>
                <c:pt idx="3571">
                  <c:v>50.742326806640598</c:v>
                </c:pt>
                <c:pt idx="3572">
                  <c:v>50.7568761815618</c:v>
                </c:pt>
                <c:pt idx="3573">
                  <c:v>50.771430405891898</c:v>
                </c:pt>
                <c:pt idx="3574">
                  <c:v>50.7859819780668</c:v>
                </c:pt>
                <c:pt idx="3575">
                  <c:v>50.800540303655602</c:v>
                </c:pt>
                <c:pt idx="3576">
                  <c:v>50.815096431101701</c:v>
                </c:pt>
                <c:pt idx="3577">
                  <c:v>50.8296498249885</c:v>
                </c:pt>
                <c:pt idx="3578">
                  <c:v>50.844198162598097</c:v>
                </c:pt>
                <c:pt idx="3579">
                  <c:v>50.858751401183902</c:v>
                </c:pt>
                <c:pt idx="3580">
                  <c:v>50.873301746486703</c:v>
                </c:pt>
                <c:pt idx="3581">
                  <c:v>50.887859068232203</c:v>
                </c:pt>
                <c:pt idx="3582">
                  <c:v>50.902414660092496</c:v>
                </c:pt>
                <c:pt idx="3583">
                  <c:v>50.9169674112295</c:v>
                </c:pt>
                <c:pt idx="3584">
                  <c:v>50.931515179005203</c:v>
                </c:pt>
                <c:pt idx="3585">
                  <c:v>50.9460679166489</c:v>
                </c:pt>
                <c:pt idx="3586">
                  <c:v>50.960617909605503</c:v>
                </c:pt>
                <c:pt idx="3587">
                  <c:v>50.9751749848202</c:v>
                </c:pt>
                <c:pt idx="3588">
                  <c:v>50.989730186813198</c:v>
                </c:pt>
                <c:pt idx="3589">
                  <c:v>51</c:v>
                </c:pt>
                <c:pt idx="3590">
                  <c:v>51.014548796762099</c:v>
                </c:pt>
                <c:pt idx="3591">
                  <c:v>51.029104266073503</c:v>
                </c:pt>
                <c:pt idx="3592">
                  <c:v>51.043658179944302</c:v>
                </c:pt>
                <c:pt idx="3593">
                  <c:v>51.0582111772082</c:v>
                </c:pt>
                <c:pt idx="3594">
                  <c:v>51.072758945112</c:v>
                </c:pt>
                <c:pt idx="3595">
                  <c:v>51.087313897736401</c:v>
                </c:pt>
                <c:pt idx="3596">
                  <c:v>51.1018672520254</c:v>
                </c:pt>
                <c:pt idx="3597">
                  <c:v>51.116419236656498</c:v>
                </c:pt>
                <c:pt idx="3598">
                  <c:v>51.130965882407203</c:v>
                </c:pt>
                <c:pt idx="3599">
                  <c:v>51.145520047136401</c:v>
                </c:pt>
                <c:pt idx="3600">
                  <c:v>51.160072836458703</c:v>
                </c:pt>
                <c:pt idx="3601">
                  <c:v>51.174624300649803</c:v>
                </c:pt>
                <c:pt idx="3602">
                  <c:v>51.189170471044903</c:v>
                </c:pt>
                <c:pt idx="3603">
                  <c:v>51.203724419620201</c:v>
                </c:pt>
                <c:pt idx="3604">
                  <c:v>51.2182769225304</c:v>
                </c:pt>
                <c:pt idx="3605">
                  <c:v>51.232827837841498</c:v>
                </c:pt>
                <c:pt idx="3606">
                  <c:v>51.247373531067403</c:v>
                </c:pt>
                <c:pt idx="3607">
                  <c:v>51.261927216112802</c:v>
                </c:pt>
                <c:pt idx="3608">
                  <c:v>51.2764796794917</c:v>
                </c:pt>
                <c:pt idx="3609">
                  <c:v>51.291030776039698</c:v>
                </c:pt>
                <c:pt idx="3610">
                  <c:v>51.305576809676801</c:v>
                </c:pt>
                <c:pt idx="3611">
                  <c:v>51.320130512936302</c:v>
                </c:pt>
                <c:pt idx="3612">
                  <c:v>51.334682991142799</c:v>
                </c:pt>
                <c:pt idx="3613">
                  <c:v>51.349233927271698</c:v>
                </c:pt>
                <c:pt idx="3614">
                  <c:v>51.363779734836001</c:v>
                </c:pt>
                <c:pt idx="3615">
                  <c:v>51.378333428830999</c:v>
                </c:pt>
                <c:pt idx="3616">
                  <c:v>51.3928858039665</c:v>
                </c:pt>
                <c:pt idx="3617">
                  <c:v>51.407436804130299</c:v>
                </c:pt>
                <c:pt idx="3618">
                  <c:v>51.421982548771901</c:v>
                </c:pt>
                <c:pt idx="3619">
                  <c:v>51.436535999397002</c:v>
                </c:pt>
                <c:pt idx="3620">
                  <c:v>51.4510882388346</c:v>
                </c:pt>
                <c:pt idx="3621">
                  <c:v>51.465639001717697</c:v>
                </c:pt>
                <c:pt idx="3622">
                  <c:v>51.480184987672096</c:v>
                </c:pt>
                <c:pt idx="3623">
                  <c:v>51.494738631785701</c:v>
                </c:pt>
                <c:pt idx="3624">
                  <c:v>51.509291080211803</c:v>
                </c:pt>
                <c:pt idx="3625">
                  <c:v>51.523842254662803</c:v>
                </c:pt>
                <c:pt idx="3626">
                  <c:v>51.538388272289502</c:v>
                </c:pt>
                <c:pt idx="3627">
                  <c:v>51.552942341258202</c:v>
                </c:pt>
                <c:pt idx="3628">
                  <c:v>51.567494925226001</c:v>
                </c:pt>
                <c:pt idx="3629">
                  <c:v>51.582046241940603</c:v>
                </c:pt>
                <c:pt idx="3630">
                  <c:v>51.5965924836933</c:v>
                </c:pt>
                <c:pt idx="3631">
                  <c:v>51.611146451098101</c:v>
                </c:pt>
                <c:pt idx="3632">
                  <c:v>51.625699200011503</c:v>
                </c:pt>
                <c:pt idx="3633">
                  <c:v>51.640250854212503</c:v>
                </c:pt>
                <c:pt idx="3634">
                  <c:v>51.654797107373398</c:v>
                </c:pt>
                <c:pt idx="3635">
                  <c:v>51.669351089462097</c:v>
                </c:pt>
                <c:pt idx="3636">
                  <c:v>51.683903616064299</c:v>
                </c:pt>
                <c:pt idx="3637">
                  <c:v>51.698454753307402</c:v>
                </c:pt>
                <c:pt idx="3638">
                  <c:v>51.7130005196477</c:v>
                </c:pt>
                <c:pt idx="3639">
                  <c:v>51.727554149914099</c:v>
                </c:pt>
                <c:pt idx="3640">
                  <c:v>51.742106490432199</c:v>
                </c:pt>
                <c:pt idx="3641">
                  <c:v>51.756657347404897</c:v>
                </c:pt>
                <c:pt idx="3642">
                  <c:v>51.7712029679019</c:v>
                </c:pt>
                <c:pt idx="3643">
                  <c:v>51.785756293998098</c:v>
                </c:pt>
                <c:pt idx="3644">
                  <c:v>51.800308117154998</c:v>
                </c:pt>
                <c:pt idx="3645">
                  <c:v>51.8148587534385</c:v>
                </c:pt>
                <c:pt idx="3646">
                  <c:v>51.829404012625602</c:v>
                </c:pt>
                <c:pt idx="3647">
                  <c:v>51.843956856143301</c:v>
                </c:pt>
                <c:pt idx="3648">
                  <c:v>51.858508299514</c:v>
                </c:pt>
                <c:pt idx="3649">
                  <c:v>51.8730585851713</c:v>
                </c:pt>
                <c:pt idx="3650">
                  <c:v>51.887603133270503</c:v>
                </c:pt>
                <c:pt idx="3651">
                  <c:v>51.902155613544799</c:v>
                </c:pt>
                <c:pt idx="3652">
                  <c:v>51.9167066078384</c:v>
                </c:pt>
                <c:pt idx="3653">
                  <c:v>51.931256139876503</c:v>
                </c:pt>
                <c:pt idx="3654">
                  <c:v>51.945800615249098</c:v>
                </c:pt>
                <c:pt idx="3655">
                  <c:v>51.960352775547904</c:v>
                </c:pt>
                <c:pt idx="3656">
                  <c:v>51.974903446573599</c:v>
                </c:pt>
                <c:pt idx="3657">
                  <c:v>51.9894528665574</c:v>
                </c:pt>
                <c:pt idx="3658">
                  <c:v>52</c:v>
                </c:pt>
                <c:pt idx="3659">
                  <c:v>52.014551383481702</c:v>
                </c:pt>
                <c:pt idx="3660">
                  <c:v>52.029098671779899</c:v>
                </c:pt>
                <c:pt idx="3661">
                  <c:v>52.043641786263898</c:v>
                </c:pt>
                <c:pt idx="3662">
                  <c:v>52.0581820077579</c:v>
                </c:pt>
                <c:pt idx="3663">
                  <c:v>52.072728004790903</c:v>
                </c:pt>
                <c:pt idx="3664">
                  <c:v>52.0872722089048</c:v>
                </c:pt>
                <c:pt idx="3665">
                  <c:v>52.101823900462797</c:v>
                </c:pt>
                <c:pt idx="3666">
                  <c:v>52.116374473775203</c:v>
                </c:pt>
                <c:pt idx="3667">
                  <c:v>52.130922805553098</c:v>
                </c:pt>
                <c:pt idx="3668">
                  <c:v>52.145466788007198</c:v>
                </c:pt>
                <c:pt idx="3669">
                  <c:v>52.160015922047002</c:v>
                </c:pt>
                <c:pt idx="3670">
                  <c:v>52.174562943715202</c:v>
                </c:pt>
                <c:pt idx="3671">
                  <c:v>52.189117190999298</c:v>
                </c:pt>
                <c:pt idx="3672">
                  <c:v>52.203669668307903</c:v>
                </c:pt>
                <c:pt idx="3673">
                  <c:v>52.218219444427397</c:v>
                </c:pt>
                <c:pt idx="3674">
                  <c:v>52.232764744518803</c:v>
                </c:pt>
                <c:pt idx="3675">
                  <c:v>52.247314982151103</c:v>
                </c:pt>
                <c:pt idx="3676">
                  <c:v>52.261862690160299</c:v>
                </c:pt>
                <c:pt idx="3677">
                  <c:v>52.276417348314197</c:v>
                </c:pt>
                <c:pt idx="3678">
                  <c:v>52.290970317202202</c:v>
                </c:pt>
                <c:pt idx="3679">
                  <c:v>52.305520440608902</c:v>
                </c:pt>
                <c:pt idx="3680">
                  <c:v>52.320065796020501</c:v>
                </c:pt>
                <c:pt idx="3681">
                  <c:v>52.334616049649597</c:v>
                </c:pt>
                <c:pt idx="3682">
                  <c:v>52.349163780938397</c:v>
                </c:pt>
                <c:pt idx="3683">
                  <c:v>52.363718420463499</c:v>
                </c:pt>
                <c:pt idx="3684">
                  <c:v>52.3782711793475</c:v>
                </c:pt>
                <c:pt idx="3685">
                  <c:v>52.392821332304798</c:v>
                </c:pt>
                <c:pt idx="3686">
                  <c:v>52.407366421767598</c:v>
                </c:pt>
                <c:pt idx="3687">
                  <c:v>52.421916372558798</c:v>
                </c:pt>
                <c:pt idx="3688">
                  <c:v>52.436463694185001</c:v>
                </c:pt>
                <c:pt idx="3689">
                  <c:v>52.451017925673298</c:v>
                </c:pt>
                <c:pt idx="3690">
                  <c:v>52.465570348117303</c:v>
                </c:pt>
                <c:pt idx="3691">
                  <c:v>52.480119993612497</c:v>
                </c:pt>
                <c:pt idx="3692">
                  <c:v>52.4946647956045</c:v>
                </c:pt>
                <c:pt idx="3693">
                  <c:v>52.509214610367501</c:v>
                </c:pt>
                <c:pt idx="3694">
                  <c:v>52.523761760860701</c:v>
                </c:pt>
                <c:pt idx="3695">
                  <c:v>52.538315851129397</c:v>
                </c:pt>
                <c:pt idx="3696">
                  <c:v>52.552867942787103</c:v>
                </c:pt>
                <c:pt idx="3697">
                  <c:v>52.567417448501502</c:v>
                </c:pt>
                <c:pt idx="3698">
                  <c:v>52.581962037088203</c:v>
                </c:pt>
                <c:pt idx="3699">
                  <c:v>52.596511501237501</c:v>
                </c:pt>
                <c:pt idx="3700">
                  <c:v>52.6110586644173</c:v>
                </c:pt>
                <c:pt idx="3701">
                  <c:v>52.625612829504902</c:v>
                </c:pt>
                <c:pt idx="3702">
                  <c:v>52.640165109916097</c:v>
                </c:pt>
                <c:pt idx="3703">
                  <c:v>52.654714826697102</c:v>
                </c:pt>
                <c:pt idx="3704">
                  <c:v>52.669259725028901</c:v>
                </c:pt>
                <c:pt idx="3705">
                  <c:v>52.683809581053602</c:v>
                </c:pt>
                <c:pt idx="3706">
                  <c:v>52.6983569362202</c:v>
                </c:pt>
                <c:pt idx="3707">
                  <c:v>52.7129114044806</c:v>
                </c:pt>
                <c:pt idx="3708">
                  <c:v>52.727463845997796</c:v>
                </c:pt>
                <c:pt idx="3709">
                  <c:v>52.742013667234303</c:v>
                </c:pt>
                <c:pt idx="3710">
                  <c:v>52.7565588913669</c:v>
                </c:pt>
                <c:pt idx="3711">
                  <c:v>52.771109003477797</c:v>
                </c:pt>
                <c:pt idx="3712">
                  <c:v>52.785656485087401</c:v>
                </c:pt>
                <c:pt idx="3713">
                  <c:v>52.8002110851114</c:v>
                </c:pt>
                <c:pt idx="3714">
                  <c:v>52.814763793158598</c:v>
                </c:pt>
                <c:pt idx="3715">
                  <c:v>52.829313912409503</c:v>
                </c:pt>
                <c:pt idx="3716">
                  <c:v>52.843859128806699</c:v>
                </c:pt>
                <c:pt idx="3717">
                  <c:v>52.858409276166299</c:v>
                </c:pt>
                <c:pt idx="3718">
                  <c:v>52.8729567127872</c:v>
                </c:pt>
                <c:pt idx="3719">
                  <c:v>52.887511267413402</c:v>
                </c:pt>
                <c:pt idx="3720">
                  <c:v>52.902063611982797</c:v>
                </c:pt>
                <c:pt idx="3721">
                  <c:v>52.916613527389202</c:v>
                </c:pt>
                <c:pt idx="3722">
                  <c:v>52.931158770862503</c:v>
                </c:pt>
                <c:pt idx="3723">
                  <c:v>52.945708695020699</c:v>
                </c:pt>
                <c:pt idx="3724">
                  <c:v>52.960256019893897</c:v>
                </c:pt>
                <c:pt idx="3725">
                  <c:v>52.974810616820001</c:v>
                </c:pt>
                <c:pt idx="3726">
                  <c:v>52.989363454275598</c:v>
                </c:pt>
                <c:pt idx="3727">
                  <c:v>53</c:v>
                </c:pt>
                <c:pt idx="3728">
                  <c:v>53.014546065487103</c:v>
                </c:pt>
                <c:pt idx="3729">
                  <c:v>53.0290985578442</c:v>
                </c:pt>
                <c:pt idx="3730">
                  <c:v>53.043649673832903</c:v>
                </c:pt>
                <c:pt idx="3731">
                  <c:v>53.058199955325698</c:v>
                </c:pt>
                <c:pt idx="3732">
                  <c:v>53.072745100483402</c:v>
                </c:pt>
                <c:pt idx="3733">
                  <c:v>53.087297662936798</c:v>
                </c:pt>
                <c:pt idx="3734">
                  <c:v>53.101848893643897</c:v>
                </c:pt>
                <c:pt idx="3735">
                  <c:v>53.116398678944101</c:v>
                </c:pt>
                <c:pt idx="3736">
                  <c:v>53.130943234970999</c:v>
                </c:pt>
                <c:pt idx="3737">
                  <c:v>53.145495622310399</c:v>
                </c:pt>
                <c:pt idx="3738">
                  <c:v>53.160046914669103</c:v>
                </c:pt>
                <c:pt idx="3739">
                  <c:v>53.174596786455702</c:v>
                </c:pt>
                <c:pt idx="3740">
                  <c:v>53.189141464118798</c:v>
                </c:pt>
                <c:pt idx="3741">
                  <c:v>53.20369410312</c:v>
                </c:pt>
                <c:pt idx="3742">
                  <c:v>53.218245544708402</c:v>
                </c:pt>
                <c:pt idx="3743">
                  <c:v>53.232795507163701</c:v>
                </c:pt>
                <c:pt idx="3744">
                  <c:v>53.247340274720102</c:v>
                </c:pt>
                <c:pt idx="3745">
                  <c:v>53.261892812963801</c:v>
                </c:pt>
                <c:pt idx="3746">
                  <c:v>53.276444140165303</c:v>
                </c:pt>
                <c:pt idx="3747">
                  <c:v>53.290993926955899</c:v>
                </c:pt>
                <c:pt idx="3748">
                  <c:v>53.305538333222202</c:v>
                </c:pt>
                <c:pt idx="3749">
                  <c:v>53.320090417315399</c:v>
                </c:pt>
                <c:pt idx="3750">
                  <c:v>53.334641222967399</c:v>
                </c:pt>
                <c:pt idx="3751">
                  <c:v>53.349190412866399</c:v>
                </c:pt>
                <c:pt idx="3752">
                  <c:v>53.363734225332799</c:v>
                </c:pt>
                <c:pt idx="3753">
                  <c:v>53.378285831766902</c:v>
                </c:pt>
                <c:pt idx="3754">
                  <c:v>53.3928361070598</c:v>
                </c:pt>
                <c:pt idx="3755">
                  <c:v>53.407384767316799</c:v>
                </c:pt>
                <c:pt idx="3756">
                  <c:v>53.421928239235697</c:v>
                </c:pt>
                <c:pt idx="3757">
                  <c:v>53.436479419537001</c:v>
                </c:pt>
                <c:pt idx="3758">
                  <c:v>53.451029297882798</c:v>
                </c:pt>
                <c:pt idx="3759">
                  <c:v>53.465577746055096</c:v>
                </c:pt>
                <c:pt idx="3760">
                  <c:v>53.480121005799198</c:v>
                </c:pt>
                <c:pt idx="3761">
                  <c:v>53.494672078313002</c:v>
                </c:pt>
                <c:pt idx="3762">
                  <c:v>53.509221924396002</c:v>
                </c:pt>
                <c:pt idx="3763">
                  <c:v>53.523770408437102</c:v>
                </c:pt>
                <c:pt idx="3764">
                  <c:v>53.538313519846596</c:v>
                </c:pt>
                <c:pt idx="3765">
                  <c:v>53.5528645252244</c:v>
                </c:pt>
                <c:pt idx="3766">
                  <c:v>53.567414347178101</c:v>
                </c:pt>
                <c:pt idx="3767">
                  <c:v>53.581962639744098</c:v>
                </c:pt>
                <c:pt idx="3768">
                  <c:v>53.5965055707792</c:v>
                </c:pt>
                <c:pt idx="3769">
                  <c:v>53.611056343843003</c:v>
                </c:pt>
                <c:pt idx="3770">
                  <c:v>53.625605987352003</c:v>
                </c:pt>
                <c:pt idx="3771">
                  <c:v>53.640154066122903</c:v>
                </c:pt>
                <c:pt idx="3772">
                  <c:v>53.654696910495701</c:v>
                </c:pt>
                <c:pt idx="3773">
                  <c:v>53.669247548496401</c:v>
                </c:pt>
                <c:pt idx="3774">
                  <c:v>53.683796894497902</c:v>
                </c:pt>
                <c:pt idx="3775">
                  <c:v>53.6983449534549</c:v>
                </c:pt>
                <c:pt idx="3776">
                  <c:v>53.712887801427897</c:v>
                </c:pt>
                <c:pt idx="3777">
                  <c:v>53.727438481266603</c:v>
                </c:pt>
                <c:pt idx="3778">
                  <c:v>53.741987956497702</c:v>
                </c:pt>
                <c:pt idx="3779">
                  <c:v>53.756536140012997</c:v>
                </c:pt>
                <c:pt idx="3780">
                  <c:v>53.771079175257597</c:v>
                </c:pt>
                <c:pt idx="3781">
                  <c:v>53.785629895479602</c:v>
                </c:pt>
                <c:pt idx="3782">
                  <c:v>53.800179444762897</c:v>
                </c:pt>
                <c:pt idx="3783">
                  <c:v>53.8147275400488</c:v>
                </c:pt>
                <c:pt idx="3784">
                  <c:v>53.829270181073902</c:v>
                </c:pt>
                <c:pt idx="3785">
                  <c:v>53.843820647907201</c:v>
                </c:pt>
                <c:pt idx="3786">
                  <c:v>53.858369879422398</c:v>
                </c:pt>
                <c:pt idx="3787">
                  <c:v>53.872917680535998</c:v>
                </c:pt>
                <c:pt idx="3788">
                  <c:v>53.887460107011798</c:v>
                </c:pt>
                <c:pt idx="3789">
                  <c:v>53.902010323798102</c:v>
                </c:pt>
                <c:pt idx="3790">
                  <c:v>53.916559176006203</c:v>
                </c:pt>
                <c:pt idx="3791">
                  <c:v>53.931106437697501</c:v>
                </c:pt>
                <c:pt idx="3792">
                  <c:v>53.945648644430698</c:v>
                </c:pt>
                <c:pt idx="3793">
                  <c:v>53.960198393157299</c:v>
                </c:pt>
                <c:pt idx="3794">
                  <c:v>53.974746827983601</c:v>
                </c:pt>
                <c:pt idx="3795">
                  <c:v>53.989293793838002</c:v>
                </c:pt>
                <c:pt idx="3796">
                  <c:v>54</c:v>
                </c:pt>
                <c:pt idx="3797">
                  <c:v>54.014548592105399</c:v>
                </c:pt>
                <c:pt idx="3798">
                  <c:v>54.029093198447697</c:v>
                </c:pt>
                <c:pt idx="3799">
                  <c:v>54.043633441044797</c:v>
                </c:pt>
                <c:pt idx="3800">
                  <c:v>54.0581705529342</c:v>
                </c:pt>
                <c:pt idx="3801">
                  <c:v>54.072716118205001</c:v>
                </c:pt>
                <c:pt idx="3802">
                  <c:v>54.087260942542898</c:v>
                </c:pt>
                <c:pt idx="3803">
                  <c:v>54.101804818981599</c:v>
                </c:pt>
                <c:pt idx="3804">
                  <c:v>54.116343701538703</c:v>
                </c:pt>
                <c:pt idx="3805">
                  <c:v>54.130887776235198</c:v>
                </c:pt>
                <c:pt idx="3806">
                  <c:v>54.145429877796403</c:v>
                </c:pt>
                <c:pt idx="3807">
                  <c:v>54.1599790679265</c:v>
                </c:pt>
                <c:pt idx="3808">
                  <c:v>54.174526580225603</c:v>
                </c:pt>
                <c:pt idx="3809">
                  <c:v>54.189071449546802</c:v>
                </c:pt>
                <c:pt idx="3810">
                  <c:v>54.203611839899402</c:v>
                </c:pt>
                <c:pt idx="3811">
                  <c:v>54.218159923012998</c:v>
                </c:pt>
                <c:pt idx="3812">
                  <c:v>54.232706634908702</c:v>
                </c:pt>
                <c:pt idx="3813">
                  <c:v>54.247252126508201</c:v>
                </c:pt>
                <c:pt idx="3814">
                  <c:v>54.261792416260299</c:v>
                </c:pt>
                <c:pt idx="3815">
                  <c:v>54.276340326649198</c:v>
                </c:pt>
                <c:pt idx="3816">
                  <c:v>54.290886915614799</c:v>
                </c:pt>
                <c:pt idx="3817">
                  <c:v>54.305432364880197</c:v>
                </c:pt>
                <c:pt idx="3818">
                  <c:v>54.319972558634802</c:v>
                </c:pt>
                <c:pt idx="3819">
                  <c:v>54.334520606067898</c:v>
                </c:pt>
                <c:pt idx="3820">
                  <c:v>54.349067459009298</c:v>
                </c:pt>
                <c:pt idx="3821">
                  <c:v>54.363612952531</c:v>
                </c:pt>
                <c:pt idx="3822">
                  <c:v>54.378153363326398</c:v>
                </c:pt>
                <c:pt idx="3823">
                  <c:v>54.3927015493854</c:v>
                </c:pt>
                <c:pt idx="3824">
                  <c:v>54.407248402779103</c:v>
                </c:pt>
                <c:pt idx="3825">
                  <c:v>54.421794124862302</c:v>
                </c:pt>
                <c:pt idx="3826">
                  <c:v>54.436334462484901</c:v>
                </c:pt>
                <c:pt idx="3827">
                  <c:v>54.450882403173303</c:v>
                </c:pt>
                <c:pt idx="3828">
                  <c:v>54.465428964054503</c:v>
                </c:pt>
                <c:pt idx="3829">
                  <c:v>54.479974165751401</c:v>
                </c:pt>
                <c:pt idx="3830">
                  <c:v>54.494513769312</c:v>
                </c:pt>
                <c:pt idx="3831">
                  <c:v>54.509061086201498</c:v>
                </c:pt>
                <c:pt idx="3832">
                  <c:v>54.523606833440098</c:v>
                </c:pt>
                <c:pt idx="3833">
                  <c:v>54.538151253881402</c:v>
                </c:pt>
                <c:pt idx="3834">
                  <c:v>54.552690269795903</c:v>
                </c:pt>
                <c:pt idx="3835">
                  <c:v>54.567236978881603</c:v>
                </c:pt>
                <c:pt idx="3836">
                  <c:v>54.581782377721197</c:v>
                </c:pt>
                <c:pt idx="3837">
                  <c:v>54.596326566650099</c:v>
                </c:pt>
                <c:pt idx="3838">
                  <c:v>54.610865399870598</c:v>
                </c:pt>
                <c:pt idx="3839">
                  <c:v>54.625411991365397</c:v>
                </c:pt>
                <c:pt idx="3840">
                  <c:v>54.639957342426399</c:v>
                </c:pt>
                <c:pt idx="3841">
                  <c:v>54.654501469788102</c:v>
                </c:pt>
                <c:pt idx="3842">
                  <c:v>54.669040326482303</c:v>
                </c:pt>
                <c:pt idx="3843">
                  <c:v>54.683587224783402</c:v>
                </c:pt>
                <c:pt idx="3844">
                  <c:v>54.698132676537902</c:v>
                </c:pt>
                <c:pt idx="3845">
                  <c:v>54.7126772594576</c:v>
                </c:pt>
                <c:pt idx="3846">
                  <c:v>54.7272164435118</c:v>
                </c:pt>
                <c:pt idx="3847">
                  <c:v>54.741763296288497</c:v>
                </c:pt>
                <c:pt idx="3848">
                  <c:v>54.756308756893098</c:v>
                </c:pt>
                <c:pt idx="3849">
                  <c:v>54.770853074733303</c:v>
                </c:pt>
                <c:pt idx="3850">
                  <c:v>54.785392216163601</c:v>
                </c:pt>
                <c:pt idx="3851">
                  <c:v>54.799939221035302</c:v>
                </c:pt>
                <c:pt idx="3852">
                  <c:v>54.814484997722502</c:v>
                </c:pt>
                <c:pt idx="3853">
                  <c:v>54.829029503163902</c:v>
                </c:pt>
                <c:pt idx="3854">
                  <c:v>54.843568930247201</c:v>
                </c:pt>
                <c:pt idx="3855">
                  <c:v>54.858116301302402</c:v>
                </c:pt>
                <c:pt idx="3856">
                  <c:v>54.872662320939597</c:v>
                </c:pt>
                <c:pt idx="3857">
                  <c:v>54.887207552366199</c:v>
                </c:pt>
                <c:pt idx="3858">
                  <c:v>54.9017474115184</c:v>
                </c:pt>
                <c:pt idx="3859">
                  <c:v>54.916295006500697</c:v>
                </c:pt>
                <c:pt idx="3860">
                  <c:v>54.930841251684001</c:v>
                </c:pt>
                <c:pt idx="3861">
                  <c:v>54.945386403486701</c:v>
                </c:pt>
                <c:pt idx="3862">
                  <c:v>54.959926189381001</c:v>
                </c:pt>
                <c:pt idx="3863">
                  <c:v>54.974473851666701</c:v>
                </c:pt>
                <c:pt idx="3864">
                  <c:v>54.989020317668803</c:v>
                </c:pt>
                <c:pt idx="3865">
                  <c:v>55</c:v>
                </c:pt>
                <c:pt idx="3866">
                  <c:v>55.014540387767497</c:v>
                </c:pt>
                <c:pt idx="3867">
                  <c:v>55.029087637119403</c:v>
                </c:pt>
                <c:pt idx="3868">
                  <c:v>55.043633548779397</c:v>
                </c:pt>
                <c:pt idx="3869">
                  <c:v>55.058178537183899</c:v>
                </c:pt>
                <c:pt idx="3870">
                  <c:v>55.072718498180699</c:v>
                </c:pt>
                <c:pt idx="3871">
                  <c:v>55.087266144180802</c:v>
                </c:pt>
                <c:pt idx="3872">
                  <c:v>55.101812359584102</c:v>
                </c:pt>
                <c:pt idx="3873">
                  <c:v>55.116357485227901</c:v>
                </c:pt>
                <c:pt idx="3874">
                  <c:v>55.130897469313098</c:v>
                </c:pt>
                <c:pt idx="3875">
                  <c:v>55.145445390675</c:v>
                </c:pt>
                <c:pt idx="3876">
                  <c:v>55.1599921684208</c:v>
                </c:pt>
                <c:pt idx="3877">
                  <c:v>55.174537938452801</c:v>
                </c:pt>
                <c:pt idx="3878">
                  <c:v>55.189078644561803</c:v>
                </c:pt>
                <c:pt idx="3879">
                  <c:v>55.203627223649598</c:v>
                </c:pt>
                <c:pt idx="3880">
                  <c:v>55.218174581786101</c:v>
                </c:pt>
                <c:pt idx="3881">
                  <c:v>55.232720787526098</c:v>
                </c:pt>
                <c:pt idx="3882">
                  <c:v>55.247262029663503</c:v>
                </c:pt>
                <c:pt idx="3883">
                  <c:v>55.261811460489298</c:v>
                </c:pt>
                <c:pt idx="3884">
                  <c:v>55.276359642591601</c:v>
                </c:pt>
                <c:pt idx="3885">
                  <c:v>55.290906782490602</c:v>
                </c:pt>
                <c:pt idx="3886">
                  <c:v>55.3054487983838</c:v>
                </c:pt>
                <c:pt idx="3887">
                  <c:v>55.319998935801699</c:v>
                </c:pt>
                <c:pt idx="3888">
                  <c:v>55.334547929392002</c:v>
                </c:pt>
                <c:pt idx="3889">
                  <c:v>55.3490956992162</c:v>
                </c:pt>
                <c:pt idx="3890">
                  <c:v>55.363638424642602</c:v>
                </c:pt>
                <c:pt idx="3891">
                  <c:v>55.378189069182902</c:v>
                </c:pt>
                <c:pt idx="3892">
                  <c:v>55.392738502959801</c:v>
                </c:pt>
                <c:pt idx="3893">
                  <c:v>55.407286859278898</c:v>
                </c:pt>
                <c:pt idx="3894">
                  <c:v>55.421830072356698</c:v>
                </c:pt>
                <c:pt idx="3895">
                  <c:v>55.436381097071902</c:v>
                </c:pt>
                <c:pt idx="3896">
                  <c:v>55.4509308119884</c:v>
                </c:pt>
                <c:pt idx="3897">
                  <c:v>55.4654793709771</c:v>
                </c:pt>
                <c:pt idx="3898">
                  <c:v>55.480022450388297</c:v>
                </c:pt>
                <c:pt idx="3899">
                  <c:v>55.494573419225503</c:v>
                </c:pt>
                <c:pt idx="3900">
                  <c:v>55.509123047173297</c:v>
                </c:pt>
                <c:pt idx="3901">
                  <c:v>55.5236711591266</c:v>
                </c:pt>
                <c:pt idx="3902">
                  <c:v>55.538214125784002</c:v>
                </c:pt>
                <c:pt idx="3903">
                  <c:v>55.552764897019699</c:v>
                </c:pt>
                <c:pt idx="3904">
                  <c:v>55.567314114724297</c:v>
                </c:pt>
                <c:pt idx="3905">
                  <c:v>55.581862155360298</c:v>
                </c:pt>
                <c:pt idx="3906">
                  <c:v>55.596404847550801</c:v>
                </c:pt>
                <c:pt idx="3907">
                  <c:v>55.6109553602587</c:v>
                </c:pt>
                <c:pt idx="3908">
                  <c:v>55.625504516427199</c:v>
                </c:pt>
                <c:pt idx="3909">
                  <c:v>55.6400525002066</c:v>
                </c:pt>
                <c:pt idx="3910">
                  <c:v>55.654595013789198</c:v>
                </c:pt>
                <c:pt idx="3911">
                  <c:v>55.669145509128903</c:v>
                </c:pt>
                <c:pt idx="3912">
                  <c:v>55.683694795308902</c:v>
                </c:pt>
                <c:pt idx="3913">
                  <c:v>55.698242631359697</c:v>
                </c:pt>
                <c:pt idx="3914">
                  <c:v>55.7127852594814</c:v>
                </c:pt>
                <c:pt idx="3915">
                  <c:v>55.727335808260399</c:v>
                </c:pt>
                <c:pt idx="3916">
                  <c:v>55.741885003150202</c:v>
                </c:pt>
                <c:pt idx="3917">
                  <c:v>55.756432852283403</c:v>
                </c:pt>
                <c:pt idx="3918">
                  <c:v>55.770975555982801</c:v>
                </c:pt>
                <c:pt idx="3919">
                  <c:v>55.785526094970898</c:v>
                </c:pt>
                <c:pt idx="3920">
                  <c:v>55.800075123062797</c:v>
                </c:pt>
                <c:pt idx="3921">
                  <c:v>55.814622931431302</c:v>
                </c:pt>
                <c:pt idx="3922">
                  <c:v>55.829165359752601</c:v>
                </c:pt>
                <c:pt idx="3923">
                  <c:v>55.843715649380101</c:v>
                </c:pt>
                <c:pt idx="3924">
                  <c:v>55.858264491952397</c:v>
                </c:pt>
                <c:pt idx="3925">
                  <c:v>55.872811905455599</c:v>
                </c:pt>
                <c:pt idx="3926">
                  <c:v>55.887354086531197</c:v>
                </c:pt>
                <c:pt idx="3927">
                  <c:v>55.901903962373098</c:v>
                </c:pt>
                <c:pt idx="3928">
                  <c:v>55.916452468240401</c:v>
                </c:pt>
                <c:pt idx="3929">
                  <c:v>55.930999607176297</c:v>
                </c:pt>
                <c:pt idx="3930">
                  <c:v>55.945541604069398</c:v>
                </c:pt>
                <c:pt idx="3931">
                  <c:v>55.960091431077899</c:v>
                </c:pt>
                <c:pt idx="3932">
                  <c:v>55.974639872232999</c:v>
                </c:pt>
                <c:pt idx="3933">
                  <c:v>55.9891871593871</c:v>
                </c:pt>
                <c:pt idx="3934">
                  <c:v>56</c:v>
                </c:pt>
                <c:pt idx="3935">
                  <c:v>56.014549185403702</c:v>
                </c:pt>
                <c:pt idx="3936">
                  <c:v>56.029094211924203</c:v>
                </c:pt>
                <c:pt idx="3937">
                  <c:v>56.043635357859699</c:v>
                </c:pt>
                <c:pt idx="3938">
                  <c:v>56.058173540201899</c:v>
                </c:pt>
                <c:pt idx="3939">
                  <c:v>56.072720343397698</c:v>
                </c:pt>
                <c:pt idx="3940">
                  <c:v>56.0872664691694</c:v>
                </c:pt>
                <c:pt idx="3941">
                  <c:v>56.1018118587332</c:v>
                </c:pt>
                <c:pt idx="3942">
                  <c:v>56.116352544219197</c:v>
                </c:pt>
                <c:pt idx="3943">
                  <c:v>56.130898519348897</c:v>
                </c:pt>
                <c:pt idx="3944">
                  <c:v>56.145442320208502</c:v>
                </c:pt>
                <c:pt idx="3945">
                  <c:v>56.159993600833303</c:v>
                </c:pt>
                <c:pt idx="3946">
                  <c:v>56.174543213483602</c:v>
                </c:pt>
                <c:pt idx="3947">
                  <c:v>56.189090449264903</c:v>
                </c:pt>
                <c:pt idx="3948">
                  <c:v>56.203633113752197</c:v>
                </c:pt>
                <c:pt idx="3949">
                  <c:v>56.218183587861297</c:v>
                </c:pt>
                <c:pt idx="3950">
                  <c:v>56.232732699059802</c:v>
                </c:pt>
                <c:pt idx="3951">
                  <c:v>56.247280607144702</c:v>
                </c:pt>
                <c:pt idx="3952">
                  <c:v>56.261822697609503</c:v>
                </c:pt>
                <c:pt idx="3953">
                  <c:v>56.2763726757223</c:v>
                </c:pt>
                <c:pt idx="3954">
                  <c:v>56.290921350587098</c:v>
                </c:pt>
                <c:pt idx="3955">
                  <c:v>56.305468422093298</c:v>
                </c:pt>
                <c:pt idx="3956">
                  <c:v>56.3200100569941</c:v>
                </c:pt>
                <c:pt idx="3957">
                  <c:v>56.334559604997501</c:v>
                </c:pt>
                <c:pt idx="3958">
                  <c:v>56.349107676865898</c:v>
                </c:pt>
                <c:pt idx="3959">
                  <c:v>56.363654144791298</c:v>
                </c:pt>
                <c:pt idx="3960">
                  <c:v>56.378195237605297</c:v>
                </c:pt>
                <c:pt idx="3961">
                  <c:v>56.392744183514203</c:v>
                </c:pt>
                <c:pt idx="3962">
                  <c:v>56.4072915590707</c:v>
                </c:pt>
                <c:pt idx="3963">
                  <c:v>56.421837669821798</c:v>
                </c:pt>
                <c:pt idx="3964">
                  <c:v>56.4363782188911</c:v>
                </c:pt>
                <c:pt idx="3965">
                  <c:v>56.450926292608301</c:v>
                </c:pt>
                <c:pt idx="3966">
                  <c:v>56.465472874435598</c:v>
                </c:pt>
                <c:pt idx="3967">
                  <c:v>56.480018091735502</c:v>
                </c:pt>
                <c:pt idx="3968">
                  <c:v>56.494558176865397</c:v>
                </c:pt>
                <c:pt idx="3969">
                  <c:v>56.509106226894097</c:v>
                </c:pt>
                <c:pt idx="3970">
                  <c:v>56.523653129078802</c:v>
                </c:pt>
                <c:pt idx="3971">
                  <c:v>56.538198700863497</c:v>
                </c:pt>
                <c:pt idx="3972">
                  <c:v>56.552738962445602</c:v>
                </c:pt>
                <c:pt idx="3973">
                  <c:v>56.567287223840196</c:v>
                </c:pt>
                <c:pt idx="3974">
                  <c:v>56.581834146097002</c:v>
                </c:pt>
                <c:pt idx="3975">
                  <c:v>56.596379852716403</c:v>
                </c:pt>
                <c:pt idx="3976">
                  <c:v>56.610920321325104</c:v>
                </c:pt>
                <c:pt idx="3977">
                  <c:v>56.625468655130902</c:v>
                </c:pt>
                <c:pt idx="3978">
                  <c:v>56.640015577104698</c:v>
                </c:pt>
                <c:pt idx="3979">
                  <c:v>56.6545613044173</c:v>
                </c:pt>
                <c:pt idx="3980">
                  <c:v>56.6691018032394</c:v>
                </c:pt>
                <c:pt idx="3981">
                  <c:v>56.683650079577298</c:v>
                </c:pt>
                <c:pt idx="3982">
                  <c:v>56.698197092595301</c:v>
                </c:pt>
                <c:pt idx="3983">
                  <c:v>56.712742984653403</c:v>
                </c:pt>
                <c:pt idx="3984">
                  <c:v>56.727283299389498</c:v>
                </c:pt>
                <c:pt idx="3985">
                  <c:v>56.7418314107478</c:v>
                </c:pt>
                <c:pt idx="3986">
                  <c:v>56.756378026676401</c:v>
                </c:pt>
                <c:pt idx="3987">
                  <c:v>56.770923208351697</c:v>
                </c:pt>
                <c:pt idx="3988">
                  <c:v>56.7854629843578</c:v>
                </c:pt>
                <c:pt idx="3989">
                  <c:v>56.800010688879098</c:v>
                </c:pt>
                <c:pt idx="3990">
                  <c:v>56.814556845717398</c:v>
                </c:pt>
                <c:pt idx="3991">
                  <c:v>56.829101674857597</c:v>
                </c:pt>
                <c:pt idx="3992">
                  <c:v>56.843641122378102</c:v>
                </c:pt>
                <c:pt idx="3993">
                  <c:v>56.858188508059598</c:v>
                </c:pt>
                <c:pt idx="3994">
                  <c:v>56.872734554922999</c:v>
                </c:pt>
                <c:pt idx="3995">
                  <c:v>56.887279552759999</c:v>
                </c:pt>
                <c:pt idx="3996">
                  <c:v>56.901818999065199</c:v>
                </c:pt>
                <c:pt idx="3997">
                  <c:v>56.916366244953998</c:v>
                </c:pt>
                <c:pt idx="3998">
                  <c:v>56.930912250614497</c:v>
                </c:pt>
                <c:pt idx="3999">
                  <c:v>56.945456948520402</c:v>
                </c:pt>
                <c:pt idx="4000">
                  <c:v>56.959996503515399</c:v>
                </c:pt>
                <c:pt idx="4001">
                  <c:v>56.974543935453198</c:v>
                </c:pt>
                <c:pt idx="4002">
                  <c:v>56.989090205300798</c:v>
                </c:pt>
                <c:pt idx="4003">
                  <c:v>57</c:v>
                </c:pt>
                <c:pt idx="4004">
                  <c:v>57.014540371757199</c:v>
                </c:pt>
                <c:pt idx="4005">
                  <c:v>57.029087448097897</c:v>
                </c:pt>
                <c:pt idx="4006">
                  <c:v>57.0436331671837</c:v>
                </c:pt>
                <c:pt idx="4007">
                  <c:v>57.0581782346203</c:v>
                </c:pt>
                <c:pt idx="4008">
                  <c:v>57.072718021719503</c:v>
                </c:pt>
                <c:pt idx="4009">
                  <c:v>57.087265112342003</c:v>
                </c:pt>
                <c:pt idx="4010">
                  <c:v>57.1018106117927</c:v>
                </c:pt>
                <c:pt idx="4011">
                  <c:v>57.116354836281303</c:v>
                </c:pt>
                <c:pt idx="4012">
                  <c:v>57.130893654152601</c:v>
                </c:pt>
                <c:pt idx="4013">
                  <c:v>57.145440102446798</c:v>
                </c:pt>
                <c:pt idx="4014">
                  <c:v>57.159985219640397</c:v>
                </c:pt>
                <c:pt idx="4015">
                  <c:v>57.174528820450803</c:v>
                </c:pt>
                <c:pt idx="4016">
                  <c:v>57.189067025670496</c:v>
                </c:pt>
                <c:pt idx="4017">
                  <c:v>57.203613131853999</c:v>
                </c:pt>
                <c:pt idx="4018">
                  <c:v>57.218157817257499</c:v>
                </c:pt>
                <c:pt idx="4019">
                  <c:v>57.232701073816997</c:v>
                </c:pt>
                <c:pt idx="4020">
                  <c:v>57.247239108192304</c:v>
                </c:pt>
                <c:pt idx="4021">
                  <c:v>57.2617849065415</c:v>
                </c:pt>
                <c:pt idx="4022">
                  <c:v>57.276329334071796</c:v>
                </c:pt>
                <c:pt idx="4023">
                  <c:v>57.290872536629003</c:v>
                </c:pt>
                <c:pt idx="4024">
                  <c:v>57.305410399858097</c:v>
                </c:pt>
                <c:pt idx="4025">
                  <c:v>57.319955954161799</c:v>
                </c:pt>
                <c:pt idx="4026">
                  <c:v>57.334500258890401</c:v>
                </c:pt>
                <c:pt idx="4027">
                  <c:v>57.349043400872397</c:v>
                </c:pt>
                <c:pt idx="4028">
                  <c:v>57.363581421489599</c:v>
                </c:pt>
                <c:pt idx="4029">
                  <c:v>57.378127208051303</c:v>
                </c:pt>
                <c:pt idx="4030">
                  <c:v>57.392671671884699</c:v>
                </c:pt>
                <c:pt idx="4031">
                  <c:v>57.4072149459613</c:v>
                </c:pt>
                <c:pt idx="4032">
                  <c:v>57.421753113006901</c:v>
                </c:pt>
                <c:pt idx="4033">
                  <c:v>57.436299014478799</c:v>
                </c:pt>
                <c:pt idx="4034">
                  <c:v>57.450843721595099</c:v>
                </c:pt>
                <c:pt idx="4035">
                  <c:v>57.465386870052903</c:v>
                </c:pt>
                <c:pt idx="4036">
                  <c:v>57.479924795358201</c:v>
                </c:pt>
                <c:pt idx="4037">
                  <c:v>57.494470553635701</c:v>
                </c:pt>
                <c:pt idx="4038">
                  <c:v>57.509015053758802</c:v>
                </c:pt>
                <c:pt idx="4039">
                  <c:v>57.523558135077501</c:v>
                </c:pt>
                <c:pt idx="4040">
                  <c:v>57.538095803755297</c:v>
                </c:pt>
                <c:pt idx="4041">
                  <c:v>57.5526413462362</c:v>
                </c:pt>
                <c:pt idx="4042">
                  <c:v>57.567185503700102</c:v>
                </c:pt>
                <c:pt idx="4043">
                  <c:v>57.581728318089198</c:v>
                </c:pt>
                <c:pt idx="4044">
                  <c:v>57.5962659857341</c:v>
                </c:pt>
                <c:pt idx="4045">
                  <c:v>57.610811294088599</c:v>
                </c:pt>
                <c:pt idx="4046">
                  <c:v>57.625355389636702</c:v>
                </c:pt>
                <c:pt idx="4047">
                  <c:v>57.6398981530876</c:v>
                </c:pt>
                <c:pt idx="4048">
                  <c:v>57.654435660348398</c:v>
                </c:pt>
                <c:pt idx="4049">
                  <c:v>57.668981028721198</c:v>
                </c:pt>
                <c:pt idx="4050">
                  <c:v>57.6835251469683</c:v>
                </c:pt>
                <c:pt idx="4051">
                  <c:v>57.6980678977881</c:v>
                </c:pt>
                <c:pt idx="4052">
                  <c:v>57.712605361321103</c:v>
                </c:pt>
                <c:pt idx="4053">
                  <c:v>57.727150699522497</c:v>
                </c:pt>
                <c:pt idx="4054">
                  <c:v>57.741694668557102</c:v>
                </c:pt>
                <c:pt idx="4055">
                  <c:v>57.756237292408599</c:v>
                </c:pt>
                <c:pt idx="4056">
                  <c:v>57.770774504416103</c:v>
                </c:pt>
                <c:pt idx="4057">
                  <c:v>57.785319615857503</c:v>
                </c:pt>
                <c:pt idx="4058">
                  <c:v>57.799863499695398</c:v>
                </c:pt>
                <c:pt idx="4059">
                  <c:v>57.814405812892801</c:v>
                </c:pt>
                <c:pt idx="4060">
                  <c:v>57.828942719956601</c:v>
                </c:pt>
                <c:pt idx="4061">
                  <c:v>57.843487490161003</c:v>
                </c:pt>
                <c:pt idx="4062">
                  <c:v>57.858030970114598</c:v>
                </c:pt>
                <c:pt idx="4063">
                  <c:v>57.872573214025302</c:v>
                </c:pt>
                <c:pt idx="4064">
                  <c:v>57.887110282454501</c:v>
                </c:pt>
                <c:pt idx="4065">
                  <c:v>57.901655243462301</c:v>
                </c:pt>
                <c:pt idx="4066">
                  <c:v>57.916198901389301</c:v>
                </c:pt>
                <c:pt idx="4067">
                  <c:v>57.930741211034899</c:v>
                </c:pt>
                <c:pt idx="4068">
                  <c:v>57.945278196234703</c:v>
                </c:pt>
                <c:pt idx="4069">
                  <c:v>57.959823113231401</c:v>
                </c:pt>
                <c:pt idx="4070">
                  <c:v>57.974366639280198</c:v>
                </c:pt>
                <c:pt idx="4071">
                  <c:v>57.988908937298397</c:v>
                </c:pt>
                <c:pt idx="4072">
                  <c:v>58</c:v>
                </c:pt>
                <c:pt idx="4073">
                  <c:v>58.0145442101879</c:v>
                </c:pt>
                <c:pt idx="4074">
                  <c:v>58.029084507399901</c:v>
                </c:pt>
                <c:pt idx="4075">
                  <c:v>58.043620429428302</c:v>
                </c:pt>
                <c:pt idx="4076">
                  <c:v>58.058153461859902</c:v>
                </c:pt>
                <c:pt idx="4077">
                  <c:v>58.072695323062597</c:v>
                </c:pt>
                <c:pt idx="4078">
                  <c:v>58.087236361880102</c:v>
                </c:pt>
                <c:pt idx="4079">
                  <c:v>58.101776345581399</c:v>
                </c:pt>
                <c:pt idx="4080">
                  <c:v>58.116311780731202</c:v>
                </c:pt>
                <c:pt idx="4081">
                  <c:v>58.130855337459202</c:v>
                </c:pt>
                <c:pt idx="4082">
                  <c:v>58.145397688469501</c:v>
                </c:pt>
                <c:pt idx="4083">
                  <c:v>58.159939082417303</c:v>
                </c:pt>
                <c:pt idx="4084">
                  <c:v>58.174474992418403</c:v>
                </c:pt>
                <c:pt idx="4085">
                  <c:v>58.189018755064197</c:v>
                </c:pt>
                <c:pt idx="4086">
                  <c:v>58.203561291907199</c:v>
                </c:pt>
                <c:pt idx="4087">
                  <c:v>58.2181023472898</c:v>
                </c:pt>
                <c:pt idx="4088">
                  <c:v>58.232637998748601</c:v>
                </c:pt>
                <c:pt idx="4089">
                  <c:v>58.247181576311398</c:v>
                </c:pt>
                <c:pt idx="4090">
                  <c:v>58.261723725412303</c:v>
                </c:pt>
                <c:pt idx="4091">
                  <c:v>58.276264810199301</c:v>
                </c:pt>
                <c:pt idx="4092">
                  <c:v>58.290800429127003</c:v>
                </c:pt>
                <c:pt idx="4093">
                  <c:v>58.305343821921802</c:v>
                </c:pt>
                <c:pt idx="4094">
                  <c:v>58.319885838454802</c:v>
                </c:pt>
                <c:pt idx="4095">
                  <c:v>58.334426577015897</c:v>
                </c:pt>
                <c:pt idx="4096">
                  <c:v>58.348961732634301</c:v>
                </c:pt>
                <c:pt idx="4097">
                  <c:v>58.3635048191191</c:v>
                </c:pt>
                <c:pt idx="4098">
                  <c:v>58.378046879394802</c:v>
                </c:pt>
                <c:pt idx="4099">
                  <c:v>58.392587596099197</c:v>
                </c:pt>
                <c:pt idx="4100">
                  <c:v>58.4071228617305</c:v>
                </c:pt>
                <c:pt idx="4101">
                  <c:v>58.421666324326601</c:v>
                </c:pt>
                <c:pt idx="4102">
                  <c:v>58.436208450242702</c:v>
                </c:pt>
                <c:pt idx="4103">
                  <c:v>58.450749402859003</c:v>
                </c:pt>
                <c:pt idx="4104">
                  <c:v>58.465285123085401</c:v>
                </c:pt>
                <c:pt idx="4105">
                  <c:v>58.479828832557502</c:v>
                </c:pt>
                <c:pt idx="4106">
                  <c:v>58.494371297175697</c:v>
                </c:pt>
                <c:pt idx="4107">
                  <c:v>58.508912777781802</c:v>
                </c:pt>
                <c:pt idx="4108">
                  <c:v>58.523448968694801</c:v>
                </c:pt>
                <c:pt idx="4109">
                  <c:v>58.537993433528698</c:v>
                </c:pt>
                <c:pt idx="4110">
                  <c:v>58.552536975539297</c:v>
                </c:pt>
                <c:pt idx="4111">
                  <c:v>58.567079223110397</c:v>
                </c:pt>
                <c:pt idx="4112">
                  <c:v>58.581616189095797</c:v>
                </c:pt>
                <c:pt idx="4113">
                  <c:v>58.5961613508752</c:v>
                </c:pt>
                <c:pt idx="4114">
                  <c:v>58.610705170855198</c:v>
                </c:pt>
                <c:pt idx="4115">
                  <c:v>58.625247809362499</c:v>
                </c:pt>
                <c:pt idx="4116">
                  <c:v>58.639785187288197</c:v>
                </c:pt>
                <c:pt idx="4117">
                  <c:v>58.654330546977498</c:v>
                </c:pt>
                <c:pt idx="4118">
                  <c:v>58.668874447452801</c:v>
                </c:pt>
                <c:pt idx="4119">
                  <c:v>58.683417556289598</c:v>
                </c:pt>
                <c:pt idx="4120">
                  <c:v>58.697954935733499</c:v>
                </c:pt>
                <c:pt idx="4121">
                  <c:v>58.712500102593602</c:v>
                </c:pt>
                <c:pt idx="4122">
                  <c:v>58.727044097940301</c:v>
                </c:pt>
                <c:pt idx="4123">
                  <c:v>58.741586790597999</c:v>
                </c:pt>
                <c:pt idx="4124">
                  <c:v>58.756124147249999</c:v>
                </c:pt>
                <c:pt idx="4125">
                  <c:v>58.770669474814397</c:v>
                </c:pt>
                <c:pt idx="4126">
                  <c:v>58.785213541501101</c:v>
                </c:pt>
                <c:pt idx="4127">
                  <c:v>58.799756462119902</c:v>
                </c:pt>
                <c:pt idx="4128">
                  <c:v>58.814293885320701</c:v>
                </c:pt>
                <c:pt idx="4129">
                  <c:v>58.828839261624402</c:v>
                </c:pt>
                <c:pt idx="4130">
                  <c:v>58.843383340829</c:v>
                </c:pt>
                <c:pt idx="4131">
                  <c:v>58.857926135151899</c:v>
                </c:pt>
                <c:pt idx="4132">
                  <c:v>58.872463692475201</c:v>
                </c:pt>
                <c:pt idx="4133">
                  <c:v>58.8870091857885</c:v>
                </c:pt>
                <c:pt idx="4134">
                  <c:v>58.901553345767098</c:v>
                </c:pt>
                <c:pt idx="4135">
                  <c:v>58.916096223873602</c:v>
                </c:pt>
                <c:pt idx="4136">
                  <c:v>58.930633847584403</c:v>
                </c:pt>
                <c:pt idx="4137">
                  <c:v>58.945179297283602</c:v>
                </c:pt>
                <c:pt idx="4138">
                  <c:v>58.959723535228498</c:v>
                </c:pt>
                <c:pt idx="4139">
                  <c:v>58.974266448582398</c:v>
                </c:pt>
                <c:pt idx="4140">
                  <c:v>58.9888040569531</c:v>
                </c:pt>
                <c:pt idx="4141">
                  <c:v>59</c:v>
                </c:pt>
                <c:pt idx="4142">
                  <c:v>59.014543843991</c:v>
                </c:pt>
                <c:pt idx="4143">
                  <c:v>59.029084782530603</c:v>
                </c:pt>
                <c:pt idx="4144">
                  <c:v>59.043621921174697</c:v>
                </c:pt>
                <c:pt idx="4145">
                  <c:v>59.058167135997699</c:v>
                </c:pt>
                <c:pt idx="4146">
                  <c:v>59.072711005171399</c:v>
                </c:pt>
                <c:pt idx="4147">
                  <c:v>59.087253378340101</c:v>
                </c:pt>
                <c:pt idx="4148">
                  <c:v>59.101790212586302</c:v>
                </c:pt>
                <c:pt idx="4149">
                  <c:v>59.116334617956298</c:v>
                </c:pt>
                <c:pt idx="4150">
                  <c:v>59.1308776514608</c:v>
                </c:pt>
                <c:pt idx="4151">
                  <c:v>59.145419509321599</c:v>
                </c:pt>
                <c:pt idx="4152">
                  <c:v>59.159955790885199</c:v>
                </c:pt>
                <c:pt idx="4153">
                  <c:v>59.174499630900698</c:v>
                </c:pt>
                <c:pt idx="4154">
                  <c:v>59.189042144813399</c:v>
                </c:pt>
                <c:pt idx="4155">
                  <c:v>59.203583238631303</c:v>
                </c:pt>
                <c:pt idx="4156">
                  <c:v>59.218118943952199</c:v>
                </c:pt>
                <c:pt idx="4157">
                  <c:v>59.232662584112902</c:v>
                </c:pt>
                <c:pt idx="4158">
                  <c:v>59.247204991156998</c:v>
                </c:pt>
                <c:pt idx="4159">
                  <c:v>59.261746016703903</c:v>
                </c:pt>
                <c:pt idx="4160">
                  <c:v>59.276281758268198</c:v>
                </c:pt>
                <c:pt idx="4161">
                  <c:v>59.290825436743702</c:v>
                </c:pt>
                <c:pt idx="4162">
                  <c:v>59.305367663114197</c:v>
                </c:pt>
                <c:pt idx="4163">
                  <c:v>59.319908454516202</c:v>
                </c:pt>
                <c:pt idx="4164">
                  <c:v>59.334444599432203</c:v>
                </c:pt>
                <c:pt idx="4165">
                  <c:v>59.348988440883403</c:v>
                </c:pt>
                <c:pt idx="4166">
                  <c:v>59.363531042275497</c:v>
                </c:pt>
                <c:pt idx="4167">
                  <c:v>59.378072408601199</c:v>
                </c:pt>
                <c:pt idx="4168">
                  <c:v>59.3926086545411</c:v>
                </c:pt>
                <c:pt idx="4169">
                  <c:v>59.407152859714998</c:v>
                </c:pt>
                <c:pt idx="4170">
                  <c:v>59.421695943932299</c:v>
                </c:pt>
                <c:pt idx="4171">
                  <c:v>59.436237778993899</c:v>
                </c:pt>
                <c:pt idx="4172">
                  <c:v>59.450774331305702</c:v>
                </c:pt>
                <c:pt idx="4173">
                  <c:v>59.465318886774298</c:v>
                </c:pt>
                <c:pt idx="4174">
                  <c:v>59.479862196520003</c:v>
                </c:pt>
                <c:pt idx="4175">
                  <c:v>59.494404167149398</c:v>
                </c:pt>
                <c:pt idx="4176">
                  <c:v>59.508940882629503</c:v>
                </c:pt>
                <c:pt idx="4177">
                  <c:v>59.523485669230404</c:v>
                </c:pt>
                <c:pt idx="4178">
                  <c:v>59.538029193770498</c:v>
                </c:pt>
                <c:pt idx="4179">
                  <c:v>59.552571872654298</c:v>
                </c:pt>
                <c:pt idx="4180">
                  <c:v>59.567109257530497</c:v>
                </c:pt>
                <c:pt idx="4181">
                  <c:v>59.5816544180582</c:v>
                </c:pt>
                <c:pt idx="4182">
                  <c:v>59.596198377918398</c:v>
                </c:pt>
                <c:pt idx="4183">
                  <c:v>59.610741225965299</c:v>
                </c:pt>
                <c:pt idx="4184">
                  <c:v>59.625278815767601</c:v>
                </c:pt>
                <c:pt idx="4185">
                  <c:v>59.6398243394395</c:v>
                </c:pt>
                <c:pt idx="4186">
                  <c:v>59.654368750013703</c:v>
                </c:pt>
                <c:pt idx="4187">
                  <c:v>59.6689120872405</c:v>
                </c:pt>
                <c:pt idx="4188">
                  <c:v>59.683450004104699</c:v>
                </c:pt>
                <c:pt idx="4189">
                  <c:v>59.697995836551399</c:v>
                </c:pt>
                <c:pt idx="4190">
                  <c:v>59.712540300619096</c:v>
                </c:pt>
                <c:pt idx="4191">
                  <c:v>59.7270835309942</c:v>
                </c:pt>
                <c:pt idx="4192">
                  <c:v>59.741621441523797</c:v>
                </c:pt>
                <c:pt idx="4193">
                  <c:v>59.7561673075557</c:v>
                </c:pt>
                <c:pt idx="4194">
                  <c:v>59.770711803254102</c:v>
                </c:pt>
                <c:pt idx="4195">
                  <c:v>59.785255057443301</c:v>
                </c:pt>
                <c:pt idx="4196">
                  <c:v>59.799793230075899</c:v>
                </c:pt>
                <c:pt idx="4197">
                  <c:v>59.814339377366601</c:v>
                </c:pt>
                <c:pt idx="4198">
                  <c:v>59.828884335098799</c:v>
                </c:pt>
                <c:pt idx="4199">
                  <c:v>59.843428273707097</c:v>
                </c:pt>
                <c:pt idx="4200">
                  <c:v>59.857966693226302</c:v>
                </c:pt>
                <c:pt idx="4201">
                  <c:v>59.872512881686603</c:v>
                </c:pt>
                <c:pt idx="4202">
                  <c:v>59.887057822804898</c:v>
                </c:pt>
                <c:pt idx="4203">
                  <c:v>59.9016015215377</c:v>
                </c:pt>
                <c:pt idx="4204">
                  <c:v>59.9161400268693</c:v>
                </c:pt>
                <c:pt idx="4205">
                  <c:v>59.930686454273399</c:v>
                </c:pt>
                <c:pt idx="4206">
                  <c:v>59.945231685331798</c:v>
                </c:pt>
                <c:pt idx="4207">
                  <c:v>59.9597756797004</c:v>
                </c:pt>
                <c:pt idx="4208">
                  <c:v>59.974314562664098</c:v>
                </c:pt>
                <c:pt idx="4209">
                  <c:v>59.988861270345602</c:v>
                </c:pt>
                <c:pt idx="4210">
                  <c:v>60</c:v>
                </c:pt>
                <c:pt idx="4211">
                  <c:v>60.014544066109302</c:v>
                </c:pt>
                <c:pt idx="4212">
                  <c:v>60.0290793732512</c:v>
                </c:pt>
                <c:pt idx="4213">
                  <c:v>60.043617658665497</c:v>
                </c:pt>
                <c:pt idx="4214">
                  <c:v>60.058154750050697</c:v>
                </c:pt>
                <c:pt idx="4215">
                  <c:v>60.072700480010496</c:v>
                </c:pt>
                <c:pt idx="4216">
                  <c:v>60.0872448995204</c:v>
                </c:pt>
                <c:pt idx="4217">
                  <c:v>60.101786962022203</c:v>
                </c:pt>
                <c:pt idx="4218">
                  <c:v>60.116324764073703</c:v>
                </c:pt>
                <c:pt idx="4219">
                  <c:v>60.130867630389702</c:v>
                </c:pt>
                <c:pt idx="4220">
                  <c:v>60.145408232613597</c:v>
                </c:pt>
                <c:pt idx="4221">
                  <c:v>60.159956155052797</c:v>
                </c:pt>
                <c:pt idx="4222">
                  <c:v>60.174502205082497</c:v>
                </c:pt>
                <c:pt idx="4223">
                  <c:v>60.189045651155098</c:v>
                </c:pt>
                <c:pt idx="4224">
                  <c:v>60.203584334174202</c:v>
                </c:pt>
                <c:pt idx="4225">
                  <c:v>60.218127838107499</c:v>
                </c:pt>
                <c:pt idx="4226">
                  <c:v>60.232668796838503</c:v>
                </c:pt>
                <c:pt idx="4227">
                  <c:v>60.247216822715302</c:v>
                </c:pt>
                <c:pt idx="4228">
                  <c:v>60.261762758666599</c:v>
                </c:pt>
                <c:pt idx="4229">
                  <c:v>60.2763060710734</c:v>
                </c:pt>
                <c:pt idx="4230">
                  <c:v>60.290844690598597</c:v>
                </c:pt>
                <c:pt idx="4231">
                  <c:v>60.3053881919963</c:v>
                </c:pt>
                <c:pt idx="4232">
                  <c:v>60.319928834034499</c:v>
                </c:pt>
                <c:pt idx="4233">
                  <c:v>60.334476613690498</c:v>
                </c:pt>
                <c:pt idx="4234">
                  <c:v>60.349022485977898</c:v>
                </c:pt>
                <c:pt idx="4235">
                  <c:v>60.363565617517501</c:v>
                </c:pt>
                <c:pt idx="4236">
                  <c:v>60.378103787341097</c:v>
                </c:pt>
                <c:pt idx="4237">
                  <c:v>60.392646914453799</c:v>
                </c:pt>
                <c:pt idx="4238">
                  <c:v>60.407187337484103</c:v>
                </c:pt>
                <c:pt idx="4239">
                  <c:v>60.421734964996602</c:v>
                </c:pt>
                <c:pt idx="4240">
                  <c:v>60.4362804617572</c:v>
                </c:pt>
                <c:pt idx="4241">
                  <c:v>60.450823271571501</c:v>
                </c:pt>
                <c:pt idx="4242">
                  <c:v>60.465361204492403</c:v>
                </c:pt>
                <c:pt idx="4243">
                  <c:v>60.4799040979564</c:v>
                </c:pt>
                <c:pt idx="4244">
                  <c:v>60.494444228739901</c:v>
                </c:pt>
                <c:pt idx="4245">
                  <c:v>60.508991633465797</c:v>
                </c:pt>
                <c:pt idx="4246">
                  <c:v>60.523537259087099</c:v>
                </c:pt>
                <c:pt idx="4247">
                  <c:v>60.5380801517123</c:v>
                </c:pt>
                <c:pt idx="4248">
                  <c:v>60.5526183011794</c:v>
                </c:pt>
                <c:pt idx="4249">
                  <c:v>60.567161536595499</c:v>
                </c:pt>
                <c:pt idx="4250">
                  <c:v>60.581702247572899</c:v>
                </c:pt>
                <c:pt idx="4251">
                  <c:v>60.5962501209615</c:v>
                </c:pt>
                <c:pt idx="4252">
                  <c:v>60.610796040451604</c:v>
                </c:pt>
                <c:pt idx="4253">
                  <c:v>60.625339543625401</c:v>
                </c:pt>
                <c:pt idx="4254">
                  <c:v>60.639878409448002</c:v>
                </c:pt>
                <c:pt idx="4255">
                  <c:v>60.654422250752802</c:v>
                </c:pt>
                <c:pt idx="4256">
                  <c:v>60.668963252382603</c:v>
                </c:pt>
                <c:pt idx="4257">
                  <c:v>60.683511634222398</c:v>
                </c:pt>
                <c:pt idx="4258">
                  <c:v>60.698058226059601</c:v>
                </c:pt>
                <c:pt idx="4259">
                  <c:v>60.712602017051999</c:v>
                </c:pt>
                <c:pt idx="4260">
                  <c:v>60.727141018618397</c:v>
                </c:pt>
                <c:pt idx="4261">
                  <c:v>60.7416848395006</c:v>
                </c:pt>
                <c:pt idx="4262">
                  <c:v>60.756225977013003</c:v>
                </c:pt>
                <c:pt idx="4263">
                  <c:v>60.770774085885201</c:v>
                </c:pt>
                <c:pt idx="4264">
                  <c:v>60.785320207347802</c:v>
                </c:pt>
                <c:pt idx="4265">
                  <c:v>60.799863714216698</c:v>
                </c:pt>
                <c:pt idx="4266">
                  <c:v>60.814402355904001</c:v>
                </c:pt>
                <c:pt idx="4267">
                  <c:v>60.828945791890597</c:v>
                </c:pt>
                <c:pt idx="4268">
                  <c:v>60.843486513636797</c:v>
                </c:pt>
                <c:pt idx="4269">
                  <c:v>60.858034417308502</c:v>
                </c:pt>
                <c:pt idx="4270">
                  <c:v>60.872580324259403</c:v>
                </c:pt>
                <c:pt idx="4271">
                  <c:v>60.887123551267301</c:v>
                </c:pt>
                <c:pt idx="4272">
                  <c:v>60.901661948904596</c:v>
                </c:pt>
                <c:pt idx="4273">
                  <c:v>60.916205188178402</c:v>
                </c:pt>
                <c:pt idx="4274">
                  <c:v>60.930745833846998</c:v>
                </c:pt>
                <c:pt idx="4275">
                  <c:v>60.945293552314297</c:v>
                </c:pt>
                <c:pt idx="4276">
                  <c:v>60.959839315718298</c:v>
                </c:pt>
                <c:pt idx="4277">
                  <c:v>60.974382422217303</c:v>
                </c:pt>
                <c:pt idx="4278">
                  <c:v>60.988920758905003</c:v>
                </c:pt>
                <c:pt idx="4279">
                  <c:v>61</c:v>
                </c:pt>
                <c:pt idx="4280">
                  <c:v>61.014540741988498</c:v>
                </c:pt>
                <c:pt idx="4281">
                  <c:v>61.0290878791577</c:v>
                </c:pt>
                <c:pt idx="4282">
                  <c:v>61.0436333641101</c:v>
                </c:pt>
                <c:pt idx="4283">
                  <c:v>61.058176515998397</c:v>
                </c:pt>
                <c:pt idx="4284">
                  <c:v>61.072715099066798</c:v>
                </c:pt>
                <c:pt idx="4285">
                  <c:v>61.087261074749101</c:v>
                </c:pt>
                <c:pt idx="4286">
                  <c:v>61.101805446061803</c:v>
                </c:pt>
                <c:pt idx="4287">
                  <c:v>61.116348249288201</c:v>
                </c:pt>
                <c:pt idx="4288">
                  <c:v>61.130885615072202</c:v>
                </c:pt>
                <c:pt idx="4289">
                  <c:v>61.145430897088502</c:v>
                </c:pt>
                <c:pt idx="4290">
                  <c:v>61.159974779565403</c:v>
                </c:pt>
                <c:pt idx="4291">
                  <c:v>61.174517331965603</c:v>
                </c:pt>
                <c:pt idx="4292">
                  <c:v>61.189054547538802</c:v>
                </c:pt>
                <c:pt idx="4293">
                  <c:v>61.203599544336498</c:v>
                </c:pt>
                <c:pt idx="4294">
                  <c:v>61.2181430090411</c:v>
                </c:pt>
                <c:pt idx="4295">
                  <c:v>61.2326852092867</c:v>
                </c:pt>
                <c:pt idx="4296">
                  <c:v>61.247222297850001</c:v>
                </c:pt>
                <c:pt idx="4297">
                  <c:v>61.261767152314</c:v>
                </c:pt>
                <c:pt idx="4298">
                  <c:v>61.276310647655997</c:v>
                </c:pt>
                <c:pt idx="4299">
                  <c:v>61.290852761055604</c:v>
                </c:pt>
                <c:pt idx="4300">
                  <c:v>61.305389398899202</c:v>
                </c:pt>
                <c:pt idx="4301">
                  <c:v>61.319933875976503</c:v>
                </c:pt>
                <c:pt idx="4302">
                  <c:v>61.3344770840406</c:v>
                </c:pt>
                <c:pt idx="4303">
                  <c:v>61.3490188728397</c:v>
                </c:pt>
                <c:pt idx="4304">
                  <c:v>61.3635552431356</c:v>
                </c:pt>
                <c:pt idx="4305">
                  <c:v>61.378099501422398</c:v>
                </c:pt>
                <c:pt idx="4306">
                  <c:v>61.392642296889598</c:v>
                </c:pt>
                <c:pt idx="4307">
                  <c:v>61.407184023554301</c:v>
                </c:pt>
                <c:pt idx="4308">
                  <c:v>61.4217202395348</c:v>
                </c:pt>
                <c:pt idx="4309">
                  <c:v>61.436264143037597</c:v>
                </c:pt>
                <c:pt idx="4310">
                  <c:v>61.450806682494502</c:v>
                </c:pt>
                <c:pt idx="4311">
                  <c:v>61.465347958676901</c:v>
                </c:pt>
                <c:pt idx="4312">
                  <c:v>61.479883855105001</c:v>
                </c:pt>
                <c:pt idx="4313">
                  <c:v>61.4944277118163</c:v>
                </c:pt>
                <c:pt idx="4314">
                  <c:v>61.508970143222299</c:v>
                </c:pt>
                <c:pt idx="4315">
                  <c:v>61.5235116224192</c:v>
                </c:pt>
                <c:pt idx="4316">
                  <c:v>61.538047577070401</c:v>
                </c:pt>
                <c:pt idx="4317">
                  <c:v>61.5525916528237</c:v>
                </c:pt>
                <c:pt idx="4318">
                  <c:v>61.567134390004597</c:v>
                </c:pt>
                <c:pt idx="4319">
                  <c:v>61.581675736277496</c:v>
                </c:pt>
                <c:pt idx="4320">
                  <c:v>61.596211865506497</c:v>
                </c:pt>
                <c:pt idx="4321">
                  <c:v>61.610756028875898</c:v>
                </c:pt>
                <c:pt idx="4322">
                  <c:v>61.625299086684699</c:v>
                </c:pt>
                <c:pt idx="4323">
                  <c:v>61.639840930841501</c:v>
                </c:pt>
                <c:pt idx="4324">
                  <c:v>61.654377675003403</c:v>
                </c:pt>
                <c:pt idx="4325">
                  <c:v>61.668922318229697</c:v>
                </c:pt>
                <c:pt idx="4326">
                  <c:v>61.683465916768697</c:v>
                </c:pt>
                <c:pt idx="4327">
                  <c:v>61.698008490482302</c:v>
                </c:pt>
                <c:pt idx="4328">
                  <c:v>61.712545579361603</c:v>
                </c:pt>
                <c:pt idx="4329">
                  <c:v>61.727090719213898</c:v>
                </c:pt>
                <c:pt idx="4330">
                  <c:v>61.741634517945798</c:v>
                </c:pt>
                <c:pt idx="4331">
                  <c:v>61.756177014752602</c:v>
                </c:pt>
                <c:pt idx="4332">
                  <c:v>61.770714243326601</c:v>
                </c:pt>
                <c:pt idx="4333">
                  <c:v>61.7852594262975</c:v>
                </c:pt>
                <c:pt idx="4334">
                  <c:v>61.799803357450401</c:v>
                </c:pt>
                <c:pt idx="4335">
                  <c:v>61.814345837267403</c:v>
                </c:pt>
                <c:pt idx="4336">
                  <c:v>61.828883050828303</c:v>
                </c:pt>
                <c:pt idx="4337">
                  <c:v>61.843428032511397</c:v>
                </c:pt>
                <c:pt idx="4338">
                  <c:v>61.857971727699599</c:v>
                </c:pt>
                <c:pt idx="4339">
                  <c:v>61.8725140476649</c:v>
                </c:pt>
                <c:pt idx="4340">
                  <c:v>61.887050989054501</c:v>
                </c:pt>
                <c:pt idx="4341">
                  <c:v>61.901595837976203</c:v>
                </c:pt>
                <c:pt idx="4342">
                  <c:v>61.916139312138498</c:v>
                </c:pt>
                <c:pt idx="4343">
                  <c:v>61.930681473642998</c:v>
                </c:pt>
                <c:pt idx="4344">
                  <c:v>61.945218100680599</c:v>
                </c:pt>
                <c:pt idx="4345">
                  <c:v>61.959762580166903</c:v>
                </c:pt>
                <c:pt idx="4346">
                  <c:v>61.974305330263398</c:v>
                </c:pt>
                <c:pt idx="4347">
                  <c:v>61.988846754193901</c:v>
                </c:pt>
                <c:pt idx="4348">
                  <c:v>62</c:v>
                </c:pt>
                <c:pt idx="4349">
                  <c:v>62.0145433487099</c:v>
                </c:pt>
                <c:pt idx="4350">
                  <c:v>62.029082683172398</c:v>
                </c:pt>
                <c:pt idx="4351">
                  <c:v>62.043617900156597</c:v>
                </c:pt>
                <c:pt idx="4352">
                  <c:v>62.058150270716297</c:v>
                </c:pt>
                <c:pt idx="4353">
                  <c:v>62.0726912085224</c:v>
                </c:pt>
                <c:pt idx="4354">
                  <c:v>62.087231395158099</c:v>
                </c:pt>
                <c:pt idx="4355">
                  <c:v>62.101770740692501</c:v>
                </c:pt>
                <c:pt idx="4356">
                  <c:v>62.1163053043445</c:v>
                </c:pt>
                <c:pt idx="4357">
                  <c:v>62.130845361708602</c:v>
                </c:pt>
                <c:pt idx="4358">
                  <c:v>62.145383204375598</c:v>
                </c:pt>
                <c:pt idx="4359">
                  <c:v>62.159928535576</c:v>
                </c:pt>
                <c:pt idx="4360">
                  <c:v>62.174472084175399</c:v>
                </c:pt>
                <c:pt idx="4361">
                  <c:v>62.189013199636399</c:v>
                </c:pt>
                <c:pt idx="4362">
                  <c:v>62.203549897745098</c:v>
                </c:pt>
                <c:pt idx="4363">
                  <c:v>62.2180942986747</c:v>
                </c:pt>
                <c:pt idx="4364">
                  <c:v>62.232637108690597</c:v>
                </c:pt>
                <c:pt idx="4365">
                  <c:v>62.247178843109197</c:v>
                </c:pt>
                <c:pt idx="4366">
                  <c:v>62.261715170529499</c:v>
                </c:pt>
                <c:pt idx="4367">
                  <c:v>62.276259275175597</c:v>
                </c:pt>
                <c:pt idx="4368">
                  <c:v>62.290801904673998</c:v>
                </c:pt>
                <c:pt idx="4369">
                  <c:v>62.305343280208</c:v>
                </c:pt>
                <c:pt idx="4370">
                  <c:v>62.319879150301297</c:v>
                </c:pt>
                <c:pt idx="4371">
                  <c:v>62.334422953239397</c:v>
                </c:pt>
                <c:pt idx="4372">
                  <c:v>62.348965287458498</c:v>
                </c:pt>
                <c:pt idx="4373">
                  <c:v>62.363506266954403</c:v>
                </c:pt>
                <c:pt idx="4374">
                  <c:v>62.378041785062301</c:v>
                </c:pt>
                <c:pt idx="4375">
                  <c:v>62.3925852404954</c:v>
                </c:pt>
                <c:pt idx="4376">
                  <c:v>62.407127292811701</c:v>
                </c:pt>
                <c:pt idx="4377">
                  <c:v>62.421667991066798</c:v>
                </c:pt>
                <c:pt idx="4378">
                  <c:v>62.436203491185097</c:v>
                </c:pt>
                <c:pt idx="4379">
                  <c:v>62.450746903459297</c:v>
                </c:pt>
                <c:pt idx="4380">
                  <c:v>62.465288883274098</c:v>
                </c:pt>
                <c:pt idx="4381">
                  <c:v>62.479829822710101</c:v>
                </c:pt>
                <c:pt idx="4382">
                  <c:v>62.494365379221698</c:v>
                </c:pt>
                <c:pt idx="4383">
                  <c:v>62.508908941639199</c:v>
                </c:pt>
                <c:pt idx="4384">
                  <c:v>62.523451022162597</c:v>
                </c:pt>
                <c:pt idx="4385">
                  <c:v>62.537991954516002</c:v>
                </c:pt>
                <c:pt idx="4386">
                  <c:v>62.552527521779098</c:v>
                </c:pt>
                <c:pt idx="4387">
                  <c:v>62.567070974857003</c:v>
                </c:pt>
                <c:pt idx="4388">
                  <c:v>62.581612860863899</c:v>
                </c:pt>
                <c:pt idx="4389">
                  <c:v>62.596153610201</c:v>
                </c:pt>
                <c:pt idx="4390">
                  <c:v>62.610689198429696</c:v>
                </c:pt>
                <c:pt idx="4391">
                  <c:v>62.625232626912002</c:v>
                </c:pt>
                <c:pt idx="4392">
                  <c:v>62.6397746882419</c:v>
                </c:pt>
                <c:pt idx="4393">
                  <c:v>62.654315531867098</c:v>
                </c:pt>
                <c:pt idx="4394">
                  <c:v>62.668851153829301</c:v>
                </c:pt>
                <c:pt idx="4395">
                  <c:v>62.683394711496099</c:v>
                </c:pt>
                <c:pt idx="4396">
                  <c:v>62.697937042841403</c:v>
                </c:pt>
                <c:pt idx="4397">
                  <c:v>62.712478301962001</c:v>
                </c:pt>
                <c:pt idx="4398">
                  <c:v>62.727014334279097</c:v>
                </c:pt>
                <c:pt idx="4399">
                  <c:v>62.741558458725301</c:v>
                </c:pt>
                <c:pt idx="4400">
                  <c:v>62.756101179607398</c:v>
                </c:pt>
                <c:pt idx="4401">
                  <c:v>62.770642751448001</c:v>
                </c:pt>
                <c:pt idx="4402">
                  <c:v>62.7851793318315</c:v>
                </c:pt>
                <c:pt idx="4403">
                  <c:v>62.799723648254002</c:v>
                </c:pt>
                <c:pt idx="4404">
                  <c:v>62.814266662261701</c:v>
                </c:pt>
                <c:pt idx="4405">
                  <c:v>62.828808570647197</c:v>
                </c:pt>
                <c:pt idx="4406">
                  <c:v>62.843345262271598</c:v>
                </c:pt>
                <c:pt idx="4407">
                  <c:v>62.857889775573099</c:v>
                </c:pt>
                <c:pt idx="4408">
                  <c:v>62.872433016435501</c:v>
                </c:pt>
                <c:pt idx="4409">
                  <c:v>62.886974928197702</c:v>
                </c:pt>
                <c:pt idx="4410">
                  <c:v>62.901511540711603</c:v>
                </c:pt>
                <c:pt idx="4411">
                  <c:v>62.916055999495697</c:v>
                </c:pt>
                <c:pt idx="4412">
                  <c:v>62.930598828970801</c:v>
                </c:pt>
                <c:pt idx="4413">
                  <c:v>62.9451402110179</c:v>
                </c:pt>
                <c:pt idx="4414">
                  <c:v>62.959676486642699</c:v>
                </c:pt>
                <c:pt idx="4415">
                  <c:v>62.974220598296</c:v>
                </c:pt>
                <c:pt idx="4416">
                  <c:v>62.988763338689502</c:v>
                </c:pt>
                <c:pt idx="4417">
                  <c:v>63</c:v>
                </c:pt>
                <c:pt idx="4418">
                  <c:v>63.014536733096598</c:v>
                </c:pt>
                <c:pt idx="4419">
                  <c:v>63.029080346519997</c:v>
                </c:pt>
                <c:pt idx="4420">
                  <c:v>63.043622653546898</c:v>
                </c:pt>
                <c:pt idx="4421">
                  <c:v>63.058164067432102</c:v>
                </c:pt>
                <c:pt idx="4422">
                  <c:v>63.072700475346103</c:v>
                </c:pt>
                <c:pt idx="4423">
                  <c:v>63.087244430410102</c:v>
                </c:pt>
                <c:pt idx="4424">
                  <c:v>63.101786776930197</c:v>
                </c:pt>
                <c:pt idx="4425">
                  <c:v>63.116328191948199</c:v>
                </c:pt>
                <c:pt idx="4426">
                  <c:v>63.130864446690403</c:v>
                </c:pt>
                <c:pt idx="4427">
                  <c:v>63.145408420888799</c:v>
                </c:pt>
                <c:pt idx="4428">
                  <c:v>63.159951189569497</c:v>
                </c:pt>
                <c:pt idx="4429">
                  <c:v>63.174492823985297</c:v>
                </c:pt>
                <c:pt idx="4430">
                  <c:v>63.189029340214702</c:v>
                </c:pt>
                <c:pt idx="4431">
                  <c:v>63.203573853782501</c:v>
                </c:pt>
                <c:pt idx="4432">
                  <c:v>63.218116973944497</c:v>
                </c:pt>
                <c:pt idx="4433">
                  <c:v>63.232658823195699</c:v>
                </c:pt>
                <c:pt idx="4434">
                  <c:v>63.247195468221399</c:v>
                </c:pt>
                <c:pt idx="4435">
                  <c:v>63.261739900501297</c:v>
                </c:pt>
                <c:pt idx="4436">
                  <c:v>63.276282887214599</c:v>
                </c:pt>
                <c:pt idx="4437">
                  <c:v>63.290824738972098</c:v>
                </c:pt>
                <c:pt idx="4438">
                  <c:v>63.3053614278531</c:v>
                </c:pt>
                <c:pt idx="4439">
                  <c:v>63.319905812736998</c:v>
                </c:pt>
                <c:pt idx="4440">
                  <c:v>63.334448910742097</c:v>
                </c:pt>
                <c:pt idx="4441">
                  <c:v>63.3489907838497</c:v>
                </c:pt>
                <c:pt idx="4442">
                  <c:v>63.3635273266204</c:v>
                </c:pt>
                <c:pt idx="4443">
                  <c:v>63.3780717118428</c:v>
                </c:pt>
                <c:pt idx="4444">
                  <c:v>63.392614800987097</c:v>
                </c:pt>
                <c:pt idx="4445">
                  <c:v>63.407156423623903</c:v>
                </c:pt>
                <c:pt idx="4446">
                  <c:v>63.4216927005006</c:v>
                </c:pt>
                <c:pt idx="4447">
                  <c:v>63.436236725921397</c:v>
                </c:pt>
                <c:pt idx="4448">
                  <c:v>63.450779501760898</c:v>
                </c:pt>
                <c:pt idx="4449">
                  <c:v>63.465320852197799</c:v>
                </c:pt>
                <c:pt idx="4450">
                  <c:v>63.479856879928001</c:v>
                </c:pt>
                <c:pt idx="4451">
                  <c:v>63.494400594583396</c:v>
                </c:pt>
                <c:pt idx="4452">
                  <c:v>63.508942866460899</c:v>
                </c:pt>
                <c:pt idx="4453">
                  <c:v>63.523483710554302</c:v>
                </c:pt>
                <c:pt idx="4454">
                  <c:v>63.538019393046397</c:v>
                </c:pt>
                <c:pt idx="4455">
                  <c:v>63.552562913265497</c:v>
                </c:pt>
                <c:pt idx="4456">
                  <c:v>63.567105019365698</c:v>
                </c:pt>
                <c:pt idx="4457">
                  <c:v>63.581646061795702</c:v>
                </c:pt>
                <c:pt idx="4458">
                  <c:v>63.596181860075497</c:v>
                </c:pt>
                <c:pt idx="4459">
                  <c:v>63.610725499461502</c:v>
                </c:pt>
                <c:pt idx="4460">
                  <c:v>63.6252680566419</c:v>
                </c:pt>
                <c:pt idx="4461">
                  <c:v>63.639809570460699</c:v>
                </c:pt>
                <c:pt idx="4462">
                  <c:v>63.654346139229901</c:v>
                </c:pt>
                <c:pt idx="4463">
                  <c:v>63.668890559200399</c:v>
                </c:pt>
                <c:pt idx="4464">
                  <c:v>63.683433647926798</c:v>
                </c:pt>
                <c:pt idx="4465">
                  <c:v>63.697975616339001</c:v>
                </c:pt>
                <c:pt idx="4466">
                  <c:v>63.712512404794602</c:v>
                </c:pt>
                <c:pt idx="4467">
                  <c:v>63.727057120507098</c:v>
                </c:pt>
                <c:pt idx="4468">
                  <c:v>63.741600519775702</c:v>
                </c:pt>
                <c:pt idx="4469">
                  <c:v>63.7561426486727</c:v>
                </c:pt>
                <c:pt idx="4470">
                  <c:v>63.770679421095799</c:v>
                </c:pt>
                <c:pt idx="4471">
                  <c:v>63.7852241178866</c:v>
                </c:pt>
                <c:pt idx="4472">
                  <c:v>63.799767629432502</c:v>
                </c:pt>
                <c:pt idx="4473">
                  <c:v>63.814309760150202</c:v>
                </c:pt>
                <c:pt idx="4474">
                  <c:v>63.828846608290299</c:v>
                </c:pt>
                <c:pt idx="4475">
                  <c:v>63.843391458397498</c:v>
                </c:pt>
                <c:pt idx="4476">
                  <c:v>63.857934916154498</c:v>
                </c:pt>
                <c:pt idx="4477">
                  <c:v>63.872477085714202</c:v>
                </c:pt>
                <c:pt idx="4478">
                  <c:v>63.8870140448835</c:v>
                </c:pt>
                <c:pt idx="4479">
                  <c:v>63.901558993570603</c:v>
                </c:pt>
                <c:pt idx="4480">
                  <c:v>63.916102430232002</c:v>
                </c:pt>
                <c:pt idx="4481">
                  <c:v>63.930644630418001</c:v>
                </c:pt>
                <c:pt idx="4482">
                  <c:v>63.945181495164398</c:v>
                </c:pt>
                <c:pt idx="4483">
                  <c:v>63.959726136432501</c:v>
                </c:pt>
                <c:pt idx="4484">
                  <c:v>63.974269476504503</c:v>
                </c:pt>
                <c:pt idx="4485">
                  <c:v>63.988811507432402</c:v>
                </c:pt>
                <c:pt idx="4486">
                  <c:v>64</c:v>
                </c:pt>
                <c:pt idx="4487">
                  <c:v>64.014544184223496</c:v>
                </c:pt>
                <c:pt idx="4488">
                  <c:v>64.029084200906595</c:v>
                </c:pt>
                <c:pt idx="4489">
                  <c:v>64.043620309942895</c:v>
                </c:pt>
                <c:pt idx="4490">
                  <c:v>64.058153654860405</c:v>
                </c:pt>
                <c:pt idx="4491">
                  <c:v>64.072695592052</c:v>
                </c:pt>
                <c:pt idx="4492">
                  <c:v>64.087236787038094</c:v>
                </c:pt>
                <c:pt idx="4493">
                  <c:v>64.101777341525903</c:v>
                </c:pt>
                <c:pt idx="4494">
                  <c:v>64.116312930332995</c:v>
                </c:pt>
                <c:pt idx="4495">
                  <c:v>64.130853854747301</c:v>
                </c:pt>
                <c:pt idx="4496">
                  <c:v>64.145392639165905</c:v>
                </c:pt>
                <c:pt idx="4497">
                  <c:v>64.159938795457094</c:v>
                </c:pt>
                <c:pt idx="4498">
                  <c:v>64.174483272190002</c:v>
                </c:pt>
                <c:pt idx="4499">
                  <c:v>64.189025351044506</c:v>
                </c:pt>
                <c:pt idx="4500">
                  <c:v>64.203562763714601</c:v>
                </c:pt>
                <c:pt idx="4501">
                  <c:v>64.218107972020903</c:v>
                </c:pt>
                <c:pt idx="4502">
                  <c:v>64.232651773811696</c:v>
                </c:pt>
                <c:pt idx="4503">
                  <c:v>64.247194464936001</c:v>
                </c:pt>
                <c:pt idx="4504">
                  <c:v>64.261731588890498</c:v>
                </c:pt>
                <c:pt idx="4505">
                  <c:v>64.276273654513503</c:v>
                </c:pt>
                <c:pt idx="4506">
                  <c:v>64.290813111837593</c:v>
                </c:pt>
                <c:pt idx="4507">
                  <c:v>64.3053599149615</c:v>
                </c:pt>
                <c:pt idx="4508">
                  <c:v>64.319904883673601</c:v>
                </c:pt>
                <c:pt idx="4509">
                  <c:v>64.334447168288406</c:v>
                </c:pt>
                <c:pt idx="4510">
                  <c:v>64.348984737324301</c:v>
                </c:pt>
                <c:pt idx="4511">
                  <c:v>64.363529921213299</c:v>
                </c:pt>
                <c:pt idx="4512">
                  <c:v>64.378073639510006</c:v>
                </c:pt>
                <c:pt idx="4513">
                  <c:v>64.392615965728396</c:v>
                </c:pt>
                <c:pt idx="4514">
                  <c:v>64.407152859832607</c:v>
                </c:pt>
                <c:pt idx="4515">
                  <c:v>64.421695037712496</c:v>
                </c:pt>
                <c:pt idx="4516">
                  <c:v>64.436234525686302</c:v>
                </c:pt>
                <c:pt idx="4517">
                  <c:v>64.450781175495706</c:v>
                </c:pt>
                <c:pt idx="4518">
                  <c:v>64.465325909842093</c:v>
                </c:pt>
                <c:pt idx="4519">
                  <c:v>64.479867955794106</c:v>
                </c:pt>
                <c:pt idx="4520">
                  <c:v>64.494405496005598</c:v>
                </c:pt>
                <c:pt idx="4521">
                  <c:v>64.508950876592706</c:v>
                </c:pt>
                <c:pt idx="4522">
                  <c:v>64.523494968725899</c:v>
                </c:pt>
                <c:pt idx="4523">
                  <c:v>64.538037487903097</c:v>
                </c:pt>
                <c:pt idx="4524">
                  <c:v>64.5525747101278</c:v>
                </c:pt>
                <c:pt idx="4525">
                  <c:v>64.567117104324794</c:v>
                </c:pt>
                <c:pt idx="4526">
                  <c:v>64.581656977629294</c:v>
                </c:pt>
                <c:pt idx="4527">
                  <c:v>64.5962041941617</c:v>
                </c:pt>
                <c:pt idx="4528">
                  <c:v>64.610749527541799</c:v>
                </c:pt>
                <c:pt idx="4529">
                  <c:v>64.625292348314801</c:v>
                </c:pt>
                <c:pt idx="4530">
                  <c:v>64.639830529404705</c:v>
                </c:pt>
                <c:pt idx="4531">
                  <c:v>64.654376614673396</c:v>
                </c:pt>
                <c:pt idx="4532">
                  <c:v>64.668921263258994</c:v>
                </c:pt>
                <c:pt idx="4533">
                  <c:v>64.683464418337707</c:v>
                </c:pt>
                <c:pt idx="4534">
                  <c:v>64.698002240616702</c:v>
                </c:pt>
                <c:pt idx="4535">
                  <c:v>64.712545143912905</c:v>
                </c:pt>
                <c:pt idx="4536">
                  <c:v>64.727085503836804</c:v>
                </c:pt>
                <c:pt idx="4537">
                  <c:v>64.741633181148899</c:v>
                </c:pt>
                <c:pt idx="4538">
                  <c:v>64.756179114463706</c:v>
                </c:pt>
                <c:pt idx="4539">
                  <c:v>64.770722409570794</c:v>
                </c:pt>
                <c:pt idx="4540">
                  <c:v>64.7852608218017</c:v>
                </c:pt>
                <c:pt idx="4541">
                  <c:v>64.799807062532196</c:v>
                </c:pt>
                <c:pt idx="4542">
                  <c:v>64.814351763081802</c:v>
                </c:pt>
                <c:pt idx="4543">
                  <c:v>64.828895135452896</c:v>
                </c:pt>
                <c:pt idx="4544">
                  <c:v>64.843433048130905</c:v>
                </c:pt>
                <c:pt idx="4545">
                  <c:v>64.857976264069606</c:v>
                </c:pt>
                <c:pt idx="4546">
                  <c:v>64.872517065064201</c:v>
                </c:pt>
                <c:pt idx="4547">
                  <c:v>64.887065005672895</c:v>
                </c:pt>
                <c:pt idx="4548">
                  <c:v>64.901611192480203</c:v>
                </c:pt>
                <c:pt idx="4549">
                  <c:v>64.916154922166101</c:v>
                </c:pt>
                <c:pt idx="4550">
                  <c:v>64.930694034575396</c:v>
                </c:pt>
                <c:pt idx="4551">
                  <c:v>64.945240868053503</c:v>
                </c:pt>
                <c:pt idx="4552">
                  <c:v>64.959786124630895</c:v>
                </c:pt>
                <c:pt idx="4553">
                  <c:v>64.974330119493899</c:v>
                </c:pt>
                <c:pt idx="4554">
                  <c:v>64.988868770512994</c:v>
                </c:pt>
                <c:pt idx="4555">
                  <c:v>65</c:v>
                </c:pt>
                <c:pt idx="4556">
                  <c:v>65.014541370343693</c:v>
                </c:pt>
                <c:pt idx="4557">
                  <c:v>65.029089485128694</c:v>
                </c:pt>
                <c:pt idx="4558">
                  <c:v>65.0436357434386</c:v>
                </c:pt>
                <c:pt idx="4559">
                  <c:v>65.058179752915507</c:v>
                </c:pt>
                <c:pt idx="4560">
                  <c:v>65.072719250914005</c:v>
                </c:pt>
                <c:pt idx="4561">
                  <c:v>65.087266017754203</c:v>
                </c:pt>
                <c:pt idx="4562">
                  <c:v>65.101811128054095</c:v>
                </c:pt>
                <c:pt idx="4563">
                  <c:v>65.116354976833804</c:v>
                </c:pt>
                <c:pt idx="4564">
                  <c:v>65.130893289207705</c:v>
                </c:pt>
                <c:pt idx="4565">
                  <c:v>65.145439236179996</c:v>
                </c:pt>
                <c:pt idx="4566">
                  <c:v>65.159983744185297</c:v>
                </c:pt>
                <c:pt idx="4567">
                  <c:v>65.174526603365607</c:v>
                </c:pt>
                <c:pt idx="4568">
                  <c:v>65.189064188094804</c:v>
                </c:pt>
                <c:pt idx="4569">
                  <c:v>65.203609705136202</c:v>
                </c:pt>
                <c:pt idx="4570">
                  <c:v>65.218153979011603</c:v>
                </c:pt>
                <c:pt idx="4571">
                  <c:v>65.232696782647196</c:v>
                </c:pt>
                <c:pt idx="4572">
                  <c:v>65.247234381483906</c:v>
                </c:pt>
                <c:pt idx="4573">
                  <c:v>65.261779812756799</c:v>
                </c:pt>
                <c:pt idx="4574">
                  <c:v>65.276324155386504</c:v>
                </c:pt>
                <c:pt idx="4575">
                  <c:v>65.290867049668293</c:v>
                </c:pt>
                <c:pt idx="4576">
                  <c:v>65.305404756492507</c:v>
                </c:pt>
                <c:pt idx="4577">
                  <c:v>65.319950419065705</c:v>
                </c:pt>
                <c:pt idx="4578">
                  <c:v>65.334494901571901</c:v>
                </c:pt>
                <c:pt idx="4579">
                  <c:v>65.349038112957004</c:v>
                </c:pt>
                <c:pt idx="4580">
                  <c:v>65.3635760256483</c:v>
                </c:pt>
                <c:pt idx="4581">
                  <c:v>65.378122118513105</c:v>
                </c:pt>
                <c:pt idx="4582">
                  <c:v>65.392666947968607</c:v>
                </c:pt>
                <c:pt idx="4583">
                  <c:v>65.407210671727498</c:v>
                </c:pt>
                <c:pt idx="4584">
                  <c:v>65.421748896558597</c:v>
                </c:pt>
                <c:pt idx="4585">
                  <c:v>65.436295039243902</c:v>
                </c:pt>
                <c:pt idx="4586">
                  <c:v>65.450839797559794</c:v>
                </c:pt>
                <c:pt idx="4587">
                  <c:v>65.465383394874905</c:v>
                </c:pt>
                <c:pt idx="4588">
                  <c:v>65.479921823214497</c:v>
                </c:pt>
                <c:pt idx="4589">
                  <c:v>65.494468044427293</c:v>
                </c:pt>
                <c:pt idx="4590">
                  <c:v>65.509013034203093</c:v>
                </c:pt>
                <c:pt idx="4591">
                  <c:v>65.523556782809393</c:v>
                </c:pt>
                <c:pt idx="4592">
                  <c:v>65.538095342711998</c:v>
                </c:pt>
                <c:pt idx="4593">
                  <c:v>65.552641848025303</c:v>
                </c:pt>
                <c:pt idx="4594">
                  <c:v>65.5671872830615</c:v>
                </c:pt>
                <c:pt idx="4595">
                  <c:v>65.5817314412608</c:v>
                </c:pt>
                <c:pt idx="4596">
                  <c:v>65.596270380242103</c:v>
                </c:pt>
                <c:pt idx="4597">
                  <c:v>65.610817385796295</c:v>
                </c:pt>
                <c:pt idx="4598">
                  <c:v>65.625362987214302</c:v>
                </c:pt>
                <c:pt idx="4599">
                  <c:v>65.639907257012396</c:v>
                </c:pt>
                <c:pt idx="4600">
                  <c:v>65.654446258712596</c:v>
                </c:pt>
                <c:pt idx="4601">
                  <c:v>65.668993024750407</c:v>
                </c:pt>
                <c:pt idx="4602">
                  <c:v>65.6835383829129</c:v>
                </c:pt>
                <c:pt idx="4603">
                  <c:v>65.698082238529295</c:v>
                </c:pt>
                <c:pt idx="4604">
                  <c:v>65.712620545488903</c:v>
                </c:pt>
                <c:pt idx="4605">
                  <c:v>65.727166715060307</c:v>
                </c:pt>
                <c:pt idx="4606">
                  <c:v>65.741711501922694</c:v>
                </c:pt>
                <c:pt idx="4607">
                  <c:v>65.756254815632602</c:v>
                </c:pt>
                <c:pt idx="4608">
                  <c:v>65.770792765698602</c:v>
                </c:pt>
                <c:pt idx="4609">
                  <c:v>65.785338673024398</c:v>
                </c:pt>
                <c:pt idx="4610">
                  <c:v>65.799883060556894</c:v>
                </c:pt>
                <c:pt idx="4611">
                  <c:v>65.814426539250803</c:v>
                </c:pt>
                <c:pt idx="4612">
                  <c:v>65.828964548230104</c:v>
                </c:pt>
                <c:pt idx="4613">
                  <c:v>65.843510287045703</c:v>
                </c:pt>
                <c:pt idx="4614">
                  <c:v>65.8580550264533</c:v>
                </c:pt>
                <c:pt idx="4615">
                  <c:v>65.872598619308704</c:v>
                </c:pt>
                <c:pt idx="4616">
                  <c:v>65.887136919289404</c:v>
                </c:pt>
                <c:pt idx="4617">
                  <c:v>65.901683155031805</c:v>
                </c:pt>
                <c:pt idx="4618">
                  <c:v>65.916228039167294</c:v>
                </c:pt>
                <c:pt idx="4619">
                  <c:v>65.930772019354905</c:v>
                </c:pt>
                <c:pt idx="4620">
                  <c:v>65.945310393341401</c:v>
                </c:pt>
                <c:pt idx="4621">
                  <c:v>65.959856697031299</c:v>
                </c:pt>
                <c:pt idx="4622">
                  <c:v>65.974401949663005</c:v>
                </c:pt>
                <c:pt idx="4623">
                  <c:v>65.988945863750999</c:v>
                </c:pt>
                <c:pt idx="4624">
                  <c:v>66</c:v>
                </c:pt>
                <c:pt idx="4625">
                  <c:v>66.014545939664202</c:v>
                </c:pt>
                <c:pt idx="4626">
                  <c:v>66.029087720551303</c:v>
                </c:pt>
                <c:pt idx="4627">
                  <c:v>66.043625757875105</c:v>
                </c:pt>
                <c:pt idx="4628">
                  <c:v>66.058160952655001</c:v>
                </c:pt>
                <c:pt idx="4629">
                  <c:v>66.072704619211095</c:v>
                </c:pt>
                <c:pt idx="4630">
                  <c:v>66.087247644257204</c:v>
                </c:pt>
                <c:pt idx="4631">
                  <c:v>66.101789294429196</c:v>
                </c:pt>
                <c:pt idx="4632">
                  <c:v>66.1163270540968</c:v>
                </c:pt>
                <c:pt idx="4633">
                  <c:v>66.130872884898295</c:v>
                </c:pt>
                <c:pt idx="4634">
                  <c:v>66.145417906811701</c:v>
                </c:pt>
                <c:pt idx="4635">
                  <c:v>66.159961796800701</c:v>
                </c:pt>
                <c:pt idx="4636">
                  <c:v>66.174500610009801</c:v>
                </c:pt>
                <c:pt idx="4637">
                  <c:v>66.189047366588596</c:v>
                </c:pt>
                <c:pt idx="4638">
                  <c:v>66.203593027478306</c:v>
                </c:pt>
                <c:pt idx="4639">
                  <c:v>66.218137464787901</c:v>
                </c:pt>
                <c:pt idx="4640">
                  <c:v>66.232676531317495</c:v>
                </c:pt>
                <c:pt idx="4641">
                  <c:v>66.247223597817396</c:v>
                </c:pt>
                <c:pt idx="4642">
                  <c:v>66.2617694083619</c:v>
                </c:pt>
                <c:pt idx="4643">
                  <c:v>66.276313851141396</c:v>
                </c:pt>
                <c:pt idx="4644">
                  <c:v>66.290852865259595</c:v>
                </c:pt>
                <c:pt idx="4645">
                  <c:v>66.305399782231405</c:v>
                </c:pt>
                <c:pt idx="4646">
                  <c:v>66.319945361397302</c:v>
                </c:pt>
                <c:pt idx="4647">
                  <c:v>66.334489488834706</c:v>
                </c:pt>
                <c:pt idx="4648">
                  <c:v>66.349028235944303</c:v>
                </c:pt>
                <c:pt idx="4649">
                  <c:v>66.363574691553296</c:v>
                </c:pt>
                <c:pt idx="4650">
                  <c:v>66.378119858032306</c:v>
                </c:pt>
                <c:pt idx="4651">
                  <c:v>66.392663641203995</c:v>
                </c:pt>
                <c:pt idx="4652">
                  <c:v>66.407201825632299</c:v>
                </c:pt>
                <c:pt idx="4653">
                  <c:v>66.421747899768405</c:v>
                </c:pt>
                <c:pt idx="4654">
                  <c:v>66.436292577580303</c:v>
                </c:pt>
                <c:pt idx="4655">
                  <c:v>66.450835946421506</c:v>
                </c:pt>
                <c:pt idx="4656">
                  <c:v>66.465373722257695</c:v>
                </c:pt>
                <c:pt idx="4657">
                  <c:v>66.479919417640701</c:v>
                </c:pt>
                <c:pt idx="4658">
                  <c:v>66.494463744885294</c:v>
                </c:pt>
                <c:pt idx="4659">
                  <c:v>66.509006667351599</c:v>
                </c:pt>
                <c:pt idx="4660">
                  <c:v>66.523544130356896</c:v>
                </c:pt>
                <c:pt idx="4661">
                  <c:v>66.538089477536701</c:v>
                </c:pt>
                <c:pt idx="4662">
                  <c:v>66.552633551650899</c:v>
                </c:pt>
                <c:pt idx="4663">
                  <c:v>66.567176184592</c:v>
                </c:pt>
                <c:pt idx="4664">
                  <c:v>66.5817133887182</c:v>
                </c:pt>
                <c:pt idx="4665">
                  <c:v>66.596258651343902</c:v>
                </c:pt>
                <c:pt idx="4666">
                  <c:v>66.610802574726407</c:v>
                </c:pt>
                <c:pt idx="4667">
                  <c:v>66.625345301401794</c:v>
                </c:pt>
                <c:pt idx="4668">
                  <c:v>66.639882696487206</c:v>
                </c:pt>
                <c:pt idx="4669">
                  <c:v>66.654428123706893</c:v>
                </c:pt>
                <c:pt idx="4670">
                  <c:v>66.668972451354307</c:v>
                </c:pt>
                <c:pt idx="4671">
                  <c:v>66.683515514896001</c:v>
                </c:pt>
                <c:pt idx="4672">
                  <c:v>66.698053341486798</c:v>
                </c:pt>
                <c:pt idx="4673">
                  <c:v>66.712599094429294</c:v>
                </c:pt>
                <c:pt idx="4674">
                  <c:v>66.727143830374004</c:v>
                </c:pt>
                <c:pt idx="4675">
                  <c:v>66.741687327266106</c:v>
                </c:pt>
                <c:pt idx="4676">
                  <c:v>66.756225459332796</c:v>
                </c:pt>
                <c:pt idx="4677">
                  <c:v>66.770771826469598</c:v>
                </c:pt>
                <c:pt idx="4678">
                  <c:v>66.785316945784004</c:v>
                </c:pt>
                <c:pt idx="4679">
                  <c:v>66.799860756532297</c:v>
                </c:pt>
                <c:pt idx="4680">
                  <c:v>66.814399412520501</c:v>
                </c:pt>
                <c:pt idx="4681">
                  <c:v>66.828945992133995</c:v>
                </c:pt>
                <c:pt idx="4682">
                  <c:v>66.843491168417799</c:v>
                </c:pt>
                <c:pt idx="4683">
                  <c:v>66.858035139524901</c:v>
                </c:pt>
                <c:pt idx="4684">
                  <c:v>66.872573706800495</c:v>
                </c:pt>
                <c:pt idx="4685">
                  <c:v>66.887120011850996</c:v>
                </c:pt>
                <c:pt idx="4686">
                  <c:v>66.901665159289195</c:v>
                </c:pt>
                <c:pt idx="4687">
                  <c:v>66.916208963935205</c:v>
                </c:pt>
                <c:pt idx="4688">
                  <c:v>66.930747474079595</c:v>
                </c:pt>
                <c:pt idx="4689">
                  <c:v>66.945293856913594</c:v>
                </c:pt>
                <c:pt idx="4690">
                  <c:v>66.959838861516104</c:v>
                </c:pt>
                <c:pt idx="4691">
                  <c:v>66.974382449737703</c:v>
                </c:pt>
                <c:pt idx="4692">
                  <c:v>66.988920407726098</c:v>
                </c:pt>
                <c:pt idx="4693">
                  <c:v>67</c:v>
                </c:pt>
                <c:pt idx="4694">
                  <c:v>67.014544206445507</c:v>
                </c:pt>
                <c:pt idx="4695">
                  <c:v>67.029085279223594</c:v>
                </c:pt>
                <c:pt idx="4696">
                  <c:v>67.043622686331304</c:v>
                </c:pt>
                <c:pt idx="4697">
                  <c:v>67.058168213312698</c:v>
                </c:pt>
                <c:pt idx="4698">
                  <c:v>67.072712333478407</c:v>
                </c:pt>
                <c:pt idx="4699">
                  <c:v>67.087255075361497</c:v>
                </c:pt>
                <c:pt idx="4700">
                  <c:v>67.101792285930799</c:v>
                </c:pt>
                <c:pt idx="4701">
                  <c:v>67.116337192975394</c:v>
                </c:pt>
                <c:pt idx="4702">
                  <c:v>67.1308806417195</c:v>
                </c:pt>
                <c:pt idx="4703">
                  <c:v>67.145422705341204</c:v>
                </c:pt>
                <c:pt idx="4704">
                  <c:v>67.159959295699593</c:v>
                </c:pt>
                <c:pt idx="4705">
                  <c:v>67.174503776761696</c:v>
                </c:pt>
                <c:pt idx="4706">
                  <c:v>67.189046965517903</c:v>
                </c:pt>
                <c:pt idx="4707">
                  <c:v>67.203589265265805</c:v>
                </c:pt>
                <c:pt idx="4708">
                  <c:v>67.218126192693902</c:v>
                </c:pt>
                <c:pt idx="4709">
                  <c:v>67.232670768924905</c:v>
                </c:pt>
                <c:pt idx="4710">
                  <c:v>67.247214238570805</c:v>
                </c:pt>
                <c:pt idx="4711">
                  <c:v>67.261756546826703</c:v>
                </c:pt>
                <c:pt idx="4712">
                  <c:v>67.276293657132697</c:v>
                </c:pt>
                <c:pt idx="4713">
                  <c:v>67.290838811845305</c:v>
                </c:pt>
                <c:pt idx="4714">
                  <c:v>67.305382757017895</c:v>
                </c:pt>
                <c:pt idx="4715">
                  <c:v>67.319925442604202</c:v>
                </c:pt>
                <c:pt idx="4716">
                  <c:v>67.334462909421006</c:v>
                </c:pt>
                <c:pt idx="4717">
                  <c:v>67.349008299899694</c:v>
                </c:pt>
                <c:pt idx="4718">
                  <c:v>67.363552563845602</c:v>
                </c:pt>
                <c:pt idx="4719">
                  <c:v>67.378095874468002</c:v>
                </c:pt>
                <c:pt idx="4720">
                  <c:v>67.392633761844806</c:v>
                </c:pt>
                <c:pt idx="4721">
                  <c:v>67.407179446533206</c:v>
                </c:pt>
                <c:pt idx="4722">
                  <c:v>67.421724085216894</c:v>
                </c:pt>
                <c:pt idx="4723">
                  <c:v>67.436267421825306</c:v>
                </c:pt>
                <c:pt idx="4724">
                  <c:v>67.4508055575496</c:v>
                </c:pt>
                <c:pt idx="4725">
                  <c:v>67.465351849080406</c:v>
                </c:pt>
                <c:pt idx="4726">
                  <c:v>67.47989677484</c:v>
                </c:pt>
                <c:pt idx="4727">
                  <c:v>67.494440556862401</c:v>
                </c:pt>
                <c:pt idx="4728">
                  <c:v>67.508979120554301</c:v>
                </c:pt>
                <c:pt idx="4729">
                  <c:v>67.523525521774204</c:v>
                </c:pt>
                <c:pt idx="4730">
                  <c:v>67.538070644561699</c:v>
                </c:pt>
                <c:pt idx="4731">
                  <c:v>67.552614531569304</c:v>
                </c:pt>
                <c:pt idx="4732">
                  <c:v>67.567153243331504</c:v>
                </c:pt>
                <c:pt idx="4733">
                  <c:v>67.581699762593402</c:v>
                </c:pt>
                <c:pt idx="4734">
                  <c:v>67.596245141787406</c:v>
                </c:pt>
                <c:pt idx="4735">
                  <c:v>67.610789437062607</c:v>
                </c:pt>
                <c:pt idx="4736">
                  <c:v>67.625328158074794</c:v>
                </c:pt>
                <c:pt idx="4737">
                  <c:v>67.639874653914305</c:v>
                </c:pt>
                <c:pt idx="4738">
                  <c:v>67.654419754276105</c:v>
                </c:pt>
                <c:pt idx="4739">
                  <c:v>67.668963630087603</c:v>
                </c:pt>
                <c:pt idx="4740">
                  <c:v>67.683502215560694</c:v>
                </c:pt>
                <c:pt idx="4741">
                  <c:v>67.698048624815996</c:v>
                </c:pt>
                <c:pt idx="4742">
                  <c:v>67.712593882562501</c:v>
                </c:pt>
                <c:pt idx="4743">
                  <c:v>67.727138192535193</c:v>
                </c:pt>
                <c:pt idx="4744">
                  <c:v>67.741677013709804</c:v>
                </c:pt>
                <c:pt idx="4745">
                  <c:v>67.756223618998504</c:v>
                </c:pt>
                <c:pt idx="4746">
                  <c:v>67.770768931052004</c:v>
                </c:pt>
                <c:pt idx="4747">
                  <c:v>67.785313126186097</c:v>
                </c:pt>
                <c:pt idx="4748">
                  <c:v>67.799852170139502</c:v>
                </c:pt>
                <c:pt idx="4749">
                  <c:v>67.814399020470404</c:v>
                </c:pt>
                <c:pt idx="4750">
                  <c:v>67.828944561447599</c:v>
                </c:pt>
                <c:pt idx="4751">
                  <c:v>67.843488917706196</c:v>
                </c:pt>
                <c:pt idx="4752">
                  <c:v>67.858028214514206</c:v>
                </c:pt>
                <c:pt idx="4753">
                  <c:v>67.872575323990105</c:v>
                </c:pt>
                <c:pt idx="4754">
                  <c:v>67.887121251914706</c:v>
                </c:pt>
                <c:pt idx="4755">
                  <c:v>67.901665926581302</c:v>
                </c:pt>
                <c:pt idx="4756">
                  <c:v>67.916205476861705</c:v>
                </c:pt>
                <c:pt idx="4757">
                  <c:v>67.930752864474499</c:v>
                </c:pt>
                <c:pt idx="4758">
                  <c:v>67.945299061905303</c:v>
                </c:pt>
                <c:pt idx="4759">
                  <c:v>67.959844123272902</c:v>
                </c:pt>
                <c:pt idx="4760">
                  <c:v>67.974383819240003</c:v>
                </c:pt>
                <c:pt idx="4761">
                  <c:v>67.988931562343396</c:v>
                </c:pt>
                <c:pt idx="4762">
                  <c:v>68</c:v>
                </c:pt>
                <c:pt idx="4763">
                  <c:v>68.014545179128504</c:v>
                </c:pt>
                <c:pt idx="4764">
                  <c:v>68.029081572704499</c:v>
                </c:pt>
                <c:pt idx="4765">
                  <c:v>68.043621077994402</c:v>
                </c:pt>
                <c:pt idx="4766">
                  <c:v>68.058159553994102</c:v>
                </c:pt>
                <c:pt idx="4767">
                  <c:v>68.072706717277299</c:v>
                </c:pt>
                <c:pt idx="4768">
                  <c:v>68.087252428752606</c:v>
                </c:pt>
                <c:pt idx="4769">
                  <c:v>68.101795924659598</c:v>
                </c:pt>
                <c:pt idx="4770">
                  <c:v>68.116335144462894</c:v>
                </c:pt>
                <c:pt idx="4771">
                  <c:v>68.130879567091895</c:v>
                </c:pt>
                <c:pt idx="4772">
                  <c:v>68.145421598800496</c:v>
                </c:pt>
                <c:pt idx="4773">
                  <c:v>68.159971144946198</c:v>
                </c:pt>
                <c:pt idx="4774">
                  <c:v>68.1745189862514</c:v>
                </c:pt>
                <c:pt idx="4775">
                  <c:v>68.189064274802206</c:v>
                </c:pt>
                <c:pt idx="4776">
                  <c:v>68.203604961431196</c:v>
                </c:pt>
                <c:pt idx="4777">
                  <c:v>68.218150556819097</c:v>
                </c:pt>
                <c:pt idx="4778">
                  <c:v>68.232693577583802</c:v>
                </c:pt>
                <c:pt idx="4779">
                  <c:v>68.247243923612103</c:v>
                </c:pt>
                <c:pt idx="4780">
                  <c:v>68.261792245086696</c:v>
                </c:pt>
                <c:pt idx="4781">
                  <c:v>68.276338083585401</c:v>
                </c:pt>
                <c:pt idx="4782">
                  <c:v>68.290879039720906</c:v>
                </c:pt>
                <c:pt idx="4783">
                  <c:v>68.305424833040504</c:v>
                </c:pt>
                <c:pt idx="4784">
                  <c:v>68.319967999569101</c:v>
                </c:pt>
                <c:pt idx="4785">
                  <c:v>68.3345182768482</c:v>
                </c:pt>
                <c:pt idx="4786">
                  <c:v>68.349066384200199</c:v>
                </c:pt>
                <c:pt idx="4787">
                  <c:v>68.363611661633698</c:v>
                </c:pt>
                <c:pt idx="4788">
                  <c:v>68.378151892773303</c:v>
                </c:pt>
                <c:pt idx="4789">
                  <c:v>68.392696868296895</c:v>
                </c:pt>
                <c:pt idx="4790">
                  <c:v>68.407239088770595</c:v>
                </c:pt>
                <c:pt idx="4791">
                  <c:v>68.421788330291406</c:v>
                </c:pt>
                <c:pt idx="4792">
                  <c:v>68.436335051274398</c:v>
                </c:pt>
                <c:pt idx="4793">
                  <c:v>68.450879018575407</c:v>
                </c:pt>
                <c:pt idx="4794">
                  <c:v>68.465418289670893</c:v>
                </c:pt>
                <c:pt idx="4795">
                  <c:v>68.479962239639093</c:v>
                </c:pt>
                <c:pt idx="4796">
                  <c:v>68.494503412754597</c:v>
                </c:pt>
                <c:pt idx="4797">
                  <c:v>68.509051777118003</c:v>
                </c:pt>
                <c:pt idx="4798">
                  <c:v>68.523598027706299</c:v>
                </c:pt>
                <c:pt idx="4799">
                  <c:v>68.538141550338906</c:v>
                </c:pt>
                <c:pt idx="4800">
                  <c:v>68.552680293303496</c:v>
                </c:pt>
                <c:pt idx="4801">
                  <c:v>68.567224116327793</c:v>
                </c:pt>
                <c:pt idx="4802">
                  <c:v>68.581765293675005</c:v>
                </c:pt>
                <c:pt idx="4803">
                  <c:v>68.596313668102795</c:v>
                </c:pt>
                <c:pt idx="4804">
                  <c:v>68.610860102330193</c:v>
                </c:pt>
                <c:pt idx="4805">
                  <c:v>68.625404002870297</c:v>
                </c:pt>
                <c:pt idx="4806">
                  <c:v>68.639943233975799</c:v>
                </c:pt>
                <c:pt idx="4807">
                  <c:v>68.654487353492598</c:v>
                </c:pt>
                <c:pt idx="4808">
                  <c:v>68.669028902958502</c:v>
                </c:pt>
                <c:pt idx="4809">
                  <c:v>68.683577558016694</c:v>
                </c:pt>
                <c:pt idx="4810">
                  <c:v>68.698124198781599</c:v>
                </c:pt>
                <c:pt idx="4811">
                  <c:v>68.712668249840306</c:v>
                </c:pt>
                <c:pt idx="4812">
                  <c:v>68.727207347243507</c:v>
                </c:pt>
                <c:pt idx="4813">
                  <c:v>68.7417512871002</c:v>
                </c:pt>
                <c:pt idx="4814">
                  <c:v>68.756292718981399</c:v>
                </c:pt>
                <c:pt idx="4815">
                  <c:v>68.770841269092699</c:v>
                </c:pt>
                <c:pt idx="4816">
                  <c:v>68.785387612879504</c:v>
                </c:pt>
                <c:pt idx="4817">
                  <c:v>68.799931505270905</c:v>
                </c:pt>
                <c:pt idx="4818">
                  <c:v>68.814470618297506</c:v>
                </c:pt>
                <c:pt idx="4819">
                  <c:v>68.829014326954294</c:v>
                </c:pt>
                <c:pt idx="4820">
                  <c:v>68.843555404082593</c:v>
                </c:pt>
                <c:pt idx="4821">
                  <c:v>68.858103494847697</c:v>
                </c:pt>
                <c:pt idx="4822">
                  <c:v>68.872649523093898</c:v>
                </c:pt>
                <c:pt idx="4823">
                  <c:v>68.887192921070607</c:v>
                </c:pt>
                <c:pt idx="4824">
                  <c:v>68.901731374867893</c:v>
                </c:pt>
                <c:pt idx="4825">
                  <c:v>68.916274806994807</c:v>
                </c:pt>
                <c:pt idx="4826">
                  <c:v>68.930815658707104</c:v>
                </c:pt>
                <c:pt idx="4827">
                  <c:v>68.945363799224495</c:v>
                </c:pt>
                <c:pt idx="4828">
                  <c:v>68.959909925911106</c:v>
                </c:pt>
                <c:pt idx="4829">
                  <c:v>68.974453677607698</c:v>
                </c:pt>
                <c:pt idx="4830">
                  <c:v>68.988992630260796</c:v>
                </c:pt>
                <c:pt idx="4831">
                  <c:v>69</c:v>
                </c:pt>
                <c:pt idx="4832">
                  <c:v>69.014541413235605</c:v>
                </c:pt>
                <c:pt idx="4833">
                  <c:v>69.029089209914005</c:v>
                </c:pt>
                <c:pt idx="4834">
                  <c:v>69.043635260044596</c:v>
                </c:pt>
                <c:pt idx="4835">
                  <c:v>69.058178914583607</c:v>
                </c:pt>
                <c:pt idx="4836">
                  <c:v>69.072717868740199</c:v>
                </c:pt>
                <c:pt idx="4837">
                  <c:v>69.087264081472398</c:v>
                </c:pt>
                <c:pt idx="4838">
                  <c:v>69.101808556134799</c:v>
                </c:pt>
                <c:pt idx="4839">
                  <c:v>69.116351522240905</c:v>
                </c:pt>
                <c:pt idx="4840">
                  <c:v>69.130889051281002</c:v>
                </c:pt>
                <c:pt idx="4841">
                  <c:v>69.145434367623906</c:v>
                </c:pt>
                <c:pt idx="4842">
                  <c:v>69.159978208118204</c:v>
                </c:pt>
                <c:pt idx="4843">
                  <c:v>69.174520590481194</c:v>
                </c:pt>
                <c:pt idx="4844">
                  <c:v>69.189057482901006</c:v>
                </c:pt>
                <c:pt idx="4845">
                  <c:v>69.203602258708599</c:v>
                </c:pt>
                <c:pt idx="4846">
                  <c:v>69.218145860586603</c:v>
                </c:pt>
                <c:pt idx="4847">
                  <c:v>69.232688137188404</c:v>
                </c:pt>
                <c:pt idx="4848">
                  <c:v>69.247225125199094</c:v>
                </c:pt>
                <c:pt idx="4849">
                  <c:v>69.261770152159002</c:v>
                </c:pt>
                <c:pt idx="4850">
                  <c:v>69.276313961047805</c:v>
                </c:pt>
                <c:pt idx="4851">
                  <c:v>69.290856541552401</c:v>
                </c:pt>
                <c:pt idx="4852">
                  <c:v>69.3053940262987</c:v>
                </c:pt>
                <c:pt idx="4853">
                  <c:v>69.319939523537798</c:v>
                </c:pt>
                <c:pt idx="4854">
                  <c:v>69.334483891401504</c:v>
                </c:pt>
                <c:pt idx="4855">
                  <c:v>69.349027170688103</c:v>
                </c:pt>
                <c:pt idx="4856">
                  <c:v>69.363565297170396</c:v>
                </c:pt>
                <c:pt idx="4857">
                  <c:v>69.378111636113999</c:v>
                </c:pt>
                <c:pt idx="4858">
                  <c:v>69.392656816315096</c:v>
                </c:pt>
                <c:pt idx="4859">
                  <c:v>69.407200766492394</c:v>
                </c:pt>
                <c:pt idx="4860">
                  <c:v>69.421739666575604</c:v>
                </c:pt>
                <c:pt idx="4861">
                  <c:v>69.436286333648795</c:v>
                </c:pt>
                <c:pt idx="4862">
                  <c:v>69.450831805181494</c:v>
                </c:pt>
                <c:pt idx="4863">
                  <c:v>69.4653759246482</c:v>
                </c:pt>
                <c:pt idx="4864">
                  <c:v>69.479914779168098</c:v>
                </c:pt>
                <c:pt idx="4865">
                  <c:v>69.494461477039707</c:v>
                </c:pt>
                <c:pt idx="4866">
                  <c:v>69.509006786155098</c:v>
                </c:pt>
                <c:pt idx="4867">
                  <c:v>69.523550853992205</c:v>
                </c:pt>
                <c:pt idx="4868">
                  <c:v>69.538089264987207</c:v>
                </c:pt>
                <c:pt idx="4869">
                  <c:v>69.552635422384597</c:v>
                </c:pt>
                <c:pt idx="4870">
                  <c:v>69.567180047734098</c:v>
                </c:pt>
                <c:pt idx="4871">
                  <c:v>69.581723223586593</c:v>
                </c:pt>
                <c:pt idx="4872">
                  <c:v>69.596260969488895</c:v>
                </c:pt>
                <c:pt idx="4873">
                  <c:v>69.610806648046804</c:v>
                </c:pt>
                <c:pt idx="4874">
                  <c:v>69.625351213031806</c:v>
                </c:pt>
                <c:pt idx="4875">
                  <c:v>69.6398940945829</c:v>
                </c:pt>
                <c:pt idx="4876">
                  <c:v>69.654431750293497</c:v>
                </c:pt>
                <c:pt idx="4877">
                  <c:v>69.668977239212495</c:v>
                </c:pt>
                <c:pt idx="4878">
                  <c:v>69.683521532253494</c:v>
                </c:pt>
                <c:pt idx="4879">
                  <c:v>69.698064550038097</c:v>
                </c:pt>
                <c:pt idx="4880">
                  <c:v>69.712602361282407</c:v>
                </c:pt>
                <c:pt idx="4881">
                  <c:v>69.727148185994807</c:v>
                </c:pt>
                <c:pt idx="4882">
                  <c:v>69.741692840658601</c:v>
                </c:pt>
                <c:pt idx="4883">
                  <c:v>69.756236494926796</c:v>
                </c:pt>
                <c:pt idx="4884">
                  <c:v>69.770774837309304</c:v>
                </c:pt>
                <c:pt idx="4885">
                  <c:v>69.785321233914402</c:v>
                </c:pt>
                <c:pt idx="4886">
                  <c:v>69.799866297247902</c:v>
                </c:pt>
                <c:pt idx="4887">
                  <c:v>69.814410289743805</c:v>
                </c:pt>
                <c:pt idx="4888">
                  <c:v>69.828949234547494</c:v>
                </c:pt>
                <c:pt idx="4889">
                  <c:v>69.843496203432096</c:v>
                </c:pt>
                <c:pt idx="4890">
                  <c:v>69.858041937890604</c:v>
                </c:pt>
                <c:pt idx="4891">
                  <c:v>69.872586470662995</c:v>
                </c:pt>
                <c:pt idx="4892">
                  <c:v>69.8871255333829</c:v>
                </c:pt>
                <c:pt idx="4893">
                  <c:v>69.901672467667495</c:v>
                </c:pt>
                <c:pt idx="4894">
                  <c:v>69.916217868892005</c:v>
                </c:pt>
                <c:pt idx="4895">
                  <c:v>69.930762131499307</c:v>
                </c:pt>
                <c:pt idx="4896">
                  <c:v>69.945300742523699</c:v>
                </c:pt>
                <c:pt idx="4897">
                  <c:v>69.9598471652738</c:v>
                </c:pt>
                <c:pt idx="4898">
                  <c:v>69.974392028626198</c:v>
                </c:pt>
                <c:pt idx="4899">
                  <c:v>69.988935456318202</c:v>
                </c:pt>
                <c:pt idx="4900">
                  <c:v>70</c:v>
                </c:pt>
                <c:pt idx="4901">
                  <c:v>70.0145454399469</c:v>
                </c:pt>
                <c:pt idx="4902">
                  <c:v>70.029086681170398</c:v>
                </c:pt>
                <c:pt idx="4903">
                  <c:v>70.043623693220496</c:v>
                </c:pt>
                <c:pt idx="4904">
                  <c:v>70.058157737181801</c:v>
                </c:pt>
                <c:pt idx="4905">
                  <c:v>70.072700099034094</c:v>
                </c:pt>
                <c:pt idx="4906">
                  <c:v>70.087241503454507</c:v>
                </c:pt>
                <c:pt idx="4907">
                  <c:v>70.101782175539796</c:v>
                </c:pt>
                <c:pt idx="4908">
                  <c:v>70.1163177257245</c:v>
                </c:pt>
                <c:pt idx="4909">
                  <c:v>70.130858488079099</c:v>
                </c:pt>
                <c:pt idx="4910">
                  <c:v>70.145396849769398</c:v>
                </c:pt>
                <c:pt idx="4911">
                  <c:v>70.159942696810106</c:v>
                </c:pt>
                <c:pt idx="4912">
                  <c:v>70.174486795924906</c:v>
                </c:pt>
                <c:pt idx="4913">
                  <c:v>70.189028366004806</c:v>
                </c:pt>
                <c:pt idx="4914">
                  <c:v>70.203565328662407</c:v>
                </c:pt>
                <c:pt idx="4915">
                  <c:v>70.218110015633101</c:v>
                </c:pt>
                <c:pt idx="4916">
                  <c:v>70.232653330784999</c:v>
                </c:pt>
                <c:pt idx="4917">
                  <c:v>70.247195172895402</c:v>
                </c:pt>
                <c:pt idx="4918">
                  <c:v>70.261731716806196</c:v>
                </c:pt>
                <c:pt idx="4919">
                  <c:v>70.276276178326597</c:v>
                </c:pt>
                <c:pt idx="4920">
                  <c:v>70.290819446119698</c:v>
                </c:pt>
                <c:pt idx="4921">
                  <c:v>70.305361388145101</c:v>
                </c:pt>
                <c:pt idx="4922">
                  <c:v>70.319898122462803</c:v>
                </c:pt>
                <c:pt idx="4923">
                  <c:v>70.3344428066669</c:v>
                </c:pt>
                <c:pt idx="4924">
                  <c:v>70.348986202112201</c:v>
                </c:pt>
                <c:pt idx="4925">
                  <c:v>70.363528072238907</c:v>
                </c:pt>
                <c:pt idx="4926">
                  <c:v>70.378064908562195</c:v>
                </c:pt>
                <c:pt idx="4927">
                  <c:v>70.3926095041422</c:v>
                </c:pt>
                <c:pt idx="4928">
                  <c:v>70.407152411690006</c:v>
                </c:pt>
                <c:pt idx="4929">
                  <c:v>70.421694109478196</c:v>
                </c:pt>
                <c:pt idx="4930">
                  <c:v>70.436230385062004</c:v>
                </c:pt>
                <c:pt idx="4931">
                  <c:v>70.450774287367395</c:v>
                </c:pt>
                <c:pt idx="4932">
                  <c:v>70.465316750934804</c:v>
                </c:pt>
                <c:pt idx="4933">
                  <c:v>70.479857859941205</c:v>
                </c:pt>
                <c:pt idx="4934">
                  <c:v>70.4943934761789</c:v>
                </c:pt>
                <c:pt idx="4935">
                  <c:v>70.508936980995102</c:v>
                </c:pt>
                <c:pt idx="4936">
                  <c:v>70.523479045151902</c:v>
                </c:pt>
                <c:pt idx="4937">
                  <c:v>70.538019672717198</c:v>
                </c:pt>
                <c:pt idx="4938">
                  <c:v>70.552555088932195</c:v>
                </c:pt>
                <c:pt idx="4939">
                  <c:v>70.567098326209305</c:v>
                </c:pt>
                <c:pt idx="4940">
                  <c:v>70.581640266415505</c:v>
                </c:pt>
                <c:pt idx="4941">
                  <c:v>70.596181146124394</c:v>
                </c:pt>
                <c:pt idx="4942">
                  <c:v>70.610716907091501</c:v>
                </c:pt>
                <c:pt idx="4943">
                  <c:v>70.625260546636596</c:v>
                </c:pt>
                <c:pt idx="4944">
                  <c:v>70.639802982511398</c:v>
                </c:pt>
                <c:pt idx="4945">
                  <c:v>70.654344235692605</c:v>
                </c:pt>
                <c:pt idx="4946">
                  <c:v>70.668880253342607</c:v>
                </c:pt>
                <c:pt idx="4947">
                  <c:v>70.683424285567497</c:v>
                </c:pt>
                <c:pt idx="4948">
                  <c:v>70.697966964838102</c:v>
                </c:pt>
                <c:pt idx="4949">
                  <c:v>70.712508355449302</c:v>
                </c:pt>
                <c:pt idx="4950">
                  <c:v>70.727044703138603</c:v>
                </c:pt>
                <c:pt idx="4951">
                  <c:v>70.741588798655002</c:v>
                </c:pt>
                <c:pt idx="4952">
                  <c:v>70.756131433268294</c:v>
                </c:pt>
                <c:pt idx="4953">
                  <c:v>70.770673048461802</c:v>
                </c:pt>
                <c:pt idx="4954">
                  <c:v>70.785209475379006</c:v>
                </c:pt>
                <c:pt idx="4955">
                  <c:v>70.799753514691702</c:v>
                </c:pt>
                <c:pt idx="4956">
                  <c:v>70.8142961458922</c:v>
                </c:pt>
                <c:pt idx="4957">
                  <c:v>70.828837413104594</c:v>
                </c:pt>
                <c:pt idx="4958">
                  <c:v>70.843373294226197</c:v>
                </c:pt>
                <c:pt idx="4959">
                  <c:v>70.857917087389893</c:v>
                </c:pt>
                <c:pt idx="4960">
                  <c:v>70.872459431695106</c:v>
                </c:pt>
                <c:pt idx="4961">
                  <c:v>70.8870005713257</c:v>
                </c:pt>
                <c:pt idx="4962">
                  <c:v>70.901536461917104</c:v>
                </c:pt>
                <c:pt idx="4963">
                  <c:v>70.916080105079701</c:v>
                </c:pt>
                <c:pt idx="4964">
                  <c:v>70.930622380228399</c:v>
                </c:pt>
                <c:pt idx="4965">
                  <c:v>70.945163490535606</c:v>
                </c:pt>
                <c:pt idx="4966">
                  <c:v>70.959699354625101</c:v>
                </c:pt>
                <c:pt idx="4967">
                  <c:v>70.974242867210407</c:v>
                </c:pt>
                <c:pt idx="4968">
                  <c:v>70.988785205416093</c:v>
                </c:pt>
                <c:pt idx="4969">
                  <c:v>71</c:v>
                </c:pt>
                <c:pt idx="4970">
                  <c:v>71.014536449684002</c:v>
                </c:pt>
                <c:pt idx="4971">
                  <c:v>71.029079703209405</c:v>
                </c:pt>
                <c:pt idx="4972">
                  <c:v>71.043621642766297</c:v>
                </c:pt>
                <c:pt idx="4973">
                  <c:v>71.058162705412599</c:v>
                </c:pt>
                <c:pt idx="4974">
                  <c:v>71.072698625963895</c:v>
                </c:pt>
                <c:pt idx="4975">
                  <c:v>71.087242149162904</c:v>
                </c:pt>
                <c:pt idx="4976">
                  <c:v>71.101784344529605</c:v>
                </c:pt>
                <c:pt idx="4977">
                  <c:v>71.116325211233601</c:v>
                </c:pt>
                <c:pt idx="4978">
                  <c:v>71.130861131165204</c:v>
                </c:pt>
                <c:pt idx="4979">
                  <c:v>71.145404663007696</c:v>
                </c:pt>
                <c:pt idx="4980">
                  <c:v>71.159947075299698</c:v>
                </c:pt>
                <c:pt idx="4981">
                  <c:v>71.174488169472795</c:v>
                </c:pt>
                <c:pt idx="4982">
                  <c:v>71.189024226695906</c:v>
                </c:pt>
                <c:pt idx="4983">
                  <c:v>71.203568121391697</c:v>
                </c:pt>
                <c:pt idx="4984">
                  <c:v>71.218110685941397</c:v>
                </c:pt>
                <c:pt idx="4985">
                  <c:v>71.232652052615194</c:v>
                </c:pt>
                <c:pt idx="4986">
                  <c:v>71.247188394827006</c:v>
                </c:pt>
                <c:pt idx="4987">
                  <c:v>71.261732492097593</c:v>
                </c:pt>
                <c:pt idx="4988">
                  <c:v>71.276275097938196</c:v>
                </c:pt>
                <c:pt idx="4989">
                  <c:v>71.2908164441492</c:v>
                </c:pt>
                <c:pt idx="4990">
                  <c:v>71.305352790270803</c:v>
                </c:pt>
                <c:pt idx="4991">
                  <c:v>71.319896737247504</c:v>
                </c:pt>
                <c:pt idx="4992">
                  <c:v>71.334439386678696</c:v>
                </c:pt>
                <c:pt idx="4993">
                  <c:v>71.348980866043107</c:v>
                </c:pt>
                <c:pt idx="4994">
                  <c:v>71.363517139471199</c:v>
                </c:pt>
                <c:pt idx="4995">
                  <c:v>71.378061138716205</c:v>
                </c:pt>
                <c:pt idx="4996">
                  <c:v>71.392603904895694</c:v>
                </c:pt>
                <c:pt idx="4997">
                  <c:v>71.407145345921606</c:v>
                </c:pt>
                <c:pt idx="4998">
                  <c:v>71.421681528246395</c:v>
                </c:pt>
                <c:pt idx="4999">
                  <c:v>71.436225558554895</c:v>
                </c:pt>
                <c:pt idx="5000">
                  <c:v>71.450768272125899</c:v>
                </c:pt>
                <c:pt idx="5001">
                  <c:v>71.465309716086907</c:v>
                </c:pt>
                <c:pt idx="5002">
                  <c:v>71.479846022002604</c:v>
                </c:pt>
                <c:pt idx="5003">
                  <c:v>71.494390081071202</c:v>
                </c:pt>
                <c:pt idx="5004">
                  <c:v>71.508932946323796</c:v>
                </c:pt>
                <c:pt idx="5005">
                  <c:v>71.523474642346599</c:v>
                </c:pt>
                <c:pt idx="5006">
                  <c:v>71.538011158454594</c:v>
                </c:pt>
                <c:pt idx="5007">
                  <c:v>71.552555715602196</c:v>
                </c:pt>
                <c:pt idx="5008">
                  <c:v>71.567099021802903</c:v>
                </c:pt>
                <c:pt idx="5009">
                  <c:v>71.581641077675499</c:v>
                </c:pt>
                <c:pt idx="5010">
                  <c:v>71.5961779252588</c:v>
                </c:pt>
                <c:pt idx="5011">
                  <c:v>71.610722769534704</c:v>
                </c:pt>
                <c:pt idx="5012">
                  <c:v>71.625266317725902</c:v>
                </c:pt>
                <c:pt idx="5013">
                  <c:v>71.639808643806504</c:v>
                </c:pt>
                <c:pt idx="5014">
                  <c:v>71.654345913766903</c:v>
                </c:pt>
                <c:pt idx="5015">
                  <c:v>71.668891144509999</c:v>
                </c:pt>
                <c:pt idx="5016">
                  <c:v>71.683434830880998</c:v>
                </c:pt>
                <c:pt idx="5017">
                  <c:v>71.697977396984598</c:v>
                </c:pt>
                <c:pt idx="5018">
                  <c:v>71.7125148930932</c:v>
                </c:pt>
                <c:pt idx="5019">
                  <c:v>71.7270601891409</c:v>
                </c:pt>
                <c:pt idx="5020">
                  <c:v>71.741604245984206</c:v>
                </c:pt>
                <c:pt idx="5021">
                  <c:v>71.756147016055095</c:v>
                </c:pt>
                <c:pt idx="5022">
                  <c:v>71.770684471129101</c:v>
                </c:pt>
                <c:pt idx="5023">
                  <c:v>71.785229865763696</c:v>
                </c:pt>
                <c:pt idx="5024">
                  <c:v>71.799773932712</c:v>
                </c:pt>
                <c:pt idx="5025">
                  <c:v>71.814316850955507</c:v>
                </c:pt>
                <c:pt idx="5026">
                  <c:v>71.828854512746901</c:v>
                </c:pt>
                <c:pt idx="5027">
                  <c:v>71.843400176539603</c:v>
                </c:pt>
                <c:pt idx="5028">
                  <c:v>71.857944403126794</c:v>
                </c:pt>
                <c:pt idx="5029">
                  <c:v>71.872487540616106</c:v>
                </c:pt>
                <c:pt idx="5030">
                  <c:v>71.887025600361795</c:v>
                </c:pt>
                <c:pt idx="5031">
                  <c:v>71.901571503905004</c:v>
                </c:pt>
                <c:pt idx="5032">
                  <c:v>71.916116226378904</c:v>
                </c:pt>
                <c:pt idx="5033">
                  <c:v>71.930659609782396</c:v>
                </c:pt>
                <c:pt idx="5034">
                  <c:v>71.945197880903606</c:v>
                </c:pt>
                <c:pt idx="5035">
                  <c:v>71.959744086475993</c:v>
                </c:pt>
                <c:pt idx="5036">
                  <c:v>71.974288957657507</c:v>
                </c:pt>
                <c:pt idx="5037">
                  <c:v>71.988832597134802</c:v>
                </c:pt>
                <c:pt idx="5038">
                  <c:v>72</c:v>
                </c:pt>
                <c:pt idx="5039">
                  <c:v>72.014545574081794</c:v>
                </c:pt>
                <c:pt idx="5040">
                  <c:v>72.029086909839293</c:v>
                </c:pt>
                <c:pt idx="5041">
                  <c:v>72.043624240400106</c:v>
                </c:pt>
                <c:pt idx="5042">
                  <c:v>72.058158805649697</c:v>
                </c:pt>
                <c:pt idx="5043">
                  <c:v>72.072701628105904</c:v>
                </c:pt>
                <c:pt idx="5044">
                  <c:v>72.087243624294501</c:v>
                </c:pt>
                <c:pt idx="5045">
                  <c:v>72.101784857135499</c:v>
                </c:pt>
                <c:pt idx="5046">
                  <c:v>72.116321338922305</c:v>
                </c:pt>
                <c:pt idx="5047">
                  <c:v>72.130865599964494</c:v>
                </c:pt>
                <c:pt idx="5048">
                  <c:v>72.145408595224396</c:v>
                </c:pt>
                <c:pt idx="5049">
                  <c:v>72.159950739948599</c:v>
                </c:pt>
                <c:pt idx="5050">
                  <c:v>72.174487570442096</c:v>
                </c:pt>
                <c:pt idx="5051">
                  <c:v>72.189031942927102</c:v>
                </c:pt>
                <c:pt idx="5052">
                  <c:v>72.203575002501694</c:v>
                </c:pt>
                <c:pt idx="5053">
                  <c:v>72.218116794236096</c:v>
                </c:pt>
                <c:pt idx="5054">
                  <c:v>72.232653319448104</c:v>
                </c:pt>
                <c:pt idx="5055">
                  <c:v>72.247197732571905</c:v>
                </c:pt>
                <c:pt idx="5056">
                  <c:v>72.261740812189601</c:v>
                </c:pt>
                <c:pt idx="5057">
                  <c:v>72.276282693960198</c:v>
                </c:pt>
                <c:pt idx="5058">
                  <c:v>72.290819512464907</c:v>
                </c:pt>
                <c:pt idx="5059">
                  <c:v>72.305364056250696</c:v>
                </c:pt>
                <c:pt idx="5060">
                  <c:v>72.319907279916904</c:v>
                </c:pt>
                <c:pt idx="5061">
                  <c:v>72.334449444479105</c:v>
                </c:pt>
                <c:pt idx="5062">
                  <c:v>72.348986303120995</c:v>
                </c:pt>
                <c:pt idx="5063">
                  <c:v>72.363530970810601</c:v>
                </c:pt>
                <c:pt idx="5064">
                  <c:v>72.378074457982905</c:v>
                </c:pt>
                <c:pt idx="5065">
                  <c:v>72.392616693637507</c:v>
                </c:pt>
                <c:pt idx="5066">
                  <c:v>72.407153767338698</c:v>
                </c:pt>
                <c:pt idx="5067">
                  <c:v>72.421698665461406</c:v>
                </c:pt>
                <c:pt idx="5068">
                  <c:v>72.436242139284801</c:v>
                </c:pt>
                <c:pt idx="5069">
                  <c:v>72.450784635029393</c:v>
                </c:pt>
                <c:pt idx="5070">
                  <c:v>72.4653218156392</c:v>
                </c:pt>
                <c:pt idx="5071">
                  <c:v>72.479866762716398</c:v>
                </c:pt>
                <c:pt idx="5072">
                  <c:v>72.494410212724105</c:v>
                </c:pt>
                <c:pt idx="5073">
                  <c:v>72.508952533279697</c:v>
                </c:pt>
                <c:pt idx="5074">
                  <c:v>72.523489414855206</c:v>
                </c:pt>
                <c:pt idx="5075">
                  <c:v>72.538034053514195</c:v>
                </c:pt>
                <c:pt idx="5076">
                  <c:v>72.552577091430194</c:v>
                </c:pt>
                <c:pt idx="5077">
                  <c:v>72.567119059116195</c:v>
                </c:pt>
                <c:pt idx="5078">
                  <c:v>72.581655879160706</c:v>
                </c:pt>
                <c:pt idx="5079">
                  <c:v>72.596200529066806</c:v>
                </c:pt>
                <c:pt idx="5080">
                  <c:v>72.610743859062396</c:v>
                </c:pt>
                <c:pt idx="5081">
                  <c:v>72.625286123752701</c:v>
                </c:pt>
                <c:pt idx="5082">
                  <c:v>72.639823196570902</c:v>
                </c:pt>
                <c:pt idx="5083">
                  <c:v>72.654368205612997</c:v>
                </c:pt>
                <c:pt idx="5084">
                  <c:v>72.668911761888495</c:v>
                </c:pt>
                <c:pt idx="5085">
                  <c:v>72.683454577617695</c:v>
                </c:pt>
                <c:pt idx="5086">
                  <c:v>72.697992018896898</c:v>
                </c:pt>
                <c:pt idx="5087">
                  <c:v>72.712537199976794</c:v>
                </c:pt>
                <c:pt idx="5088">
                  <c:v>72.727080946990796</c:v>
                </c:pt>
                <c:pt idx="5089">
                  <c:v>72.741623694024796</c:v>
                </c:pt>
                <c:pt idx="5090">
                  <c:v>72.756161448810602</c:v>
                </c:pt>
                <c:pt idx="5091">
                  <c:v>72.770706992816599</c:v>
                </c:pt>
                <c:pt idx="5092">
                  <c:v>72.785251072196303</c:v>
                </c:pt>
                <c:pt idx="5093">
                  <c:v>72.7997941956055</c:v>
                </c:pt>
                <c:pt idx="5094">
                  <c:v>72.814331732177905</c:v>
                </c:pt>
                <c:pt idx="5095">
                  <c:v>72.828877031511993</c:v>
                </c:pt>
                <c:pt idx="5096">
                  <c:v>72.843420785996102</c:v>
                </c:pt>
                <c:pt idx="5097">
                  <c:v>72.857963276733898</c:v>
                </c:pt>
                <c:pt idx="5098">
                  <c:v>72.872500391616697</c:v>
                </c:pt>
                <c:pt idx="5099">
                  <c:v>72.887045145192204</c:v>
                </c:pt>
                <c:pt idx="5100">
                  <c:v>72.901588304524495</c:v>
                </c:pt>
                <c:pt idx="5101">
                  <c:v>72.916130019934201</c:v>
                </c:pt>
                <c:pt idx="5102">
                  <c:v>72.930666162817104</c:v>
                </c:pt>
                <c:pt idx="5103">
                  <c:v>72.945210077400006</c:v>
                </c:pt>
                <c:pt idx="5104">
                  <c:v>72.959752658926604</c:v>
                </c:pt>
                <c:pt idx="5105">
                  <c:v>72.974293784930296</c:v>
                </c:pt>
                <c:pt idx="5106">
                  <c:v>72.988829740174907</c:v>
                </c:pt>
                <c:pt idx="5107">
                  <c:v>73</c:v>
                </c:pt>
                <c:pt idx="5108">
                  <c:v>73.014541730397696</c:v>
                </c:pt>
                <c:pt idx="5109">
                  <c:v>73.029080542741795</c:v>
                </c:pt>
                <c:pt idx="5110">
                  <c:v>73.043615693751306</c:v>
                </c:pt>
                <c:pt idx="5111">
                  <c:v>73.058158764167402</c:v>
                </c:pt>
                <c:pt idx="5112">
                  <c:v>73.072700459078902</c:v>
                </c:pt>
                <c:pt idx="5113">
                  <c:v>73.087240921726405</c:v>
                </c:pt>
                <c:pt idx="5114">
                  <c:v>73.101776210844804</c:v>
                </c:pt>
                <c:pt idx="5115">
                  <c:v>73.116319201688597</c:v>
                </c:pt>
                <c:pt idx="5116">
                  <c:v>73.130860875021199</c:v>
                </c:pt>
                <c:pt idx="5117">
                  <c:v>73.145401696737295</c:v>
                </c:pt>
                <c:pt idx="5118">
                  <c:v>73.159937106963199</c:v>
                </c:pt>
                <c:pt idx="5119">
                  <c:v>73.174480382813897</c:v>
                </c:pt>
                <c:pt idx="5120">
                  <c:v>73.189022587629097</c:v>
                </c:pt>
                <c:pt idx="5121">
                  <c:v>73.203563663018997</c:v>
                </c:pt>
                <c:pt idx="5122">
                  <c:v>73.218099705184798</c:v>
                </c:pt>
                <c:pt idx="5123">
                  <c:v>73.232643639075604</c:v>
                </c:pt>
                <c:pt idx="5124">
                  <c:v>73.247186447386198</c:v>
                </c:pt>
                <c:pt idx="5125">
                  <c:v>73.2617281382784</c:v>
                </c:pt>
                <c:pt idx="5126">
                  <c:v>73.276264735204904</c:v>
                </c:pt>
                <c:pt idx="5127">
                  <c:v>73.2908092665119</c:v>
                </c:pt>
                <c:pt idx="5128">
                  <c:v>73.305352502711798</c:v>
                </c:pt>
                <c:pt idx="5129">
                  <c:v>73.319894895591204</c:v>
                </c:pt>
                <c:pt idx="5130">
                  <c:v>73.334431904165697</c:v>
                </c:pt>
                <c:pt idx="5131">
                  <c:v>73.348976606578901</c:v>
                </c:pt>
                <c:pt idx="5132">
                  <c:v>73.363519915780401</c:v>
                </c:pt>
                <c:pt idx="5133">
                  <c:v>73.378062104747997</c:v>
                </c:pt>
                <c:pt idx="5134">
                  <c:v>73.392599332530494</c:v>
                </c:pt>
                <c:pt idx="5135">
                  <c:v>73.407144286077298</c:v>
                </c:pt>
                <c:pt idx="5136">
                  <c:v>73.421688148985396</c:v>
                </c:pt>
                <c:pt idx="5137">
                  <c:v>73.436230622092907</c:v>
                </c:pt>
                <c:pt idx="5138">
                  <c:v>73.450767830918295</c:v>
                </c:pt>
                <c:pt idx="5139">
                  <c:v>73.465312893045294</c:v>
                </c:pt>
                <c:pt idx="5140">
                  <c:v>73.479856439109597</c:v>
                </c:pt>
                <c:pt idx="5141">
                  <c:v>73.494398722380097</c:v>
                </c:pt>
                <c:pt idx="5142">
                  <c:v>73.508935744579304</c:v>
                </c:pt>
                <c:pt idx="5143">
                  <c:v>73.523480490112206</c:v>
                </c:pt>
                <c:pt idx="5144">
                  <c:v>73.538023593462597</c:v>
                </c:pt>
                <c:pt idx="5145">
                  <c:v>73.552565897416798</c:v>
                </c:pt>
                <c:pt idx="5146">
                  <c:v>73.567102623255195</c:v>
                </c:pt>
                <c:pt idx="5147">
                  <c:v>73.581646930504903</c:v>
                </c:pt>
                <c:pt idx="5148">
                  <c:v>73.596189898931001</c:v>
                </c:pt>
                <c:pt idx="5149">
                  <c:v>73.610731699623699</c:v>
                </c:pt>
                <c:pt idx="5150">
                  <c:v>73.6252683529096</c:v>
                </c:pt>
                <c:pt idx="5151">
                  <c:v>73.639812822785203</c:v>
                </c:pt>
                <c:pt idx="5152">
                  <c:v>73.654355986792893</c:v>
                </c:pt>
                <c:pt idx="5153">
                  <c:v>73.668898126866196</c:v>
                </c:pt>
                <c:pt idx="5154">
                  <c:v>73.683434941991493</c:v>
                </c:pt>
                <c:pt idx="5155">
                  <c:v>73.697979588033704</c:v>
                </c:pt>
                <c:pt idx="5156">
                  <c:v>73.712522787342394</c:v>
                </c:pt>
                <c:pt idx="5157">
                  <c:v>73.727064828341895</c:v>
                </c:pt>
                <c:pt idx="5158">
                  <c:v>73.741601836497395</c:v>
                </c:pt>
                <c:pt idx="5159">
                  <c:v>73.756146596190504</c:v>
                </c:pt>
                <c:pt idx="5160">
                  <c:v>73.770690079036598</c:v>
                </c:pt>
                <c:pt idx="5161">
                  <c:v>73.785232318215407</c:v>
                </c:pt>
                <c:pt idx="5162">
                  <c:v>73.799769282846199</c:v>
                </c:pt>
                <c:pt idx="5163">
                  <c:v>73.814313999089293</c:v>
                </c:pt>
                <c:pt idx="5164">
                  <c:v>73.828857193565398</c:v>
                </c:pt>
                <c:pt idx="5165">
                  <c:v>73.8433994925973</c:v>
                </c:pt>
                <c:pt idx="5166">
                  <c:v>73.857936183053198</c:v>
                </c:pt>
                <c:pt idx="5167">
                  <c:v>73.872480429050597</c:v>
                </c:pt>
                <c:pt idx="5168">
                  <c:v>73.887023167932398</c:v>
                </c:pt>
                <c:pt idx="5169">
                  <c:v>73.9015647102201</c:v>
                </c:pt>
                <c:pt idx="5170">
                  <c:v>73.916100973009804</c:v>
                </c:pt>
                <c:pt idx="5171">
                  <c:v>73.930644838501294</c:v>
                </c:pt>
                <c:pt idx="5172">
                  <c:v>73.945187475049806</c:v>
                </c:pt>
                <c:pt idx="5173">
                  <c:v>73.959728922996504</c:v>
                </c:pt>
                <c:pt idx="5174">
                  <c:v>73.974265168489893</c:v>
                </c:pt>
                <c:pt idx="5175">
                  <c:v>73.988809201325793</c:v>
                </c:pt>
                <c:pt idx="5176">
                  <c:v>74</c:v>
                </c:pt>
                <c:pt idx="5177">
                  <c:v>74.0145414197261</c:v>
                </c:pt>
                <c:pt idx="5178">
                  <c:v>74.029074257868004</c:v>
                </c:pt>
                <c:pt idx="5179">
                  <c:v>74.043610160412896</c:v>
                </c:pt>
                <c:pt idx="5180">
                  <c:v>74.058144855878894</c:v>
                </c:pt>
                <c:pt idx="5181">
                  <c:v>74.072688384583898</c:v>
                </c:pt>
                <c:pt idx="5182">
                  <c:v>74.087230804074196</c:v>
                </c:pt>
                <c:pt idx="5183">
                  <c:v>74.101770575329098</c:v>
                </c:pt>
                <c:pt idx="5184">
                  <c:v>74.116306201460304</c:v>
                </c:pt>
                <c:pt idx="5185">
                  <c:v>74.130846869970298</c:v>
                </c:pt>
                <c:pt idx="5186">
                  <c:v>74.145385451440404</c:v>
                </c:pt>
                <c:pt idx="5187">
                  <c:v>74.159931570501001</c:v>
                </c:pt>
                <c:pt idx="5188">
                  <c:v>74.174475779066697</c:v>
                </c:pt>
                <c:pt idx="5189">
                  <c:v>74.189017352697306</c:v>
                </c:pt>
                <c:pt idx="5190">
                  <c:v>74.203554419801094</c:v>
                </c:pt>
                <c:pt idx="5191">
                  <c:v>74.218096158195294</c:v>
                </c:pt>
                <c:pt idx="5192">
                  <c:v>74.232635130039</c:v>
                </c:pt>
                <c:pt idx="5193">
                  <c:v>74.247181439766507</c:v>
                </c:pt>
                <c:pt idx="5194">
                  <c:v>74.261725776574906</c:v>
                </c:pt>
                <c:pt idx="5195">
                  <c:v>74.276267286313498</c:v>
                </c:pt>
                <c:pt idx="5196">
                  <c:v>74.290804084955994</c:v>
                </c:pt>
                <c:pt idx="5197">
                  <c:v>74.305345645573098</c:v>
                </c:pt>
                <c:pt idx="5198">
                  <c:v>74.319884440442394</c:v>
                </c:pt>
                <c:pt idx="5199">
                  <c:v>74.334430423642601</c:v>
                </c:pt>
                <c:pt idx="5200">
                  <c:v>74.3489742878578</c:v>
                </c:pt>
                <c:pt idx="5201">
                  <c:v>74.363515449863698</c:v>
                </c:pt>
                <c:pt idx="5202">
                  <c:v>74.378051754719493</c:v>
                </c:pt>
                <c:pt idx="5203">
                  <c:v>74.392593030233598</c:v>
                </c:pt>
                <c:pt idx="5204">
                  <c:v>74.407131582234896</c:v>
                </c:pt>
                <c:pt idx="5205">
                  <c:v>74.421677207866495</c:v>
                </c:pt>
                <c:pt idx="5206">
                  <c:v>74.436220860396801</c:v>
                </c:pt>
                <c:pt idx="5207">
                  <c:v>74.450761942706507</c:v>
                </c:pt>
                <c:pt idx="5208">
                  <c:v>74.465298173539296</c:v>
                </c:pt>
                <c:pt idx="5209">
                  <c:v>74.479839266191505</c:v>
                </c:pt>
                <c:pt idx="5210">
                  <c:v>74.494377783345797</c:v>
                </c:pt>
                <c:pt idx="5211">
                  <c:v>74.508923605646501</c:v>
                </c:pt>
                <c:pt idx="5212">
                  <c:v>74.523467474354902</c:v>
                </c:pt>
                <c:pt idx="5213">
                  <c:v>74.538008806390394</c:v>
                </c:pt>
                <c:pt idx="5214">
                  <c:v>74.552545659457493</c:v>
                </c:pt>
                <c:pt idx="5215">
                  <c:v>74.567087575798496</c:v>
                </c:pt>
                <c:pt idx="5216">
                  <c:v>74.581626849314304</c:v>
                </c:pt>
                <c:pt idx="5217">
                  <c:v>74.5961733720425</c:v>
                </c:pt>
                <c:pt idx="5218">
                  <c:v>74.610718160600698</c:v>
                </c:pt>
                <c:pt idx="5219">
                  <c:v>74.6252602721502</c:v>
                </c:pt>
                <c:pt idx="5220">
                  <c:v>74.639797470283199</c:v>
                </c:pt>
                <c:pt idx="5221">
                  <c:v>74.654339748015502</c:v>
                </c:pt>
                <c:pt idx="5222">
                  <c:v>74.668879325678901</c:v>
                </c:pt>
                <c:pt idx="5223">
                  <c:v>74.683425946987299</c:v>
                </c:pt>
                <c:pt idx="5224">
                  <c:v>74.697970649408504</c:v>
                </c:pt>
                <c:pt idx="5225">
                  <c:v>74.712512678150105</c:v>
                </c:pt>
                <c:pt idx="5226">
                  <c:v>74.727049921311007</c:v>
                </c:pt>
                <c:pt idx="5227">
                  <c:v>74.741591942121403</c:v>
                </c:pt>
                <c:pt idx="5228">
                  <c:v>74.756131163686007</c:v>
                </c:pt>
                <c:pt idx="5229">
                  <c:v>74.770677389003097</c:v>
                </c:pt>
                <c:pt idx="5230">
                  <c:v>74.785221552873693</c:v>
                </c:pt>
                <c:pt idx="5231">
                  <c:v>74.799763044837306</c:v>
                </c:pt>
                <c:pt idx="5232">
                  <c:v>74.814299490468798</c:v>
                </c:pt>
                <c:pt idx="5233">
                  <c:v>74.828840807344093</c:v>
                </c:pt>
                <c:pt idx="5234">
                  <c:v>74.843379575267207</c:v>
                </c:pt>
                <c:pt idx="5235">
                  <c:v>74.857925200960906</c:v>
                </c:pt>
                <c:pt idx="5236">
                  <c:v>74.872468660193604</c:v>
                </c:pt>
                <c:pt idx="5237">
                  <c:v>74.887009245649097</c:v>
                </c:pt>
                <c:pt idx="5238">
                  <c:v>74.901544740097904</c:v>
                </c:pt>
                <c:pt idx="5239">
                  <c:v>74.916085019179803</c:v>
                </c:pt>
                <c:pt idx="5240">
                  <c:v>74.930622371690404</c:v>
                </c:pt>
                <c:pt idx="5241">
                  <c:v>74.945166735453498</c:v>
                </c:pt>
                <c:pt idx="5242">
                  <c:v>74.959709076124796</c:v>
                </c:pt>
                <c:pt idx="5243">
                  <c:v>74.974248725530998</c:v>
                </c:pt>
                <c:pt idx="5244">
                  <c:v>74.988783364696701</c:v>
                </c:pt>
                <c:pt idx="5245">
                  <c:v>75</c:v>
                </c:pt>
                <c:pt idx="5246">
                  <c:v>75.014537022946797</c:v>
                </c:pt>
                <c:pt idx="5247">
                  <c:v>75.029080510165301</c:v>
                </c:pt>
                <c:pt idx="5248">
                  <c:v>75.043622158081405</c:v>
                </c:pt>
                <c:pt idx="5249">
                  <c:v>75.058161596612706</c:v>
                </c:pt>
                <c:pt idx="5250">
                  <c:v>75.072696629755995</c:v>
                </c:pt>
                <c:pt idx="5251">
                  <c:v>75.087238972751294</c:v>
                </c:pt>
                <c:pt idx="5252">
                  <c:v>75.101779759964998</c:v>
                </c:pt>
                <c:pt idx="5253">
                  <c:v>75.116319120737501</c:v>
                </c:pt>
                <c:pt idx="5254">
                  <c:v>75.130853118678601</c:v>
                </c:pt>
                <c:pt idx="5255">
                  <c:v>75.145394812470499</c:v>
                </c:pt>
                <c:pt idx="5256">
                  <c:v>75.159935149508399</c:v>
                </c:pt>
                <c:pt idx="5257">
                  <c:v>75.174474085319403</c:v>
                </c:pt>
                <c:pt idx="5258">
                  <c:v>75.189007744619701</c:v>
                </c:pt>
                <c:pt idx="5259">
                  <c:v>75.203549212884994</c:v>
                </c:pt>
                <c:pt idx="5260">
                  <c:v>75.218089374325601</c:v>
                </c:pt>
                <c:pt idx="5261">
                  <c:v>75.232628334059598</c:v>
                </c:pt>
                <c:pt idx="5262">
                  <c:v>75.247162237945304</c:v>
                </c:pt>
                <c:pt idx="5263">
                  <c:v>75.261704152341096</c:v>
                </c:pt>
                <c:pt idx="5264">
                  <c:v>75.276244881105299</c:v>
                </c:pt>
                <c:pt idx="5265">
                  <c:v>75.290784323175501</c:v>
                </c:pt>
                <c:pt idx="5266">
                  <c:v>75.3053187205592</c:v>
                </c:pt>
                <c:pt idx="5267">
                  <c:v>75.319861114706995</c:v>
                </c:pt>
                <c:pt idx="5268">
                  <c:v>75.334402227004205</c:v>
                </c:pt>
                <c:pt idx="5269">
                  <c:v>75.348941989144805</c:v>
                </c:pt>
                <c:pt idx="5270">
                  <c:v>75.363476480011798</c:v>
                </c:pt>
                <c:pt idx="5271">
                  <c:v>75.378018859733203</c:v>
                </c:pt>
                <c:pt idx="5272">
                  <c:v>75.392559839011795</c:v>
                </c:pt>
                <c:pt idx="5273">
                  <c:v>75.407099809409701</c:v>
                </c:pt>
                <c:pt idx="5274">
                  <c:v>75.421634193201598</c:v>
                </c:pt>
                <c:pt idx="5275">
                  <c:v>75.436176276012802</c:v>
                </c:pt>
                <c:pt idx="5276">
                  <c:v>75.450716961346103</c:v>
                </c:pt>
                <c:pt idx="5277">
                  <c:v>75.465256341108699</c:v>
                </c:pt>
                <c:pt idx="5278">
                  <c:v>75.479790534405893</c:v>
                </c:pt>
                <c:pt idx="5279">
                  <c:v>75.4943324323187</c:v>
                </c:pt>
                <c:pt idx="5280">
                  <c:v>75.508873021955594</c:v>
                </c:pt>
                <c:pt idx="5281">
                  <c:v>75.523412778390096</c:v>
                </c:pt>
                <c:pt idx="5282">
                  <c:v>75.537947087533894</c:v>
                </c:pt>
                <c:pt idx="5283">
                  <c:v>75.552489120281393</c:v>
                </c:pt>
                <c:pt idx="5284">
                  <c:v>75.567029747109103</c:v>
                </c:pt>
                <c:pt idx="5285">
                  <c:v>75.581569153669193</c:v>
                </c:pt>
                <c:pt idx="5286">
                  <c:v>75.596103379971893</c:v>
                </c:pt>
                <c:pt idx="5287">
                  <c:v>75.610645440625206</c:v>
                </c:pt>
                <c:pt idx="5288">
                  <c:v>75.625186396767702</c:v>
                </c:pt>
                <c:pt idx="5289">
                  <c:v>75.639726112960304</c:v>
                </c:pt>
                <c:pt idx="5290">
                  <c:v>75.654260815355698</c:v>
                </c:pt>
                <c:pt idx="5291">
                  <c:v>75.668803355254397</c:v>
                </c:pt>
                <c:pt idx="5292">
                  <c:v>75.6833447837531</c:v>
                </c:pt>
                <c:pt idx="5293">
                  <c:v>75.697885252965506</c:v>
                </c:pt>
                <c:pt idx="5294">
                  <c:v>75.712420261122503</c:v>
                </c:pt>
                <c:pt idx="5295">
                  <c:v>75.726963123048407</c:v>
                </c:pt>
                <c:pt idx="5296">
                  <c:v>75.7415045686122</c:v>
                </c:pt>
                <c:pt idx="5297">
                  <c:v>75.756044827458197</c:v>
                </c:pt>
                <c:pt idx="5298">
                  <c:v>75.770579989288294</c:v>
                </c:pt>
                <c:pt idx="5299">
                  <c:v>75.785122875934206</c:v>
                </c:pt>
                <c:pt idx="5300">
                  <c:v>75.799664485040495</c:v>
                </c:pt>
                <c:pt idx="5301">
                  <c:v>75.814204864403607</c:v>
                </c:pt>
                <c:pt idx="5302">
                  <c:v>75.828739861240706</c:v>
                </c:pt>
                <c:pt idx="5303">
                  <c:v>75.8432826023883</c:v>
                </c:pt>
                <c:pt idx="5304">
                  <c:v>75.857823960619996</c:v>
                </c:pt>
                <c:pt idx="5305">
                  <c:v>75.872363934317804</c:v>
                </c:pt>
                <c:pt idx="5306">
                  <c:v>75.886898782547703</c:v>
                </c:pt>
                <c:pt idx="5307">
                  <c:v>75.901441194095796</c:v>
                </c:pt>
                <c:pt idx="5308">
                  <c:v>75.915982144117194</c:v>
                </c:pt>
                <c:pt idx="5309">
                  <c:v>75.930521773656906</c:v>
                </c:pt>
                <c:pt idx="5310">
                  <c:v>75.945056058500199</c:v>
                </c:pt>
                <c:pt idx="5311">
                  <c:v>75.959598028901695</c:v>
                </c:pt>
                <c:pt idx="5312">
                  <c:v>75.974138661507894</c:v>
                </c:pt>
                <c:pt idx="5313">
                  <c:v>75.988677868566299</c:v>
                </c:pt>
                <c:pt idx="5314">
                  <c:v>76</c:v>
                </c:pt>
                <c:pt idx="5315">
                  <c:v>76.014541562537701</c:v>
                </c:pt>
                <c:pt idx="5316">
                  <c:v>76.029078912908503</c:v>
                </c:pt>
                <c:pt idx="5317">
                  <c:v>76.043612440416894</c:v>
                </c:pt>
                <c:pt idx="5318">
                  <c:v>76.058143320954301</c:v>
                </c:pt>
                <c:pt idx="5319">
                  <c:v>76.072682679729695</c:v>
                </c:pt>
                <c:pt idx="5320">
                  <c:v>76.087221165002902</c:v>
                </c:pt>
                <c:pt idx="5321">
                  <c:v>76.101758951046705</c:v>
                </c:pt>
                <c:pt idx="5322">
                  <c:v>76.116291893905995</c:v>
                </c:pt>
                <c:pt idx="5323">
                  <c:v>76.130832706202</c:v>
                </c:pt>
                <c:pt idx="5324">
                  <c:v>76.145372473668402</c:v>
                </c:pt>
                <c:pt idx="5325">
                  <c:v>76.159911354114399</c:v>
                </c:pt>
                <c:pt idx="5326">
                  <c:v>76.174445052838706</c:v>
                </c:pt>
                <c:pt idx="5327">
                  <c:v>76.188986544057101</c:v>
                </c:pt>
                <c:pt idx="5328">
                  <c:v>76.203526636540502</c:v>
                </c:pt>
                <c:pt idx="5329">
                  <c:v>76.218065473402405</c:v>
                </c:pt>
                <c:pt idx="5330">
                  <c:v>76.232599179821804</c:v>
                </c:pt>
                <c:pt idx="5331">
                  <c:v>76.247140719335405</c:v>
                </c:pt>
                <c:pt idx="5332">
                  <c:v>76.2616808053657</c:v>
                </c:pt>
                <c:pt idx="5333">
                  <c:v>76.2762197323338</c:v>
                </c:pt>
                <c:pt idx="5334">
                  <c:v>76.290753288291697</c:v>
                </c:pt>
                <c:pt idx="5335">
                  <c:v>76.305294693677794</c:v>
                </c:pt>
                <c:pt idx="5336">
                  <c:v>76.3198346844855</c:v>
                </c:pt>
                <c:pt idx="5337">
                  <c:v>76.334373484522104</c:v>
                </c:pt>
                <c:pt idx="5338">
                  <c:v>76.3489070100579</c:v>
                </c:pt>
                <c:pt idx="5339">
                  <c:v>76.363448271121996</c:v>
                </c:pt>
                <c:pt idx="5340">
                  <c:v>76.377988142105394</c:v>
                </c:pt>
                <c:pt idx="5341">
                  <c:v>76.392526829112597</c:v>
                </c:pt>
                <c:pt idx="5342">
                  <c:v>76.407060265171907</c:v>
                </c:pt>
                <c:pt idx="5343">
                  <c:v>76.421601571924896</c:v>
                </c:pt>
                <c:pt idx="5344">
                  <c:v>76.436141423540207</c:v>
                </c:pt>
                <c:pt idx="5345">
                  <c:v>76.450680128382103</c:v>
                </c:pt>
                <c:pt idx="5346">
                  <c:v>76.4652136295649</c:v>
                </c:pt>
                <c:pt idx="5347">
                  <c:v>76.479755116906503</c:v>
                </c:pt>
                <c:pt idx="5348">
                  <c:v>76.494294985428496</c:v>
                </c:pt>
                <c:pt idx="5349">
                  <c:v>76.508833823236898</c:v>
                </c:pt>
                <c:pt idx="5350">
                  <c:v>76.523367522048403</c:v>
                </c:pt>
                <c:pt idx="5351">
                  <c:v>76.537908979480804</c:v>
                </c:pt>
                <c:pt idx="5352">
                  <c:v>76.552449180858105</c:v>
                </c:pt>
                <c:pt idx="5353">
                  <c:v>76.566988309813993</c:v>
                </c:pt>
                <c:pt idx="5354">
                  <c:v>76.581522322294106</c:v>
                </c:pt>
                <c:pt idx="5355">
                  <c:v>76.596064451417504</c:v>
                </c:pt>
                <c:pt idx="5356">
                  <c:v>76.610605263530104</c:v>
                </c:pt>
                <c:pt idx="5357">
                  <c:v>76.625145174067299</c:v>
                </c:pt>
                <c:pt idx="5358">
                  <c:v>76.639679945786099</c:v>
                </c:pt>
                <c:pt idx="5359">
                  <c:v>76.654222773584095</c:v>
                </c:pt>
                <c:pt idx="5360">
                  <c:v>76.668764252726703</c:v>
                </c:pt>
                <c:pt idx="5361">
                  <c:v>76.683304742824703</c:v>
                </c:pt>
                <c:pt idx="5362">
                  <c:v>76.697840250245804</c:v>
                </c:pt>
                <c:pt idx="5363">
                  <c:v>76.712383568038305</c:v>
                </c:pt>
                <c:pt idx="5364">
                  <c:v>76.726925612904495</c:v>
                </c:pt>
                <c:pt idx="5365">
                  <c:v>76.741466629756701</c:v>
                </c:pt>
                <c:pt idx="5366">
                  <c:v>76.756002263847506</c:v>
                </c:pt>
                <c:pt idx="5367">
                  <c:v>76.770545881453799</c:v>
                </c:pt>
                <c:pt idx="5368">
                  <c:v>76.785088189283996</c:v>
                </c:pt>
                <c:pt idx="5369">
                  <c:v>76.7996293414581</c:v>
                </c:pt>
                <c:pt idx="5370">
                  <c:v>76.814165075303293</c:v>
                </c:pt>
                <c:pt idx="5371">
                  <c:v>76.828708799566598</c:v>
                </c:pt>
                <c:pt idx="5372">
                  <c:v>76.843251155672206</c:v>
                </c:pt>
                <c:pt idx="5373">
                  <c:v>76.857792245054</c:v>
                </c:pt>
                <c:pt idx="5374">
                  <c:v>76.872327977759099</c:v>
                </c:pt>
                <c:pt idx="5375">
                  <c:v>76.886871470211801</c:v>
                </c:pt>
                <c:pt idx="5376">
                  <c:v>76.901413766506593</c:v>
                </c:pt>
                <c:pt idx="5377">
                  <c:v>76.915954642798297</c:v>
                </c:pt>
                <c:pt idx="5378">
                  <c:v>76.9304902613503</c:v>
                </c:pt>
                <c:pt idx="5379">
                  <c:v>76.945033841551407</c:v>
                </c:pt>
                <c:pt idx="5380">
                  <c:v>76.959575935117599</c:v>
                </c:pt>
                <c:pt idx="5381">
                  <c:v>76.974116849909194</c:v>
                </c:pt>
                <c:pt idx="5382">
                  <c:v>76.988652646693595</c:v>
                </c:pt>
                <c:pt idx="5383">
                  <c:v>77</c:v>
                </c:pt>
                <c:pt idx="5384">
                  <c:v>77.014542104832003</c:v>
                </c:pt>
                <c:pt idx="5385">
                  <c:v>77.029081678749506</c:v>
                </c:pt>
                <c:pt idx="5386">
                  <c:v>77.043617502380599</c:v>
                </c:pt>
                <c:pt idx="5387">
                  <c:v>77.058161199300699</c:v>
                </c:pt>
                <c:pt idx="5388">
                  <c:v>77.072703610228402</c:v>
                </c:pt>
                <c:pt idx="5389">
                  <c:v>77.087244725557696</c:v>
                </c:pt>
                <c:pt idx="5390">
                  <c:v>77.101780632134904</c:v>
                </c:pt>
                <c:pt idx="5391">
                  <c:v>77.1163240044541</c:v>
                </c:pt>
                <c:pt idx="5392">
                  <c:v>77.1308660947318</c:v>
                </c:pt>
                <c:pt idx="5393">
                  <c:v>77.145407040991003</c:v>
                </c:pt>
                <c:pt idx="5394">
                  <c:v>77.159942779377701</c:v>
                </c:pt>
                <c:pt idx="5395">
                  <c:v>77.174486373252805</c:v>
                </c:pt>
                <c:pt idx="5396">
                  <c:v>77.189028697378703</c:v>
                </c:pt>
                <c:pt idx="5397">
                  <c:v>77.203570197021705</c:v>
                </c:pt>
                <c:pt idx="5398">
                  <c:v>77.218106332302696</c:v>
                </c:pt>
                <c:pt idx="5399">
                  <c:v>77.232650221180904</c:v>
                </c:pt>
                <c:pt idx="5400">
                  <c:v>77.247192832104105</c:v>
                </c:pt>
                <c:pt idx="5401">
                  <c:v>77.261734252746805</c:v>
                </c:pt>
                <c:pt idx="5402">
                  <c:v>77.276270703957806</c:v>
                </c:pt>
                <c:pt idx="5403">
                  <c:v>77.290815002116801</c:v>
                </c:pt>
                <c:pt idx="5404">
                  <c:v>77.305358027211696</c:v>
                </c:pt>
                <c:pt idx="5405">
                  <c:v>77.319899823306599</c:v>
                </c:pt>
                <c:pt idx="5406">
                  <c:v>77.334436636709498</c:v>
                </c:pt>
                <c:pt idx="5407">
                  <c:v>77.348981192293195</c:v>
                </c:pt>
                <c:pt idx="5408">
                  <c:v>77.363524495025104</c:v>
                </c:pt>
                <c:pt idx="5409">
                  <c:v>77.378067090678101</c:v>
                </c:pt>
                <c:pt idx="5410">
                  <c:v>77.392604313686803</c:v>
                </c:pt>
                <c:pt idx="5411">
                  <c:v>77.4071492552292</c:v>
                </c:pt>
                <c:pt idx="5412">
                  <c:v>77.421693056531794</c:v>
                </c:pt>
                <c:pt idx="5413">
                  <c:v>77.436235752846997</c:v>
                </c:pt>
                <c:pt idx="5414">
                  <c:v>77.450773254595603</c:v>
                </c:pt>
                <c:pt idx="5415">
                  <c:v>77.465318544436201</c:v>
                </c:pt>
                <c:pt idx="5416">
                  <c:v>77.479862624734594</c:v>
                </c:pt>
                <c:pt idx="5417">
                  <c:v>77.494405461356607</c:v>
                </c:pt>
                <c:pt idx="5418">
                  <c:v>77.508943158195706</c:v>
                </c:pt>
                <c:pt idx="5419">
                  <c:v>77.523488751839807</c:v>
                </c:pt>
                <c:pt idx="5420">
                  <c:v>77.538033088076205</c:v>
                </c:pt>
                <c:pt idx="5421">
                  <c:v>77.552576328751698</c:v>
                </c:pt>
                <c:pt idx="5422">
                  <c:v>77.567114427822801</c:v>
                </c:pt>
                <c:pt idx="5423">
                  <c:v>77.581660322802506</c:v>
                </c:pt>
                <c:pt idx="5424">
                  <c:v>77.596204766374598</c:v>
                </c:pt>
                <c:pt idx="5425">
                  <c:v>77.6107483997678</c:v>
                </c:pt>
                <c:pt idx="5426">
                  <c:v>77.6252866578279</c:v>
                </c:pt>
                <c:pt idx="5427">
                  <c:v>77.639832535668901</c:v>
                </c:pt>
                <c:pt idx="5428">
                  <c:v>77.6543771797175</c:v>
                </c:pt>
                <c:pt idx="5429">
                  <c:v>77.668920656082904</c:v>
                </c:pt>
                <c:pt idx="5430">
                  <c:v>77.683459095523602</c:v>
                </c:pt>
                <c:pt idx="5431">
                  <c:v>77.698005412176499</c:v>
                </c:pt>
                <c:pt idx="5432">
                  <c:v>77.712550442627006</c:v>
                </c:pt>
                <c:pt idx="5433">
                  <c:v>77.727094645113297</c:v>
                </c:pt>
                <c:pt idx="5434">
                  <c:v>77.741633469806999</c:v>
                </c:pt>
                <c:pt idx="5435">
                  <c:v>77.756180039141697</c:v>
                </c:pt>
                <c:pt idx="5436">
                  <c:v>77.770725114389705</c:v>
                </c:pt>
                <c:pt idx="5437">
                  <c:v>77.785269048150298</c:v>
                </c:pt>
                <c:pt idx="5438">
                  <c:v>77.799807758232006</c:v>
                </c:pt>
                <c:pt idx="5439">
                  <c:v>77.814354249394199</c:v>
                </c:pt>
                <c:pt idx="5440">
                  <c:v>77.828899262049603</c:v>
                </c:pt>
                <c:pt idx="5441">
                  <c:v>77.843442944770999</c:v>
                </c:pt>
                <c:pt idx="5442">
                  <c:v>77.857981234391005</c:v>
                </c:pt>
                <c:pt idx="5443">
                  <c:v>77.872527151345906</c:v>
                </c:pt>
                <c:pt idx="5444">
                  <c:v>77.887071643785703</c:v>
                </c:pt>
                <c:pt idx="5445">
                  <c:v>77.901614940856007</c:v>
                </c:pt>
                <c:pt idx="5446">
                  <c:v>77.916152916023194</c:v>
                </c:pt>
                <c:pt idx="5447">
                  <c:v>77.930698545398599</c:v>
                </c:pt>
                <c:pt idx="5448">
                  <c:v>77.945242634536598</c:v>
                </c:pt>
                <c:pt idx="5449">
                  <c:v>77.959785592711697</c:v>
                </c:pt>
                <c:pt idx="5450">
                  <c:v>77.974323352347497</c:v>
                </c:pt>
                <c:pt idx="5451">
                  <c:v>77.988868841895197</c:v>
                </c:pt>
                <c:pt idx="5452">
                  <c:v>78</c:v>
                </c:pt>
                <c:pt idx="5453">
                  <c:v>78.014542866238102</c:v>
                </c:pt>
                <c:pt idx="5454">
                  <c:v>78.029076896425295</c:v>
                </c:pt>
                <c:pt idx="5455">
                  <c:v>78.043613871871401</c:v>
                </c:pt>
                <c:pt idx="5456">
                  <c:v>78.058149770550003</c:v>
                </c:pt>
                <c:pt idx="5457">
                  <c:v>78.072694334401305</c:v>
                </c:pt>
                <c:pt idx="5458">
                  <c:v>78.087237620252594</c:v>
                </c:pt>
                <c:pt idx="5459">
                  <c:v>78.101778474687904</c:v>
                </c:pt>
                <c:pt idx="5460">
                  <c:v>78.116314912897707</c:v>
                </c:pt>
                <c:pt idx="5461">
                  <c:v>78.130856686501104</c:v>
                </c:pt>
                <c:pt idx="5462">
                  <c:v>78.145396224759494</c:v>
                </c:pt>
                <c:pt idx="5463">
                  <c:v>78.159942933070695</c:v>
                </c:pt>
                <c:pt idx="5464">
                  <c:v>78.174487854435796</c:v>
                </c:pt>
                <c:pt idx="5465">
                  <c:v>78.189030122636098</c:v>
                </c:pt>
                <c:pt idx="5466">
                  <c:v>78.203567544353902</c:v>
                </c:pt>
                <c:pt idx="5467">
                  <c:v>78.218109646802006</c:v>
                </c:pt>
                <c:pt idx="5468">
                  <c:v>78.232649144742297</c:v>
                </c:pt>
                <c:pt idx="5469">
                  <c:v>78.247195601078403</c:v>
                </c:pt>
                <c:pt idx="5470">
                  <c:v>78.261740035015094</c:v>
                </c:pt>
                <c:pt idx="5471">
                  <c:v>78.276281665354503</c:v>
                </c:pt>
                <c:pt idx="5472">
                  <c:v>78.290818436717004</c:v>
                </c:pt>
                <c:pt idx="5473">
                  <c:v>78.305360074678902</c:v>
                </c:pt>
                <c:pt idx="5474">
                  <c:v>78.319898889605795</c:v>
                </c:pt>
                <c:pt idx="5475">
                  <c:v>78.334444730429297</c:v>
                </c:pt>
                <c:pt idx="5476">
                  <c:v>78.348988611773507</c:v>
                </c:pt>
                <c:pt idx="5477">
                  <c:v>78.363529639627203</c:v>
                </c:pt>
                <c:pt idx="5478">
                  <c:v>78.378065863861494</c:v>
                </c:pt>
                <c:pt idx="5479">
                  <c:v>78.392606944706301</c:v>
                </c:pt>
                <c:pt idx="5480">
                  <c:v>78.407145269275802</c:v>
                </c:pt>
                <c:pt idx="5481">
                  <c:v>78.421690742422697</c:v>
                </c:pt>
                <c:pt idx="5482">
                  <c:v>78.436234187450594</c:v>
                </c:pt>
                <c:pt idx="5483">
                  <c:v>78.450774873711495</c:v>
                </c:pt>
                <c:pt idx="5484">
                  <c:v>78.465310795376297</c:v>
                </c:pt>
                <c:pt idx="5485">
                  <c:v>78.4798516065065</c:v>
                </c:pt>
                <c:pt idx="5486">
                  <c:v>78.494389683155603</c:v>
                </c:pt>
                <c:pt idx="5487">
                  <c:v>78.508934938218303</c:v>
                </c:pt>
                <c:pt idx="5488">
                  <c:v>78.5234781483462</c:v>
                </c:pt>
                <c:pt idx="5489">
                  <c:v>78.538018782877103</c:v>
                </c:pt>
                <c:pt idx="5490">
                  <c:v>78.552554734322001</c:v>
                </c:pt>
                <c:pt idx="5491">
                  <c:v>78.567095497307406</c:v>
                </c:pt>
                <c:pt idx="5492">
                  <c:v>78.581633686285898</c:v>
                </c:pt>
                <c:pt idx="5493">
                  <c:v>78.596179228796601</c:v>
                </c:pt>
                <c:pt idx="5494">
                  <c:v>78.610722829496595</c:v>
                </c:pt>
                <c:pt idx="5495">
                  <c:v>78.625263623877998</c:v>
                </c:pt>
                <c:pt idx="5496">
                  <c:v>78.639799602226603</c:v>
                </c:pt>
                <c:pt idx="5497">
                  <c:v>78.654340697640905</c:v>
                </c:pt>
                <c:pt idx="5498">
                  <c:v>78.668879038418694</c:v>
                </c:pt>
                <c:pt idx="5499">
                  <c:v>78.683424612920305</c:v>
                </c:pt>
                <c:pt idx="5500">
                  <c:v>78.697968154600602</c:v>
                </c:pt>
                <c:pt idx="5501">
                  <c:v>78.712508977711494</c:v>
                </c:pt>
                <c:pt idx="5502">
                  <c:v>78.7270452847103</c:v>
                </c:pt>
                <c:pt idx="5503">
                  <c:v>78.741586507827506</c:v>
                </c:pt>
                <c:pt idx="5504">
                  <c:v>78.756125093013594</c:v>
                </c:pt>
                <c:pt idx="5505">
                  <c:v>78.770670900171197</c:v>
                </c:pt>
                <c:pt idx="5506">
                  <c:v>78.785214779043898</c:v>
                </c:pt>
                <c:pt idx="5507">
                  <c:v>78.7997560349461</c:v>
                </c:pt>
                <c:pt idx="5508">
                  <c:v>78.814292563129499</c:v>
                </c:pt>
                <c:pt idx="5509">
                  <c:v>78.828834275955401</c:v>
                </c:pt>
                <c:pt idx="5510">
                  <c:v>78.843373548049698</c:v>
                </c:pt>
                <c:pt idx="5511">
                  <c:v>78.857920218383498</c:v>
                </c:pt>
                <c:pt idx="5512">
                  <c:v>78.872464903612197</c:v>
                </c:pt>
                <c:pt idx="5513">
                  <c:v>78.887007109154993</c:v>
                </c:pt>
                <c:pt idx="5514">
                  <c:v>78.901544506458094</c:v>
                </c:pt>
                <c:pt idx="5515">
                  <c:v>78.916086902578598</c:v>
                </c:pt>
                <c:pt idx="5516">
                  <c:v>78.930626946801894</c:v>
                </c:pt>
                <c:pt idx="5517">
                  <c:v>78.945174236065199</c:v>
                </c:pt>
                <c:pt idx="5518">
                  <c:v>78.959719750785894</c:v>
                </c:pt>
                <c:pt idx="5519">
                  <c:v>78.974262638449204</c:v>
                </c:pt>
                <c:pt idx="5520">
                  <c:v>78.988800925522696</c:v>
                </c:pt>
                <c:pt idx="5521">
                  <c:v>79</c:v>
                </c:pt>
                <c:pt idx="5522">
                  <c:v>79.014540855401606</c:v>
                </c:pt>
                <c:pt idx="5523">
                  <c:v>79.029088239316593</c:v>
                </c:pt>
                <c:pt idx="5524">
                  <c:v>79.043633809599697</c:v>
                </c:pt>
                <c:pt idx="5525">
                  <c:v>79.058177037850299</c:v>
                </c:pt>
                <c:pt idx="5526">
                  <c:v>79.072715544159195</c:v>
                </c:pt>
                <c:pt idx="5527">
                  <c:v>79.087261353280695</c:v>
                </c:pt>
                <c:pt idx="5528">
                  <c:v>79.101805487625597</c:v>
                </c:pt>
                <c:pt idx="5529">
                  <c:v>79.116347992731406</c:v>
                </c:pt>
                <c:pt idx="5530">
                  <c:v>79.130885184667804</c:v>
                </c:pt>
                <c:pt idx="5531">
                  <c:v>79.145429914487096</c:v>
                </c:pt>
                <c:pt idx="5532">
                  <c:v>79.159973147678997</c:v>
                </c:pt>
                <c:pt idx="5533">
                  <c:v>79.174514814465994</c:v>
                </c:pt>
                <c:pt idx="5534">
                  <c:v>79.189051114697605</c:v>
                </c:pt>
                <c:pt idx="5535">
                  <c:v>79.203595181602296</c:v>
                </c:pt>
                <c:pt idx="5536">
                  <c:v>79.218137974105304</c:v>
                </c:pt>
                <c:pt idx="5537">
                  <c:v>79.232679368120998</c:v>
                </c:pt>
                <c:pt idx="5538">
                  <c:v>79.247215557047397</c:v>
                </c:pt>
                <c:pt idx="5539">
                  <c:v>79.261759681558999</c:v>
                </c:pt>
                <c:pt idx="5540">
                  <c:v>79.276302503921997</c:v>
                </c:pt>
                <c:pt idx="5541">
                  <c:v>79.290843967926193</c:v>
                </c:pt>
                <c:pt idx="5542">
                  <c:v>79.305380150234598</c:v>
                </c:pt>
                <c:pt idx="5543">
                  <c:v>79.319924197034595</c:v>
                </c:pt>
                <c:pt idx="5544">
                  <c:v>79.334467015063595</c:v>
                </c:pt>
                <c:pt idx="5545">
                  <c:v>79.349008465652702</c:v>
                </c:pt>
                <c:pt idx="5546">
                  <c:v>79.363544908844403</c:v>
                </c:pt>
                <c:pt idx="5547">
                  <c:v>79.378089220939103</c:v>
                </c:pt>
                <c:pt idx="5548">
                  <c:v>79.392632253564003</c:v>
                </c:pt>
                <c:pt idx="5549">
                  <c:v>79.407174046192495</c:v>
                </c:pt>
                <c:pt idx="5550">
                  <c:v>79.421710700494401</c:v>
                </c:pt>
                <c:pt idx="5551">
                  <c:v>79.436255158769001</c:v>
                </c:pt>
                <c:pt idx="5552">
                  <c:v>79.450798346579205</c:v>
                </c:pt>
                <c:pt idx="5553">
                  <c:v>79.465340377523503</c:v>
                </c:pt>
                <c:pt idx="5554">
                  <c:v>79.479877095884802</c:v>
                </c:pt>
                <c:pt idx="5555">
                  <c:v>79.494421616267203</c:v>
                </c:pt>
                <c:pt idx="5556">
                  <c:v>79.508964968860198</c:v>
                </c:pt>
                <c:pt idx="5557">
                  <c:v>79.523507006670002</c:v>
                </c:pt>
                <c:pt idx="5558">
                  <c:v>79.538043800575807</c:v>
                </c:pt>
                <c:pt idx="5559">
                  <c:v>79.552588296700904</c:v>
                </c:pt>
                <c:pt idx="5560">
                  <c:v>79.567131561155094</c:v>
                </c:pt>
                <c:pt idx="5561">
                  <c:v>79.581673518059603</c:v>
                </c:pt>
                <c:pt idx="5562">
                  <c:v>79.596210291892902</c:v>
                </c:pt>
                <c:pt idx="5563">
                  <c:v>79.610754951347801</c:v>
                </c:pt>
                <c:pt idx="5564">
                  <c:v>79.625298243596006</c:v>
                </c:pt>
                <c:pt idx="5565">
                  <c:v>79.639840368750995</c:v>
                </c:pt>
                <c:pt idx="5566">
                  <c:v>79.654377185803398</c:v>
                </c:pt>
                <c:pt idx="5567">
                  <c:v>79.668921885711896</c:v>
                </c:pt>
                <c:pt idx="5568">
                  <c:v>79.683465491318401</c:v>
                </c:pt>
                <c:pt idx="5569">
                  <c:v>79.698007689124097</c:v>
                </c:pt>
                <c:pt idx="5570">
                  <c:v>79.712544640793197</c:v>
                </c:pt>
                <c:pt idx="5571">
                  <c:v>79.7270894845051</c:v>
                </c:pt>
                <c:pt idx="5572">
                  <c:v>79.741632840073706</c:v>
                </c:pt>
                <c:pt idx="5573">
                  <c:v>79.756174844079197</c:v>
                </c:pt>
                <c:pt idx="5574">
                  <c:v>79.770711726055296</c:v>
                </c:pt>
                <c:pt idx="5575">
                  <c:v>79.785256391641994</c:v>
                </c:pt>
                <c:pt idx="5576">
                  <c:v>79.799799666710797</c:v>
                </c:pt>
                <c:pt idx="5577">
                  <c:v>79.814341889386299</c:v>
                </c:pt>
                <c:pt idx="5578">
                  <c:v>79.828878628230598</c:v>
                </c:pt>
                <c:pt idx="5579">
                  <c:v>79.843423102781401</c:v>
                </c:pt>
                <c:pt idx="5580">
                  <c:v>79.857966527581198</c:v>
                </c:pt>
                <c:pt idx="5581">
                  <c:v>79.8725085722036</c:v>
                </c:pt>
                <c:pt idx="5582">
                  <c:v>79.887045355888105</c:v>
                </c:pt>
                <c:pt idx="5583">
                  <c:v>79.901589927391797</c:v>
                </c:pt>
                <c:pt idx="5584">
                  <c:v>79.916133082471006</c:v>
                </c:pt>
                <c:pt idx="5585">
                  <c:v>79.930674947777504</c:v>
                </c:pt>
                <c:pt idx="5586">
                  <c:v>79.945211587023607</c:v>
                </c:pt>
                <c:pt idx="5587">
                  <c:v>79.959755983897196</c:v>
                </c:pt>
                <c:pt idx="5588">
                  <c:v>79.974298943205198</c:v>
                </c:pt>
                <c:pt idx="5589">
                  <c:v>79.988840751064899</c:v>
                </c:pt>
                <c:pt idx="5590">
                  <c:v>80</c:v>
                </c:pt>
                <c:pt idx="5591">
                  <c:v>80.014543734143203</c:v>
                </c:pt>
                <c:pt idx="5592">
                  <c:v>80.029083415596602</c:v>
                </c:pt>
                <c:pt idx="5593">
                  <c:v>80.043619033718699</c:v>
                </c:pt>
                <c:pt idx="5594">
                  <c:v>80.058151749200206</c:v>
                </c:pt>
                <c:pt idx="5595">
                  <c:v>80.072692874343602</c:v>
                </c:pt>
                <c:pt idx="5596">
                  <c:v>80.087233221243807</c:v>
                </c:pt>
                <c:pt idx="5597">
                  <c:v>80.101772974081499</c:v>
                </c:pt>
                <c:pt idx="5598">
                  <c:v>80.116307848001298</c:v>
                </c:pt>
                <c:pt idx="5599">
                  <c:v>80.130847849636297</c:v>
                </c:pt>
                <c:pt idx="5600">
                  <c:v>80.145385567050198</c:v>
                </c:pt>
                <c:pt idx="5601">
                  <c:v>80.159930759438296</c:v>
                </c:pt>
                <c:pt idx="5602">
                  <c:v>80.174474058895896</c:v>
                </c:pt>
                <c:pt idx="5603">
                  <c:v>80.189014840917096</c:v>
                </c:pt>
                <c:pt idx="5604">
                  <c:v>80.203551129808503</c:v>
                </c:pt>
                <c:pt idx="5605">
                  <c:v>80.218095172768201</c:v>
                </c:pt>
                <c:pt idx="5606">
                  <c:v>80.232637844322596</c:v>
                </c:pt>
                <c:pt idx="5607">
                  <c:v>80.247179370263595</c:v>
                </c:pt>
                <c:pt idx="5608">
                  <c:v>80.261715404824102</c:v>
                </c:pt>
                <c:pt idx="5609">
                  <c:v>80.276259157854</c:v>
                </c:pt>
                <c:pt idx="5610">
                  <c:v>80.290801726941794</c:v>
                </c:pt>
                <c:pt idx="5611">
                  <c:v>80.305343066277501</c:v>
                </c:pt>
                <c:pt idx="5612">
                  <c:v>80.319878909976495</c:v>
                </c:pt>
                <c:pt idx="5613">
                  <c:v>80.3344227173462</c:v>
                </c:pt>
                <c:pt idx="5614">
                  <c:v>80.348965194294607</c:v>
                </c:pt>
                <c:pt idx="5615">
                  <c:v>80.363506318078393</c:v>
                </c:pt>
                <c:pt idx="5616">
                  <c:v>80.378041992799496</c:v>
                </c:pt>
                <c:pt idx="5617">
                  <c:v>80.392585472556206</c:v>
                </c:pt>
                <c:pt idx="5618">
                  <c:v>80.407127614304201</c:v>
                </c:pt>
                <c:pt idx="5619">
                  <c:v>80.421668574883796</c:v>
                </c:pt>
                <c:pt idx="5620">
                  <c:v>80.4362041178737</c:v>
                </c:pt>
                <c:pt idx="5621">
                  <c:v>80.450747456462295</c:v>
                </c:pt>
                <c:pt idx="5622">
                  <c:v>80.465289473200997</c:v>
                </c:pt>
                <c:pt idx="5623">
                  <c:v>80.479830084942904</c:v>
                </c:pt>
                <c:pt idx="5624">
                  <c:v>80.494365281426099</c:v>
                </c:pt>
                <c:pt idx="5625">
                  <c:v>80.508908459979907</c:v>
                </c:pt>
                <c:pt idx="5626">
                  <c:v>80.523450320772795</c:v>
                </c:pt>
                <c:pt idx="5627">
                  <c:v>80.537990804509803</c:v>
                </c:pt>
                <c:pt idx="5628">
                  <c:v>80.552525895291794</c:v>
                </c:pt>
                <c:pt idx="5629">
                  <c:v>80.567068992519793</c:v>
                </c:pt>
                <c:pt idx="5630">
                  <c:v>80.581610905837096</c:v>
                </c:pt>
                <c:pt idx="5631">
                  <c:v>80.596151481151495</c:v>
                </c:pt>
                <c:pt idx="5632">
                  <c:v>80.610686747022001</c:v>
                </c:pt>
                <c:pt idx="5633">
                  <c:v>80.625230005178494</c:v>
                </c:pt>
                <c:pt idx="5634">
                  <c:v>80.639772034776797</c:v>
                </c:pt>
                <c:pt idx="5635">
                  <c:v>80.654312780173697</c:v>
                </c:pt>
                <c:pt idx="5636">
                  <c:v>80.668848186119305</c:v>
                </c:pt>
                <c:pt idx="5637">
                  <c:v>80.683391484874505</c:v>
                </c:pt>
                <c:pt idx="5638">
                  <c:v>80.697933511622907</c:v>
                </c:pt>
                <c:pt idx="5639">
                  <c:v>80.712474153384804</c:v>
                </c:pt>
                <c:pt idx="5640">
                  <c:v>80.727009533124701</c:v>
                </c:pt>
                <c:pt idx="5641">
                  <c:v>80.741552845830796</c:v>
                </c:pt>
                <c:pt idx="5642">
                  <c:v>80.756094927349693</c:v>
                </c:pt>
                <c:pt idx="5643">
                  <c:v>80.770635750779107</c:v>
                </c:pt>
                <c:pt idx="5644">
                  <c:v>80.785171450253102</c:v>
                </c:pt>
                <c:pt idx="5645">
                  <c:v>80.7997149457766</c:v>
                </c:pt>
                <c:pt idx="5646">
                  <c:v>80.814257164191204</c:v>
                </c:pt>
                <c:pt idx="5647">
                  <c:v>80.828798201185407</c:v>
                </c:pt>
                <c:pt idx="5648">
                  <c:v>80.843333924496406</c:v>
                </c:pt>
                <c:pt idx="5649">
                  <c:v>80.857877621961805</c:v>
                </c:pt>
                <c:pt idx="5650">
                  <c:v>80.8724200803575</c:v>
                </c:pt>
                <c:pt idx="5651">
                  <c:v>80.886961392908802</c:v>
                </c:pt>
                <c:pt idx="5652">
                  <c:v>80.901497397571504</c:v>
                </c:pt>
                <c:pt idx="5653">
                  <c:v>80.916041438947204</c:v>
                </c:pt>
                <c:pt idx="5654">
                  <c:v>80.930584369976799</c:v>
                </c:pt>
                <c:pt idx="5655">
                  <c:v>80.945126005789902</c:v>
                </c:pt>
                <c:pt idx="5656">
                  <c:v>80.959662381893494</c:v>
                </c:pt>
                <c:pt idx="5657">
                  <c:v>80.974206722440002</c:v>
                </c:pt>
                <c:pt idx="5658">
                  <c:v>80.988750043074404</c:v>
                </c:pt>
                <c:pt idx="5659">
                  <c:v>81</c:v>
                </c:pt>
                <c:pt idx="5660">
                  <c:v>81.014537433221093</c:v>
                </c:pt>
                <c:pt idx="5661">
                  <c:v>81.029081836831196</c:v>
                </c:pt>
                <c:pt idx="5662">
                  <c:v>81.043624753046601</c:v>
                </c:pt>
                <c:pt idx="5663">
                  <c:v>81.058166816500901</c:v>
                </c:pt>
                <c:pt idx="5664">
                  <c:v>81.072703690460798</c:v>
                </c:pt>
                <c:pt idx="5665">
                  <c:v>81.087248165393405</c:v>
                </c:pt>
                <c:pt idx="5666">
                  <c:v>81.101791195336105</c:v>
                </c:pt>
                <c:pt idx="5667">
                  <c:v>81.116332811510901</c:v>
                </c:pt>
                <c:pt idx="5668">
                  <c:v>81.130869096261193</c:v>
                </c:pt>
                <c:pt idx="5669">
                  <c:v>81.145413005448901</c:v>
                </c:pt>
                <c:pt idx="5670">
                  <c:v>81.159955532228693</c:v>
                </c:pt>
                <c:pt idx="5671">
                  <c:v>81.174496619334406</c:v>
                </c:pt>
                <c:pt idx="5672">
                  <c:v>81.189032155850697</c:v>
                </c:pt>
                <c:pt idx="5673">
                  <c:v>81.203575644540294</c:v>
                </c:pt>
                <c:pt idx="5674">
                  <c:v>81.218117511819997</c:v>
                </c:pt>
                <c:pt idx="5675">
                  <c:v>81.232658031379998</c:v>
                </c:pt>
                <c:pt idx="5676">
                  <c:v>81.247193326804293</c:v>
                </c:pt>
                <c:pt idx="5677">
                  <c:v>81.261736366677297</c:v>
                </c:pt>
                <c:pt idx="5678">
                  <c:v>81.276278010622804</c:v>
                </c:pt>
                <c:pt idx="5679">
                  <c:v>81.290818276387498</c:v>
                </c:pt>
                <c:pt idx="5680">
                  <c:v>81.305353200206795</c:v>
                </c:pt>
                <c:pt idx="5681">
                  <c:v>81.319895934544903</c:v>
                </c:pt>
                <c:pt idx="5682">
                  <c:v>81.334437431821996</c:v>
                </c:pt>
                <c:pt idx="5683">
                  <c:v>81.348977616926504</c:v>
                </c:pt>
                <c:pt idx="5684">
                  <c:v>81.363512359262998</c:v>
                </c:pt>
                <c:pt idx="5685">
                  <c:v>81.378055192186594</c:v>
                </c:pt>
                <c:pt idx="5686">
                  <c:v>81.392596620735901</c:v>
                </c:pt>
                <c:pt idx="5687">
                  <c:v>81.407136789444706</c:v>
                </c:pt>
                <c:pt idx="5688">
                  <c:v>81.421671907737803</c:v>
                </c:pt>
                <c:pt idx="5689">
                  <c:v>81.436214969561703</c:v>
                </c:pt>
                <c:pt idx="5690">
                  <c:v>81.450756932230803</c:v>
                </c:pt>
                <c:pt idx="5691">
                  <c:v>81.465297774478898</c:v>
                </c:pt>
                <c:pt idx="5692">
                  <c:v>81.4798335483096</c:v>
                </c:pt>
                <c:pt idx="5693">
                  <c:v>81.494377390152096</c:v>
                </c:pt>
                <c:pt idx="5694">
                  <c:v>81.508919963451305</c:v>
                </c:pt>
                <c:pt idx="5695">
                  <c:v>81.523461372354802</c:v>
                </c:pt>
                <c:pt idx="5696">
                  <c:v>81.537997508083905</c:v>
                </c:pt>
                <c:pt idx="5697">
                  <c:v>81.552541662210899</c:v>
                </c:pt>
                <c:pt idx="5698">
                  <c:v>81.567084559914605</c:v>
                </c:pt>
                <c:pt idx="5699">
                  <c:v>81.581626220523901</c:v>
                </c:pt>
                <c:pt idx="5700">
                  <c:v>81.596162642956301</c:v>
                </c:pt>
                <c:pt idx="5701">
                  <c:v>81.610706953893896</c:v>
                </c:pt>
                <c:pt idx="5702">
                  <c:v>81.625250128748505</c:v>
                </c:pt>
                <c:pt idx="5703">
                  <c:v>81.639792029350303</c:v>
                </c:pt>
                <c:pt idx="5704">
                  <c:v>81.654328495867603</c:v>
                </c:pt>
                <c:pt idx="5705">
                  <c:v>81.668872886337795</c:v>
                </c:pt>
                <c:pt idx="5706">
                  <c:v>81.683416016510293</c:v>
                </c:pt>
                <c:pt idx="5707">
                  <c:v>81.697957842221598</c:v>
                </c:pt>
                <c:pt idx="5708">
                  <c:v>81.712494482143398</c:v>
                </c:pt>
                <c:pt idx="5709">
                  <c:v>81.727039042970702</c:v>
                </c:pt>
                <c:pt idx="5710">
                  <c:v>81.741582265098799</c:v>
                </c:pt>
                <c:pt idx="5711">
                  <c:v>81.756124212913804</c:v>
                </c:pt>
                <c:pt idx="5712">
                  <c:v>81.770660882882794</c:v>
                </c:pt>
                <c:pt idx="5713">
                  <c:v>81.785205457857003</c:v>
                </c:pt>
                <c:pt idx="5714">
                  <c:v>81.799748840649102</c:v>
                </c:pt>
                <c:pt idx="5715">
                  <c:v>81.814290851117804</c:v>
                </c:pt>
                <c:pt idx="5716">
                  <c:v>81.828827697879007</c:v>
                </c:pt>
                <c:pt idx="5717">
                  <c:v>81.843372421184199</c:v>
                </c:pt>
                <c:pt idx="5718">
                  <c:v>81.8579159439211</c:v>
                </c:pt>
                <c:pt idx="5719">
                  <c:v>81.872458074702394</c:v>
                </c:pt>
                <c:pt idx="5720">
                  <c:v>81.886994833960401</c:v>
                </c:pt>
                <c:pt idx="5721">
                  <c:v>81.901539552139994</c:v>
                </c:pt>
                <c:pt idx="5722">
                  <c:v>81.916082830911904</c:v>
                </c:pt>
                <c:pt idx="5723">
                  <c:v>81.930624761320701</c:v>
                </c:pt>
                <c:pt idx="5724">
                  <c:v>81.945161179129599</c:v>
                </c:pt>
                <c:pt idx="5725">
                  <c:v>81.959705566370502</c:v>
                </c:pt>
                <c:pt idx="5726">
                  <c:v>81.974248693777298</c:v>
                </c:pt>
                <c:pt idx="5727">
                  <c:v>81.988790418914505</c:v>
                </c:pt>
                <c:pt idx="5728">
                  <c:v>82</c:v>
                </c:pt>
                <c:pt idx="5729">
                  <c:v>82.014543702883898</c:v>
                </c:pt>
                <c:pt idx="5730">
                  <c:v>82.029083267690396</c:v>
                </c:pt>
                <c:pt idx="5731">
                  <c:v>82.043618627688801</c:v>
                </c:pt>
                <c:pt idx="5732">
                  <c:v>82.058151109261402</c:v>
                </c:pt>
                <c:pt idx="5733">
                  <c:v>82.0726921869731</c:v>
                </c:pt>
                <c:pt idx="5734">
                  <c:v>82.087232386037698</c:v>
                </c:pt>
                <c:pt idx="5735">
                  <c:v>82.101771871465402</c:v>
                </c:pt>
                <c:pt idx="5736">
                  <c:v>82.116306572475096</c:v>
                </c:pt>
                <c:pt idx="5737">
                  <c:v>82.130849344533502</c:v>
                </c:pt>
                <c:pt idx="5738">
                  <c:v>82.145391028946307</c:v>
                </c:pt>
                <c:pt idx="5739">
                  <c:v>82.159931743121106</c:v>
                </c:pt>
                <c:pt idx="5740">
                  <c:v>82.174467135331597</c:v>
                </c:pt>
                <c:pt idx="5741">
                  <c:v>82.189010369825894</c:v>
                </c:pt>
                <c:pt idx="5742">
                  <c:v>82.203552385807896</c:v>
                </c:pt>
                <c:pt idx="5743">
                  <c:v>82.218093100456699</c:v>
                </c:pt>
                <c:pt idx="5744">
                  <c:v>82.232628621479193</c:v>
                </c:pt>
                <c:pt idx="5745">
                  <c:v>82.2471721494598</c:v>
                </c:pt>
                <c:pt idx="5746">
                  <c:v>82.261714358792204</c:v>
                </c:pt>
                <c:pt idx="5747">
                  <c:v>82.276255669791297</c:v>
                </c:pt>
                <c:pt idx="5748">
                  <c:v>82.290791400645801</c:v>
                </c:pt>
                <c:pt idx="5749">
                  <c:v>82.305334987049804</c:v>
                </c:pt>
                <c:pt idx="5750">
                  <c:v>82.319877425451395</c:v>
                </c:pt>
                <c:pt idx="5751">
                  <c:v>82.334418560311704</c:v>
                </c:pt>
                <c:pt idx="5752">
                  <c:v>82.348954392009503</c:v>
                </c:pt>
                <c:pt idx="5753">
                  <c:v>82.363498059203394</c:v>
                </c:pt>
                <c:pt idx="5754">
                  <c:v>82.3780404506265</c:v>
                </c:pt>
                <c:pt idx="5755">
                  <c:v>82.392581464538196</c:v>
                </c:pt>
                <c:pt idx="5756">
                  <c:v>82.407117048030599</c:v>
                </c:pt>
                <c:pt idx="5757">
                  <c:v>82.421660503524606</c:v>
                </c:pt>
                <c:pt idx="5758">
                  <c:v>82.436202583634895</c:v>
                </c:pt>
                <c:pt idx="5759">
                  <c:v>82.4507433633229</c:v>
                </c:pt>
                <c:pt idx="5760">
                  <c:v>82.465278722485195</c:v>
                </c:pt>
                <c:pt idx="5761">
                  <c:v>82.479821855553595</c:v>
                </c:pt>
                <c:pt idx="5762">
                  <c:v>82.494363769307697</c:v>
                </c:pt>
                <c:pt idx="5763">
                  <c:v>82.508904411980296</c:v>
                </c:pt>
                <c:pt idx="5764">
                  <c:v>82.523439788105193</c:v>
                </c:pt>
                <c:pt idx="5765">
                  <c:v>82.537983042365795</c:v>
                </c:pt>
                <c:pt idx="5766">
                  <c:v>82.552525136845105</c:v>
                </c:pt>
                <c:pt idx="5767">
                  <c:v>82.567065883001703</c:v>
                </c:pt>
                <c:pt idx="5768">
                  <c:v>82.581601405201098</c:v>
                </c:pt>
                <c:pt idx="5769">
                  <c:v>82.596145158484603</c:v>
                </c:pt>
                <c:pt idx="5770">
                  <c:v>82.610687751996593</c:v>
                </c:pt>
                <c:pt idx="5771">
                  <c:v>82.625229145524898</c:v>
                </c:pt>
                <c:pt idx="5772">
                  <c:v>82.6397654491239</c:v>
                </c:pt>
                <c:pt idx="5773">
                  <c:v>82.654309866915099</c:v>
                </c:pt>
                <c:pt idx="5774">
                  <c:v>82.668853161517703</c:v>
                </c:pt>
                <c:pt idx="5775">
                  <c:v>82.683395219479095</c:v>
                </c:pt>
                <c:pt idx="5776">
                  <c:v>82.697932002660394</c:v>
                </c:pt>
                <c:pt idx="5777">
                  <c:v>82.712476707245699</c:v>
                </c:pt>
                <c:pt idx="5778">
                  <c:v>82.727020210121694</c:v>
                </c:pt>
                <c:pt idx="5779">
                  <c:v>82.741562404194397</c:v>
                </c:pt>
                <c:pt idx="5780">
                  <c:v>82.756099274350902</c:v>
                </c:pt>
                <c:pt idx="5781">
                  <c:v>82.770644242264595</c:v>
                </c:pt>
                <c:pt idx="5782">
                  <c:v>82.785187753437498</c:v>
                </c:pt>
                <c:pt idx="5783">
                  <c:v>82.799730214206406</c:v>
                </c:pt>
                <c:pt idx="5784">
                  <c:v>82.814267193215699</c:v>
                </c:pt>
                <c:pt idx="5785">
                  <c:v>82.828811961278902</c:v>
                </c:pt>
                <c:pt idx="5786">
                  <c:v>82.843355266383398</c:v>
                </c:pt>
                <c:pt idx="5787">
                  <c:v>82.857897437530198</c:v>
                </c:pt>
                <c:pt idx="5788">
                  <c:v>82.872434322232095</c:v>
                </c:pt>
                <c:pt idx="5789">
                  <c:v>82.886979022478997</c:v>
                </c:pt>
                <c:pt idx="5790">
                  <c:v>82.901522480304394</c:v>
                </c:pt>
                <c:pt idx="5791">
                  <c:v>82.916064667740002</c:v>
                </c:pt>
                <c:pt idx="5792">
                  <c:v>82.930601353302507</c:v>
                </c:pt>
                <c:pt idx="5793">
                  <c:v>82.945146091411999</c:v>
                </c:pt>
                <c:pt idx="5794">
                  <c:v>82.959689582711505</c:v>
                </c:pt>
                <c:pt idx="5795">
                  <c:v>82.974231765256803</c:v>
                </c:pt>
                <c:pt idx="5796">
                  <c:v>82.988768686176996</c:v>
                </c:pt>
                <c:pt idx="5797">
                  <c:v>83</c:v>
                </c:pt>
                <c:pt idx="5798">
                  <c:v>83.014543414417801</c:v>
                </c:pt>
                <c:pt idx="5799">
                  <c:v>83.029083880072704</c:v>
                </c:pt>
                <c:pt idx="5800">
                  <c:v>83.043620594268305</c:v>
                </c:pt>
                <c:pt idx="5801">
                  <c:v>83.058165557717203</c:v>
                </c:pt>
                <c:pt idx="5802">
                  <c:v>83.072709413341499</c:v>
                </c:pt>
                <c:pt idx="5803">
                  <c:v>83.087251880628898</c:v>
                </c:pt>
                <c:pt idx="5804">
                  <c:v>83.101789016936394</c:v>
                </c:pt>
                <c:pt idx="5805">
                  <c:v>83.1163340290409</c:v>
                </c:pt>
                <c:pt idx="5806">
                  <c:v>83.130877530550606</c:v>
                </c:pt>
                <c:pt idx="5807">
                  <c:v>83.145419840492195</c:v>
                </c:pt>
                <c:pt idx="5808">
                  <c:v>83.159956867748406</c:v>
                </c:pt>
                <c:pt idx="5809">
                  <c:v>83.174501738098996</c:v>
                </c:pt>
                <c:pt idx="5810">
                  <c:v>83.189045446703702</c:v>
                </c:pt>
                <c:pt idx="5811">
                  <c:v>83.203587783083407</c:v>
                </c:pt>
                <c:pt idx="5812">
                  <c:v>83.218124923853907</c:v>
                </c:pt>
                <c:pt idx="5813">
                  <c:v>83.232669691631003</c:v>
                </c:pt>
                <c:pt idx="5814">
                  <c:v>83.247213222089698</c:v>
                </c:pt>
                <c:pt idx="5815">
                  <c:v>83.261755228260796</c:v>
                </c:pt>
                <c:pt idx="5816">
                  <c:v>83.276291885504193</c:v>
                </c:pt>
                <c:pt idx="5817">
                  <c:v>83.290836199765593</c:v>
                </c:pt>
                <c:pt idx="5818">
                  <c:v>83.305378834539198</c:v>
                </c:pt>
                <c:pt idx="5819">
                  <c:v>83.319920303013305</c:v>
                </c:pt>
                <c:pt idx="5820">
                  <c:v>83.334456426830897</c:v>
                </c:pt>
                <c:pt idx="5821">
                  <c:v>83.349000194134007</c:v>
                </c:pt>
                <c:pt idx="5822">
                  <c:v>83.363542930261801</c:v>
                </c:pt>
                <c:pt idx="5823">
                  <c:v>83.378084432648095</c:v>
                </c:pt>
                <c:pt idx="5824">
                  <c:v>83.392620723126996</c:v>
                </c:pt>
                <c:pt idx="5825">
                  <c:v>83.407164904621595</c:v>
                </c:pt>
                <c:pt idx="5826">
                  <c:v>83.421708008690601</c:v>
                </c:pt>
                <c:pt idx="5827">
                  <c:v>83.436249830644499</c:v>
                </c:pt>
                <c:pt idx="5828">
                  <c:v>83.450786335148905</c:v>
                </c:pt>
                <c:pt idx="5829">
                  <c:v>83.4653309998602</c:v>
                </c:pt>
                <c:pt idx="5830">
                  <c:v>83.479874660801997</c:v>
                </c:pt>
                <c:pt idx="5831">
                  <c:v>83.494417050231903</c:v>
                </c:pt>
                <c:pt idx="5832">
                  <c:v>83.508954325948906</c:v>
                </c:pt>
                <c:pt idx="5833">
                  <c:v>83.523499508122399</c:v>
                </c:pt>
                <c:pt idx="5834">
                  <c:v>83.538043303104303</c:v>
                </c:pt>
                <c:pt idx="5835">
                  <c:v>83.552585860956995</c:v>
                </c:pt>
                <c:pt idx="5836">
                  <c:v>83.567123279945804</c:v>
                </c:pt>
                <c:pt idx="5837">
                  <c:v>83.5816682961499</c:v>
                </c:pt>
                <c:pt idx="5838">
                  <c:v>83.596211802392006</c:v>
                </c:pt>
                <c:pt idx="5839">
                  <c:v>83.610753817994606</c:v>
                </c:pt>
                <c:pt idx="5840">
                  <c:v>83.625290444141697</c:v>
                </c:pt>
                <c:pt idx="5841">
                  <c:v>83.639834951319102</c:v>
                </c:pt>
                <c:pt idx="5842">
                  <c:v>83.654378226770106</c:v>
                </c:pt>
                <c:pt idx="5843">
                  <c:v>83.6689205187688</c:v>
                </c:pt>
                <c:pt idx="5844">
                  <c:v>83.683457417521097</c:v>
                </c:pt>
                <c:pt idx="5845">
                  <c:v>83.698002052684103</c:v>
                </c:pt>
                <c:pt idx="5846">
                  <c:v>83.712545395225803</c:v>
                </c:pt>
                <c:pt idx="5847">
                  <c:v>83.727087513468305</c:v>
                </c:pt>
                <c:pt idx="5848">
                  <c:v>83.741624271250302</c:v>
                </c:pt>
                <c:pt idx="5849">
                  <c:v>83.756168905189497</c:v>
                </c:pt>
                <c:pt idx="5850">
                  <c:v>83.770712468367407</c:v>
                </c:pt>
                <c:pt idx="5851">
                  <c:v>83.785254867584598</c:v>
                </c:pt>
                <c:pt idx="5852">
                  <c:v>83.799791855130707</c:v>
                </c:pt>
                <c:pt idx="5853">
                  <c:v>83.814336954750104</c:v>
                </c:pt>
                <c:pt idx="5854">
                  <c:v>83.828880767407895</c:v>
                </c:pt>
                <c:pt idx="5855">
                  <c:v>83.843423366020403</c:v>
                </c:pt>
                <c:pt idx="5856">
                  <c:v>83.857960665850797</c:v>
                </c:pt>
                <c:pt idx="5857">
                  <c:v>83.872505712240795</c:v>
                </c:pt>
                <c:pt idx="5858">
                  <c:v>83.887049385064699</c:v>
                </c:pt>
                <c:pt idx="5859">
                  <c:v>83.901591907009902</c:v>
                </c:pt>
                <c:pt idx="5860">
                  <c:v>83.916129009124106</c:v>
                </c:pt>
                <c:pt idx="5861">
                  <c:v>83.930673878310799</c:v>
                </c:pt>
                <c:pt idx="5862">
                  <c:v>83.945217244426004</c:v>
                </c:pt>
                <c:pt idx="5863">
                  <c:v>83.959759176629504</c:v>
                </c:pt>
                <c:pt idx="5864">
                  <c:v>83.974295427219502</c:v>
                </c:pt>
                <c:pt idx="5865">
                  <c:v>83.988839542847799</c:v>
                </c:pt>
                <c:pt idx="5866">
                  <c:v>84</c:v>
                </c:pt>
                <c:pt idx="5867">
                  <c:v>84.014541323373507</c:v>
                </c:pt>
                <c:pt idx="5868">
                  <c:v>84.029073751949994</c:v>
                </c:pt>
                <c:pt idx="5869">
                  <c:v>84.043609045796202</c:v>
                </c:pt>
                <c:pt idx="5870">
                  <c:v>84.058143105203797</c:v>
                </c:pt>
                <c:pt idx="5871">
                  <c:v>84.072685741031407</c:v>
                </c:pt>
                <c:pt idx="5872">
                  <c:v>84.087227038135694</c:v>
                </c:pt>
                <c:pt idx="5873">
                  <c:v>84.101765940499902</c:v>
                </c:pt>
                <c:pt idx="5874">
                  <c:v>84.116300587811097</c:v>
                </c:pt>
                <c:pt idx="5875">
                  <c:v>84.1308405207823</c:v>
                </c:pt>
                <c:pt idx="5876">
                  <c:v>84.145378207917702</c:v>
                </c:pt>
                <c:pt idx="5877">
                  <c:v>84.159923287037302</c:v>
                </c:pt>
                <c:pt idx="5878">
                  <c:v>84.1744665658522</c:v>
                </c:pt>
                <c:pt idx="5879">
                  <c:v>84.1890072815048</c:v>
                </c:pt>
                <c:pt idx="5880">
                  <c:v>84.203543575312494</c:v>
                </c:pt>
                <c:pt idx="5881">
                  <c:v>84.218084943568101</c:v>
                </c:pt>
                <c:pt idx="5882">
                  <c:v>84.232623959961003</c:v>
                </c:pt>
                <c:pt idx="5883">
                  <c:v>84.247170202233093</c:v>
                </c:pt>
                <c:pt idx="5884">
                  <c:v>84.261714570646106</c:v>
                </c:pt>
                <c:pt idx="5885">
                  <c:v>84.276256482447806</c:v>
                </c:pt>
                <c:pt idx="5886">
                  <c:v>84.290793861718498</c:v>
                </c:pt>
                <c:pt idx="5887">
                  <c:v>84.305336355053299</c:v>
                </c:pt>
                <c:pt idx="5888">
                  <c:v>84.319876304556303</c:v>
                </c:pt>
                <c:pt idx="5889">
                  <c:v>84.334423627999001</c:v>
                </c:pt>
                <c:pt idx="5890">
                  <c:v>84.348969007164797</c:v>
                </c:pt>
                <c:pt idx="5891">
                  <c:v>84.363511909808693</c:v>
                </c:pt>
                <c:pt idx="5892">
                  <c:v>84.378050210436598</c:v>
                </c:pt>
                <c:pt idx="5893">
                  <c:v>84.392593470592701</c:v>
                </c:pt>
                <c:pt idx="5894">
                  <c:v>84.407134276094396</c:v>
                </c:pt>
                <c:pt idx="5895">
                  <c:v>84.421682380505501</c:v>
                </c:pt>
                <c:pt idx="5896">
                  <c:v>84.436228375438105</c:v>
                </c:pt>
                <c:pt idx="5897">
                  <c:v>84.450771702556807</c:v>
                </c:pt>
                <c:pt idx="5898">
                  <c:v>84.465310212557299</c:v>
                </c:pt>
                <c:pt idx="5899">
                  <c:v>84.479853709853501</c:v>
                </c:pt>
                <c:pt idx="5900">
                  <c:v>84.494394400989904</c:v>
                </c:pt>
                <c:pt idx="5901">
                  <c:v>84.508942148206202</c:v>
                </c:pt>
                <c:pt idx="5902">
                  <c:v>84.523487813269497</c:v>
                </c:pt>
                <c:pt idx="5903">
                  <c:v>84.538030856606397</c:v>
                </c:pt>
                <c:pt idx="5904">
                  <c:v>84.552569028469193</c:v>
                </c:pt>
                <c:pt idx="5905">
                  <c:v>84.567111998347499</c:v>
                </c:pt>
                <c:pt idx="5906">
                  <c:v>84.581652450063203</c:v>
                </c:pt>
                <c:pt idx="5907">
                  <c:v>84.596199891573903</c:v>
                </c:pt>
                <c:pt idx="5908">
                  <c:v>84.6107451737617</c:v>
                </c:pt>
                <c:pt idx="5909">
                  <c:v>84.625287914477099</c:v>
                </c:pt>
                <c:pt idx="5910">
                  <c:v>84.639825792690203</c:v>
                </c:pt>
                <c:pt idx="5911">
                  <c:v>84.654368467634697</c:v>
                </c:pt>
                <c:pt idx="5912">
                  <c:v>84.668908257324304</c:v>
                </c:pt>
                <c:pt idx="5913">
                  <c:v>84.683455195368097</c:v>
                </c:pt>
                <c:pt idx="5914">
                  <c:v>84.698000053376802</c:v>
                </c:pt>
                <c:pt idx="5915">
                  <c:v>84.712542175026599</c:v>
                </c:pt>
                <c:pt idx="5916">
                  <c:v>84.727079217588596</c:v>
                </c:pt>
                <c:pt idx="5917">
                  <c:v>84.741621301044901</c:v>
                </c:pt>
                <c:pt idx="5918">
                  <c:v>84.756160700942104</c:v>
                </c:pt>
                <c:pt idx="5919">
                  <c:v>84.770707085415594</c:v>
                </c:pt>
                <c:pt idx="5920">
                  <c:v>84.785251402251504</c:v>
                </c:pt>
                <c:pt idx="5921">
                  <c:v>84.799793196718198</c:v>
                </c:pt>
                <c:pt idx="5922">
                  <c:v>84.814330166427496</c:v>
                </c:pt>
                <c:pt idx="5923">
                  <c:v>84.8288720496069</c:v>
                </c:pt>
                <c:pt idx="5924">
                  <c:v>84.843411323425798</c:v>
                </c:pt>
                <c:pt idx="5925">
                  <c:v>84.857957860338999</c:v>
                </c:pt>
                <c:pt idx="5926">
                  <c:v>84.872502328528697</c:v>
                </c:pt>
                <c:pt idx="5927">
                  <c:v>84.887044013384894</c:v>
                </c:pt>
                <c:pt idx="5928">
                  <c:v>84.901580801424103</c:v>
                </c:pt>
                <c:pt idx="5929">
                  <c:v>84.916122570966493</c:v>
                </c:pt>
                <c:pt idx="5930">
                  <c:v>84.930661722026898</c:v>
                </c:pt>
                <c:pt idx="5931">
                  <c:v>84.945207844365797</c:v>
                </c:pt>
                <c:pt idx="5932">
                  <c:v>84.9597519360794</c:v>
                </c:pt>
                <c:pt idx="5933">
                  <c:v>84.974293450024604</c:v>
                </c:pt>
                <c:pt idx="5934">
                  <c:v>84.988830318378504</c:v>
                </c:pt>
                <c:pt idx="5935">
                  <c:v>85</c:v>
                </c:pt>
                <c:pt idx="5936">
                  <c:v>85.014539171379496</c:v>
                </c:pt>
                <c:pt idx="5937">
                  <c:v>85.029084909115994</c:v>
                </c:pt>
                <c:pt idx="5938">
                  <c:v>85.043628860179197</c:v>
                </c:pt>
                <c:pt idx="5939">
                  <c:v>85.058170549798106</c:v>
                </c:pt>
                <c:pt idx="5940">
                  <c:v>85.072707543088001</c:v>
                </c:pt>
                <c:pt idx="5941">
                  <c:v>85.087252023685593</c:v>
                </c:pt>
                <c:pt idx="5942">
                  <c:v>85.101795203745695</c:v>
                </c:pt>
                <c:pt idx="5943">
                  <c:v>85.116336977080394</c:v>
                </c:pt>
                <c:pt idx="5944">
                  <c:v>85.1308735400697</c:v>
                </c:pt>
                <c:pt idx="5945">
                  <c:v>85.1454179709838</c:v>
                </c:pt>
                <c:pt idx="5946">
                  <c:v>85.159961154838598</c:v>
                </c:pt>
                <c:pt idx="5947">
                  <c:v>85.1745030417473</c:v>
                </c:pt>
                <c:pt idx="5948">
                  <c:v>85.189039696866303</c:v>
                </c:pt>
                <c:pt idx="5949">
                  <c:v>85.203584207027504</c:v>
                </c:pt>
                <c:pt idx="5950">
                  <c:v>85.218127578405202</c:v>
                </c:pt>
                <c:pt idx="5951">
                  <c:v>85.232669678373099</c:v>
                </c:pt>
                <c:pt idx="5952">
                  <c:v>85.247206592476701</c:v>
                </c:pt>
                <c:pt idx="5953">
                  <c:v>85.261751529986</c:v>
                </c:pt>
                <c:pt idx="5954">
                  <c:v>85.276295024215401</c:v>
                </c:pt>
                <c:pt idx="5955">
                  <c:v>85.290837215788002</c:v>
                </c:pt>
                <c:pt idx="5956">
                  <c:v>85.305374230850603</c:v>
                </c:pt>
                <c:pt idx="5957">
                  <c:v>85.319919150790298</c:v>
                </c:pt>
                <c:pt idx="5958">
                  <c:v>85.334462995409496</c:v>
                </c:pt>
                <c:pt idx="5959">
                  <c:v>85.349005429970305</c:v>
                </c:pt>
                <c:pt idx="5960">
                  <c:v>85.363542511507902</c:v>
                </c:pt>
                <c:pt idx="5961">
                  <c:v>85.378087618789294</c:v>
                </c:pt>
                <c:pt idx="5962">
                  <c:v>85.392631365001407</c:v>
                </c:pt>
                <c:pt idx="5963">
                  <c:v>85.4071737830361</c:v>
                </c:pt>
                <c:pt idx="5964">
                  <c:v>85.421710866550598</c:v>
                </c:pt>
                <c:pt idx="5965">
                  <c:v>85.436255759740604</c:v>
                </c:pt>
                <c:pt idx="5966">
                  <c:v>85.450799184325405</c:v>
                </c:pt>
                <c:pt idx="5967">
                  <c:v>85.465341247641803</c:v>
                </c:pt>
                <c:pt idx="5968">
                  <c:v>85.479877961722806</c:v>
                </c:pt>
                <c:pt idx="5969">
                  <c:v>85.494422544441505</c:v>
                </c:pt>
                <c:pt idx="5970">
                  <c:v>85.508966035706806</c:v>
                </c:pt>
                <c:pt idx="5971">
                  <c:v>85.523508411333694</c:v>
                </c:pt>
                <c:pt idx="5972">
                  <c:v>85.538045354106202</c:v>
                </c:pt>
                <c:pt idx="5973">
                  <c:v>85.552589937136403</c:v>
                </c:pt>
                <c:pt idx="5974">
                  <c:v>85.567133289633105</c:v>
                </c:pt>
                <c:pt idx="5975">
                  <c:v>85.581675349987194</c:v>
                </c:pt>
                <c:pt idx="5976">
                  <c:v>85.596212085057104</c:v>
                </c:pt>
                <c:pt idx="5977">
                  <c:v>85.610756888166804</c:v>
                </c:pt>
                <c:pt idx="5978">
                  <c:v>85.625300362844897</c:v>
                </c:pt>
                <c:pt idx="5979">
                  <c:v>85.639842683970301</c:v>
                </c:pt>
                <c:pt idx="5980">
                  <c:v>85.654379749667697</c:v>
                </c:pt>
                <c:pt idx="5981">
                  <c:v>85.668924844644295</c:v>
                </c:pt>
                <c:pt idx="5982">
                  <c:v>85.6834686225816</c:v>
                </c:pt>
                <c:pt idx="5983">
                  <c:v>85.6980111162176</c:v>
                </c:pt>
                <c:pt idx="5984">
                  <c:v>85.712548209552594</c:v>
                </c:pt>
                <c:pt idx="5985">
                  <c:v>85.727093226330993</c:v>
                </c:pt>
                <c:pt idx="5986">
                  <c:v>85.741636944779302</c:v>
                </c:pt>
                <c:pt idx="5987">
                  <c:v>85.756179219655905</c:v>
                </c:pt>
                <c:pt idx="5988">
                  <c:v>85.770716329442294</c:v>
                </c:pt>
                <c:pt idx="5989">
                  <c:v>85.785261514291307</c:v>
                </c:pt>
                <c:pt idx="5990">
                  <c:v>85.799805369594196</c:v>
                </c:pt>
                <c:pt idx="5991">
                  <c:v>85.814348035820402</c:v>
                </c:pt>
                <c:pt idx="5992">
                  <c:v>85.828885414208301</c:v>
                </c:pt>
                <c:pt idx="5993">
                  <c:v>85.843430722176095</c:v>
                </c:pt>
                <c:pt idx="5994">
                  <c:v>85.857974740388798</c:v>
                </c:pt>
                <c:pt idx="5995">
                  <c:v>85.872517855131704</c:v>
                </c:pt>
                <c:pt idx="5996">
                  <c:v>85.887055537746505</c:v>
                </c:pt>
                <c:pt idx="5997">
                  <c:v>85.901601184276998</c:v>
                </c:pt>
                <c:pt idx="5998">
                  <c:v>85.916145803036599</c:v>
                </c:pt>
                <c:pt idx="5999">
                  <c:v>85.930688903611696</c:v>
                </c:pt>
                <c:pt idx="6000">
                  <c:v>85.945226757675997</c:v>
                </c:pt>
                <c:pt idx="6001">
                  <c:v>85.9597726654154</c:v>
                </c:pt>
                <c:pt idx="6002">
                  <c:v>85.974317192597297</c:v>
                </c:pt>
                <c:pt idx="6003">
                  <c:v>85.988860735502698</c:v>
                </c:pt>
                <c:pt idx="6004">
                  <c:v>86</c:v>
                </c:pt>
                <c:pt idx="6005">
                  <c:v>86.014545200872604</c:v>
                </c:pt>
                <c:pt idx="6006">
                  <c:v>86.029086332581599</c:v>
                </c:pt>
                <c:pt idx="6007">
                  <c:v>86.043623260406406</c:v>
                </c:pt>
                <c:pt idx="6008">
                  <c:v>86.0581571776396</c:v>
                </c:pt>
                <c:pt idx="6009">
                  <c:v>86.072699711900896</c:v>
                </c:pt>
                <c:pt idx="6010">
                  <c:v>86.087241367140294</c:v>
                </c:pt>
                <c:pt idx="6011">
                  <c:v>86.101782197534803</c:v>
                </c:pt>
                <c:pt idx="6012">
                  <c:v>86.1163181573381</c:v>
                </c:pt>
                <c:pt idx="6013">
                  <c:v>86.130861958283305</c:v>
                </c:pt>
                <c:pt idx="6014">
                  <c:v>86.145404697927304</c:v>
                </c:pt>
                <c:pt idx="6015">
                  <c:v>86.159946387178707</c:v>
                </c:pt>
                <c:pt idx="6016">
                  <c:v>86.174482656536298</c:v>
                </c:pt>
                <c:pt idx="6017">
                  <c:v>86.189026721730698</c:v>
                </c:pt>
                <c:pt idx="6018">
                  <c:v>86.203569526435402</c:v>
                </c:pt>
                <c:pt idx="6019">
                  <c:v>86.218111091664298</c:v>
                </c:pt>
                <c:pt idx="6020">
                  <c:v>86.232647386603304</c:v>
                </c:pt>
                <c:pt idx="6021">
                  <c:v>86.247191732757997</c:v>
                </c:pt>
                <c:pt idx="6022">
                  <c:v>86.261734820853107</c:v>
                </c:pt>
                <c:pt idx="6023">
                  <c:v>86.276276680851893</c:v>
                </c:pt>
                <c:pt idx="6024">
                  <c:v>86.290813294279999</c:v>
                </c:pt>
                <c:pt idx="6025">
                  <c:v>86.305357958696405</c:v>
                </c:pt>
                <c:pt idx="6026">
                  <c:v>86.319901483414995</c:v>
                </c:pt>
                <c:pt idx="6027">
                  <c:v>86.334443765472301</c:v>
                </c:pt>
                <c:pt idx="6028">
                  <c:v>86.348980772436406</c:v>
                </c:pt>
                <c:pt idx="6029">
                  <c:v>86.363525784252204</c:v>
                </c:pt>
                <c:pt idx="6030">
                  <c:v>86.378069572702003</c:v>
                </c:pt>
                <c:pt idx="6031">
                  <c:v>86.3926120776988</c:v>
                </c:pt>
                <c:pt idx="6032">
                  <c:v>86.407149276571204</c:v>
                </c:pt>
                <c:pt idx="6033">
                  <c:v>86.4216945374354</c:v>
                </c:pt>
                <c:pt idx="6034">
                  <c:v>86.436238504307994</c:v>
                </c:pt>
                <c:pt idx="6035">
                  <c:v>86.450781230724203</c:v>
                </c:pt>
                <c:pt idx="6036">
                  <c:v>86.465318774914905</c:v>
                </c:pt>
                <c:pt idx="6037">
                  <c:v>86.479864199655793</c:v>
                </c:pt>
                <c:pt idx="6038">
                  <c:v>86.494408278584601</c:v>
                </c:pt>
                <c:pt idx="6039">
                  <c:v>86.508951259687905</c:v>
                </c:pt>
                <c:pt idx="6040">
                  <c:v>86.523488841167904</c:v>
                </c:pt>
                <c:pt idx="6041">
                  <c:v>86.538034364107901</c:v>
                </c:pt>
                <c:pt idx="6042">
                  <c:v>86.552578400005302</c:v>
                </c:pt>
                <c:pt idx="6043">
                  <c:v>86.567121116955306</c:v>
                </c:pt>
                <c:pt idx="6044">
                  <c:v>86.581658443256103</c:v>
                </c:pt>
                <c:pt idx="6045">
                  <c:v>86.596203818165606</c:v>
                </c:pt>
                <c:pt idx="6046">
                  <c:v>86.6107478844567</c:v>
                </c:pt>
                <c:pt idx="6047">
                  <c:v>86.625290585843501</c:v>
                </c:pt>
                <c:pt idx="6048">
                  <c:v>86.639827971070403</c:v>
                </c:pt>
                <c:pt idx="6049">
                  <c:v>86.654373284926393</c:v>
                </c:pt>
                <c:pt idx="6050">
                  <c:v>86.6689172703027</c:v>
                </c:pt>
                <c:pt idx="6051">
                  <c:v>86.683460109537904</c:v>
                </c:pt>
                <c:pt idx="6052">
                  <c:v>86.6979976966538</c:v>
                </c:pt>
                <c:pt idx="6053">
                  <c:v>86.712543234067496</c:v>
                </c:pt>
                <c:pt idx="6054">
                  <c:v>86.727087460214094</c:v>
                </c:pt>
                <c:pt idx="6055">
                  <c:v>86.741630546690004</c:v>
                </c:pt>
                <c:pt idx="6056">
                  <c:v>86.756168163138696</c:v>
                </c:pt>
                <c:pt idx="6057">
                  <c:v>86.770713935893895</c:v>
                </c:pt>
                <c:pt idx="6058">
                  <c:v>86.785258554440802</c:v>
                </c:pt>
                <c:pt idx="6059">
                  <c:v>86.799801803117404</c:v>
                </c:pt>
                <c:pt idx="6060">
                  <c:v>86.814339792562606</c:v>
                </c:pt>
                <c:pt idx="6061">
                  <c:v>86.828885757449299</c:v>
                </c:pt>
                <c:pt idx="6062">
                  <c:v>86.843430392172806</c:v>
                </c:pt>
                <c:pt idx="6063">
                  <c:v>86.857973817716299</c:v>
                </c:pt>
                <c:pt idx="6064">
                  <c:v>86.872511731130203</c:v>
                </c:pt>
                <c:pt idx="6065">
                  <c:v>86.887057578338499</c:v>
                </c:pt>
                <c:pt idx="6066">
                  <c:v>86.901601980421006</c:v>
                </c:pt>
                <c:pt idx="6067">
                  <c:v>86.916144990396603</c:v>
                </c:pt>
                <c:pt idx="6068">
                  <c:v>86.930682710107206</c:v>
                </c:pt>
                <c:pt idx="6069">
                  <c:v>86.945228324749294</c:v>
                </c:pt>
                <c:pt idx="6070">
                  <c:v>86.959772392508697</c:v>
                </c:pt>
                <c:pt idx="6071">
                  <c:v>86.974315548402998</c:v>
                </c:pt>
                <c:pt idx="6072">
                  <c:v>86.988853367950796</c:v>
                </c:pt>
                <c:pt idx="6073">
                  <c:v>87</c:v>
                </c:pt>
                <c:pt idx="6074">
                  <c:v>87.014544202744105</c:v>
                </c:pt>
                <c:pt idx="6075">
                  <c:v>87.029085412604104</c:v>
                </c:pt>
                <c:pt idx="6076">
                  <c:v>87.043622992652899</c:v>
                </c:pt>
                <c:pt idx="6077">
                  <c:v>87.058168738518802</c:v>
                </c:pt>
                <c:pt idx="6078">
                  <c:v>87.072713131551694</c:v>
                </c:pt>
                <c:pt idx="6079">
                  <c:v>87.087256052702401</c:v>
                </c:pt>
                <c:pt idx="6080">
                  <c:v>87.101793315273</c:v>
                </c:pt>
                <c:pt idx="6081">
                  <c:v>87.116337911289605</c:v>
                </c:pt>
                <c:pt idx="6082">
                  <c:v>87.130880423920303</c:v>
                </c:pt>
                <c:pt idx="6083">
                  <c:v>87.145422036236894</c:v>
                </c:pt>
                <c:pt idx="6084">
                  <c:v>87.159958361537406</c:v>
                </c:pt>
                <c:pt idx="6085">
                  <c:v>87.174502518186003</c:v>
                </c:pt>
                <c:pt idx="6086">
                  <c:v>87.189045438864298</c:v>
                </c:pt>
                <c:pt idx="6087">
                  <c:v>87.203587235673297</c:v>
                </c:pt>
                <c:pt idx="6088">
                  <c:v>87.2181238292698</c:v>
                </c:pt>
                <c:pt idx="6089">
                  <c:v>87.232668309715194</c:v>
                </c:pt>
                <c:pt idx="6090">
                  <c:v>87.247211660258401</c:v>
                </c:pt>
                <c:pt idx="6091">
                  <c:v>87.261753612184293</c:v>
                </c:pt>
                <c:pt idx="6092">
                  <c:v>87.276290272110103</c:v>
                </c:pt>
                <c:pt idx="6093">
                  <c:v>87.290834751495595</c:v>
                </c:pt>
                <c:pt idx="6094">
                  <c:v>87.305377901545498</c:v>
                </c:pt>
                <c:pt idx="6095">
                  <c:v>87.319919933546103</c:v>
                </c:pt>
                <c:pt idx="6096">
                  <c:v>87.334456401437905</c:v>
                </c:pt>
                <c:pt idx="6097">
                  <c:v>87.349000581194801</c:v>
                </c:pt>
                <c:pt idx="6098">
                  <c:v>87.3635431875244</c:v>
                </c:pt>
                <c:pt idx="6099">
                  <c:v>87.378084534148996</c:v>
                </c:pt>
                <c:pt idx="6100">
                  <c:v>87.392620657538401</c:v>
                </c:pt>
                <c:pt idx="6101">
                  <c:v>87.407164503762701</c:v>
                </c:pt>
                <c:pt idx="6102">
                  <c:v>87.421707075289603</c:v>
                </c:pt>
                <c:pt idx="6103">
                  <c:v>87.436248221430802</c:v>
                </c:pt>
                <c:pt idx="6104">
                  <c:v>87.450784124311298</c:v>
                </c:pt>
                <c:pt idx="6105">
                  <c:v>87.465327765797895</c:v>
                </c:pt>
                <c:pt idx="6106">
                  <c:v>87.479870080303499</c:v>
                </c:pt>
                <c:pt idx="6107">
                  <c:v>87.494411081082703</c:v>
                </c:pt>
                <c:pt idx="6108">
                  <c:v>87.508946760184401</c:v>
                </c:pt>
                <c:pt idx="6109">
                  <c:v>87.523490397760298</c:v>
                </c:pt>
                <c:pt idx="6110">
                  <c:v>87.538032665293201</c:v>
                </c:pt>
                <c:pt idx="6111">
                  <c:v>87.552573654726004</c:v>
                </c:pt>
                <c:pt idx="6112">
                  <c:v>87.567109341701894</c:v>
                </c:pt>
                <c:pt idx="6113">
                  <c:v>87.581652799694794</c:v>
                </c:pt>
                <c:pt idx="6114">
                  <c:v>87.596195137346697</c:v>
                </c:pt>
                <c:pt idx="6115">
                  <c:v>87.6107360296335</c:v>
                </c:pt>
                <c:pt idx="6116">
                  <c:v>87.625271600324297</c:v>
                </c:pt>
                <c:pt idx="6117">
                  <c:v>87.639815276288203</c:v>
                </c:pt>
                <c:pt idx="6118">
                  <c:v>87.654357739148693</c:v>
                </c:pt>
                <c:pt idx="6119">
                  <c:v>87.668898771014099</c:v>
                </c:pt>
                <c:pt idx="6120">
                  <c:v>87.683434524915</c:v>
                </c:pt>
                <c:pt idx="6121">
                  <c:v>87.6979781836786</c:v>
                </c:pt>
                <c:pt idx="6122">
                  <c:v>87.712520594903907</c:v>
                </c:pt>
                <c:pt idx="6123">
                  <c:v>87.7270616992013</c:v>
                </c:pt>
                <c:pt idx="6124">
                  <c:v>87.741597629198594</c:v>
                </c:pt>
                <c:pt idx="6125">
                  <c:v>87.756141528668707</c:v>
                </c:pt>
                <c:pt idx="6126">
                  <c:v>87.770684248790204</c:v>
                </c:pt>
                <c:pt idx="6127">
                  <c:v>87.785225756074198</c:v>
                </c:pt>
                <c:pt idx="6128">
                  <c:v>87.799762038963394</c:v>
                </c:pt>
                <c:pt idx="6129">
                  <c:v>87.814306379935999</c:v>
                </c:pt>
                <c:pt idx="6130">
                  <c:v>87.828849436273899</c:v>
                </c:pt>
                <c:pt idx="6131">
                  <c:v>87.843391232764503</c:v>
                </c:pt>
                <c:pt idx="6132">
                  <c:v>87.857927782560495</c:v>
                </c:pt>
                <c:pt idx="6133">
                  <c:v>87.872472384218298</c:v>
                </c:pt>
                <c:pt idx="6134">
                  <c:v>87.887015632878999</c:v>
                </c:pt>
                <c:pt idx="6135">
                  <c:v>87.901557630439896</c:v>
                </c:pt>
                <c:pt idx="6136">
                  <c:v>87.9160943808306</c:v>
                </c:pt>
                <c:pt idx="6137">
                  <c:v>87.9306389651248</c:v>
                </c:pt>
                <c:pt idx="6138">
                  <c:v>87.945182315251301</c:v>
                </c:pt>
                <c:pt idx="6139">
                  <c:v>87.959724083458298</c:v>
                </c:pt>
                <c:pt idx="6140">
                  <c:v>87.974260474702803</c:v>
                </c:pt>
                <c:pt idx="6141">
                  <c:v>87.988804887761702</c:v>
                </c:pt>
                <c:pt idx="6142">
                  <c:v>88</c:v>
                </c:pt>
                <c:pt idx="6143">
                  <c:v>88.014541891178993</c:v>
                </c:pt>
                <c:pt idx="6144">
                  <c:v>88.029074883357296</c:v>
                </c:pt>
                <c:pt idx="6145">
                  <c:v>88.043610890879705</c:v>
                </c:pt>
                <c:pt idx="6146">
                  <c:v>88.058145547217904</c:v>
                </c:pt>
                <c:pt idx="6147">
                  <c:v>88.072688946968995</c:v>
                </c:pt>
                <c:pt idx="6148">
                  <c:v>88.0872310760967</c:v>
                </c:pt>
                <c:pt idx="6149">
                  <c:v>88.101770861338096</c:v>
                </c:pt>
                <c:pt idx="6150">
                  <c:v>88.116306522544804</c:v>
                </c:pt>
                <c:pt idx="6151">
                  <c:v>88.130847287108196</c:v>
                </c:pt>
                <c:pt idx="6152">
                  <c:v>88.145385703513298</c:v>
                </c:pt>
                <c:pt idx="6153">
                  <c:v>88.159931436665104</c:v>
                </c:pt>
                <c:pt idx="6154">
                  <c:v>88.174475281552802</c:v>
                </c:pt>
                <c:pt idx="6155">
                  <c:v>88.189016450018798</c:v>
                </c:pt>
                <c:pt idx="6156">
                  <c:v>88.203552863053901</c:v>
                </c:pt>
                <c:pt idx="6157">
                  <c:v>88.218094075191004</c:v>
                </c:pt>
                <c:pt idx="6158">
                  <c:v>88.232632524857394</c:v>
                </c:pt>
                <c:pt idx="6159">
                  <c:v>88.247177918433096</c:v>
                </c:pt>
                <c:pt idx="6160">
                  <c:v>88.261721257119007</c:v>
                </c:pt>
                <c:pt idx="6161">
                  <c:v>88.276261779642198</c:v>
                </c:pt>
                <c:pt idx="6162">
                  <c:v>88.290797406781195</c:v>
                </c:pt>
                <c:pt idx="6163">
                  <c:v>88.305337884502606</c:v>
                </c:pt>
                <c:pt idx="6164">
                  <c:v>88.319875529183804</c:v>
                </c:pt>
                <c:pt idx="6165">
                  <c:v>88.334420198833797</c:v>
                </c:pt>
                <c:pt idx="6166">
                  <c:v>88.3489626698112</c:v>
                </c:pt>
                <c:pt idx="6167">
                  <c:v>88.363502183688695</c:v>
                </c:pt>
                <c:pt idx="6168">
                  <c:v>88.378036613880795</c:v>
                </c:pt>
                <c:pt idx="6169">
                  <c:v>88.392575847410697</c:v>
                </c:pt>
                <c:pt idx="6170">
                  <c:v>88.407112374791794</c:v>
                </c:pt>
                <c:pt idx="6171">
                  <c:v>88.4216560823767</c:v>
                </c:pt>
                <c:pt idx="6172">
                  <c:v>88.436197788398601</c:v>
                </c:pt>
                <c:pt idx="6173">
                  <c:v>88.450736842120506</c:v>
                </c:pt>
                <c:pt idx="6174">
                  <c:v>88.465271135378799</c:v>
                </c:pt>
                <c:pt idx="6175">
                  <c:v>88.479810238407396</c:v>
                </c:pt>
                <c:pt idx="6176">
                  <c:v>88.494346578252504</c:v>
                </c:pt>
                <c:pt idx="6177">
                  <c:v>88.508890110484202</c:v>
                </c:pt>
                <c:pt idx="6178">
                  <c:v>88.5234318010653</c:v>
                </c:pt>
                <c:pt idx="6179">
                  <c:v>88.537970873929098</c:v>
                </c:pt>
                <c:pt idx="6180">
                  <c:v>88.552505038837296</c:v>
                </c:pt>
                <c:pt idx="6181">
                  <c:v>88.567044170042095</c:v>
                </c:pt>
                <c:pt idx="6182">
                  <c:v>88.581580696956493</c:v>
                </c:pt>
                <c:pt idx="6183">
                  <c:v>88.596124289803299</c:v>
                </c:pt>
                <c:pt idx="6184">
                  <c:v>88.610665741148907</c:v>
                </c:pt>
                <c:pt idx="6185">
                  <c:v>88.625204744753106</c:v>
                </c:pt>
                <c:pt idx="6186">
                  <c:v>88.639739114539196</c:v>
                </c:pt>
                <c:pt idx="6187">
                  <c:v>88.654278265850706</c:v>
                </c:pt>
                <c:pt idx="6188">
                  <c:v>88.668814834197505</c:v>
                </c:pt>
                <c:pt idx="6189">
                  <c:v>88.683358511404805</c:v>
                </c:pt>
                <c:pt idx="6190">
                  <c:v>88.697900142440801</c:v>
                </c:pt>
                <c:pt idx="6191">
                  <c:v>88.712439223101399</c:v>
                </c:pt>
                <c:pt idx="6192">
                  <c:v>88.726973424574595</c:v>
                </c:pt>
                <c:pt idx="6193">
                  <c:v>88.741512613256702</c:v>
                </c:pt>
                <c:pt idx="6194">
                  <c:v>88.756049407964397</c:v>
                </c:pt>
                <c:pt idx="6195">
                  <c:v>88.770593484238503</c:v>
                </c:pt>
                <c:pt idx="6196">
                  <c:v>88.785135584571805</c:v>
                </c:pt>
                <c:pt idx="6197">
                  <c:v>88.799675375172995</c:v>
                </c:pt>
                <c:pt idx="6198">
                  <c:v>88.8142103730261</c:v>
                </c:pt>
                <c:pt idx="6199">
                  <c:v>88.828750463467202</c:v>
                </c:pt>
                <c:pt idx="6200">
                  <c:v>88.843287880736497</c:v>
                </c:pt>
                <c:pt idx="6201">
                  <c:v>88.857832584009898</c:v>
                </c:pt>
                <c:pt idx="6202">
                  <c:v>88.872375494323407</c:v>
                </c:pt>
                <c:pt idx="6203">
                  <c:v>88.886915757991602</c:v>
                </c:pt>
                <c:pt idx="6204">
                  <c:v>88.901451268374103</c:v>
                </c:pt>
                <c:pt idx="6205">
                  <c:v>88.915991704779799</c:v>
                </c:pt>
                <c:pt idx="6206">
                  <c:v>88.930529445846304</c:v>
                </c:pt>
                <c:pt idx="6207">
                  <c:v>88.945074249529597</c:v>
                </c:pt>
                <c:pt idx="6208">
                  <c:v>88.9596170196629</c:v>
                </c:pt>
                <c:pt idx="6209">
                  <c:v>88.974157268503006</c:v>
                </c:pt>
                <c:pt idx="6210">
                  <c:v>88.988692996690304</c:v>
                </c:pt>
                <c:pt idx="6211">
                  <c:v>89</c:v>
                </c:pt>
                <c:pt idx="6212">
                  <c:v>89.014538022240004</c:v>
                </c:pt>
                <c:pt idx="6213">
                  <c:v>89.029082663519006</c:v>
                </c:pt>
                <c:pt idx="6214">
                  <c:v>89.043625691467099</c:v>
                </c:pt>
                <c:pt idx="6215">
                  <c:v>89.058166229470004</c:v>
                </c:pt>
                <c:pt idx="6216">
                  <c:v>89.072702205536004</c:v>
                </c:pt>
                <c:pt idx="6217">
                  <c:v>89.087245611956405</c:v>
                </c:pt>
                <c:pt idx="6218">
                  <c:v>89.1017873735248</c:v>
                </c:pt>
                <c:pt idx="6219">
                  <c:v>89.1163278700962</c:v>
                </c:pt>
                <c:pt idx="6220">
                  <c:v>89.130862755970398</c:v>
                </c:pt>
                <c:pt idx="6221">
                  <c:v>89.145405415724596</c:v>
                </c:pt>
                <c:pt idx="6222">
                  <c:v>89.159946721587701</c:v>
                </c:pt>
                <c:pt idx="6223">
                  <c:v>89.174486543120196</c:v>
                </c:pt>
                <c:pt idx="6224">
                  <c:v>89.189020991795999</c:v>
                </c:pt>
                <c:pt idx="6225">
                  <c:v>89.203563188410598</c:v>
                </c:pt>
                <c:pt idx="6226">
                  <c:v>89.218104330893595</c:v>
                </c:pt>
                <c:pt idx="6227">
                  <c:v>89.232644028552301</c:v>
                </c:pt>
                <c:pt idx="6228">
                  <c:v>89.247178529237303</c:v>
                </c:pt>
                <c:pt idx="6229">
                  <c:v>89.261720928179898</c:v>
                </c:pt>
                <c:pt idx="6230">
                  <c:v>89.276262153394597</c:v>
                </c:pt>
                <c:pt idx="6231">
                  <c:v>89.290802271765799</c:v>
                </c:pt>
                <c:pt idx="6232">
                  <c:v>89.305337073475897</c:v>
                </c:pt>
                <c:pt idx="6233">
                  <c:v>89.319879856340606</c:v>
                </c:pt>
                <c:pt idx="6234">
                  <c:v>89.334421319233996</c:v>
                </c:pt>
                <c:pt idx="6235">
                  <c:v>89.348961279117304</c:v>
                </c:pt>
                <c:pt idx="6236">
                  <c:v>89.363496088306704</c:v>
                </c:pt>
                <c:pt idx="6237">
                  <c:v>89.378038669858398</c:v>
                </c:pt>
                <c:pt idx="6238">
                  <c:v>89.3925798538137</c:v>
                </c:pt>
                <c:pt idx="6239">
                  <c:v>89.407119753497298</c:v>
                </c:pt>
                <c:pt idx="6240">
                  <c:v>89.421654238680304</c:v>
                </c:pt>
                <c:pt idx="6241">
                  <c:v>89.436196379139304</c:v>
                </c:pt>
                <c:pt idx="6242">
                  <c:v>89.450737194980206</c:v>
                </c:pt>
                <c:pt idx="6243">
                  <c:v>89.465276567992802</c:v>
                </c:pt>
                <c:pt idx="6244">
                  <c:v>89.479810437743694</c:v>
                </c:pt>
                <c:pt idx="6245">
                  <c:v>89.494352127779393</c:v>
                </c:pt>
                <c:pt idx="6246">
                  <c:v>89.508892589965797</c:v>
                </c:pt>
                <c:pt idx="6247">
                  <c:v>89.523431719900998</c:v>
                </c:pt>
                <c:pt idx="6248">
                  <c:v>89.537965456272801</c:v>
                </c:pt>
                <c:pt idx="6249">
                  <c:v>89.552506878748801</c:v>
                </c:pt>
                <c:pt idx="6250">
                  <c:v>89.567046856848293</c:v>
                </c:pt>
                <c:pt idx="6251">
                  <c:v>89.581585510952806</c:v>
                </c:pt>
                <c:pt idx="6252">
                  <c:v>89.596118847952695</c:v>
                </c:pt>
                <c:pt idx="6253">
                  <c:v>89.610660006421796</c:v>
                </c:pt>
                <c:pt idx="6254">
                  <c:v>89.625199924352302</c:v>
                </c:pt>
                <c:pt idx="6255">
                  <c:v>89.639738520513703</c:v>
                </c:pt>
                <c:pt idx="6256">
                  <c:v>89.654271758560597</c:v>
                </c:pt>
                <c:pt idx="6257">
                  <c:v>89.668812939290206</c:v>
                </c:pt>
                <c:pt idx="6258">
                  <c:v>89.683352906879804</c:v>
                </c:pt>
                <c:pt idx="6259">
                  <c:v>89.697891770551394</c:v>
                </c:pt>
                <c:pt idx="6260">
                  <c:v>89.712425301780499</c:v>
                </c:pt>
                <c:pt idx="6261">
                  <c:v>89.726966794385902</c:v>
                </c:pt>
                <c:pt idx="6262">
                  <c:v>89.741506992559806</c:v>
                </c:pt>
                <c:pt idx="6263">
                  <c:v>89.756046075889898</c:v>
                </c:pt>
                <c:pt idx="6264">
                  <c:v>89.770580073605103</c:v>
                </c:pt>
                <c:pt idx="6265">
                  <c:v>89.785122241274706</c:v>
                </c:pt>
                <c:pt idx="6266">
                  <c:v>89.799663316520594</c:v>
                </c:pt>
                <c:pt idx="6267">
                  <c:v>89.814203319854201</c:v>
                </c:pt>
                <c:pt idx="6268">
                  <c:v>89.828738048680904</c:v>
                </c:pt>
                <c:pt idx="6269">
                  <c:v>89.843280941623405</c:v>
                </c:pt>
                <c:pt idx="6270">
                  <c:v>89.857822797653597</c:v>
                </c:pt>
                <c:pt idx="6271">
                  <c:v>89.872363388754394</c:v>
                </c:pt>
                <c:pt idx="6272">
                  <c:v>89.886898927438693</c:v>
                </c:pt>
                <c:pt idx="6273">
                  <c:v>89.901442435219806</c:v>
                </c:pt>
                <c:pt idx="6274">
                  <c:v>89.915984679875294</c:v>
                </c:pt>
                <c:pt idx="6275">
                  <c:v>89.930525646211606</c:v>
                </c:pt>
                <c:pt idx="6276">
                  <c:v>89.945061794610695</c:v>
                </c:pt>
                <c:pt idx="6277">
                  <c:v>89.959605638948204</c:v>
                </c:pt>
                <c:pt idx="6278">
                  <c:v>89.9741482182623</c:v>
                </c:pt>
                <c:pt idx="6279">
                  <c:v>89.988689654264206</c:v>
                </c:pt>
                <c:pt idx="6280">
                  <c:v>90</c:v>
                </c:pt>
                <c:pt idx="6281">
                  <c:v>90.014543510502605</c:v>
                </c:pt>
                <c:pt idx="6282">
                  <c:v>90.029082869919407</c:v>
                </c:pt>
                <c:pt idx="6283">
                  <c:v>90.043618127696405</c:v>
                </c:pt>
                <c:pt idx="6284">
                  <c:v>90.058150600009199</c:v>
                </c:pt>
                <c:pt idx="6285">
                  <c:v>90.072691597867404</c:v>
                </c:pt>
                <c:pt idx="6286">
                  <c:v>90.087231786802505</c:v>
                </c:pt>
                <c:pt idx="6287">
                  <c:v>90.101771222714603</c:v>
                </c:pt>
                <c:pt idx="6288">
                  <c:v>90.116305923290795</c:v>
                </c:pt>
                <c:pt idx="6289">
                  <c:v>90.130848591320799</c:v>
                </c:pt>
                <c:pt idx="6290">
                  <c:v>90.145390390429299</c:v>
                </c:pt>
                <c:pt idx="6291">
                  <c:v>90.159930887936497</c:v>
                </c:pt>
                <c:pt idx="6292">
                  <c:v>90.174466171194695</c:v>
                </c:pt>
                <c:pt idx="6293">
                  <c:v>90.189009518836301</c:v>
                </c:pt>
                <c:pt idx="6294">
                  <c:v>90.203551655990694</c:v>
                </c:pt>
                <c:pt idx="6295">
                  <c:v>90.218092555241</c:v>
                </c:pt>
                <c:pt idx="6296">
                  <c:v>90.232628234868898</c:v>
                </c:pt>
                <c:pt idx="6297">
                  <c:v>90.247171814942703</c:v>
                </c:pt>
                <c:pt idx="6298">
                  <c:v>90.261713955571096</c:v>
                </c:pt>
                <c:pt idx="6299">
                  <c:v>90.276254915139504</c:v>
                </c:pt>
                <c:pt idx="6300">
                  <c:v>90.290790635034696</c:v>
                </c:pt>
                <c:pt idx="6301">
                  <c:v>90.305334197402303</c:v>
                </c:pt>
                <c:pt idx="6302">
                  <c:v>90.319876557772901</c:v>
                </c:pt>
                <c:pt idx="6303">
                  <c:v>90.334417891167206</c:v>
                </c:pt>
                <c:pt idx="6304">
                  <c:v>90.348953749664602</c:v>
                </c:pt>
                <c:pt idx="6305">
                  <c:v>90.363497483571706</c:v>
                </c:pt>
                <c:pt idx="6306">
                  <c:v>90.378039858316399</c:v>
                </c:pt>
                <c:pt idx="6307">
                  <c:v>90.392581029566898</c:v>
                </c:pt>
                <c:pt idx="6308">
                  <c:v>90.407116826853596</c:v>
                </c:pt>
                <c:pt idx="6309">
                  <c:v>90.421660686181596</c:v>
                </c:pt>
                <c:pt idx="6310">
                  <c:v>90.436203335204993</c:v>
                </c:pt>
                <c:pt idx="6311">
                  <c:v>90.450744743193496</c:v>
                </c:pt>
                <c:pt idx="6312">
                  <c:v>90.465280906371106</c:v>
                </c:pt>
                <c:pt idx="6313">
                  <c:v>90.479825085863595</c:v>
                </c:pt>
                <c:pt idx="6314">
                  <c:v>90.494367954451903</c:v>
                </c:pt>
                <c:pt idx="6315">
                  <c:v>90.5089096341501</c:v>
                </c:pt>
                <c:pt idx="6316">
                  <c:v>90.523445964564601</c:v>
                </c:pt>
                <c:pt idx="6317">
                  <c:v>90.537990271964503</c:v>
                </c:pt>
                <c:pt idx="6318">
                  <c:v>90.552533244565197</c:v>
                </c:pt>
                <c:pt idx="6319">
                  <c:v>90.567074908053399</c:v>
                </c:pt>
                <c:pt idx="6320">
                  <c:v>90.581611124599704</c:v>
                </c:pt>
                <c:pt idx="6321">
                  <c:v>90.596155441891796</c:v>
                </c:pt>
                <c:pt idx="6322">
                  <c:v>90.610698399998796</c:v>
                </c:pt>
                <c:pt idx="6323">
                  <c:v>90.625240015243094</c:v>
                </c:pt>
                <c:pt idx="6324">
                  <c:v>90.639776372712106</c:v>
                </c:pt>
                <c:pt idx="6325">
                  <c:v>90.6543206722489</c:v>
                </c:pt>
                <c:pt idx="6326">
                  <c:v>90.668863644980206</c:v>
                </c:pt>
                <c:pt idx="6327">
                  <c:v>90.683405479868995</c:v>
                </c:pt>
                <c:pt idx="6328">
                  <c:v>90.697941864365802</c:v>
                </c:pt>
                <c:pt idx="6329">
                  <c:v>90.712486417781406</c:v>
                </c:pt>
                <c:pt idx="6330">
                  <c:v>90.727029735216604</c:v>
                </c:pt>
                <c:pt idx="6331">
                  <c:v>90.741572194463998</c:v>
                </c:pt>
                <c:pt idx="6332">
                  <c:v>90.756109230551502</c:v>
                </c:pt>
                <c:pt idx="6333">
                  <c:v>90.770654358657893</c:v>
                </c:pt>
                <c:pt idx="6334">
                  <c:v>90.785198225660395</c:v>
                </c:pt>
                <c:pt idx="6335">
                  <c:v>90.799740867920704</c:v>
                </c:pt>
                <c:pt idx="6336">
                  <c:v>90.814278372530794</c:v>
                </c:pt>
                <c:pt idx="6337">
                  <c:v>90.828823667556904</c:v>
                </c:pt>
                <c:pt idx="6338">
                  <c:v>90.843367751519494</c:v>
                </c:pt>
                <c:pt idx="6339">
                  <c:v>90.857911016636905</c:v>
                </c:pt>
                <c:pt idx="6340">
                  <c:v>90.872448729003693</c:v>
                </c:pt>
                <c:pt idx="6341">
                  <c:v>90.886994221751706</c:v>
                </c:pt>
                <c:pt idx="6342">
                  <c:v>90.901538273062002</c:v>
                </c:pt>
                <c:pt idx="6343">
                  <c:v>90.916080982064102</c:v>
                </c:pt>
                <c:pt idx="6344">
                  <c:v>90.930618284241106</c:v>
                </c:pt>
                <c:pt idx="6345">
                  <c:v>90.945163449138803</c:v>
                </c:pt>
                <c:pt idx="6346">
                  <c:v>90.959707262624093</c:v>
                </c:pt>
                <c:pt idx="6347">
                  <c:v>90.974249572431404</c:v>
                </c:pt>
                <c:pt idx="6348">
                  <c:v>90.988786426632601</c:v>
                </c:pt>
                <c:pt idx="6349">
                  <c:v>91</c:v>
                </c:pt>
                <c:pt idx="6350">
                  <c:v>91.014542891580703</c:v>
                </c:pt>
                <c:pt idx="6351">
                  <c:v>91.029082880328403</c:v>
                </c:pt>
                <c:pt idx="6352">
                  <c:v>91.043619099508504</c:v>
                </c:pt>
                <c:pt idx="6353">
                  <c:v>91.0581633262548</c:v>
                </c:pt>
                <c:pt idx="6354">
                  <c:v>91.072706376555701</c:v>
                </c:pt>
                <c:pt idx="6355">
                  <c:v>91.087248131388506</c:v>
                </c:pt>
                <c:pt idx="6356">
                  <c:v>91.101784606862594</c:v>
                </c:pt>
                <c:pt idx="6357">
                  <c:v>91.116328972408795</c:v>
                </c:pt>
                <c:pt idx="6358">
                  <c:v>91.130871966810503</c:v>
                </c:pt>
                <c:pt idx="6359">
                  <c:v>91.145413596753897</c:v>
                </c:pt>
                <c:pt idx="6360">
                  <c:v>91.159950181415994</c:v>
                </c:pt>
                <c:pt idx="6361">
                  <c:v>91.174494450588497</c:v>
                </c:pt>
                <c:pt idx="6362">
                  <c:v>91.189037382297698</c:v>
                </c:pt>
                <c:pt idx="6363">
                  <c:v>91.203579415780894</c:v>
                </c:pt>
                <c:pt idx="6364">
                  <c:v>91.218116080123707</c:v>
                </c:pt>
                <c:pt idx="6365">
                  <c:v>91.232660317907403</c:v>
                </c:pt>
                <c:pt idx="6366">
                  <c:v>91.247203363889795</c:v>
                </c:pt>
                <c:pt idx="6367">
                  <c:v>91.261745046607004</c:v>
                </c:pt>
                <c:pt idx="6368">
                  <c:v>91.276281562497502</c:v>
                </c:pt>
                <c:pt idx="6369">
                  <c:v>91.290825958295997</c:v>
                </c:pt>
                <c:pt idx="6370">
                  <c:v>91.305368922916003</c:v>
                </c:pt>
                <c:pt idx="6371">
                  <c:v>91.319910304459796</c:v>
                </c:pt>
                <c:pt idx="6372">
                  <c:v>91.334446858610093</c:v>
                </c:pt>
                <c:pt idx="6373">
                  <c:v>91.348991094129602</c:v>
                </c:pt>
                <c:pt idx="6374">
                  <c:v>91.363534202018599</c:v>
                </c:pt>
                <c:pt idx="6375">
                  <c:v>91.378076076558699</c:v>
                </c:pt>
                <c:pt idx="6376">
                  <c:v>91.392612640171706</c:v>
                </c:pt>
                <c:pt idx="6377">
                  <c:v>91.407157325542997</c:v>
                </c:pt>
                <c:pt idx="6378">
                  <c:v>91.421701033943293</c:v>
                </c:pt>
                <c:pt idx="6379">
                  <c:v>91.436243463432007</c:v>
                </c:pt>
                <c:pt idx="6380">
                  <c:v>91.450780805983797</c:v>
                </c:pt>
                <c:pt idx="6381">
                  <c:v>91.465326088168595</c:v>
                </c:pt>
                <c:pt idx="6382">
                  <c:v>91.479870140289506</c:v>
                </c:pt>
                <c:pt idx="6383">
                  <c:v>91.494413476575502</c:v>
                </c:pt>
                <c:pt idx="6384">
                  <c:v>91.508951407261094</c:v>
                </c:pt>
                <c:pt idx="6385">
                  <c:v>91.523497144157602</c:v>
                </c:pt>
                <c:pt idx="6386">
                  <c:v>91.538041745831705</c:v>
                </c:pt>
                <c:pt idx="6387">
                  <c:v>91.552585199727105</c:v>
                </c:pt>
                <c:pt idx="6388">
                  <c:v>91.567123382433195</c:v>
                </c:pt>
                <c:pt idx="6389">
                  <c:v>91.581669638166204</c:v>
                </c:pt>
                <c:pt idx="6390">
                  <c:v>91.596214587895901</c:v>
                </c:pt>
                <c:pt idx="6391">
                  <c:v>91.610758318412707</c:v>
                </c:pt>
                <c:pt idx="6392">
                  <c:v>91.6252968111679</c:v>
                </c:pt>
                <c:pt idx="6393">
                  <c:v>91.639843195706405</c:v>
                </c:pt>
                <c:pt idx="6394">
                  <c:v>91.654388440801597</c:v>
                </c:pt>
                <c:pt idx="6395">
                  <c:v>91.668932250970698</c:v>
                </c:pt>
                <c:pt idx="6396">
                  <c:v>91.683470824461295</c:v>
                </c:pt>
                <c:pt idx="6397">
                  <c:v>91.698016884139406</c:v>
                </c:pt>
                <c:pt idx="6398">
                  <c:v>91.712561492896398</c:v>
                </c:pt>
                <c:pt idx="6399">
                  <c:v>91.727105047485495</c:v>
                </c:pt>
                <c:pt idx="6400">
                  <c:v>91.741643085901799</c:v>
                </c:pt>
                <c:pt idx="6401">
                  <c:v>91.756188814547002</c:v>
                </c:pt>
                <c:pt idx="6402">
                  <c:v>91.770733061191507</c:v>
                </c:pt>
                <c:pt idx="6403">
                  <c:v>91.785275900097005</c:v>
                </c:pt>
                <c:pt idx="6404">
                  <c:v>91.799813526779005</c:v>
                </c:pt>
                <c:pt idx="6405">
                  <c:v>91.814359177252598</c:v>
                </c:pt>
                <c:pt idx="6406">
                  <c:v>91.828903529819797</c:v>
                </c:pt>
                <c:pt idx="6407">
                  <c:v>91.843446959612393</c:v>
                </c:pt>
                <c:pt idx="6408">
                  <c:v>91.857985068288102</c:v>
                </c:pt>
                <c:pt idx="6409">
                  <c:v>91.872530805468401</c:v>
                </c:pt>
                <c:pt idx="6410">
                  <c:v>91.887075426396706</c:v>
                </c:pt>
                <c:pt idx="6411">
                  <c:v>91.901618687453805</c:v>
                </c:pt>
                <c:pt idx="6412">
                  <c:v>91.916156643113297</c:v>
                </c:pt>
                <c:pt idx="6413">
                  <c:v>91.930702612001397</c:v>
                </c:pt>
                <c:pt idx="6414">
                  <c:v>91.945247341733904</c:v>
                </c:pt>
                <c:pt idx="6415">
                  <c:v>91.959790646093694</c:v>
                </c:pt>
                <c:pt idx="6416">
                  <c:v>91.974328761848795</c:v>
                </c:pt>
                <c:pt idx="6417">
                  <c:v>91.988874668474196</c:v>
                </c:pt>
                <c:pt idx="6418">
                  <c:v>92</c:v>
                </c:pt>
                <c:pt idx="6419">
                  <c:v>92.014543502641899</c:v>
                </c:pt>
                <c:pt idx="6420">
                  <c:v>92.029078117585797</c:v>
                </c:pt>
                <c:pt idx="6421">
                  <c:v>92.043615653737703</c:v>
                </c:pt>
                <c:pt idx="6422">
                  <c:v>92.058152166788005</c:v>
                </c:pt>
                <c:pt idx="6423">
                  <c:v>92.072697218043004</c:v>
                </c:pt>
                <c:pt idx="6424">
                  <c:v>92.087240985167199</c:v>
                </c:pt>
                <c:pt idx="6425">
                  <c:v>92.101782390800096</c:v>
                </c:pt>
                <c:pt idx="6426">
                  <c:v>92.116319526630804</c:v>
                </c:pt>
                <c:pt idx="6427">
                  <c:v>92.130861640567602</c:v>
                </c:pt>
                <c:pt idx="6428">
                  <c:v>92.145401598602902</c:v>
                </c:pt>
                <c:pt idx="6429">
                  <c:v>92.159949153226506</c:v>
                </c:pt>
                <c:pt idx="6430">
                  <c:v>92.174494885353198</c:v>
                </c:pt>
                <c:pt idx="6431">
                  <c:v>92.189038111542899</c:v>
                </c:pt>
                <c:pt idx="6432">
                  <c:v>92.203576711753897</c:v>
                </c:pt>
                <c:pt idx="6433">
                  <c:v>92.218120180808995</c:v>
                </c:pt>
                <c:pt idx="6434">
                  <c:v>92.232661181902998</c:v>
                </c:pt>
                <c:pt idx="6435">
                  <c:v>92.247209489569599</c:v>
                </c:pt>
                <c:pt idx="6436">
                  <c:v>92.261755812350003</c:v>
                </c:pt>
                <c:pt idx="6437">
                  <c:v>92.276299580732697</c:v>
                </c:pt>
                <c:pt idx="6438">
                  <c:v>92.290838591635705</c:v>
                </c:pt>
                <c:pt idx="6439">
                  <c:v>92.305382395266307</c:v>
                </c:pt>
                <c:pt idx="6440">
                  <c:v>92.319923574130101</c:v>
                </c:pt>
                <c:pt idx="6441">
                  <c:v>92.334471898273605</c:v>
                </c:pt>
                <c:pt idx="6442">
                  <c:v>92.349018198571201</c:v>
                </c:pt>
                <c:pt idx="6443">
                  <c:v>92.363561888703003</c:v>
                </c:pt>
                <c:pt idx="6444">
                  <c:v>92.378100863752906</c:v>
                </c:pt>
                <c:pt idx="6445">
                  <c:v>92.3926446209868</c:v>
                </c:pt>
                <c:pt idx="6446">
                  <c:v>92.4071856912784</c:v>
                </c:pt>
                <c:pt idx="6447">
                  <c:v>92.421733920478204</c:v>
                </c:pt>
                <c:pt idx="6448">
                  <c:v>92.436280166695894</c:v>
                </c:pt>
                <c:pt idx="6449">
                  <c:v>92.4508238854132</c:v>
                </c:pt>
                <c:pt idx="6450">
                  <c:v>92.465362679797195</c:v>
                </c:pt>
                <c:pt idx="6451">
                  <c:v>92.479906335073494</c:v>
                </c:pt>
                <c:pt idx="6452">
                  <c:v>92.494447401636705</c:v>
                </c:pt>
                <c:pt idx="6453">
                  <c:v>92.508995719656795</c:v>
                </c:pt>
                <c:pt idx="6454">
                  <c:v>92.523542019629801</c:v>
                </c:pt>
                <c:pt idx="6455">
                  <c:v>92.538085797555496</c:v>
                </c:pt>
                <c:pt idx="6456">
                  <c:v>92.552624824063301</c:v>
                </c:pt>
                <c:pt idx="6457">
                  <c:v>92.567168777264499</c:v>
                </c:pt>
                <c:pt idx="6458">
                  <c:v>92.581710300104902</c:v>
                </c:pt>
                <c:pt idx="6459">
                  <c:v>92.596259043889603</c:v>
                </c:pt>
                <c:pt idx="6460">
                  <c:v>92.610805835395894</c:v>
                </c:pt>
                <c:pt idx="6461">
                  <c:v>92.625350260125501</c:v>
                </c:pt>
                <c:pt idx="6462">
                  <c:v>92.639889947210406</c:v>
                </c:pt>
                <c:pt idx="6463">
                  <c:v>92.654434579575806</c:v>
                </c:pt>
                <c:pt idx="6464">
                  <c:v>92.668976571577105</c:v>
                </c:pt>
                <c:pt idx="6465">
                  <c:v>92.683525850318802</c:v>
                </c:pt>
                <c:pt idx="6466">
                  <c:v>92.698073261100305</c:v>
                </c:pt>
                <c:pt idx="6467">
                  <c:v>92.712617904339197</c:v>
                </c:pt>
                <c:pt idx="6468">
                  <c:v>92.727157767285902</c:v>
                </c:pt>
                <c:pt idx="6469">
                  <c:v>92.741702684539106</c:v>
                </c:pt>
                <c:pt idx="6470">
                  <c:v>92.756245147391198</c:v>
                </c:pt>
                <c:pt idx="6471">
                  <c:v>92.770794676685895</c:v>
                </c:pt>
                <c:pt idx="6472">
                  <c:v>92.785342383478707</c:v>
                </c:pt>
                <c:pt idx="6473">
                  <c:v>92.799887419719994</c:v>
                </c:pt>
                <c:pt idx="6474">
                  <c:v>92.814427767167501</c:v>
                </c:pt>
                <c:pt idx="6475">
                  <c:v>92.828972979107306</c:v>
                </c:pt>
                <c:pt idx="6476">
                  <c:v>92.843515418888501</c:v>
                </c:pt>
                <c:pt idx="6477">
                  <c:v>92.858065117714702</c:v>
                </c:pt>
                <c:pt idx="6478">
                  <c:v>92.872613048482904</c:v>
                </c:pt>
                <c:pt idx="6479">
                  <c:v>92.887158195681394</c:v>
                </c:pt>
                <c:pt idx="6480">
                  <c:v>92.901698515245798</c:v>
                </c:pt>
                <c:pt idx="6481">
                  <c:v>92.916243833726597</c:v>
                </c:pt>
                <c:pt idx="6482">
                  <c:v>92.930786590220194</c:v>
                </c:pt>
                <c:pt idx="6483">
                  <c:v>92.945336402256203</c:v>
                </c:pt>
                <c:pt idx="6484">
                  <c:v>92.959884274299299</c:v>
                </c:pt>
                <c:pt idx="6485">
                  <c:v>92.974429414717406</c:v>
                </c:pt>
                <c:pt idx="6486">
                  <c:v>92.988969860788799</c:v>
                </c:pt>
                <c:pt idx="6487">
                  <c:v>93</c:v>
                </c:pt>
                <c:pt idx="6488">
                  <c:v>93.014542420277806</c:v>
                </c:pt>
                <c:pt idx="6489">
                  <c:v>93.029091404452799</c:v>
                </c:pt>
                <c:pt idx="6490">
                  <c:v>93.043638367160398</c:v>
                </c:pt>
                <c:pt idx="6491">
                  <c:v>93.058182926761205</c:v>
                </c:pt>
                <c:pt idx="6492">
                  <c:v>93.072722582147804</c:v>
                </c:pt>
                <c:pt idx="6493">
                  <c:v>93.087269734057998</c:v>
                </c:pt>
                <c:pt idx="6494">
                  <c:v>93.101815263949604</c:v>
                </c:pt>
                <c:pt idx="6495">
                  <c:v>93.116359199961295</c:v>
                </c:pt>
                <c:pt idx="6496">
                  <c:v>93.130897767771401</c:v>
                </c:pt>
                <c:pt idx="6497">
                  <c:v>93.145443954959703</c:v>
                </c:pt>
                <c:pt idx="6498">
                  <c:v>93.159988839330595</c:v>
                </c:pt>
                <c:pt idx="6499">
                  <c:v>93.174532491944603</c:v>
                </c:pt>
                <c:pt idx="6500">
                  <c:v>93.189070937081397</c:v>
                </c:pt>
                <c:pt idx="6501">
                  <c:v>93.203617353269706</c:v>
                </c:pt>
                <c:pt idx="6502">
                  <c:v>93.218162447275802</c:v>
                </c:pt>
                <c:pt idx="6503">
                  <c:v>93.232706259306894</c:v>
                </c:pt>
                <c:pt idx="6504">
                  <c:v>93.247244688381599</c:v>
                </c:pt>
                <c:pt idx="6505">
                  <c:v>93.261791075855697</c:v>
                </c:pt>
                <c:pt idx="6506">
                  <c:v>93.276336312919497</c:v>
                </c:pt>
                <c:pt idx="6507">
                  <c:v>93.290880057704101</c:v>
                </c:pt>
                <c:pt idx="6508">
                  <c:v>93.3054184096478</c:v>
                </c:pt>
                <c:pt idx="6509">
                  <c:v>93.319964615999595</c:v>
                </c:pt>
                <c:pt idx="6510">
                  <c:v>93.334509439860199</c:v>
                </c:pt>
                <c:pt idx="6511">
                  <c:v>93.349052795042695</c:v>
                </c:pt>
                <c:pt idx="6512">
                  <c:v>93.363590751701395</c:v>
                </c:pt>
                <c:pt idx="6513">
                  <c:v>93.378136594863605</c:v>
                </c:pt>
                <c:pt idx="6514">
                  <c:v>93.392681097633698</c:v>
                </c:pt>
                <c:pt idx="6515">
                  <c:v>93.407224520056104</c:v>
                </c:pt>
                <c:pt idx="6516">
                  <c:v>93.421762426856901</c:v>
                </c:pt>
                <c:pt idx="6517">
                  <c:v>93.436308171845397</c:v>
                </c:pt>
                <c:pt idx="6518">
                  <c:v>93.450852800348201</c:v>
                </c:pt>
                <c:pt idx="6519">
                  <c:v>93.465396124902796</c:v>
                </c:pt>
                <c:pt idx="6520">
                  <c:v>93.479934264333707</c:v>
                </c:pt>
                <c:pt idx="6521">
                  <c:v>93.494480489622205</c:v>
                </c:pt>
                <c:pt idx="6522">
                  <c:v>93.509025558741698</c:v>
                </c:pt>
                <c:pt idx="6523">
                  <c:v>93.523569614828503</c:v>
                </c:pt>
                <c:pt idx="6524">
                  <c:v>93.538108253594203</c:v>
                </c:pt>
                <c:pt idx="6525">
                  <c:v>93.552654997580504</c:v>
                </c:pt>
                <c:pt idx="6526">
                  <c:v>93.567200633493698</c:v>
                </c:pt>
                <c:pt idx="6527">
                  <c:v>93.581745049116194</c:v>
                </c:pt>
                <c:pt idx="6528">
                  <c:v>93.596284088783605</c:v>
                </c:pt>
                <c:pt idx="6529">
                  <c:v>93.610831138216298</c:v>
                </c:pt>
                <c:pt idx="6530">
                  <c:v>93.625377027015602</c:v>
                </c:pt>
                <c:pt idx="6531">
                  <c:v>93.639921413217195</c:v>
                </c:pt>
                <c:pt idx="6532">
                  <c:v>93.654460595300193</c:v>
                </c:pt>
                <c:pt idx="6533">
                  <c:v>93.669007543739994</c:v>
                </c:pt>
                <c:pt idx="6534">
                  <c:v>93.6835532011076</c:v>
                </c:pt>
                <c:pt idx="6535">
                  <c:v>93.698097643189499</c:v>
                </c:pt>
                <c:pt idx="6536">
                  <c:v>93.7126366073676</c:v>
                </c:pt>
                <c:pt idx="6537">
                  <c:v>93.727183302494396</c:v>
                </c:pt>
                <c:pt idx="6538">
                  <c:v>93.741728573220499</c:v>
                </c:pt>
                <c:pt idx="6539">
                  <c:v>93.756272286839305</c:v>
                </c:pt>
                <c:pt idx="6540">
                  <c:v>93.770810462282995</c:v>
                </c:pt>
                <c:pt idx="6541">
                  <c:v>93.785356356345602</c:v>
                </c:pt>
                <c:pt idx="6542">
                  <c:v>93.799901048545905</c:v>
                </c:pt>
                <c:pt idx="6543">
                  <c:v>93.8144442360135</c:v>
                </c:pt>
                <c:pt idx="6544">
                  <c:v>93.828982076354905</c:v>
                </c:pt>
                <c:pt idx="6545">
                  <c:v>93.843527726821804</c:v>
                </c:pt>
                <c:pt idx="6546">
                  <c:v>93.858071944940704</c:v>
                </c:pt>
                <c:pt idx="6547">
                  <c:v>93.872614708097601</c:v>
                </c:pt>
                <c:pt idx="6548">
                  <c:v>93.887152055590093</c:v>
                </c:pt>
                <c:pt idx="6549">
                  <c:v>93.901697413651405</c:v>
                </c:pt>
                <c:pt idx="6550">
                  <c:v>93.916241499651605</c:v>
                </c:pt>
                <c:pt idx="6551">
                  <c:v>93.930783907627998</c:v>
                </c:pt>
                <c:pt idx="6552">
                  <c:v>93.945321240834701</c:v>
                </c:pt>
                <c:pt idx="6553">
                  <c:v>93.959866293117997</c:v>
                </c:pt>
                <c:pt idx="6554">
                  <c:v>93.974409952574405</c:v>
                </c:pt>
                <c:pt idx="6555">
                  <c:v>93.988952021452803</c:v>
                </c:pt>
                <c:pt idx="6556">
                  <c:v>94</c:v>
                </c:pt>
                <c:pt idx="6557">
                  <c:v>94.014544077729497</c:v>
                </c:pt>
                <c:pt idx="6558">
                  <c:v>94.029084076691305</c:v>
                </c:pt>
                <c:pt idx="6559">
                  <c:v>94.043620112855606</c:v>
                </c:pt>
                <c:pt idx="6560">
                  <c:v>94.058153017223304</c:v>
                </c:pt>
                <c:pt idx="6561">
                  <c:v>94.072694469449601</c:v>
                </c:pt>
                <c:pt idx="6562">
                  <c:v>94.087235319983705</c:v>
                </c:pt>
                <c:pt idx="6563">
                  <c:v>94.101774792185395</c:v>
                </c:pt>
                <c:pt idx="6564">
                  <c:v>94.1163100513225</c:v>
                </c:pt>
                <c:pt idx="6565">
                  <c:v>94.130850680668999</c:v>
                </c:pt>
                <c:pt idx="6566">
                  <c:v>94.145389276260005</c:v>
                </c:pt>
                <c:pt idx="6567">
                  <c:v>94.159935153471096</c:v>
                </c:pt>
                <c:pt idx="6568">
                  <c:v>94.174479399445005</c:v>
                </c:pt>
                <c:pt idx="6569">
                  <c:v>94.189021165790706</c:v>
                </c:pt>
                <c:pt idx="6570">
                  <c:v>94.203558428582099</c:v>
                </c:pt>
                <c:pt idx="6571">
                  <c:v>94.218103514243893</c:v>
                </c:pt>
                <c:pt idx="6572">
                  <c:v>94.232647102255299</c:v>
                </c:pt>
                <c:pt idx="6573">
                  <c:v>94.247189548895506</c:v>
                </c:pt>
                <c:pt idx="6574">
                  <c:v>94.261726606130395</c:v>
                </c:pt>
                <c:pt idx="6575">
                  <c:v>94.2762686400593</c:v>
                </c:pt>
                <c:pt idx="6576">
                  <c:v>94.290808181322305</c:v>
                </c:pt>
                <c:pt idx="6577">
                  <c:v>94.305355125125999</c:v>
                </c:pt>
                <c:pt idx="6578">
                  <c:v>94.319900328927105</c:v>
                </c:pt>
                <c:pt idx="6579">
                  <c:v>94.334442977456604</c:v>
                </c:pt>
                <c:pt idx="6580">
                  <c:v>94.348981022440498</c:v>
                </c:pt>
                <c:pt idx="6581">
                  <c:v>94.363526808685094</c:v>
                </c:pt>
                <c:pt idx="6582">
                  <c:v>94.378071223932906</c:v>
                </c:pt>
                <c:pt idx="6583">
                  <c:v>94.392613779382501</c:v>
                </c:pt>
                <c:pt idx="6584">
                  <c:v>94.407151533077496</c:v>
                </c:pt>
                <c:pt idx="6585">
                  <c:v>94.421694315641304</c:v>
                </c:pt>
                <c:pt idx="6586">
                  <c:v>94.436234455546597</c:v>
                </c:pt>
                <c:pt idx="6587">
                  <c:v>94.450781660921606</c:v>
                </c:pt>
                <c:pt idx="6588">
                  <c:v>94.465327006371695</c:v>
                </c:pt>
                <c:pt idx="6589">
                  <c:v>94.479869578636198</c:v>
                </c:pt>
                <c:pt idx="6590">
                  <c:v>94.494407328354598</c:v>
                </c:pt>
                <c:pt idx="6591">
                  <c:v>94.508952721201993</c:v>
                </c:pt>
                <c:pt idx="6592">
                  <c:v>94.523496564076893</c:v>
                </c:pt>
                <c:pt idx="6593">
                  <c:v>94.538038920614596</c:v>
                </c:pt>
                <c:pt idx="6594">
                  <c:v>94.552575722724498</c:v>
                </c:pt>
                <c:pt idx="6595">
                  <c:v>94.567117438950106</c:v>
                </c:pt>
                <c:pt idx="6596">
                  <c:v>94.581656740796006</c:v>
                </c:pt>
                <c:pt idx="6597">
                  <c:v>94.596203292350296</c:v>
                </c:pt>
                <c:pt idx="6598">
                  <c:v>94.610748093162698</c:v>
                </c:pt>
                <c:pt idx="6599">
                  <c:v>94.625290204349398</c:v>
                </c:pt>
                <c:pt idx="6600">
                  <c:v>94.639827815780606</c:v>
                </c:pt>
                <c:pt idx="6601">
                  <c:v>94.654373228206097</c:v>
                </c:pt>
                <c:pt idx="6602">
                  <c:v>94.668917373442497</c:v>
                </c:pt>
                <c:pt idx="6603">
                  <c:v>94.683460225116406</c:v>
                </c:pt>
                <c:pt idx="6604">
                  <c:v>94.6979978039667</c:v>
                </c:pt>
                <c:pt idx="6605">
                  <c:v>94.712540253540794</c:v>
                </c:pt>
                <c:pt idx="6606">
                  <c:v>94.727080354623197</c:v>
                </c:pt>
                <c:pt idx="6607">
                  <c:v>94.741627674310394</c:v>
                </c:pt>
                <c:pt idx="6608">
                  <c:v>94.756173132116899</c:v>
                </c:pt>
                <c:pt idx="6609">
                  <c:v>94.770716221381406</c:v>
                </c:pt>
                <c:pt idx="6610">
                  <c:v>94.785254736079807</c:v>
                </c:pt>
                <c:pt idx="6611">
                  <c:v>94.799800819193294</c:v>
                </c:pt>
                <c:pt idx="6612">
                  <c:v>94.814345770021205</c:v>
                </c:pt>
                <c:pt idx="6613">
                  <c:v>94.828889402101893</c:v>
                </c:pt>
                <c:pt idx="6614">
                  <c:v>94.843427503535807</c:v>
                </c:pt>
                <c:pt idx="6615">
                  <c:v>94.857970639016401</c:v>
                </c:pt>
                <c:pt idx="6616">
                  <c:v>94.872511326306096</c:v>
                </c:pt>
                <c:pt idx="6617">
                  <c:v>94.887059122889895</c:v>
                </c:pt>
                <c:pt idx="6618">
                  <c:v>94.901605217676902</c:v>
                </c:pt>
                <c:pt idx="6619">
                  <c:v>94.916148917352501</c:v>
                </c:pt>
                <c:pt idx="6620">
                  <c:v>94.930687825162195</c:v>
                </c:pt>
                <c:pt idx="6621">
                  <c:v>94.945234412147698</c:v>
                </c:pt>
                <c:pt idx="6622">
                  <c:v>94.959779789027394</c:v>
                </c:pt>
                <c:pt idx="6623">
                  <c:v>94.974323680769203</c:v>
                </c:pt>
                <c:pt idx="6624">
                  <c:v>94.988862067841495</c:v>
                </c:pt>
                <c:pt idx="6625">
                  <c:v>95</c:v>
                </c:pt>
                <c:pt idx="6626">
                  <c:v>95.014541064104506</c:v>
                </c:pt>
                <c:pt idx="6627">
                  <c:v>95.029088396781702</c:v>
                </c:pt>
                <c:pt idx="6628">
                  <c:v>95.043633939181802</c:v>
                </c:pt>
                <c:pt idx="6629">
                  <c:v>95.058177389345204</c:v>
                </c:pt>
                <c:pt idx="6630">
                  <c:v>95.0727163716885</c:v>
                </c:pt>
                <c:pt idx="6631">
                  <c:v>95.0872626612597</c:v>
                </c:pt>
                <c:pt idx="6632">
                  <c:v>95.101807410796297</c:v>
                </c:pt>
                <c:pt idx="6633">
                  <c:v>95.116349979380601</c:v>
                </c:pt>
                <c:pt idx="6634">
                  <c:v>95.130888277662905</c:v>
                </c:pt>
                <c:pt idx="6635">
                  <c:v>95.145434123606293</c:v>
                </c:pt>
                <c:pt idx="6636">
                  <c:v>95.159978665971096</c:v>
                </c:pt>
                <c:pt idx="6637">
                  <c:v>95.174521989822395</c:v>
                </c:pt>
                <c:pt idx="6638">
                  <c:v>95.189060241550095</c:v>
                </c:pt>
                <c:pt idx="6639">
                  <c:v>95.203606542310695</c:v>
                </c:pt>
                <c:pt idx="6640">
                  <c:v>95.218151936499098</c:v>
                </c:pt>
                <c:pt idx="6641">
                  <c:v>95.2326960239876</c:v>
                </c:pt>
                <c:pt idx="6642">
                  <c:v>95.247235120366199</c:v>
                </c:pt>
                <c:pt idx="6643">
                  <c:v>95.261782060345396</c:v>
                </c:pt>
                <c:pt idx="6644">
                  <c:v>95.276327663221593</c:v>
                </c:pt>
                <c:pt idx="6645">
                  <c:v>95.290871748947694</c:v>
                </c:pt>
                <c:pt idx="6646">
                  <c:v>95.305410621389399</c:v>
                </c:pt>
                <c:pt idx="6647">
                  <c:v>95.319956966381</c:v>
                </c:pt>
                <c:pt idx="6648">
                  <c:v>95.334501781799602</c:v>
                </c:pt>
                <c:pt idx="6649">
                  <c:v>95.349045168064094</c:v>
                </c:pt>
                <c:pt idx="6650">
                  <c:v>95.363583713888204</c:v>
                </c:pt>
                <c:pt idx="6651">
                  <c:v>95.378129860913205</c:v>
                </c:pt>
                <c:pt idx="6652">
                  <c:v>95.392674850256697</c:v>
                </c:pt>
                <c:pt idx="6653">
                  <c:v>95.407218337432099</c:v>
                </c:pt>
                <c:pt idx="6654">
                  <c:v>95.421756522180004</c:v>
                </c:pt>
                <c:pt idx="6655">
                  <c:v>95.436302382036502</c:v>
                </c:pt>
                <c:pt idx="6656">
                  <c:v>95.450846844875002</c:v>
                </c:pt>
                <c:pt idx="6657">
                  <c:v>95.465389885752501</c:v>
                </c:pt>
                <c:pt idx="6658">
                  <c:v>95.479927964180902</c:v>
                </c:pt>
                <c:pt idx="6659">
                  <c:v>95.494473794428004</c:v>
                </c:pt>
                <c:pt idx="6660">
                  <c:v>95.509018318132703</c:v>
                </c:pt>
                <c:pt idx="6661">
                  <c:v>95.523561302282204</c:v>
                </c:pt>
                <c:pt idx="6662">
                  <c:v>95.538099071823893</c:v>
                </c:pt>
                <c:pt idx="6663">
                  <c:v>95.552644491710396</c:v>
                </c:pt>
                <c:pt idx="6664">
                  <c:v>95.567188638519895</c:v>
                </c:pt>
                <c:pt idx="6665">
                  <c:v>95.581731476424594</c:v>
                </c:pt>
                <c:pt idx="6666">
                  <c:v>95.596269109721305</c:v>
                </c:pt>
                <c:pt idx="6667">
                  <c:v>95.610814518607</c:v>
                </c:pt>
                <c:pt idx="6668">
                  <c:v>95.625358550391098</c:v>
                </c:pt>
                <c:pt idx="6669">
                  <c:v>95.639901516398098</c:v>
                </c:pt>
                <c:pt idx="6670">
                  <c:v>95.654439122787295</c:v>
                </c:pt>
                <c:pt idx="6671">
                  <c:v>95.668984231184893</c:v>
                </c:pt>
                <c:pt idx="6672">
                  <c:v>95.683528030370994</c:v>
                </c:pt>
                <c:pt idx="6673">
                  <c:v>95.698070610170603</c:v>
                </c:pt>
                <c:pt idx="6674">
                  <c:v>95.7126080230057</c:v>
                </c:pt>
                <c:pt idx="6675">
                  <c:v>95.727153332467097</c:v>
                </c:pt>
                <c:pt idx="6676">
                  <c:v>95.741697452630007</c:v>
                </c:pt>
                <c:pt idx="6677">
                  <c:v>95.756240448422105</c:v>
                </c:pt>
                <c:pt idx="6678">
                  <c:v>95.770778364018298</c:v>
                </c:pt>
                <c:pt idx="6679">
                  <c:v>95.785324365410403</c:v>
                </c:pt>
                <c:pt idx="6680">
                  <c:v>95.799869126802406</c:v>
                </c:pt>
                <c:pt idx="6681">
                  <c:v>95.8144128170333</c:v>
                </c:pt>
                <c:pt idx="6682">
                  <c:v>95.828951547827899</c:v>
                </c:pt>
                <c:pt idx="6683">
                  <c:v>95.843498055870697</c:v>
                </c:pt>
                <c:pt idx="6684">
                  <c:v>95.858043232466898</c:v>
                </c:pt>
                <c:pt idx="6685">
                  <c:v>95.872587605028599</c:v>
                </c:pt>
                <c:pt idx="6686">
                  <c:v>95.887126471444105</c:v>
                </c:pt>
                <c:pt idx="6687">
                  <c:v>95.901673029479099</c:v>
                </c:pt>
                <c:pt idx="6688">
                  <c:v>95.916218275830801</c:v>
                </c:pt>
                <c:pt idx="6689">
                  <c:v>95.930762167814393</c:v>
                </c:pt>
                <c:pt idx="6690">
                  <c:v>95.945300694206097</c:v>
                </c:pt>
                <c:pt idx="6691">
                  <c:v>95.959847136039997</c:v>
                </c:pt>
                <c:pt idx="6692">
                  <c:v>95.974392040390001</c:v>
                </c:pt>
                <c:pt idx="6693">
                  <c:v>95.988935557395195</c:v>
                </c:pt>
                <c:pt idx="6694">
                  <c:v>96</c:v>
                </c:pt>
                <c:pt idx="6695">
                  <c:v>96.0145456043537</c:v>
                </c:pt>
                <c:pt idx="6696">
                  <c:v>96.029087128438604</c:v>
                </c:pt>
                <c:pt idx="6697">
                  <c:v>96.043624702345397</c:v>
                </c:pt>
                <c:pt idx="6698">
                  <c:v>96.058159396845099</c:v>
                </c:pt>
                <c:pt idx="6699">
                  <c:v>96.072702528658795</c:v>
                </c:pt>
                <c:pt idx="6700">
                  <c:v>96.087244939797699</c:v>
                </c:pt>
                <c:pt idx="6701">
                  <c:v>96.101785996007195</c:v>
                </c:pt>
                <c:pt idx="6702">
                  <c:v>96.116322685619593</c:v>
                </c:pt>
                <c:pt idx="6703">
                  <c:v>96.130864756152903</c:v>
                </c:pt>
                <c:pt idx="6704">
                  <c:v>96.145404576229396</c:v>
                </c:pt>
                <c:pt idx="6705">
                  <c:v>96.159951847293996</c:v>
                </c:pt>
                <c:pt idx="6706">
                  <c:v>96.174497424944803</c:v>
                </c:pt>
                <c:pt idx="6707">
                  <c:v>96.189040484153693</c:v>
                </c:pt>
                <c:pt idx="6708">
                  <c:v>96.203578874684595</c:v>
                </c:pt>
                <c:pt idx="6709">
                  <c:v>96.218125132437805</c:v>
                </c:pt>
                <c:pt idx="6710">
                  <c:v>96.2326701545784</c:v>
                </c:pt>
                <c:pt idx="6711">
                  <c:v>96.247213884229097</c:v>
                </c:pt>
                <c:pt idx="6712">
                  <c:v>96.261752358218303</c:v>
                </c:pt>
                <c:pt idx="6713">
                  <c:v>96.276298574893801</c:v>
                </c:pt>
                <c:pt idx="6714">
                  <c:v>96.290843564173898</c:v>
                </c:pt>
                <c:pt idx="6715">
                  <c:v>96.305387310312895</c:v>
                </c:pt>
                <c:pt idx="6716">
                  <c:v>96.319925782302306</c:v>
                </c:pt>
                <c:pt idx="6717">
                  <c:v>96.334472276320199</c:v>
                </c:pt>
                <c:pt idx="6718">
                  <c:v>96.349017598985</c:v>
                </c:pt>
                <c:pt idx="6719">
                  <c:v>96.363561480037703</c:v>
                </c:pt>
                <c:pt idx="6720">
                  <c:v>96.378100141838203</c:v>
                </c:pt>
                <c:pt idx="6721">
                  <c:v>96.392646866665302</c:v>
                </c:pt>
                <c:pt idx="6722">
                  <c:v>96.407192483096594</c:v>
                </c:pt>
                <c:pt idx="6723">
                  <c:v>96.421736929441295</c:v>
                </c:pt>
                <c:pt idx="6724">
                  <c:v>96.436275811320002</c:v>
                </c:pt>
                <c:pt idx="6725">
                  <c:v>96.450822407110493</c:v>
                </c:pt>
                <c:pt idx="6726">
                  <c:v>96.465367577246298</c:v>
                </c:pt>
                <c:pt idx="6727">
                  <c:v>96.479911481894106</c:v>
                </c:pt>
                <c:pt idx="6728">
                  <c:v>96.494449934295204</c:v>
                </c:pt>
                <c:pt idx="6729">
                  <c:v>96.508996103212795</c:v>
                </c:pt>
                <c:pt idx="6730">
                  <c:v>96.523540732190497</c:v>
                </c:pt>
                <c:pt idx="6731">
                  <c:v>96.538084151736399</c:v>
                </c:pt>
                <c:pt idx="6732">
                  <c:v>96.5526219606502</c:v>
                </c:pt>
                <c:pt idx="6733">
                  <c:v>96.567167419135998</c:v>
                </c:pt>
                <c:pt idx="6734">
                  <c:v>96.581711469691498</c:v>
                </c:pt>
                <c:pt idx="6735">
                  <c:v>96.596254084322197</c:v>
                </c:pt>
                <c:pt idx="6736">
                  <c:v>96.610791404836206</c:v>
                </c:pt>
                <c:pt idx="6737">
                  <c:v>96.625336555370893</c:v>
                </c:pt>
                <c:pt idx="6738">
                  <c:v>96.639880301105094</c:v>
                </c:pt>
                <c:pt idx="6739">
                  <c:v>96.654422748838797</c:v>
                </c:pt>
                <c:pt idx="6740">
                  <c:v>96.668959888531404</c:v>
                </c:pt>
                <c:pt idx="6741">
                  <c:v>96.683505096207298</c:v>
                </c:pt>
                <c:pt idx="6742">
                  <c:v>96.698049209235194</c:v>
                </c:pt>
                <c:pt idx="6743">
                  <c:v>96.712591941071594</c:v>
                </c:pt>
                <c:pt idx="6744">
                  <c:v>96.727129484249701</c:v>
                </c:pt>
                <c:pt idx="6745">
                  <c:v>96.741675029257806</c:v>
                </c:pt>
                <c:pt idx="6746">
                  <c:v>96.756219255711898</c:v>
                </c:pt>
                <c:pt idx="6747">
                  <c:v>96.770762134443203</c:v>
                </c:pt>
                <c:pt idx="6748">
                  <c:v>96.785299928783303</c:v>
                </c:pt>
                <c:pt idx="6749">
                  <c:v>96.799845572678194</c:v>
                </c:pt>
                <c:pt idx="6750">
                  <c:v>96.814389981825897</c:v>
                </c:pt>
                <c:pt idx="6751">
                  <c:v>96.828933164550094</c:v>
                </c:pt>
                <c:pt idx="6752">
                  <c:v>96.843470875865506</c:v>
                </c:pt>
                <c:pt idx="6753">
                  <c:v>96.858016619622603</c:v>
                </c:pt>
                <c:pt idx="6754">
                  <c:v>96.872561217574201</c:v>
                </c:pt>
                <c:pt idx="6755">
                  <c:v>96.887104328110695</c:v>
                </c:pt>
                <c:pt idx="6756">
                  <c:v>96.901642204110303</c:v>
                </c:pt>
                <c:pt idx="6757">
                  <c:v>96.916188096033906</c:v>
                </c:pt>
                <c:pt idx="6758">
                  <c:v>96.930732639106495</c:v>
                </c:pt>
                <c:pt idx="6759">
                  <c:v>96.945276008591705</c:v>
                </c:pt>
                <c:pt idx="6760">
                  <c:v>96.959814178416394</c:v>
                </c:pt>
                <c:pt idx="6761">
                  <c:v>96.974360186478606</c:v>
                </c:pt>
                <c:pt idx="6762">
                  <c:v>96.9889050850243</c:v>
                </c:pt>
                <c:pt idx="6763">
                  <c:v>97</c:v>
                </c:pt>
                <c:pt idx="6764">
                  <c:v>97.014539199497193</c:v>
                </c:pt>
                <c:pt idx="6765">
                  <c:v>97.029085220012306</c:v>
                </c:pt>
                <c:pt idx="6766">
                  <c:v>97.043630120593093</c:v>
                </c:pt>
                <c:pt idx="6767">
                  <c:v>97.058174284298502</c:v>
                </c:pt>
                <c:pt idx="6768">
                  <c:v>97.072713408750303</c:v>
                </c:pt>
                <c:pt idx="6769">
                  <c:v>97.087260275591802</c:v>
                </c:pt>
                <c:pt idx="6770">
                  <c:v>97.101805968492101</c:v>
                </c:pt>
                <c:pt idx="6771">
                  <c:v>97.116350374318898</c:v>
                </c:pt>
                <c:pt idx="6772">
                  <c:v>97.130889620802506</c:v>
                </c:pt>
                <c:pt idx="6773">
                  <c:v>97.145436738404399</c:v>
                </c:pt>
                <c:pt idx="6774">
                  <c:v>97.159982632555199</c:v>
                </c:pt>
                <c:pt idx="6775">
                  <c:v>97.174527252001496</c:v>
                </c:pt>
                <c:pt idx="6776">
                  <c:v>97.189066908221093</c:v>
                </c:pt>
                <c:pt idx="6777">
                  <c:v>97.203614353053993</c:v>
                </c:pt>
                <c:pt idx="6778">
                  <c:v>97.218160475605004</c:v>
                </c:pt>
                <c:pt idx="6779">
                  <c:v>97.232705095502098</c:v>
                </c:pt>
                <c:pt idx="6780">
                  <c:v>97.247244534029093</c:v>
                </c:pt>
                <c:pt idx="6781">
                  <c:v>97.261791833537998</c:v>
                </c:pt>
                <c:pt idx="6782">
                  <c:v>97.276337790060694</c:v>
                </c:pt>
                <c:pt idx="6783">
                  <c:v>97.290882466194702</c:v>
                </c:pt>
                <c:pt idx="6784">
                  <c:v>97.305421903435104</c:v>
                </c:pt>
                <c:pt idx="6785">
                  <c:v>97.319969079363801</c:v>
                </c:pt>
                <c:pt idx="6786">
                  <c:v>97.334514904281704</c:v>
                </c:pt>
                <c:pt idx="6787">
                  <c:v>97.349059387645895</c:v>
                </c:pt>
                <c:pt idx="6788">
                  <c:v>97.363598523922704</c:v>
                </c:pt>
                <c:pt idx="6789">
                  <c:v>97.378145350655601</c:v>
                </c:pt>
                <c:pt idx="6790">
                  <c:v>97.392690961616495</c:v>
                </c:pt>
                <c:pt idx="6791">
                  <c:v>97.407234985866296</c:v>
                </c:pt>
                <c:pt idx="6792">
                  <c:v>97.421773713802594</c:v>
                </c:pt>
                <c:pt idx="6793">
                  <c:v>97.436320156692503</c:v>
                </c:pt>
                <c:pt idx="6794">
                  <c:v>97.450865222837507</c:v>
                </c:pt>
                <c:pt idx="6795">
                  <c:v>97.465408871552398</c:v>
                </c:pt>
                <c:pt idx="6796">
                  <c:v>97.479947087463103</c:v>
                </c:pt>
                <c:pt idx="6797">
                  <c:v>97.494492929128398</c:v>
                </c:pt>
                <c:pt idx="6798">
                  <c:v>97.509037289684201</c:v>
                </c:pt>
                <c:pt idx="6799">
                  <c:v>97.523580316471595</c:v>
                </c:pt>
                <c:pt idx="6800">
                  <c:v>97.538118001760395</c:v>
                </c:pt>
                <c:pt idx="6801">
                  <c:v>97.552663339691705</c:v>
                </c:pt>
                <c:pt idx="6802">
                  <c:v>97.567207437988998</c:v>
                </c:pt>
                <c:pt idx="6803">
                  <c:v>97.581750117427603</c:v>
                </c:pt>
                <c:pt idx="6804">
                  <c:v>97.596287575466405</c:v>
                </c:pt>
                <c:pt idx="6805">
                  <c:v>97.610832924749204</c:v>
                </c:pt>
                <c:pt idx="6806">
                  <c:v>97.625376932036005</c:v>
                </c:pt>
                <c:pt idx="6807">
                  <c:v>97.639919682078201</c:v>
                </c:pt>
                <c:pt idx="6808">
                  <c:v>97.654457094663599</c:v>
                </c:pt>
                <c:pt idx="6809">
                  <c:v>97.669002296160102</c:v>
                </c:pt>
                <c:pt idx="6810">
                  <c:v>97.683546317776504</c:v>
                </c:pt>
                <c:pt idx="6811">
                  <c:v>97.698088849406702</c:v>
                </c:pt>
                <c:pt idx="6812">
                  <c:v>97.712626088673602</c:v>
                </c:pt>
                <c:pt idx="6813">
                  <c:v>97.727171077668004</c:v>
                </c:pt>
                <c:pt idx="6814">
                  <c:v>97.7417148830353</c:v>
                </c:pt>
                <c:pt idx="6815">
                  <c:v>97.756257394498604</c:v>
                </c:pt>
                <c:pt idx="6816">
                  <c:v>97.770794549573196</c:v>
                </c:pt>
                <c:pt idx="6817">
                  <c:v>97.785339610865094</c:v>
                </c:pt>
                <c:pt idx="6818">
                  <c:v>97.799883284348596</c:v>
                </c:pt>
                <c:pt idx="6819">
                  <c:v>97.814425660787194</c:v>
                </c:pt>
                <c:pt idx="6820">
                  <c:v>97.828962697344295</c:v>
                </c:pt>
                <c:pt idx="6821">
                  <c:v>97.843507501370198</c:v>
                </c:pt>
                <c:pt idx="6822">
                  <c:v>97.8580511726243</c:v>
                </c:pt>
                <c:pt idx="6823">
                  <c:v>97.872593633499804</c:v>
                </c:pt>
                <c:pt idx="6824">
                  <c:v>97.887130977819893</c:v>
                </c:pt>
                <c:pt idx="6825">
                  <c:v>97.901676208393397</c:v>
                </c:pt>
                <c:pt idx="6826">
                  <c:v>97.916220388314699</c:v>
                </c:pt>
                <c:pt idx="6827">
                  <c:v>97.930763326624302</c:v>
                </c:pt>
                <c:pt idx="6828">
                  <c:v>97.945301044641099</c:v>
                </c:pt>
                <c:pt idx="6829">
                  <c:v>97.959846912841897</c:v>
                </c:pt>
                <c:pt idx="6830">
                  <c:v>97.974391533629003</c:v>
                </c:pt>
                <c:pt idx="6831">
                  <c:v>97.988934930510197</c:v>
                </c:pt>
                <c:pt idx="6832">
                  <c:v>98</c:v>
                </c:pt>
                <c:pt idx="6833">
                  <c:v>98.014545559469695</c:v>
                </c:pt>
                <c:pt idx="6834">
                  <c:v>98.0290871798409</c:v>
                </c:pt>
                <c:pt idx="6835">
                  <c:v>98.043624839790198</c:v>
                </c:pt>
                <c:pt idx="6836">
                  <c:v>98.058159599205496</c:v>
                </c:pt>
                <c:pt idx="6837">
                  <c:v>98.072702725018303</c:v>
                </c:pt>
                <c:pt idx="6838">
                  <c:v>98.0872450084603</c:v>
                </c:pt>
                <c:pt idx="6839">
                  <c:v>98.101786171155993</c:v>
                </c:pt>
                <c:pt idx="6840">
                  <c:v>98.116322844173794</c:v>
                </c:pt>
                <c:pt idx="6841">
                  <c:v>98.130867257663098</c:v>
                </c:pt>
                <c:pt idx="6842">
                  <c:v>98.145410579121304</c:v>
                </c:pt>
                <c:pt idx="6843">
                  <c:v>98.159952861321898</c:v>
                </c:pt>
                <c:pt idx="6844">
                  <c:v>98.174489681366893</c:v>
                </c:pt>
                <c:pt idx="6845">
                  <c:v>98.189034165650497</c:v>
                </c:pt>
                <c:pt idx="6846">
                  <c:v>98.203577472517694</c:v>
                </c:pt>
                <c:pt idx="6847">
                  <c:v>98.218119327141295</c:v>
                </c:pt>
                <c:pt idx="6848">
                  <c:v>98.232655905976699</c:v>
                </c:pt>
                <c:pt idx="6849">
                  <c:v>98.247200233339996</c:v>
                </c:pt>
                <c:pt idx="6850">
                  <c:v>98.261743221128597</c:v>
                </c:pt>
                <c:pt idx="6851">
                  <c:v>98.276285080826199</c:v>
                </c:pt>
                <c:pt idx="6852">
                  <c:v>98.290821571581603</c:v>
                </c:pt>
                <c:pt idx="6853">
                  <c:v>98.305365752621896</c:v>
                </c:pt>
                <c:pt idx="6854">
                  <c:v>98.319908677474203</c:v>
                </c:pt>
                <c:pt idx="6855">
                  <c:v>98.334450379710603</c:v>
                </c:pt>
                <c:pt idx="6856">
                  <c:v>98.348987038820198</c:v>
                </c:pt>
                <c:pt idx="6857">
                  <c:v>98.363531368864898</c:v>
                </c:pt>
                <c:pt idx="6858">
                  <c:v>98.378074649246898</c:v>
                </c:pt>
                <c:pt idx="6859">
                  <c:v>98.392616707362606</c:v>
                </c:pt>
                <c:pt idx="6860">
                  <c:v>98.4071536050904</c:v>
                </c:pt>
                <c:pt idx="6861">
                  <c:v>98.421698478163407</c:v>
                </c:pt>
                <c:pt idx="6862">
                  <c:v>98.436242113569406</c:v>
                </c:pt>
                <c:pt idx="6863">
                  <c:v>98.450784636722105</c:v>
                </c:pt>
                <c:pt idx="6864">
                  <c:v>98.465321789928893</c:v>
                </c:pt>
                <c:pt idx="6865">
                  <c:v>98.479866792146197</c:v>
                </c:pt>
                <c:pt idx="6866">
                  <c:v>98.494410742358795</c:v>
                </c:pt>
                <c:pt idx="6867">
                  <c:v>98.508953492374999</c:v>
                </c:pt>
                <c:pt idx="6868">
                  <c:v>98.523491109075195</c:v>
                </c:pt>
                <c:pt idx="6869">
                  <c:v>98.538036434734806</c:v>
                </c:pt>
                <c:pt idx="6870">
                  <c:v>98.552580586507602</c:v>
                </c:pt>
                <c:pt idx="6871">
                  <c:v>98.567123593207697</c:v>
                </c:pt>
                <c:pt idx="6872">
                  <c:v>98.581661438227499</c:v>
                </c:pt>
                <c:pt idx="6873">
                  <c:v>98.596207090572094</c:v>
                </c:pt>
                <c:pt idx="6874">
                  <c:v>98.6107515724119</c:v>
                </c:pt>
                <c:pt idx="6875">
                  <c:v>98.625294783991706</c:v>
                </c:pt>
                <c:pt idx="6876">
                  <c:v>98.639832865742207</c:v>
                </c:pt>
                <c:pt idx="6877">
                  <c:v>98.654378683792899</c:v>
                </c:pt>
                <c:pt idx="6878">
                  <c:v>98.668923382341902</c:v>
                </c:pt>
                <c:pt idx="6879">
                  <c:v>98.683467171272596</c:v>
                </c:pt>
                <c:pt idx="6880">
                  <c:v>98.698005515736597</c:v>
                </c:pt>
                <c:pt idx="6881">
                  <c:v>98.712551544561805</c:v>
                </c:pt>
                <c:pt idx="6882">
                  <c:v>98.727096162411101</c:v>
                </c:pt>
                <c:pt idx="6883">
                  <c:v>98.741639516865803</c:v>
                </c:pt>
                <c:pt idx="6884">
                  <c:v>98.756177575413702</c:v>
                </c:pt>
                <c:pt idx="6885">
                  <c:v>98.770723465840803</c:v>
                </c:pt>
                <c:pt idx="6886">
                  <c:v>98.785268305883505</c:v>
                </c:pt>
                <c:pt idx="6887">
                  <c:v>98.799812105471801</c:v>
                </c:pt>
                <c:pt idx="6888">
                  <c:v>98.814350449083193</c:v>
                </c:pt>
                <c:pt idx="6889">
                  <c:v>98.828896517303306</c:v>
                </c:pt>
                <c:pt idx="6890">
                  <c:v>98.8434413487619</c:v>
                </c:pt>
                <c:pt idx="6891">
                  <c:v>98.857984932825801</c:v>
                </c:pt>
                <c:pt idx="6892">
                  <c:v>98.872523229720898</c:v>
                </c:pt>
                <c:pt idx="6893">
                  <c:v>98.887069554091894</c:v>
                </c:pt>
                <c:pt idx="6894">
                  <c:v>98.901614543762193</c:v>
                </c:pt>
                <c:pt idx="6895">
                  <c:v>98.916158331964496</c:v>
                </c:pt>
                <c:pt idx="6896">
                  <c:v>98.930697145033506</c:v>
                </c:pt>
                <c:pt idx="6897">
                  <c:v>98.9452436945828</c:v>
                </c:pt>
                <c:pt idx="6898">
                  <c:v>98.959789234447499</c:v>
                </c:pt>
                <c:pt idx="6899">
                  <c:v>98.974333816054596</c:v>
                </c:pt>
                <c:pt idx="6900">
                  <c:v>98.988873017015905</c:v>
                </c:pt>
                <c:pt idx="6901">
                  <c:v>99</c:v>
                </c:pt>
                <c:pt idx="6902">
                  <c:v>99.014545501125596</c:v>
                </c:pt>
                <c:pt idx="6903">
                  <c:v>99.029088140756997</c:v>
                </c:pt>
                <c:pt idx="6904">
                  <c:v>99.043627083482903</c:v>
                </c:pt>
                <c:pt idx="6905">
                  <c:v>99.058174148818495</c:v>
                </c:pt>
                <c:pt idx="6906">
                  <c:v>99.072720019065599</c:v>
                </c:pt>
                <c:pt idx="6907">
                  <c:v>99.087264370402806</c:v>
                </c:pt>
                <c:pt idx="6908">
                  <c:v>99.101803466380304</c:v>
                </c:pt>
                <c:pt idx="6909">
                  <c:v>99.116350121526906</c:v>
                </c:pt>
                <c:pt idx="6910">
                  <c:v>99.130895362825996</c:v>
                </c:pt>
                <c:pt idx="6911">
                  <c:v>99.145438985183503</c:v>
                </c:pt>
                <c:pt idx="6912">
                  <c:v>99.159977574778594</c:v>
                </c:pt>
                <c:pt idx="6913">
                  <c:v>99.174523580833196</c:v>
                </c:pt>
                <c:pt idx="6914">
                  <c:v>99.189068089526401</c:v>
                </c:pt>
                <c:pt idx="6915">
                  <c:v>99.2036110963071</c:v>
                </c:pt>
                <c:pt idx="6916">
                  <c:v>99.218148773700307</c:v>
                </c:pt>
                <c:pt idx="6917">
                  <c:v>99.232694169236595</c:v>
                </c:pt>
                <c:pt idx="6918">
                  <c:v>99.247238437546997</c:v>
                </c:pt>
                <c:pt idx="6919">
                  <c:v>99.261781119048294</c:v>
                </c:pt>
                <c:pt idx="6920">
                  <c:v>99.276318569776507</c:v>
                </c:pt>
                <c:pt idx="6921">
                  <c:v>99.290863804467904</c:v>
                </c:pt>
                <c:pt idx="6922">
                  <c:v>99.305407719590406</c:v>
                </c:pt>
                <c:pt idx="6923">
                  <c:v>99.319950206444602</c:v>
                </c:pt>
                <c:pt idx="6924">
                  <c:v>99.334487795064604</c:v>
                </c:pt>
                <c:pt idx="6925">
                  <c:v>99.349033125631493</c:v>
                </c:pt>
                <c:pt idx="6926">
                  <c:v>99.363577201010401</c:v>
                </c:pt>
                <c:pt idx="6927">
                  <c:v>99.378120157601202</c:v>
                </c:pt>
                <c:pt idx="6928">
                  <c:v>99.392658126709193</c:v>
                </c:pt>
                <c:pt idx="6929">
                  <c:v>99.4072038099753</c:v>
                </c:pt>
                <c:pt idx="6930">
                  <c:v>99.4217485633568</c:v>
                </c:pt>
                <c:pt idx="6931">
                  <c:v>99.436292178178206</c:v>
                </c:pt>
                <c:pt idx="6932">
                  <c:v>99.4508305151016</c:v>
                </c:pt>
                <c:pt idx="6933">
                  <c:v>99.4653766058277</c:v>
                </c:pt>
                <c:pt idx="6934">
                  <c:v>99.479921246807706</c:v>
                </c:pt>
                <c:pt idx="6935">
                  <c:v>99.494464713814395</c:v>
                </c:pt>
                <c:pt idx="6936">
                  <c:v>99.509002822155196</c:v>
                </c:pt>
                <c:pt idx="6937">
                  <c:v>99.523548725237703</c:v>
                </c:pt>
                <c:pt idx="6938">
                  <c:v>99.538093479064003</c:v>
                </c:pt>
                <c:pt idx="6939">
                  <c:v>99.552636546847395</c:v>
                </c:pt>
                <c:pt idx="6940">
                  <c:v>99.567174774440403</c:v>
                </c:pt>
                <c:pt idx="6941">
                  <c:v>99.581720617960897</c:v>
                </c:pt>
                <c:pt idx="6942">
                  <c:v>99.596265306753807</c:v>
                </c:pt>
                <c:pt idx="6943">
                  <c:v>99.610808728144306</c:v>
                </c:pt>
                <c:pt idx="6944">
                  <c:v>99.625346847400706</c:v>
                </c:pt>
                <c:pt idx="6945">
                  <c:v>99.639892733353904</c:v>
                </c:pt>
                <c:pt idx="6946">
                  <c:v>99.654437359562095</c:v>
                </c:pt>
                <c:pt idx="6947">
                  <c:v>99.668980709098307</c:v>
                </c:pt>
                <c:pt idx="6948">
                  <c:v>99.683519207191395</c:v>
                </c:pt>
                <c:pt idx="6949">
                  <c:v>99.698065434824997</c:v>
                </c:pt>
                <c:pt idx="6950">
                  <c:v>99.712610600130802</c:v>
                </c:pt>
                <c:pt idx="6951">
                  <c:v>99.727154466647605</c:v>
                </c:pt>
                <c:pt idx="6952">
                  <c:v>99.741693247652094</c:v>
                </c:pt>
                <c:pt idx="6953">
                  <c:v>99.756239878802504</c:v>
                </c:pt>
                <c:pt idx="6954">
                  <c:v>99.770785312527906</c:v>
                </c:pt>
                <c:pt idx="6955">
                  <c:v>99.785329560955802</c:v>
                </c:pt>
                <c:pt idx="6956">
                  <c:v>99.799868587662701</c:v>
                </c:pt>
                <c:pt idx="6957">
                  <c:v>99.814415633520099</c:v>
                </c:pt>
                <c:pt idx="6958">
                  <c:v>99.8289617537787</c:v>
                </c:pt>
                <c:pt idx="6959">
                  <c:v>99.843506679740997</c:v>
                </c:pt>
                <c:pt idx="6960">
                  <c:v>99.858046205612993</c:v>
                </c:pt>
                <c:pt idx="6961">
                  <c:v>99.872593572365005</c:v>
                </c:pt>
                <c:pt idx="6962">
                  <c:v>99.887139675498105</c:v>
                </c:pt>
                <c:pt idx="6963">
                  <c:v>99.901684322658397</c:v>
                </c:pt>
                <c:pt idx="6964">
                  <c:v>99.916223736723097</c:v>
                </c:pt>
                <c:pt idx="6965">
                  <c:v>99.930770995355203</c:v>
                </c:pt>
                <c:pt idx="6966">
                  <c:v>99.945316830132398</c:v>
                </c:pt>
                <c:pt idx="6967">
                  <c:v>99.959861471559606</c:v>
                </c:pt>
                <c:pt idx="6968">
                  <c:v>99.974400532469303</c:v>
                </c:pt>
                <c:pt idx="6969">
                  <c:v>99.9889476265718</c:v>
                </c:pt>
                <c:pt idx="6970">
                  <c:v>100</c:v>
                </c:pt>
                <c:pt idx="6971">
                  <c:v>100.014544480308</c:v>
                </c:pt>
                <c:pt idx="6972">
                  <c:v>100.02908021809</c:v>
                </c:pt>
                <c:pt idx="6973">
                  <c:v>100.043619117071</c:v>
                </c:pt>
                <c:pt idx="6974">
                  <c:v>100.058156976603</c:v>
                </c:pt>
                <c:pt idx="6975">
                  <c:v>100.07270351437499</c:v>
                </c:pt>
                <c:pt idx="6976">
                  <c:v>100.08724870215499</c:v>
                </c:pt>
                <c:pt idx="6977">
                  <c:v>100.101791761672</c:v>
                </c:pt>
                <c:pt idx="6978">
                  <c:v>100.11633065036099</c:v>
                </c:pt>
                <c:pt idx="6979">
                  <c:v>100.130874876417</c:v>
                </c:pt>
                <c:pt idx="6980">
                  <c:v>100.145416807109</c:v>
                </c:pt>
                <c:pt idx="6981">
                  <c:v>100.159966224794</c:v>
                </c:pt>
                <c:pt idx="6982">
                  <c:v>100.174513925048</c:v>
                </c:pt>
                <c:pt idx="6983">
                  <c:v>100.189058686385</c:v>
                </c:pt>
                <c:pt idx="6984">
                  <c:v>100.203598490847</c:v>
                </c:pt>
                <c:pt idx="6985">
                  <c:v>100.218143195952</c:v>
                </c:pt>
                <c:pt idx="6986">
                  <c:v>100.23268514132501</c:v>
                </c:pt>
                <c:pt idx="6987">
                  <c:v>100.247234036642</c:v>
                </c:pt>
                <c:pt idx="6988">
                  <c:v>100.261780903935</c:v>
                </c:pt>
                <c:pt idx="6989">
                  <c:v>100.276325159604</c:v>
                </c:pt>
                <c:pt idx="6990">
                  <c:v>100.290864426723</c:v>
                </c:pt>
                <c:pt idx="6991">
                  <c:v>100.305408604707</c:v>
                </c:pt>
                <c:pt idx="6992">
                  <c:v>100.319950002027</c:v>
                </c:pt>
                <c:pt idx="6993">
                  <c:v>100.33449858381501</c:v>
                </c:pt>
                <c:pt idx="6994">
                  <c:v>100.34904515498199</c:v>
                </c:pt>
                <c:pt idx="6995">
                  <c:v>100.363588849135</c:v>
                </c:pt>
                <c:pt idx="6996">
                  <c:v>100.37812768539899</c:v>
                </c:pt>
                <c:pt idx="6997">
                  <c:v>100.392671461966</c:v>
                </c:pt>
                <c:pt idx="6998">
                  <c:v>100.407212356798</c:v>
                </c:pt>
                <c:pt idx="6999">
                  <c:v>100.42176015036701</c:v>
                </c:pt>
                <c:pt idx="7000">
                  <c:v>100.43630571996199</c:v>
                </c:pt>
                <c:pt idx="7001">
                  <c:v>100.450848751119</c:v>
                </c:pt>
                <c:pt idx="7002">
                  <c:v>100.465386767629</c:v>
                </c:pt>
                <c:pt idx="7003">
                  <c:v>100.479929668609</c:v>
                </c:pt>
                <c:pt idx="7004">
                  <c:v>100.494469933638</c:v>
                </c:pt>
                <c:pt idx="7005">
                  <c:v>100.50901726224301</c:v>
                </c:pt>
                <c:pt idx="7006">
                  <c:v>100.52356251903799</c:v>
                </c:pt>
                <c:pt idx="7007">
                  <c:v>100.53810495599799</c:v>
                </c:pt>
                <c:pt idx="7008">
                  <c:v>100.552642448642</c:v>
                </c:pt>
                <c:pt idx="7009">
                  <c:v>100.567184935236</c:v>
                </c:pt>
                <c:pt idx="7010">
                  <c:v>100.581724698052</c:v>
                </c:pt>
                <c:pt idx="7011">
                  <c:v>100.596271545156</c:v>
                </c:pt>
                <c:pt idx="7012">
                  <c:v>100.61081642351</c:v>
                </c:pt>
                <c:pt idx="7013">
                  <c:v>100.625358887464</c:v>
                </c:pt>
                <c:pt idx="7014">
                  <c:v>100.639896589888</c:v>
                </c:pt>
                <c:pt idx="7015">
                  <c:v>100.654439121077</c:v>
                </c:pt>
                <c:pt idx="7016">
                  <c:v>100.668979087903</c:v>
                </c:pt>
                <c:pt idx="7017">
                  <c:v>100.683526431068</c:v>
                </c:pt>
                <c:pt idx="7018">
                  <c:v>100.69807194691199</c:v>
                </c:pt>
                <c:pt idx="7019">
                  <c:v>100.712614939503</c:v>
                </c:pt>
                <c:pt idx="7020">
                  <c:v>100.727152997207</c:v>
                </c:pt>
                <c:pt idx="7021">
                  <c:v>100.741696185736</c:v>
                </c:pt>
                <c:pt idx="7022">
                  <c:v>100.75623668614099</c:v>
                </c:pt>
                <c:pt idx="7023">
                  <c:v>100.770784399958</c:v>
                </c:pt>
                <c:pt idx="7024">
                  <c:v>100.785330253868</c:v>
                </c:pt>
                <c:pt idx="7025">
                  <c:v>100.799873577455</c:v>
                </c:pt>
                <c:pt idx="7026">
                  <c:v>100.814412193021</c:v>
                </c:pt>
                <c:pt idx="7027">
                  <c:v>100.82895573622901</c:v>
                </c:pt>
                <c:pt idx="7028">
                  <c:v>100.843496625309</c:v>
                </c:pt>
                <c:pt idx="7029">
                  <c:v>100.85804477046899</c:v>
                </c:pt>
                <c:pt idx="7030">
                  <c:v>100.872590839278</c:v>
                </c:pt>
                <c:pt idx="7031">
                  <c:v>100.887134278593</c:v>
                </c:pt>
                <c:pt idx="7032">
                  <c:v>100.901672940784</c:v>
                </c:pt>
                <c:pt idx="7033">
                  <c:v>100.916216619162</c:v>
                </c:pt>
                <c:pt idx="7034">
                  <c:v>100.930757485908</c:v>
                </c:pt>
                <c:pt idx="7035">
                  <c:v>100.9453055541</c:v>
                </c:pt>
                <c:pt idx="7036">
                  <c:v>100.959851637886</c:v>
                </c:pt>
                <c:pt idx="7037">
                  <c:v>100.974394989861</c:v>
                </c:pt>
                <c:pt idx="7038">
                  <c:v>100.988933564671</c:v>
                </c:pt>
                <c:pt idx="7039">
                  <c:v>101</c:v>
                </c:pt>
                <c:pt idx="7040">
                  <c:v>101.014540887373</c:v>
                </c:pt>
                <c:pt idx="7041">
                  <c:v>101.0290882278</c:v>
                </c:pt>
                <c:pt idx="7042">
                  <c:v>101.043633735494</c:v>
                </c:pt>
                <c:pt idx="7043">
                  <c:v>101.05817693332899</c:v>
                </c:pt>
                <c:pt idx="7044">
                  <c:v>101.07271519321</c:v>
                </c:pt>
                <c:pt idx="7045">
                  <c:v>101.087260936316</c:v>
                </c:pt>
                <c:pt idx="7046">
                  <c:v>101.101805139665</c:v>
                </c:pt>
                <c:pt idx="7047">
                  <c:v>101.11634784194401</c:v>
                </c:pt>
                <c:pt idx="7048">
                  <c:v>101.13088499037001</c:v>
                </c:pt>
                <c:pt idx="7049">
                  <c:v>101.145429947734</c:v>
                </c:pt>
                <c:pt idx="7050">
                  <c:v>101.159973685034</c:v>
                </c:pt>
                <c:pt idx="7051">
                  <c:v>101.17451607263899</c:v>
                </c:pt>
                <c:pt idx="7052">
                  <c:v>101.18905322457201</c:v>
                </c:pt>
                <c:pt idx="7053">
                  <c:v>101.20359832846999</c:v>
                </c:pt>
                <c:pt idx="7054">
                  <c:v>101.218142125192</c:v>
                </c:pt>
                <c:pt idx="7055">
                  <c:v>101.23268456862201</c:v>
                </c:pt>
                <c:pt idx="7056">
                  <c:v>101.247221634716</c:v>
                </c:pt>
                <c:pt idx="7057">
                  <c:v>101.261766749941</c:v>
                </c:pt>
                <c:pt idx="7058">
                  <c:v>101.276310739135</c:v>
                </c:pt>
                <c:pt idx="7059">
                  <c:v>101.29085326580299</c:v>
                </c:pt>
                <c:pt idx="7060">
                  <c:v>101.305390651431</c:v>
                </c:pt>
                <c:pt idx="7061">
                  <c:v>101.319935951622</c:v>
                </c:pt>
                <c:pt idx="7062">
                  <c:v>101.334480111405</c:v>
                </c:pt>
                <c:pt idx="7063">
                  <c:v>101.349022799856</c:v>
                </c:pt>
                <c:pt idx="7064">
                  <c:v>101.363560325314</c:v>
                </c:pt>
                <c:pt idx="7065">
                  <c:v>101.378105791176</c:v>
                </c:pt>
                <c:pt idx="7066">
                  <c:v>101.39265010627901</c:v>
                </c:pt>
                <c:pt idx="7067">
                  <c:v>101.40719332139101</c:v>
                </c:pt>
                <c:pt idx="7068">
                  <c:v>101.421731200252</c:v>
                </c:pt>
                <c:pt idx="7069">
                  <c:v>101.436276807624</c:v>
                </c:pt>
                <c:pt idx="7070">
                  <c:v>101.45082121081801</c:v>
                </c:pt>
                <c:pt idx="7071">
                  <c:v>101.465364309533</c:v>
                </c:pt>
                <c:pt idx="7072">
                  <c:v>101.479902214031</c:v>
                </c:pt>
                <c:pt idx="7073">
                  <c:v>101.49444800089201</c:v>
                </c:pt>
                <c:pt idx="7074">
                  <c:v>101.508992715145</c:v>
                </c:pt>
                <c:pt idx="7075">
                  <c:v>101.523536209394</c:v>
                </c:pt>
                <c:pt idx="7076">
                  <c:v>101.53807414567</c:v>
                </c:pt>
                <c:pt idx="7077">
                  <c:v>101.552619818821</c:v>
                </c:pt>
                <c:pt idx="7078">
                  <c:v>101.56716411400301</c:v>
                </c:pt>
                <c:pt idx="7079">
                  <c:v>101.581706996205</c:v>
                </c:pt>
                <c:pt idx="7080">
                  <c:v>101.596244473434</c:v>
                </c:pt>
                <c:pt idx="7081">
                  <c:v>101.610789723415</c:v>
                </c:pt>
                <c:pt idx="7082">
                  <c:v>101.625333732285</c:v>
                </c:pt>
                <c:pt idx="7083">
                  <c:v>101.639876196963</c:v>
                </c:pt>
                <c:pt idx="7084">
                  <c:v>101.654413500084</c:v>
                </c:pt>
                <c:pt idx="7085">
                  <c:v>101.668958464892</c:v>
                </c:pt>
                <c:pt idx="7086">
                  <c:v>101.683502256265</c:v>
                </c:pt>
                <c:pt idx="7087">
                  <c:v>101.698044996484</c:v>
                </c:pt>
                <c:pt idx="7088">
                  <c:v>101.712582248933</c:v>
                </c:pt>
                <c:pt idx="7089">
                  <c:v>101.727127407654</c:v>
                </c:pt>
                <c:pt idx="7090">
                  <c:v>101.74167133096699</c:v>
                </c:pt>
                <c:pt idx="7091">
                  <c:v>101.75621401270099</c:v>
                </c:pt>
                <c:pt idx="7092">
                  <c:v>101.77075150262</c:v>
                </c:pt>
                <c:pt idx="7093">
                  <c:v>101.785296944686</c:v>
                </c:pt>
                <c:pt idx="7094">
                  <c:v>101.79984128019299</c:v>
                </c:pt>
                <c:pt idx="7095">
                  <c:v>101.814384285918</c:v>
                </c:pt>
                <c:pt idx="7096">
                  <c:v>101.82892211037399</c:v>
                </c:pt>
                <c:pt idx="7097">
                  <c:v>101.8434675606</c:v>
                </c:pt>
                <c:pt idx="7098">
                  <c:v>101.858011844346</c:v>
                </c:pt>
                <c:pt idx="7099">
                  <c:v>101.872554729936</c:v>
                </c:pt>
                <c:pt idx="7100">
                  <c:v>101.887092341295</c:v>
                </c:pt>
                <c:pt idx="7101">
                  <c:v>101.901637830591</c:v>
                </c:pt>
                <c:pt idx="7102">
                  <c:v>101.916181940705</c:v>
                </c:pt>
                <c:pt idx="7103">
                  <c:v>101.930724412553</c:v>
                </c:pt>
                <c:pt idx="7104">
                  <c:v>101.94526167171099</c:v>
                </c:pt>
                <c:pt idx="7105">
                  <c:v>101.95980675688899</c:v>
                </c:pt>
                <c:pt idx="7106">
                  <c:v>101.974350400238</c:v>
                </c:pt>
                <c:pt idx="7107">
                  <c:v>101.988892543305</c:v>
                </c:pt>
                <c:pt idx="7108">
                  <c:v>102</c:v>
                </c:pt>
                <c:pt idx="7109">
                  <c:v>102.014544279752</c:v>
                </c:pt>
                <c:pt idx="7110">
                  <c:v>102.029084571654</c:v>
                </c:pt>
                <c:pt idx="7111">
                  <c:v>102.043620820139</c:v>
                </c:pt>
                <c:pt idx="7112">
                  <c:v>102.058153987932</c:v>
                </c:pt>
                <c:pt idx="7113">
                  <c:v>102.07269563212</c:v>
                </c:pt>
                <c:pt idx="7114">
                  <c:v>102.087236530822</c:v>
                </c:pt>
                <c:pt idx="7115">
                  <c:v>102.10177675979401</c:v>
                </c:pt>
                <c:pt idx="7116">
                  <c:v>102.11631216074301</c:v>
                </c:pt>
                <c:pt idx="7117">
                  <c:v>102.130855478079</c:v>
                </c:pt>
                <c:pt idx="7118">
                  <c:v>102.145397795479</c:v>
                </c:pt>
                <c:pt idx="7119">
                  <c:v>102.15993891907</c:v>
                </c:pt>
                <c:pt idx="7120">
                  <c:v>102.17447486344101</c:v>
                </c:pt>
                <c:pt idx="7121">
                  <c:v>102.189018667369</c:v>
                </c:pt>
                <c:pt idx="7122">
                  <c:v>102.203561295413</c:v>
                </c:pt>
                <c:pt idx="7123">
                  <c:v>102.218102901731</c:v>
                </c:pt>
                <c:pt idx="7124">
                  <c:v>102.232638934318</c:v>
                </c:pt>
                <c:pt idx="7125">
                  <c:v>102.24718263984199</c:v>
                </c:pt>
                <c:pt idx="7126">
                  <c:v>102.261725174292</c:v>
                </c:pt>
                <c:pt idx="7127">
                  <c:v>102.276266340831</c:v>
                </c:pt>
                <c:pt idx="7128">
                  <c:v>102.29080236162601</c:v>
                </c:pt>
                <c:pt idx="7129">
                  <c:v>102.30534626668999</c:v>
                </c:pt>
                <c:pt idx="7130">
                  <c:v>102.31988902729501</c:v>
                </c:pt>
                <c:pt idx="7131">
                  <c:v>102.334430973289</c:v>
                </c:pt>
                <c:pt idx="7132">
                  <c:v>102.348967517464</c:v>
                </c:pt>
                <c:pt idx="7133">
                  <c:v>102.363511811903</c:v>
                </c:pt>
                <c:pt idx="7134">
                  <c:v>102.378054861384</c:v>
                </c:pt>
                <c:pt idx="7135">
                  <c:v>102.39259685866701</c:v>
                </c:pt>
                <c:pt idx="7136">
                  <c:v>102.40713367998499</c:v>
                </c:pt>
                <c:pt idx="7137">
                  <c:v>102.421678522828</c:v>
                </c:pt>
                <c:pt idx="7138">
                  <c:v>102.436222263708</c:v>
                </c:pt>
                <c:pt idx="7139">
                  <c:v>102.45076473475901</c:v>
                </c:pt>
                <c:pt idx="7140">
                  <c:v>102.46530212470699</c:v>
                </c:pt>
                <c:pt idx="7141">
                  <c:v>102.479847483421</c:v>
                </c:pt>
                <c:pt idx="7142">
                  <c:v>102.49439142807501</c:v>
                </c:pt>
                <c:pt idx="7143">
                  <c:v>102.508934597131</c:v>
                </c:pt>
                <c:pt idx="7144">
                  <c:v>102.523472122564</c:v>
                </c:pt>
                <c:pt idx="7145">
                  <c:v>102.538017350394</c:v>
                </c:pt>
                <c:pt idx="7146">
                  <c:v>102.55256110124699</c:v>
                </c:pt>
                <c:pt idx="7147">
                  <c:v>102.567103703179</c:v>
                </c:pt>
                <c:pt idx="7148">
                  <c:v>102.581641007321</c:v>
                </c:pt>
                <c:pt idx="7149">
                  <c:v>102.596186116986</c:v>
                </c:pt>
                <c:pt idx="7150">
                  <c:v>102.61072979222</c:v>
                </c:pt>
                <c:pt idx="7151">
                  <c:v>102.62527199895</c:v>
                </c:pt>
                <c:pt idx="7152">
                  <c:v>102.639808872299</c:v>
                </c:pt>
                <c:pt idx="7153">
                  <c:v>102.65435362923699</c:v>
                </c:pt>
                <c:pt idx="7154">
                  <c:v>102.66889695404799</c:v>
                </c:pt>
                <c:pt idx="7155">
                  <c:v>102.683439310944</c:v>
                </c:pt>
                <c:pt idx="7156">
                  <c:v>102.697976228833</c:v>
                </c:pt>
                <c:pt idx="7157">
                  <c:v>102.71252105302</c:v>
                </c:pt>
                <c:pt idx="7158">
                  <c:v>102.72706464130199</c:v>
                </c:pt>
                <c:pt idx="7159">
                  <c:v>102.74160734362199</c:v>
                </c:pt>
                <c:pt idx="7160">
                  <c:v>102.75614469867099</c:v>
                </c:pt>
                <c:pt idx="7161">
                  <c:v>102.770689897718</c:v>
                </c:pt>
                <c:pt idx="7162">
                  <c:v>102.785233891979</c:v>
                </c:pt>
                <c:pt idx="7163">
                  <c:v>102.799776547398</c:v>
                </c:pt>
                <c:pt idx="7164">
                  <c:v>102.814314100895</c:v>
                </c:pt>
                <c:pt idx="7165">
                  <c:v>102.828859453275</c:v>
                </c:pt>
                <c:pt idx="7166">
                  <c:v>102.843403263385</c:v>
                </c:pt>
                <c:pt idx="7167">
                  <c:v>102.857946282288</c:v>
                </c:pt>
                <c:pt idx="7168">
                  <c:v>102.872483714624</c:v>
                </c:pt>
                <c:pt idx="7169">
                  <c:v>102.88702881484301</c:v>
                </c:pt>
                <c:pt idx="7170">
                  <c:v>102.901572573081</c:v>
                </c:pt>
                <c:pt idx="7171">
                  <c:v>102.91611498416999</c:v>
                </c:pt>
                <c:pt idx="7172">
                  <c:v>102.930652008088</c:v>
                </c:pt>
                <c:pt idx="7173">
                  <c:v>102.945196812663</c:v>
                </c:pt>
                <c:pt idx="7174">
                  <c:v>102.95974016567099</c:v>
                </c:pt>
                <c:pt idx="7175">
                  <c:v>102.974281939985</c:v>
                </c:pt>
                <c:pt idx="7176">
                  <c:v>102.98881830807299</c:v>
                </c:pt>
                <c:pt idx="7177">
                  <c:v>103</c:v>
                </c:pt>
                <c:pt idx="7178">
                  <c:v>103.01454245936699</c:v>
                </c:pt>
                <c:pt idx="7179">
                  <c:v>103.029081889374</c:v>
                </c:pt>
                <c:pt idx="7180">
                  <c:v>103.04361757712</c:v>
                </c:pt>
                <c:pt idx="7181">
                  <c:v>103.05816120483099</c:v>
                </c:pt>
                <c:pt idx="7182">
                  <c:v>103.072703756265</c:v>
                </c:pt>
                <c:pt idx="7183">
                  <c:v>103.08724471826</c:v>
                </c:pt>
                <c:pt idx="7184">
                  <c:v>103.10178042026099</c:v>
                </c:pt>
                <c:pt idx="7185">
                  <c:v>103.11632370139399</c:v>
                </c:pt>
                <c:pt idx="7186">
                  <c:v>103.13086574421099</c:v>
                </c:pt>
                <c:pt idx="7187">
                  <c:v>103.14540619905399</c:v>
                </c:pt>
                <c:pt idx="7188">
                  <c:v>103.15994151248201</c:v>
                </c:pt>
                <c:pt idx="7189">
                  <c:v>103.17448435496701</c:v>
                </c:pt>
                <c:pt idx="7190">
                  <c:v>103.189025881687</c:v>
                </c:pt>
                <c:pt idx="7191">
                  <c:v>103.20356579495299</c:v>
                </c:pt>
                <c:pt idx="7192">
                  <c:v>103.21810077345501</c:v>
                </c:pt>
                <c:pt idx="7193">
                  <c:v>103.232643200981</c:v>
                </c:pt>
                <c:pt idx="7194">
                  <c:v>103.24718452089</c:v>
                </c:pt>
                <c:pt idx="7195">
                  <c:v>103.261724742018</c:v>
                </c:pt>
                <c:pt idx="7196">
                  <c:v>103.276259676121</c:v>
                </c:pt>
                <c:pt idx="7197">
                  <c:v>103.290802456531</c:v>
                </c:pt>
                <c:pt idx="7198">
                  <c:v>103.30534416526601</c:v>
                </c:pt>
                <c:pt idx="7199">
                  <c:v>103.319884477581</c:v>
                </c:pt>
                <c:pt idx="7200">
                  <c:v>103.334420082416</c:v>
                </c:pt>
                <c:pt idx="7201">
                  <c:v>103.348963501233</c:v>
                </c:pt>
                <c:pt idx="7202">
                  <c:v>103.363505785005</c:v>
                </c:pt>
                <c:pt idx="7203">
                  <c:v>103.37804718663899</c:v>
                </c:pt>
                <c:pt idx="7204">
                  <c:v>103.39258370146899</c:v>
                </c:pt>
                <c:pt idx="7205">
                  <c:v>103.40712832056801</c:v>
                </c:pt>
                <c:pt idx="7206">
                  <c:v>103.421671983902</c:v>
                </c:pt>
                <c:pt idx="7207">
                  <c:v>103.43621448389599</c:v>
                </c:pt>
                <c:pt idx="7208">
                  <c:v>103.450751937955</c:v>
                </c:pt>
                <c:pt idx="7209">
                  <c:v>103.46529739059299</c:v>
                </c:pt>
                <c:pt idx="7210">
                  <c:v>103.479841548293</c:v>
                </c:pt>
                <c:pt idx="7211">
                  <c:v>103.494384341832</c:v>
                </c:pt>
                <c:pt idx="7212">
                  <c:v>103.508922326487</c:v>
                </c:pt>
                <c:pt idx="7213">
                  <c:v>103.523468002301</c:v>
                </c:pt>
                <c:pt idx="7214">
                  <c:v>103.538012628255</c:v>
                </c:pt>
                <c:pt idx="7215">
                  <c:v>103.552555829843</c:v>
                </c:pt>
                <c:pt idx="7216">
                  <c:v>103.567093884741</c:v>
                </c:pt>
                <c:pt idx="7217">
                  <c:v>103.581639685505</c:v>
                </c:pt>
                <c:pt idx="7218">
                  <c:v>103.596184257839</c:v>
                </c:pt>
                <c:pt idx="7219">
                  <c:v>103.61072726370701</c:v>
                </c:pt>
                <c:pt idx="7220">
                  <c:v>103.625264879523</c:v>
                </c:pt>
                <c:pt idx="7221">
                  <c:v>103.63981031707399</c:v>
                </c:pt>
                <c:pt idx="7222">
                  <c:v>103.65435424178</c:v>
                </c:pt>
                <c:pt idx="7223">
                  <c:v>103.668896865229</c:v>
                </c:pt>
                <c:pt idx="7224">
                  <c:v>103.68343397933801</c:v>
                </c:pt>
                <c:pt idx="7225">
                  <c:v>103.69797888815501</c:v>
                </c:pt>
                <c:pt idx="7226">
                  <c:v>103.712522587865</c:v>
                </c:pt>
                <c:pt idx="7227">
                  <c:v>103.72706470548999</c:v>
                </c:pt>
                <c:pt idx="7228">
                  <c:v>103.741601992507</c:v>
                </c:pt>
                <c:pt idx="7229">
                  <c:v>103.75614700892601</c:v>
                </c:pt>
                <c:pt idx="7230">
                  <c:v>103.77069075993001</c:v>
                </c:pt>
                <c:pt idx="7231">
                  <c:v>103.78523319686499</c:v>
                </c:pt>
                <c:pt idx="7232">
                  <c:v>103.799770360379</c:v>
                </c:pt>
                <c:pt idx="7233">
                  <c:v>103.81431542259899</c:v>
                </c:pt>
                <c:pt idx="7234">
                  <c:v>103.828859182439</c:v>
                </c:pt>
                <c:pt idx="7235">
                  <c:v>103.84340141643101</c:v>
                </c:pt>
                <c:pt idx="7236">
                  <c:v>103.857938616957</c:v>
                </c:pt>
                <c:pt idx="7237">
                  <c:v>103.872483690385</c:v>
                </c:pt>
                <c:pt idx="7238">
                  <c:v>103.887027485858</c:v>
                </c:pt>
                <c:pt idx="7239">
                  <c:v>103.90156991883499</c:v>
                </c:pt>
                <c:pt idx="7240">
                  <c:v>103.9161071522</c:v>
                </c:pt>
                <c:pt idx="7241">
                  <c:v>103.930652133523</c:v>
                </c:pt>
                <c:pt idx="7242">
                  <c:v>103.945195943698</c:v>
                </c:pt>
                <c:pt idx="7243">
                  <c:v>103.95973818997101</c:v>
                </c:pt>
                <c:pt idx="7244">
                  <c:v>103.974275199895</c:v>
                </c:pt>
                <c:pt idx="7245">
                  <c:v>103.988820137559</c:v>
                </c:pt>
                <c:pt idx="7246">
                  <c:v>104</c:v>
                </c:pt>
                <c:pt idx="7247">
                  <c:v>104.01454275726999</c:v>
                </c:pt>
                <c:pt idx="7248">
                  <c:v>104.029076641866</c:v>
                </c:pt>
                <c:pt idx="7249">
                  <c:v>104.043613352045</c:v>
                </c:pt>
                <c:pt idx="7250">
                  <c:v>104.058149201182</c:v>
                </c:pt>
                <c:pt idx="7251">
                  <c:v>104.07269381821899</c:v>
                </c:pt>
                <c:pt idx="7252">
                  <c:v>104.087237278126</c:v>
                </c:pt>
                <c:pt idx="7253">
                  <c:v>104.101778459729</c:v>
                </c:pt>
                <c:pt idx="7254">
                  <c:v>104.116315698863</c:v>
                </c:pt>
                <c:pt idx="7255">
                  <c:v>104.130857823795</c:v>
                </c:pt>
                <c:pt idx="7256">
                  <c:v>104.145398010826</c:v>
                </c:pt>
                <c:pt idx="7257">
                  <c:v>104.15994576628</c:v>
                </c:pt>
                <c:pt idx="7258">
                  <c:v>104.174491934599</c:v>
                </c:pt>
                <c:pt idx="7259">
                  <c:v>104.18903551791099</c:v>
                </c:pt>
                <c:pt idx="7260">
                  <c:v>104.203574552243</c:v>
                </c:pt>
                <c:pt idx="7261">
                  <c:v>104.218118467024</c:v>
                </c:pt>
                <c:pt idx="7262">
                  <c:v>104.23265987715899</c:v>
                </c:pt>
                <c:pt idx="7263">
                  <c:v>104.24720815965701</c:v>
                </c:pt>
                <c:pt idx="7264">
                  <c:v>104.26175448463199</c:v>
                </c:pt>
                <c:pt idx="7265">
                  <c:v>104.276298263342</c:v>
                </c:pt>
                <c:pt idx="7266">
                  <c:v>104.29083741505001</c:v>
                </c:pt>
                <c:pt idx="7267">
                  <c:v>104.305381262487</c:v>
                </c:pt>
                <c:pt idx="7268">
                  <c:v>104.319922509728</c:v>
                </c:pt>
                <c:pt idx="7269">
                  <c:v>104.334470803261</c:v>
                </c:pt>
                <c:pt idx="7270">
                  <c:v>104.349017093028</c:v>
                </c:pt>
                <c:pt idx="7271">
                  <c:v>104.36356052535599</c:v>
                </c:pt>
                <c:pt idx="7272">
                  <c:v>104.378099201181</c:v>
                </c:pt>
                <c:pt idx="7273">
                  <c:v>104.392642581923</c:v>
                </c:pt>
                <c:pt idx="7274">
                  <c:v>104.40718323788199</c:v>
                </c:pt>
                <c:pt idx="7275">
                  <c:v>104.421730922251</c:v>
                </c:pt>
                <c:pt idx="7276">
                  <c:v>104.43627666389099</c:v>
                </c:pt>
                <c:pt idx="7277">
                  <c:v>104.450819748022</c:v>
                </c:pt>
                <c:pt idx="7278">
                  <c:v>104.465358079623</c:v>
                </c:pt>
                <c:pt idx="7279">
                  <c:v>104.47990112210699</c:v>
                </c:pt>
                <c:pt idx="7280">
                  <c:v>104.494441434821</c:v>
                </c:pt>
                <c:pt idx="7281">
                  <c:v>104.50898900906</c:v>
                </c:pt>
                <c:pt idx="7282">
                  <c:v>104.523534937584</c:v>
                </c:pt>
                <c:pt idx="7283">
                  <c:v>104.538078127936</c:v>
                </c:pt>
                <c:pt idx="7284">
                  <c:v>104.55261661755399</c:v>
                </c:pt>
                <c:pt idx="7285">
                  <c:v>104.567160101882</c:v>
                </c:pt>
                <c:pt idx="7286">
                  <c:v>104.581701044884</c:v>
                </c:pt>
                <c:pt idx="7287">
                  <c:v>104.59624921404</c:v>
                </c:pt>
                <c:pt idx="7288">
                  <c:v>104.610795556328</c:v>
                </c:pt>
                <c:pt idx="7289">
                  <c:v>104.625339319086</c:v>
                </c:pt>
                <c:pt idx="7290">
                  <c:v>104.639878270604</c:v>
                </c:pt>
                <c:pt idx="7291">
                  <c:v>104.654422236112</c:v>
                </c:pt>
                <c:pt idx="7292">
                  <c:v>104.668963707526</c:v>
                </c:pt>
                <c:pt idx="7293">
                  <c:v>104.683512370613</c:v>
                </c:pt>
                <c:pt idx="7294">
                  <c:v>104.698059348385</c:v>
                </c:pt>
                <c:pt idx="7295">
                  <c:v>104.71260353557101</c:v>
                </c:pt>
                <c:pt idx="7296">
                  <c:v>104.727143056556</c:v>
                </c:pt>
                <c:pt idx="7297">
                  <c:v>104.741687665304</c:v>
                </c:pt>
                <c:pt idx="7298">
                  <c:v>104.75622963269799</c:v>
                </c:pt>
                <c:pt idx="7299">
                  <c:v>104.770778783578</c:v>
                </c:pt>
                <c:pt idx="7300">
                  <c:v>104.785325998229</c:v>
                </c:pt>
                <c:pt idx="7301">
                  <c:v>104.799870704791</c:v>
                </c:pt>
                <c:pt idx="7302">
                  <c:v>104.81441077184201</c:v>
                </c:pt>
                <c:pt idx="7303">
                  <c:v>104.828955852981</c:v>
                </c:pt>
                <c:pt idx="7304">
                  <c:v>104.843498452551</c:v>
                </c:pt>
                <c:pt idx="7305">
                  <c:v>104.85804829579099</c:v>
                </c:pt>
                <c:pt idx="7306">
                  <c:v>104.872596351231</c:v>
                </c:pt>
                <c:pt idx="7307">
                  <c:v>104.887141432192</c:v>
                </c:pt>
                <c:pt idx="7308">
                  <c:v>104.901681636855</c:v>
                </c:pt>
                <c:pt idx="7309">
                  <c:v>104.91622672115</c:v>
                </c:pt>
                <c:pt idx="7310">
                  <c:v>104.930768992872</c:v>
                </c:pt>
                <c:pt idx="7311">
                  <c:v>104.945318444519</c:v>
                </c:pt>
                <c:pt idx="7312">
                  <c:v>104.95986578867399</c:v>
                </c:pt>
                <c:pt idx="7313">
                  <c:v>104.974410191025</c:v>
                </c:pt>
                <c:pt idx="7314">
                  <c:v>104.988949939516</c:v>
                </c:pt>
                <c:pt idx="7315">
                  <c:v>105</c:v>
                </c:pt>
                <c:pt idx="7316">
                  <c:v>105.014541924688</c:v>
                </c:pt>
                <c:pt idx="7317">
                  <c:v>105.02909021027099</c:v>
                </c:pt>
                <c:pt idx="7318">
                  <c:v>105.043636784146</c:v>
                </c:pt>
                <c:pt idx="7319">
                  <c:v>105.058180974278</c:v>
                </c:pt>
                <c:pt idx="7320">
                  <c:v>105.0727206358</c:v>
                </c:pt>
                <c:pt idx="7321">
                  <c:v>105.087267540208</c:v>
                </c:pt>
                <c:pt idx="7322">
                  <c:v>105.101812835253</c:v>
                </c:pt>
                <c:pt idx="7323">
                  <c:v>105.11635668588799</c:v>
                </c:pt>
                <c:pt idx="7324">
                  <c:v>105.130895271055</c:v>
                </c:pt>
                <c:pt idx="7325">
                  <c:v>105.14544149653599</c:v>
                </c:pt>
                <c:pt idx="7326">
                  <c:v>105.159986358517</c:v>
                </c:pt>
                <c:pt idx="7327">
                  <c:v>105.17452998797999</c:v>
                </c:pt>
                <c:pt idx="7328">
                  <c:v>105.18906821799899</c:v>
                </c:pt>
                <c:pt idx="7329">
                  <c:v>105.20361432977499</c:v>
                </c:pt>
                <c:pt idx="7330">
                  <c:v>105.218159237774</c:v>
                </c:pt>
                <c:pt idx="7331">
                  <c:v>105.232702652531</c:v>
                </c:pt>
                <c:pt idx="7332">
                  <c:v>105.24724086543701</c:v>
                </c:pt>
                <c:pt idx="7333">
                  <c:v>105.261786921937</c:v>
                </c:pt>
                <c:pt idx="7334">
                  <c:v>105.276331661193</c:v>
                </c:pt>
                <c:pt idx="7335">
                  <c:v>105.29087527452801</c:v>
                </c:pt>
                <c:pt idx="7336">
                  <c:v>105.30541361639401</c:v>
                </c:pt>
                <c:pt idx="7337">
                  <c:v>105.31995946878899</c:v>
                </c:pt>
                <c:pt idx="7338">
                  <c:v>105.33450411355599</c:v>
                </c:pt>
                <c:pt idx="7339">
                  <c:v>105.34904740111401</c:v>
                </c:pt>
                <c:pt idx="7340">
                  <c:v>105.36358546925401</c:v>
                </c:pt>
                <c:pt idx="7341">
                  <c:v>105.37813128222901</c:v>
                </c:pt>
                <c:pt idx="7342">
                  <c:v>105.392675931222</c:v>
                </c:pt>
                <c:pt idx="7343">
                  <c:v>105.407219151975</c:v>
                </c:pt>
                <c:pt idx="7344">
                  <c:v>105.421757148032</c:v>
                </c:pt>
                <c:pt idx="7345">
                  <c:v>105.43630318273701</c:v>
                </c:pt>
                <c:pt idx="7346">
                  <c:v>105.450848005903</c:v>
                </c:pt>
                <c:pt idx="7347">
                  <c:v>105.465391565281</c:v>
                </c:pt>
                <c:pt idx="7348">
                  <c:v>105.47992970896701</c:v>
                </c:pt>
                <c:pt idx="7349">
                  <c:v>105.49447543646799</c:v>
                </c:pt>
                <c:pt idx="7350">
                  <c:v>105.509019795396</c:v>
                </c:pt>
                <c:pt idx="7351">
                  <c:v>105.523562760274</c:v>
                </c:pt>
                <c:pt idx="7352">
                  <c:v>105.538100295766</c:v>
                </c:pt>
                <c:pt idx="7353">
                  <c:v>105.55264563831</c:v>
                </c:pt>
                <c:pt idx="7354">
                  <c:v>105.567189649353</c:v>
                </c:pt>
                <c:pt idx="7355">
                  <c:v>105.581732209332</c:v>
                </c:pt>
                <c:pt idx="7356">
                  <c:v>105.59626962874999</c:v>
                </c:pt>
                <c:pt idx="7357">
                  <c:v>105.61081487643099</c:v>
                </c:pt>
                <c:pt idx="7358">
                  <c:v>105.625358876628</c:v>
                </c:pt>
                <c:pt idx="7359">
                  <c:v>105.63990178668099</c:v>
                </c:pt>
                <c:pt idx="7360">
                  <c:v>105.654439339994</c:v>
                </c:pt>
                <c:pt idx="7361">
                  <c:v>105.66898453537399</c:v>
                </c:pt>
                <c:pt idx="7362">
                  <c:v>105.68352873561599</c:v>
                </c:pt>
                <c:pt idx="7363">
                  <c:v>105.69807167200599</c:v>
                </c:pt>
                <c:pt idx="7364">
                  <c:v>105.71260931349499</c:v>
                </c:pt>
                <c:pt idx="7365">
                  <c:v>105.72715502333899</c:v>
                </c:pt>
                <c:pt idx="7366">
                  <c:v>105.741699517217</c:v>
                </c:pt>
                <c:pt idx="7367">
                  <c:v>105.756242460141</c:v>
                </c:pt>
                <c:pt idx="7368">
                  <c:v>105.77078069449399</c:v>
                </c:pt>
                <c:pt idx="7369">
                  <c:v>105.78532664645699</c:v>
                </c:pt>
                <c:pt idx="7370">
                  <c:v>105.79987129222501</c:v>
                </c:pt>
                <c:pt idx="7371">
                  <c:v>105.814414627606</c:v>
                </c:pt>
                <c:pt idx="7372">
                  <c:v>105.828952780812</c:v>
                </c:pt>
                <c:pt idx="7373">
                  <c:v>105.843498684651</c:v>
                </c:pt>
                <c:pt idx="7374">
                  <c:v>105.858043368707</c:v>
                </c:pt>
                <c:pt idx="7375">
                  <c:v>105.87258667481299</c:v>
                </c:pt>
                <c:pt idx="7376">
                  <c:v>105.887124716949</c:v>
                </c:pt>
                <c:pt idx="7377">
                  <c:v>105.901670629482</c:v>
                </c:pt>
                <c:pt idx="7378">
                  <c:v>105.916215278458</c:v>
                </c:pt>
                <c:pt idx="7379">
                  <c:v>105.93075873235399</c:v>
                </c:pt>
                <c:pt idx="7380">
                  <c:v>105.945296895846</c:v>
                </c:pt>
                <c:pt idx="7381">
                  <c:v>105.959842710191</c:v>
                </c:pt>
                <c:pt idx="7382">
                  <c:v>105.974387300999</c:v>
                </c:pt>
                <c:pt idx="7383">
                  <c:v>105.988930657696</c:v>
                </c:pt>
                <c:pt idx="7384">
                  <c:v>106</c:v>
                </c:pt>
                <c:pt idx="7385">
                  <c:v>106.01454555887599</c:v>
                </c:pt>
                <c:pt idx="7386">
                  <c:v>106.029087222187</c:v>
                </c:pt>
                <c:pt idx="7387">
                  <c:v>106.043624780775</c:v>
                </c:pt>
                <c:pt idx="7388">
                  <c:v>106.058159595313</c:v>
                </c:pt>
                <c:pt idx="7389">
                  <c:v>106.072702924613</c:v>
                </c:pt>
                <c:pt idx="7390">
                  <c:v>106.08724543939501</c:v>
                </c:pt>
                <c:pt idx="7391">
                  <c:v>106.101786403199</c:v>
                </c:pt>
                <c:pt idx="7392">
                  <c:v>106.116323240911</c:v>
                </c:pt>
                <c:pt idx="7393">
                  <c:v>106.130865244964</c:v>
                </c:pt>
                <c:pt idx="7394">
                  <c:v>106.14540487260101</c:v>
                </c:pt>
                <c:pt idx="7395">
                  <c:v>106.159951879196</c:v>
                </c:pt>
                <c:pt idx="7396">
                  <c:v>106.174497336133</c:v>
                </c:pt>
                <c:pt idx="7397">
                  <c:v>106.189040094175</c:v>
                </c:pt>
                <c:pt idx="7398">
                  <c:v>106.203578250688</c:v>
                </c:pt>
                <c:pt idx="7399">
                  <c:v>106.21812400871001</c:v>
                </c:pt>
                <c:pt idx="7400">
                  <c:v>106.232668354011</c:v>
                </c:pt>
                <c:pt idx="7401">
                  <c:v>106.247211568164</c:v>
                </c:pt>
                <c:pt idx="7402">
                  <c:v>106.26174938925</c:v>
                </c:pt>
                <c:pt idx="7403">
                  <c:v>106.276294741847</c:v>
                </c:pt>
                <c:pt idx="7404">
                  <c:v>106.290838875319</c:v>
                </c:pt>
                <c:pt idx="7405">
                  <c:v>106.305381965981</c:v>
                </c:pt>
                <c:pt idx="7406">
                  <c:v>106.319919495528</c:v>
                </c:pt>
                <c:pt idx="7407">
                  <c:v>106.334465046446</c:v>
                </c:pt>
                <c:pt idx="7408">
                  <c:v>106.34900932698601</c:v>
                </c:pt>
                <c:pt idx="7409">
                  <c:v>106.36355241578001</c:v>
                </c:pt>
                <c:pt idx="7410">
                  <c:v>106.37809048987199</c:v>
                </c:pt>
                <c:pt idx="7411">
                  <c:v>106.392636408925</c:v>
                </c:pt>
                <c:pt idx="7412">
                  <c:v>106.407180997308</c:v>
                </c:pt>
                <c:pt idx="7413">
                  <c:v>106.42172460616599</c:v>
                </c:pt>
                <c:pt idx="7414">
                  <c:v>106.436262979696</c:v>
                </c:pt>
                <c:pt idx="7415">
                  <c:v>106.45080930134201</c:v>
                </c:pt>
                <c:pt idx="7416">
                  <c:v>106.465354263262</c:v>
                </c:pt>
                <c:pt idx="7417">
                  <c:v>106.479898110815</c:v>
                </c:pt>
                <c:pt idx="7418">
                  <c:v>106.49443657238</c:v>
                </c:pt>
                <c:pt idx="7419">
                  <c:v>106.508983009198</c:v>
                </c:pt>
                <c:pt idx="7420">
                  <c:v>106.52352817465101</c:v>
                </c:pt>
                <c:pt idx="7421">
                  <c:v>106.538071991135</c:v>
                </c:pt>
                <c:pt idx="7422">
                  <c:v>106.552610696583</c:v>
                </c:pt>
                <c:pt idx="7423">
                  <c:v>106.56715728432</c:v>
                </c:pt>
                <c:pt idx="7424">
                  <c:v>106.58170266350599</c:v>
                </c:pt>
                <c:pt idx="7425">
                  <c:v>106.59624701582101</c:v>
                </c:pt>
                <c:pt idx="7426">
                  <c:v>106.610785909797</c:v>
                </c:pt>
                <c:pt idx="7427">
                  <c:v>106.625332546018</c:v>
                </c:pt>
                <c:pt idx="7428">
                  <c:v>106.639877832953</c:v>
                </c:pt>
                <c:pt idx="7429">
                  <c:v>106.654422007584</c:v>
                </c:pt>
                <c:pt idx="7430">
                  <c:v>106.66896098758799</c:v>
                </c:pt>
                <c:pt idx="7431">
                  <c:v>106.683507871987</c:v>
                </c:pt>
                <c:pt idx="7432">
                  <c:v>106.698053570154</c:v>
                </c:pt>
                <c:pt idx="7433">
                  <c:v>106.712598019711</c:v>
                </c:pt>
                <c:pt idx="7434">
                  <c:v>106.727137389539</c:v>
                </c:pt>
                <c:pt idx="7435">
                  <c:v>106.741684725423</c:v>
                </c:pt>
                <c:pt idx="7436">
                  <c:v>106.75623069615</c:v>
                </c:pt>
                <c:pt idx="7437">
                  <c:v>106.77077555809601</c:v>
                </c:pt>
                <c:pt idx="7438">
                  <c:v>106.785315076969</c:v>
                </c:pt>
                <c:pt idx="7439">
                  <c:v>106.799862503616</c:v>
                </c:pt>
                <c:pt idx="7440">
                  <c:v>106.81440871895001</c:v>
                </c:pt>
                <c:pt idx="7441">
                  <c:v>106.82895370729599</c:v>
                </c:pt>
                <c:pt idx="7442">
                  <c:v>106.84349340241</c:v>
                </c:pt>
                <c:pt idx="7443">
                  <c:v>106.85804098121601</c:v>
                </c:pt>
                <c:pt idx="7444">
                  <c:v>106.87258707314299</c:v>
                </c:pt>
                <c:pt idx="7445">
                  <c:v>106.887131707378</c:v>
                </c:pt>
                <c:pt idx="7446">
                  <c:v>106.901671006586</c:v>
                </c:pt>
                <c:pt idx="7447">
                  <c:v>106.91621804021401</c:v>
                </c:pt>
                <c:pt idx="7448">
                  <c:v>106.93076351200401</c:v>
                </c:pt>
                <c:pt idx="7449">
                  <c:v>106.94530769980901</c:v>
                </c:pt>
                <c:pt idx="7450">
                  <c:v>106.959846384524</c:v>
                </c:pt>
                <c:pt idx="7451">
                  <c:v>106.97439285828101</c:v>
                </c:pt>
                <c:pt idx="7452">
                  <c:v>106.988937820255</c:v>
                </c:pt>
                <c:pt idx="7453">
                  <c:v>107</c:v>
                </c:pt>
                <c:pt idx="7454">
                  <c:v>107.014538967066</c:v>
                </c:pt>
                <c:pt idx="7455">
                  <c:v>107.029084423691</c:v>
                </c:pt>
                <c:pt idx="7456">
                  <c:v>107.04362847482599</c:v>
                </c:pt>
                <c:pt idx="7457">
                  <c:v>107.05817179251601</c:v>
                </c:pt>
                <c:pt idx="7458">
                  <c:v>107.072709738104</c:v>
                </c:pt>
                <c:pt idx="7459">
                  <c:v>107.08725491551699</c:v>
                </c:pt>
                <c:pt idx="7460">
                  <c:v>107.10179845817601</c:v>
                </c:pt>
                <c:pt idx="7461">
                  <c:v>107.11634052915799</c:v>
                </c:pt>
                <c:pt idx="7462">
                  <c:v>107.13087751937999</c:v>
                </c:pt>
                <c:pt idx="7463">
                  <c:v>107.145422197606</c:v>
                </c:pt>
                <c:pt idx="7464">
                  <c:v>107.159965679287</c:v>
                </c:pt>
                <c:pt idx="7465">
                  <c:v>107.174507765714</c:v>
                </c:pt>
                <c:pt idx="7466">
                  <c:v>107.189044683232</c:v>
                </c:pt>
                <c:pt idx="7467">
                  <c:v>107.20358947926</c:v>
                </c:pt>
                <c:pt idx="7468">
                  <c:v>107.218132925616</c:v>
                </c:pt>
                <c:pt idx="7469">
                  <c:v>107.23267529724799</c:v>
                </c:pt>
                <c:pt idx="7470">
                  <c:v>107.247212305649</c:v>
                </c:pt>
                <c:pt idx="7471">
                  <c:v>107.26175713462401</c:v>
                </c:pt>
                <c:pt idx="7472">
                  <c:v>107.276300713871</c:v>
                </c:pt>
                <c:pt idx="7473">
                  <c:v>107.29084305568701</c:v>
                </c:pt>
                <c:pt idx="7474">
                  <c:v>107.305380597129</c:v>
                </c:pt>
                <c:pt idx="7475">
                  <c:v>107.319925660227</c:v>
                </c:pt>
                <c:pt idx="7476">
                  <c:v>107.33446949104901</c:v>
                </c:pt>
                <c:pt idx="7477">
                  <c:v>107.34901243527899</c:v>
                </c:pt>
                <c:pt idx="7478">
                  <c:v>107.36355009995</c:v>
                </c:pt>
                <c:pt idx="7479">
                  <c:v>107.37809573023399</c:v>
                </c:pt>
                <c:pt idx="7480">
                  <c:v>107.392640112208</c:v>
                </c:pt>
                <c:pt idx="7481">
                  <c:v>107.407183555534</c:v>
                </c:pt>
                <c:pt idx="7482">
                  <c:v>107.421721734961</c:v>
                </c:pt>
                <c:pt idx="7483">
                  <c:v>107.436267802731</c:v>
                </c:pt>
                <c:pt idx="7484">
                  <c:v>107.450812632766</c:v>
                </c:pt>
                <c:pt idx="7485">
                  <c:v>107.46535626143699</c:v>
                </c:pt>
                <c:pt idx="7486">
                  <c:v>107.479894780884</c:v>
                </c:pt>
                <c:pt idx="7487">
                  <c:v>107.49444112688499</c:v>
                </c:pt>
                <c:pt idx="7488">
                  <c:v>107.50898629529701</c:v>
                </c:pt>
                <c:pt idx="7489">
                  <c:v>107.52353002234101</c:v>
                </c:pt>
                <c:pt idx="7490">
                  <c:v>107.53806873397301</c:v>
                </c:pt>
                <c:pt idx="7491">
                  <c:v>107.552615379462</c:v>
                </c:pt>
                <c:pt idx="7492">
                  <c:v>107.567160575527</c:v>
                </c:pt>
                <c:pt idx="7493">
                  <c:v>107.581704658074</c:v>
                </c:pt>
                <c:pt idx="7494">
                  <c:v>107.596243528603</c:v>
                </c:pt>
                <c:pt idx="7495">
                  <c:v>107.610790208</c:v>
                </c:pt>
                <c:pt idx="7496">
                  <c:v>107.62533561148</c:v>
                </c:pt>
                <c:pt idx="7497">
                  <c:v>107.639879493292</c:v>
                </c:pt>
                <c:pt idx="7498">
                  <c:v>107.654418399292</c:v>
                </c:pt>
                <c:pt idx="7499">
                  <c:v>107.668964804327</c:v>
                </c:pt>
                <c:pt idx="7500">
                  <c:v>107.683509850937</c:v>
                </c:pt>
                <c:pt idx="7501">
                  <c:v>107.698053581051</c:v>
                </c:pt>
                <c:pt idx="7502">
                  <c:v>107.712591998089</c:v>
                </c:pt>
                <c:pt idx="7503">
                  <c:v>107.72713837008401</c:v>
                </c:pt>
                <c:pt idx="7504">
                  <c:v>107.741683537033</c:v>
                </c:pt>
                <c:pt idx="7505">
                  <c:v>107.756227186986</c:v>
                </c:pt>
                <c:pt idx="7506">
                  <c:v>107.770765542864</c:v>
                </c:pt>
                <c:pt idx="7507">
                  <c:v>107.785311637776</c:v>
                </c:pt>
                <c:pt idx="7508">
                  <c:v>107.799856198212</c:v>
                </c:pt>
                <c:pt idx="7509">
                  <c:v>107.81439929865201</c:v>
                </c:pt>
                <c:pt idx="7510">
                  <c:v>107.82893733765501</c:v>
                </c:pt>
                <c:pt idx="7511">
                  <c:v>107.843482845747</c:v>
                </c:pt>
                <c:pt idx="7512">
                  <c:v>107.858026867239</c:v>
                </c:pt>
                <c:pt idx="7513">
                  <c:v>107.87256969944001</c:v>
                </c:pt>
                <c:pt idx="7514">
                  <c:v>107.887107118899</c:v>
                </c:pt>
                <c:pt idx="7515">
                  <c:v>107.90165229421</c:v>
                </c:pt>
                <c:pt idx="7516">
                  <c:v>107.91619630461</c:v>
                </c:pt>
                <c:pt idx="7517">
                  <c:v>107.930738840945</c:v>
                </c:pt>
                <c:pt idx="7518">
                  <c:v>107.945276215033</c:v>
                </c:pt>
                <c:pt idx="7519">
                  <c:v>107.959821562481</c:v>
                </c:pt>
                <c:pt idx="7520">
                  <c:v>107.974365555197</c:v>
                </c:pt>
                <c:pt idx="7521">
                  <c:v>107.988908492889</c:v>
                </c:pt>
                <c:pt idx="7522">
                  <c:v>108</c:v>
                </c:pt>
                <c:pt idx="7523">
                  <c:v>108.014545141215</c:v>
                </c:pt>
                <c:pt idx="7524">
                  <c:v>108.029086220186</c:v>
                </c:pt>
                <c:pt idx="7525">
                  <c:v>108.043623416617</c:v>
                </c:pt>
                <c:pt idx="7526">
                  <c:v>108.058157767406</c:v>
                </c:pt>
                <c:pt idx="7527">
                  <c:v>108.072700439705</c:v>
                </c:pt>
                <c:pt idx="7528">
                  <c:v>108.087242438255</c:v>
                </c:pt>
                <c:pt idx="7529">
                  <c:v>108.10178317527399</c:v>
                </c:pt>
                <c:pt idx="7530">
                  <c:v>108.116319412937</c:v>
                </c:pt>
                <c:pt idx="7531">
                  <c:v>108.13086359920899</c:v>
                </c:pt>
                <c:pt idx="7532">
                  <c:v>108.1454064917</c:v>
                </c:pt>
                <c:pt idx="7533">
                  <c:v>108.15994767766099</c:v>
                </c:pt>
                <c:pt idx="7534">
                  <c:v>108.17448416221799</c:v>
                </c:pt>
                <c:pt idx="7535">
                  <c:v>108.18902831698099</c:v>
                </c:pt>
                <c:pt idx="7536">
                  <c:v>108.203570932172</c:v>
                </c:pt>
                <c:pt idx="7537">
                  <c:v>108.218112277332</c:v>
                </c:pt>
                <c:pt idx="7538">
                  <c:v>108.23264844436299</c:v>
                </c:pt>
                <c:pt idx="7539">
                  <c:v>108.247192315132</c:v>
                </c:pt>
                <c:pt idx="7540">
                  <c:v>108.261734886583</c:v>
                </c:pt>
                <c:pt idx="7541">
                  <c:v>108.276275976696</c:v>
                </c:pt>
                <c:pt idx="7542">
                  <c:v>108.290811805655</c:v>
                </c:pt>
                <c:pt idx="7543">
                  <c:v>108.30535549791399</c:v>
                </c:pt>
                <c:pt idx="7544">
                  <c:v>108.319897841846</c:v>
                </c:pt>
                <c:pt idx="7545">
                  <c:v>108.334439069749</c:v>
                </c:pt>
                <c:pt idx="7546">
                  <c:v>108.348975114266</c:v>
                </c:pt>
                <c:pt idx="7547">
                  <c:v>108.363518999912</c:v>
                </c:pt>
                <c:pt idx="7548">
                  <c:v>108.37806164078501</c:v>
                </c:pt>
                <c:pt idx="7549">
                  <c:v>108.392603513913</c:v>
                </c:pt>
                <c:pt idx="7550">
                  <c:v>108.407140042036</c:v>
                </c:pt>
                <c:pt idx="7551">
                  <c:v>108.421684327511</c:v>
                </c:pt>
                <c:pt idx="7552">
                  <c:v>108.43622748118599</c:v>
                </c:pt>
                <c:pt idx="7553">
                  <c:v>108.450769355885</c:v>
                </c:pt>
                <c:pt idx="7554">
                  <c:v>108.465306087237</c:v>
                </c:pt>
                <c:pt idx="7555">
                  <c:v>108.479850773664</c:v>
                </c:pt>
                <c:pt idx="7556">
                  <c:v>108.49439420446301</c:v>
                </c:pt>
                <c:pt idx="7557">
                  <c:v>108.508936756943</c:v>
                </c:pt>
                <c:pt idx="7558">
                  <c:v>108.523473904049</c:v>
                </c:pt>
                <c:pt idx="7559">
                  <c:v>108.538018796462</c:v>
                </c:pt>
                <c:pt idx="7560">
                  <c:v>108.552562572402</c:v>
                </c:pt>
                <c:pt idx="7561">
                  <c:v>108.56710524401799</c:v>
                </c:pt>
                <c:pt idx="7562">
                  <c:v>108.581642765661</c:v>
                </c:pt>
                <c:pt idx="7563">
                  <c:v>108.596188274803</c:v>
                </c:pt>
                <c:pt idx="7564">
                  <c:v>108.61073260354701</c:v>
                </c:pt>
                <c:pt idx="7565">
                  <c:v>108.625275779943</c:v>
                </c:pt>
                <c:pt idx="7566">
                  <c:v>108.63981384578</c:v>
                </c:pt>
                <c:pt idx="7567">
                  <c:v>108.654359933298</c:v>
                </c:pt>
                <c:pt idx="7568">
                  <c:v>108.668904937004</c:v>
                </c:pt>
                <c:pt idx="7569">
                  <c:v>108.683449055629</c:v>
                </c:pt>
                <c:pt idx="7570">
                  <c:v>108.697987760911</c:v>
                </c:pt>
                <c:pt idx="7571">
                  <c:v>108.71253432709101</c:v>
                </c:pt>
                <c:pt idx="7572">
                  <c:v>108.727079782389</c:v>
                </c:pt>
                <c:pt idx="7573">
                  <c:v>108.741624072186</c:v>
                </c:pt>
                <c:pt idx="7574">
                  <c:v>108.756163190066</c:v>
                </c:pt>
                <c:pt idx="7575">
                  <c:v>108.770710291903</c:v>
                </c:pt>
                <c:pt idx="7576">
                  <c:v>108.785256150945</c:v>
                </c:pt>
                <c:pt idx="7577">
                  <c:v>108.79980073425099</c:v>
                </c:pt>
                <c:pt idx="7578">
                  <c:v>108.81434002986801</c:v>
                </c:pt>
                <c:pt idx="7579">
                  <c:v>108.828887160034</c:v>
                </c:pt>
                <c:pt idx="7580">
                  <c:v>108.843432880775</c:v>
                </c:pt>
                <c:pt idx="7581">
                  <c:v>108.85797733472999</c:v>
                </c:pt>
                <c:pt idx="7582">
                  <c:v>108.872516471214</c:v>
                </c:pt>
                <c:pt idx="7583">
                  <c:v>108.887063327268</c:v>
                </c:pt>
                <c:pt idx="7584">
                  <c:v>108.901608973176</c:v>
                </c:pt>
                <c:pt idx="7585">
                  <c:v>108.916153200824</c:v>
                </c:pt>
                <c:pt idx="7586">
                  <c:v>108.930692144934</c:v>
                </c:pt>
                <c:pt idx="7587">
                  <c:v>108.945238789318</c:v>
                </c:pt>
                <c:pt idx="7588">
                  <c:v>108.95978414867101</c:v>
                </c:pt>
                <c:pt idx="7589">
                  <c:v>108.97432809332</c:v>
                </c:pt>
                <c:pt idx="7590">
                  <c:v>108.98886683571</c:v>
                </c:pt>
                <c:pt idx="7591">
                  <c:v>109</c:v>
                </c:pt>
                <c:pt idx="7592">
                  <c:v>109.01454500387401</c:v>
                </c:pt>
                <c:pt idx="7593">
                  <c:v>109.029086959335</c:v>
                </c:pt>
                <c:pt idx="7594">
                  <c:v>109.043625266098</c:v>
                </c:pt>
                <c:pt idx="7595">
                  <c:v>109.058171600856</c:v>
                </c:pt>
                <c:pt idx="7596">
                  <c:v>109.072716572106</c:v>
                </c:pt>
                <c:pt idx="7597">
                  <c:v>109.08726023874</c:v>
                </c:pt>
                <c:pt idx="7598">
                  <c:v>109.101798617222</c:v>
                </c:pt>
                <c:pt idx="7599">
                  <c:v>109.116344406694</c:v>
                </c:pt>
                <c:pt idx="7600">
                  <c:v>109.130888899826</c:v>
                </c:pt>
                <c:pt idx="7601">
                  <c:v>109.145432076961</c:v>
                </c:pt>
                <c:pt idx="7602">
                  <c:v>109.15997009026999</c:v>
                </c:pt>
                <c:pt idx="7603">
                  <c:v>109.174515684516</c:v>
                </c:pt>
                <c:pt idx="7604">
                  <c:v>109.189059834803</c:v>
                </c:pt>
                <c:pt idx="7605">
                  <c:v>109.20360246977501</c:v>
                </c:pt>
                <c:pt idx="7606">
                  <c:v>109.218140401266</c:v>
                </c:pt>
                <c:pt idx="7607">
                  <c:v>109.232685731722</c:v>
                </c:pt>
                <c:pt idx="7608">
                  <c:v>109.247229911408</c:v>
                </c:pt>
                <c:pt idx="7609">
                  <c:v>109.261772788904</c:v>
                </c:pt>
                <c:pt idx="7610">
                  <c:v>109.27631066714299</c:v>
                </c:pt>
                <c:pt idx="7611">
                  <c:v>109.290856179542</c:v>
                </c:pt>
                <c:pt idx="7612">
                  <c:v>109.305400459487</c:v>
                </c:pt>
                <c:pt idx="7613">
                  <c:v>109.319943465828</c:v>
                </c:pt>
                <c:pt idx="7614">
                  <c:v>109.33448115855801</c:v>
                </c:pt>
                <c:pt idx="7615">
                  <c:v>109.34902658351101</c:v>
                </c:pt>
                <c:pt idx="7616">
                  <c:v>109.363570833075</c:v>
                </c:pt>
                <c:pt idx="7617">
                  <c:v>109.37811412315099</c:v>
                </c:pt>
                <c:pt idx="7618">
                  <c:v>109.392652006216</c:v>
                </c:pt>
                <c:pt idx="7619">
                  <c:v>109.40719747079</c:v>
                </c:pt>
                <c:pt idx="7620">
                  <c:v>109.421741870066</c:v>
                </c:pt>
                <c:pt idx="7621">
                  <c:v>109.436284971077</c:v>
                </c:pt>
                <c:pt idx="7622">
                  <c:v>109.45082296906099</c:v>
                </c:pt>
                <c:pt idx="7623">
                  <c:v>109.465368784478</c:v>
                </c:pt>
                <c:pt idx="7624">
                  <c:v>109.47991334446201</c:v>
                </c:pt>
                <c:pt idx="7625">
                  <c:v>109.494456692548</c:v>
                </c:pt>
                <c:pt idx="7626">
                  <c:v>109.508994785223</c:v>
                </c:pt>
                <c:pt idx="7627">
                  <c:v>109.523540785471</c:v>
                </c:pt>
                <c:pt idx="7628">
                  <c:v>109.538085674231</c:v>
                </c:pt>
                <c:pt idx="7629">
                  <c:v>109.552629525901</c:v>
                </c:pt>
                <c:pt idx="7630">
                  <c:v>109.567168295122</c:v>
                </c:pt>
                <c:pt idx="7631">
                  <c:v>109.581714891209</c:v>
                </c:pt>
                <c:pt idx="7632">
                  <c:v>109.59626040290701</c:v>
                </c:pt>
                <c:pt idx="7633">
                  <c:v>109.61080450987301</c:v>
                </c:pt>
                <c:pt idx="7634">
                  <c:v>109.625343807642</c:v>
                </c:pt>
                <c:pt idx="7635">
                  <c:v>109.639890896564</c:v>
                </c:pt>
                <c:pt idx="7636">
                  <c:v>109.65443667550601</c:v>
                </c:pt>
                <c:pt idx="7637">
                  <c:v>109.668981188403</c:v>
                </c:pt>
                <c:pt idx="7638">
                  <c:v>109.683520681977</c:v>
                </c:pt>
                <c:pt idx="7639">
                  <c:v>109.698067802068</c:v>
                </c:pt>
                <c:pt idx="7640">
                  <c:v>109.712613722127</c:v>
                </c:pt>
                <c:pt idx="7641">
                  <c:v>109.72715885789501</c:v>
                </c:pt>
                <c:pt idx="7642">
                  <c:v>109.741698450313</c:v>
                </c:pt>
                <c:pt idx="7643">
                  <c:v>109.75624570067301</c:v>
                </c:pt>
                <c:pt idx="7644">
                  <c:v>109.77079178325</c:v>
                </c:pt>
                <c:pt idx="7645">
                  <c:v>109.785336650963</c:v>
                </c:pt>
                <c:pt idx="7646">
                  <c:v>109.799876312084</c:v>
                </c:pt>
                <c:pt idx="7647">
                  <c:v>109.814423754554</c:v>
                </c:pt>
                <c:pt idx="7648">
                  <c:v>109.828969816559</c:v>
                </c:pt>
                <c:pt idx="7649">
                  <c:v>109.843514449352</c:v>
                </c:pt>
                <c:pt idx="7650">
                  <c:v>109.85805389730299</c:v>
                </c:pt>
                <c:pt idx="7651">
                  <c:v>109.872600927554</c:v>
                </c:pt>
                <c:pt idx="7652">
                  <c:v>109.88714665659801</c:v>
                </c:pt>
                <c:pt idx="7653">
                  <c:v>109.90169141891</c:v>
                </c:pt>
                <c:pt idx="7654">
                  <c:v>109.91623073634899</c:v>
                </c:pt>
                <c:pt idx="7655">
                  <c:v>109.930777606444</c:v>
                </c:pt>
                <c:pt idx="7656">
                  <c:v>109.945323126427</c:v>
                </c:pt>
                <c:pt idx="7657">
                  <c:v>109.95986734682</c:v>
                </c:pt>
                <c:pt idx="7658">
                  <c:v>109.97440619624</c:v>
                </c:pt>
                <c:pt idx="7659">
                  <c:v>109.98895297537</c:v>
                </c:pt>
                <c:pt idx="7660">
                  <c:v>110</c:v>
                </c:pt>
                <c:pt idx="7661">
                  <c:v>110.014544247619</c:v>
                </c:pt>
                <c:pt idx="7662">
                  <c:v>110.02907982790499</c:v>
                </c:pt>
                <c:pt idx="7663">
                  <c:v>110.04361830052</c:v>
                </c:pt>
                <c:pt idx="7664">
                  <c:v>110.058155639353</c:v>
                </c:pt>
                <c:pt idx="7665">
                  <c:v>110.072701333861</c:v>
                </c:pt>
                <c:pt idx="7666">
                  <c:v>110.087245904273</c:v>
                </c:pt>
                <c:pt idx="7667">
                  <c:v>110.10178796120501</c:v>
                </c:pt>
                <c:pt idx="7668">
                  <c:v>110.116325568129</c:v>
                </c:pt>
                <c:pt idx="7669">
                  <c:v>110.130868131516</c:v>
                </c:pt>
                <c:pt idx="7670">
                  <c:v>110.145408540304</c:v>
                </c:pt>
                <c:pt idx="7671">
                  <c:v>110.15995613737999</c:v>
                </c:pt>
                <c:pt idx="7672">
                  <c:v>110.174501908906</c:v>
                </c:pt>
                <c:pt idx="7673">
                  <c:v>110.189044850955</c:v>
                </c:pt>
                <c:pt idx="7674">
                  <c:v>110.20358293502601</c:v>
                </c:pt>
                <c:pt idx="7675">
                  <c:v>110.218125804365</c:v>
                </c:pt>
                <c:pt idx="7676">
                  <c:v>110.232665880989</c:v>
                </c:pt>
                <c:pt idx="7677">
                  <c:v>110.247212859459</c:v>
                </c:pt>
                <c:pt idx="7678">
                  <c:v>110.261757811546</c:v>
                </c:pt>
                <c:pt idx="7679">
                  <c:v>110.276300036992</c:v>
                </c:pt>
                <c:pt idx="7680">
                  <c:v>110.290837455832</c:v>
                </c:pt>
                <c:pt idx="7681">
                  <c:v>110.305379497837</c:v>
                </c:pt>
                <c:pt idx="7682">
                  <c:v>110.31991877404499</c:v>
                </c:pt>
                <c:pt idx="7683">
                  <c:v>110.33446504792801</c:v>
                </c:pt>
                <c:pt idx="7684">
                  <c:v>110.349009287092</c:v>
                </c:pt>
                <c:pt idx="7685">
                  <c:v>110.36355083270701</c:v>
                </c:pt>
                <c:pt idx="7686">
                  <c:v>110.37808753491601</c:v>
                </c:pt>
                <c:pt idx="7687">
                  <c:v>110.392629071268</c:v>
                </c:pt>
                <c:pt idx="7688">
                  <c:v>110.407167742449</c:v>
                </c:pt>
                <c:pt idx="7689">
                  <c:v>110.42171343593699</c:v>
                </c:pt>
                <c:pt idx="7690">
                  <c:v>110.436256871778</c:v>
                </c:pt>
                <c:pt idx="7691">
                  <c:v>110.45079778107799</c:v>
                </c:pt>
                <c:pt idx="7692">
                  <c:v>110.465333869882</c:v>
                </c:pt>
                <c:pt idx="7693">
                  <c:v>110.479874501076</c:v>
                </c:pt>
                <c:pt idx="7694">
                  <c:v>110.494412520399</c:v>
                </c:pt>
                <c:pt idx="7695">
                  <c:v>110.50895762601201</c:v>
                </c:pt>
                <c:pt idx="7696">
                  <c:v>110.523500584476</c:v>
                </c:pt>
                <c:pt idx="7697">
                  <c:v>110.538040866413</c:v>
                </c:pt>
                <c:pt idx="7698">
                  <c:v>110.552576303308</c:v>
                </c:pt>
                <c:pt idx="7699">
                  <c:v>110.56711675272</c:v>
                </c:pt>
                <c:pt idx="7700">
                  <c:v>110.581654441618</c:v>
                </c:pt>
                <c:pt idx="7701">
                  <c:v>110.59619927501301</c:v>
                </c:pt>
                <c:pt idx="7702">
                  <c:v>110.610742143192</c:v>
                </c:pt>
                <c:pt idx="7703">
                  <c:v>110.625282486533</c:v>
                </c:pt>
                <c:pt idx="7704">
                  <c:v>110.63981812452199</c:v>
                </c:pt>
                <c:pt idx="7705">
                  <c:v>110.654358726287</c:v>
                </c:pt>
                <c:pt idx="7706">
                  <c:v>110.668896752387</c:v>
                </c:pt>
                <c:pt idx="7707">
                  <c:v>110.68344192453699</c:v>
                </c:pt>
                <c:pt idx="7708">
                  <c:v>110.69798529143</c:v>
                </c:pt>
                <c:pt idx="7709">
                  <c:v>110.71252610992801</c:v>
                </c:pt>
                <c:pt idx="7710">
                  <c:v>110.727062268317</c:v>
                </c:pt>
                <c:pt idx="7711">
                  <c:v>110.74160348893299</c:v>
                </c:pt>
                <c:pt idx="7712">
                  <c:v>110.756141829258</c:v>
                </c:pt>
                <c:pt idx="7713">
                  <c:v>110.77068745273399</c:v>
                </c:pt>
                <c:pt idx="7714">
                  <c:v>110.785231529406</c:v>
                </c:pt>
                <c:pt idx="7715">
                  <c:v>110.799772834995</c:v>
                </c:pt>
                <c:pt idx="7716">
                  <c:v>110.81430953665701</c:v>
                </c:pt>
                <c:pt idx="7717">
                  <c:v>110.82885122297201</c:v>
                </c:pt>
                <c:pt idx="7718">
                  <c:v>110.84339031669001</c:v>
                </c:pt>
                <c:pt idx="7719">
                  <c:v>110.85793642061201</c:v>
                </c:pt>
                <c:pt idx="7720">
                  <c:v>110.87248060394199</c:v>
                </c:pt>
                <c:pt idx="7721">
                  <c:v>110.887021973868</c:v>
                </c:pt>
                <c:pt idx="7722">
                  <c:v>110.90155856605701</c:v>
                </c:pt>
                <c:pt idx="7723">
                  <c:v>110.916100143572</c:v>
                </c:pt>
                <c:pt idx="7724">
                  <c:v>110.930639304875</c:v>
                </c:pt>
                <c:pt idx="7725">
                  <c:v>110.94518551752699</c:v>
                </c:pt>
                <c:pt idx="7726">
                  <c:v>110.95972992538</c:v>
                </c:pt>
                <c:pt idx="7727">
                  <c:v>110.974271572093</c:v>
                </c:pt>
                <c:pt idx="7728">
                  <c:v>110.988808299631</c:v>
                </c:pt>
                <c:pt idx="7729">
                  <c:v>111</c:v>
                </c:pt>
                <c:pt idx="7730">
                  <c:v>111.014539349668</c:v>
                </c:pt>
                <c:pt idx="7731">
                  <c:v>111.02908506624399</c:v>
                </c:pt>
                <c:pt idx="7732">
                  <c:v>111.043628925571</c:v>
                </c:pt>
                <c:pt idx="7733">
                  <c:v>111.058170496976</c:v>
                </c:pt>
                <c:pt idx="7734">
                  <c:v>111.072707404274</c:v>
                </c:pt>
                <c:pt idx="7735">
                  <c:v>111.087251537264</c:v>
                </c:pt>
                <c:pt idx="7736">
                  <c:v>111.10179391182901</c:v>
                </c:pt>
                <c:pt idx="7737">
                  <c:v>111.116334690307</c:v>
                </c:pt>
                <c:pt idx="7738">
                  <c:v>111.13087025937</c:v>
                </c:pt>
                <c:pt idx="7739">
                  <c:v>111.14541340149</c:v>
                </c:pt>
                <c:pt idx="7740">
                  <c:v>111.15995508458801</c:v>
                </c:pt>
                <c:pt idx="7741">
                  <c:v>111.174495593971</c:v>
                </c:pt>
                <c:pt idx="7742">
                  <c:v>111.189030833817</c:v>
                </c:pt>
                <c:pt idx="7743">
                  <c:v>111.203573874472</c:v>
                </c:pt>
                <c:pt idx="7744">
                  <c:v>111.218115690377</c:v>
                </c:pt>
                <c:pt idx="7745">
                  <c:v>111.23265613427699</c:v>
                </c:pt>
                <c:pt idx="7746">
                  <c:v>111.247191238146</c:v>
                </c:pt>
                <c:pt idx="7747">
                  <c:v>111.26173434351701</c:v>
                </c:pt>
                <c:pt idx="7748">
                  <c:v>111.276276358657</c:v>
                </c:pt>
                <c:pt idx="7749">
                  <c:v>111.290816877328</c:v>
                </c:pt>
                <c:pt idx="7750">
                  <c:v>111.305352282374</c:v>
                </c:pt>
                <c:pt idx="7751">
                  <c:v>111.319895449923</c:v>
                </c:pt>
                <c:pt idx="7752">
                  <c:v>111.334437405138</c:v>
                </c:pt>
                <c:pt idx="7753">
                  <c:v>111.34897798333201</c:v>
                </c:pt>
                <c:pt idx="7754">
                  <c:v>111.363513129247</c:v>
                </c:pt>
                <c:pt idx="7755">
                  <c:v>111.378056296401</c:v>
                </c:pt>
                <c:pt idx="7756">
                  <c:v>111.39259830837899</c:v>
                </c:pt>
                <c:pt idx="7757">
                  <c:v>111.407138999859</c:v>
                </c:pt>
                <c:pt idx="7758">
                  <c:v>111.421674679033</c:v>
                </c:pt>
                <c:pt idx="7759">
                  <c:v>111.436218345539</c:v>
                </c:pt>
                <c:pt idx="7760">
                  <c:v>111.450760831773</c:v>
                </c:pt>
                <c:pt idx="7761">
                  <c:v>111.465302043759</c:v>
                </c:pt>
                <c:pt idx="7762">
                  <c:v>111.479838199878</c:v>
                </c:pt>
                <c:pt idx="7763">
                  <c:v>111.494382347567</c:v>
                </c:pt>
                <c:pt idx="7764">
                  <c:v>111.50892539156401</c:v>
                </c:pt>
                <c:pt idx="7765">
                  <c:v>111.523467290978</c:v>
                </c:pt>
                <c:pt idx="7766">
                  <c:v>111.538004168843</c:v>
                </c:pt>
                <c:pt idx="7767">
                  <c:v>111.552549036602</c:v>
                </c:pt>
                <c:pt idx="7768">
                  <c:v>111.567092611501</c:v>
                </c:pt>
                <c:pt idx="7769">
                  <c:v>111.58163483936301</c:v>
                </c:pt>
                <c:pt idx="7770">
                  <c:v>111.596171906609</c:v>
                </c:pt>
                <c:pt idx="7771">
                  <c:v>111.610716702258</c:v>
                </c:pt>
                <c:pt idx="7772">
                  <c:v>111.625260058493</c:v>
                </c:pt>
                <c:pt idx="7773">
                  <c:v>111.63980239093</c:v>
                </c:pt>
                <c:pt idx="7774">
                  <c:v>111.654339736924</c:v>
                </c:pt>
                <c:pt idx="7775">
                  <c:v>111.66888477461301</c:v>
                </c:pt>
                <c:pt idx="7776">
                  <c:v>111.683428693724</c:v>
                </c:pt>
                <c:pt idx="7777">
                  <c:v>111.697971213069</c:v>
                </c:pt>
                <c:pt idx="7778">
                  <c:v>111.712508516</c:v>
                </c:pt>
                <c:pt idx="7779">
                  <c:v>111.727053834093</c:v>
                </c:pt>
                <c:pt idx="7780">
                  <c:v>111.7415978221</c:v>
                </c:pt>
                <c:pt idx="7781">
                  <c:v>111.756140528717</c:v>
                </c:pt>
                <c:pt idx="7782">
                  <c:v>111.770678172749</c:v>
                </c:pt>
                <c:pt idx="7783">
                  <c:v>111.785223676035</c:v>
                </c:pt>
                <c:pt idx="7784">
                  <c:v>111.799768032035</c:v>
                </c:pt>
                <c:pt idx="7785">
                  <c:v>111.814311188083</c:v>
                </c:pt>
                <c:pt idx="7786">
                  <c:v>111.828849295878</c:v>
                </c:pt>
                <c:pt idx="7787">
                  <c:v>111.843395226718</c:v>
                </c:pt>
                <c:pt idx="7788">
                  <c:v>111.85793999865901</c:v>
                </c:pt>
                <c:pt idx="7789">
                  <c:v>111.87248334437</c:v>
                </c:pt>
                <c:pt idx="7790">
                  <c:v>111.887021641377</c:v>
                </c:pt>
                <c:pt idx="7791">
                  <c:v>111.901567860971</c:v>
                </c:pt>
                <c:pt idx="7792">
                  <c:v>111.91611279726401</c:v>
                </c:pt>
                <c:pt idx="7793">
                  <c:v>111.93065641638501</c:v>
                </c:pt>
                <c:pt idx="7794">
                  <c:v>111.94519461337499</c:v>
                </c:pt>
                <c:pt idx="7795">
                  <c:v>111.959740538446</c:v>
                </c:pt>
                <c:pt idx="7796">
                  <c:v>111.974285330876</c:v>
                </c:pt>
                <c:pt idx="7797">
                  <c:v>111.988828594643</c:v>
                </c:pt>
                <c:pt idx="7798">
                  <c:v>112</c:v>
                </c:pt>
                <c:pt idx="7799">
                  <c:v>112.01454538075799</c:v>
                </c:pt>
                <c:pt idx="7800">
                  <c:v>112.029086663703</c:v>
                </c:pt>
                <c:pt idx="7801">
                  <c:v>112.043623837802</c:v>
                </c:pt>
                <c:pt idx="7802">
                  <c:v>112.05815816056401</c:v>
                </c:pt>
                <c:pt idx="7803">
                  <c:v>112.07270085052301</c:v>
                </c:pt>
                <c:pt idx="7804">
                  <c:v>112.08724254365799</c:v>
                </c:pt>
                <c:pt idx="7805">
                  <c:v>112.101783548219</c:v>
                </c:pt>
                <c:pt idx="7806">
                  <c:v>112.116319701074</c:v>
                </c:pt>
                <c:pt idx="7807">
                  <c:v>112.13086366674</c:v>
                </c:pt>
                <c:pt idx="7808">
                  <c:v>112.14540649854401</c:v>
                </c:pt>
                <c:pt idx="7809">
                  <c:v>112.15994836909501</c:v>
                </c:pt>
                <c:pt idx="7810">
                  <c:v>112.174484894076</c:v>
                </c:pt>
                <c:pt idx="7811">
                  <c:v>112.189029140513</c:v>
                </c:pt>
                <c:pt idx="7812">
                  <c:v>112.203572076439</c:v>
                </c:pt>
                <c:pt idx="7813">
                  <c:v>112.21811363138301</c:v>
                </c:pt>
                <c:pt idx="7814">
                  <c:v>112.23264990241501</c:v>
                </c:pt>
                <c:pt idx="7815">
                  <c:v>112.24719416722</c:v>
                </c:pt>
                <c:pt idx="7816">
                  <c:v>112.261737194879</c:v>
                </c:pt>
                <c:pt idx="7817">
                  <c:v>112.276278913184</c:v>
                </c:pt>
                <c:pt idx="7818">
                  <c:v>112.290815441975</c:v>
                </c:pt>
                <c:pt idx="7819">
                  <c:v>112.30535962095399</c:v>
                </c:pt>
                <c:pt idx="7820">
                  <c:v>112.319902421094</c:v>
                </c:pt>
                <c:pt idx="7821">
                  <c:v>112.33444402328399</c:v>
                </c:pt>
                <c:pt idx="7822">
                  <c:v>112.348980345698</c:v>
                </c:pt>
                <c:pt idx="7823">
                  <c:v>112.36352460671</c:v>
                </c:pt>
                <c:pt idx="7824">
                  <c:v>112.378067529042</c:v>
                </c:pt>
                <c:pt idx="7825">
                  <c:v>112.392609211386</c:v>
                </c:pt>
                <c:pt idx="7826">
                  <c:v>112.407145664474</c:v>
                </c:pt>
                <c:pt idx="7827">
                  <c:v>112.421690045468</c:v>
                </c:pt>
                <c:pt idx="7828">
                  <c:v>112.436233289206</c:v>
                </c:pt>
                <c:pt idx="7829">
                  <c:v>112.450775524216</c:v>
                </c:pt>
                <c:pt idx="7830">
                  <c:v>112.46531232175001</c:v>
                </c:pt>
                <c:pt idx="7831">
                  <c:v>112.479856997412</c:v>
                </c:pt>
                <c:pt idx="7832">
                  <c:v>112.494400251062</c:v>
                </c:pt>
                <c:pt idx="7833">
                  <c:v>112.508942186718</c:v>
                </c:pt>
                <c:pt idx="7834">
                  <c:v>112.523478803366</c:v>
                </c:pt>
                <c:pt idx="7835">
                  <c:v>112.538023325827</c:v>
                </c:pt>
                <c:pt idx="7836">
                  <c:v>112.552566657913</c:v>
                </c:pt>
                <c:pt idx="7837">
                  <c:v>112.567108618242</c:v>
                </c:pt>
                <c:pt idx="7838">
                  <c:v>112.581645513648</c:v>
                </c:pt>
                <c:pt idx="7839">
                  <c:v>112.59619030130099</c:v>
                </c:pt>
                <c:pt idx="7840">
                  <c:v>112.61073378618801</c:v>
                </c:pt>
                <c:pt idx="7841">
                  <c:v>112.62527597471799</c:v>
                </c:pt>
                <c:pt idx="7842">
                  <c:v>112.63981291972399</c:v>
                </c:pt>
                <c:pt idx="7843">
                  <c:v>112.654357904728</c:v>
                </c:pt>
                <c:pt idx="7844">
                  <c:v>112.66890154940199</c:v>
                </c:pt>
                <c:pt idx="7845">
                  <c:v>112.683444452309</c:v>
                </c:pt>
                <c:pt idx="7846">
                  <c:v>112.697982051743</c:v>
                </c:pt>
                <c:pt idx="7847">
                  <c:v>112.71252734897899</c:v>
                </c:pt>
                <c:pt idx="7848">
                  <c:v>112.727071534735</c:v>
                </c:pt>
                <c:pt idx="7849">
                  <c:v>112.74161453409199</c:v>
                </c:pt>
                <c:pt idx="7850">
                  <c:v>112.756152400563</c:v>
                </c:pt>
                <c:pt idx="7851">
                  <c:v>112.770698118993</c:v>
                </c:pt>
                <c:pt idx="7852">
                  <c:v>112.785242388863</c:v>
                </c:pt>
                <c:pt idx="7853">
                  <c:v>112.799785165437</c:v>
                </c:pt>
                <c:pt idx="7854">
                  <c:v>112.814322975251</c:v>
                </c:pt>
                <c:pt idx="7855">
                  <c:v>112.828868329949</c:v>
                </c:pt>
                <c:pt idx="7856">
                  <c:v>112.843412250249</c:v>
                </c:pt>
                <c:pt idx="7857">
                  <c:v>112.857954805562</c:v>
                </c:pt>
                <c:pt idx="7858">
                  <c:v>112.872492099778</c:v>
                </c:pt>
                <c:pt idx="7859">
                  <c:v>112.887037015628</c:v>
                </c:pt>
                <c:pt idx="7860">
                  <c:v>112.90158045167</c:v>
                </c:pt>
                <c:pt idx="7861">
                  <c:v>112.91612264100399</c:v>
                </c:pt>
                <c:pt idx="7862">
                  <c:v>112.930659576458</c:v>
                </c:pt>
                <c:pt idx="7863">
                  <c:v>112.945204143086</c:v>
                </c:pt>
                <c:pt idx="7864">
                  <c:v>112.95974719585</c:v>
                </c:pt>
                <c:pt idx="7865">
                  <c:v>112.974289100001</c:v>
                </c:pt>
                <c:pt idx="7866">
                  <c:v>112.988825670433</c:v>
                </c:pt>
                <c:pt idx="7867">
                  <c:v>113</c:v>
                </c:pt>
                <c:pt idx="7868">
                  <c:v>113.014542196365</c:v>
                </c:pt>
                <c:pt idx="7869">
                  <c:v>113.02908149922401</c:v>
                </c:pt>
                <c:pt idx="7870">
                  <c:v>113.04361708736801</c:v>
                </c:pt>
                <c:pt idx="7871">
                  <c:v>113.058160611481</c:v>
                </c:pt>
                <c:pt idx="7872">
                  <c:v>113.072702759591</c:v>
                </c:pt>
                <c:pt idx="7873">
                  <c:v>113.08724386919801</c:v>
                </c:pt>
                <c:pt idx="7874">
                  <c:v>113.10177949444</c:v>
                </c:pt>
                <c:pt idx="7875">
                  <c:v>113.116322668392</c:v>
                </c:pt>
                <c:pt idx="7876">
                  <c:v>113.130864375597</c:v>
                </c:pt>
                <c:pt idx="7877">
                  <c:v>113.145404657577</c:v>
                </c:pt>
                <c:pt idx="7878">
                  <c:v>113.159939984253</c:v>
                </c:pt>
                <c:pt idx="7879">
                  <c:v>113.174482795619</c:v>
                </c:pt>
                <c:pt idx="7880">
                  <c:v>113.189024224706</c:v>
                </c:pt>
                <c:pt idx="7881">
                  <c:v>113.20356437030701</c:v>
                </c:pt>
                <c:pt idx="7882">
                  <c:v>113.21809920997499</c:v>
                </c:pt>
                <c:pt idx="7883">
                  <c:v>113.232641899142</c:v>
                </c:pt>
                <c:pt idx="7884">
                  <c:v>113.24718326255</c:v>
                </c:pt>
                <c:pt idx="7885">
                  <c:v>113.26172345137</c:v>
                </c:pt>
                <c:pt idx="7886">
                  <c:v>113.276258308837</c:v>
                </c:pt>
                <c:pt idx="7887">
                  <c:v>113.29080070124</c:v>
                </c:pt>
                <c:pt idx="7888">
                  <c:v>113.30534179266699</c:v>
                </c:pt>
                <c:pt idx="7889">
                  <c:v>113.31988161680199</c:v>
                </c:pt>
                <c:pt idx="7890">
                  <c:v>113.33441648714501</c:v>
                </c:pt>
                <c:pt idx="7891">
                  <c:v>113.348959198681</c:v>
                </c:pt>
                <c:pt idx="7892">
                  <c:v>113.363500644841</c:v>
                </c:pt>
                <c:pt idx="7893">
                  <c:v>113.378041129823</c:v>
                </c:pt>
                <c:pt idx="7894">
                  <c:v>113.392576309557</c:v>
                </c:pt>
                <c:pt idx="7895">
                  <c:v>113.407119436741</c:v>
                </c:pt>
                <c:pt idx="7896">
                  <c:v>113.42166144063</c:v>
                </c:pt>
                <c:pt idx="7897">
                  <c:v>113.436202459009</c:v>
                </c:pt>
                <c:pt idx="7898">
                  <c:v>113.450738255689</c:v>
                </c:pt>
                <c:pt idx="7899">
                  <c:v>113.46528199113899</c:v>
                </c:pt>
                <c:pt idx="7900">
                  <c:v>113.479824541448</c:v>
                </c:pt>
                <c:pt idx="7901">
                  <c:v>113.494365867273</c:v>
                </c:pt>
                <c:pt idx="7902">
                  <c:v>113.508901993439</c:v>
                </c:pt>
                <c:pt idx="7903">
                  <c:v>113.523445998132</c:v>
                </c:pt>
                <c:pt idx="7904">
                  <c:v>113.53798849778499</c:v>
                </c:pt>
                <c:pt idx="7905">
                  <c:v>113.552529573923</c:v>
                </c:pt>
                <c:pt idx="7906">
                  <c:v>113.567065813768</c:v>
                </c:pt>
                <c:pt idx="7907">
                  <c:v>113.581609410048</c:v>
                </c:pt>
                <c:pt idx="7908">
                  <c:v>113.596151617308</c:v>
                </c:pt>
                <c:pt idx="7909">
                  <c:v>113.610692448847</c:v>
                </c:pt>
                <c:pt idx="7910">
                  <c:v>113.625228122591</c:v>
                </c:pt>
                <c:pt idx="7911">
                  <c:v>113.639771263276</c:v>
                </c:pt>
                <c:pt idx="7912">
                  <c:v>113.65431312184801</c:v>
                </c:pt>
                <c:pt idx="7913">
                  <c:v>113.668853505052</c:v>
                </c:pt>
                <c:pt idx="7914">
                  <c:v>113.68338888274999</c:v>
                </c:pt>
                <c:pt idx="7915">
                  <c:v>113.697931807347</c:v>
                </c:pt>
                <c:pt idx="7916">
                  <c:v>113.71247358292101</c:v>
                </c:pt>
                <c:pt idx="7917">
                  <c:v>113.727013897055</c:v>
                </c:pt>
                <c:pt idx="7918">
                  <c:v>113.741549111262</c:v>
                </c:pt>
                <c:pt idx="7919">
                  <c:v>113.75609196032499</c:v>
                </c:pt>
                <c:pt idx="7920">
                  <c:v>113.770633688711</c:v>
                </c:pt>
                <c:pt idx="7921">
                  <c:v>113.785174020535</c:v>
                </c:pt>
                <c:pt idx="7922">
                  <c:v>113.79970940113</c:v>
                </c:pt>
                <c:pt idx="7923">
                  <c:v>113.814252639823</c:v>
                </c:pt>
                <c:pt idx="7924">
                  <c:v>113.828794539727</c:v>
                </c:pt>
                <c:pt idx="7925">
                  <c:v>113.843335086946</c:v>
                </c:pt>
                <c:pt idx="7926">
                  <c:v>113.857870705808</c:v>
                </c:pt>
                <c:pt idx="7927">
                  <c:v>113.872413996327</c:v>
                </c:pt>
                <c:pt idx="7928">
                  <c:v>113.88695604272201</c:v>
                </c:pt>
                <c:pt idx="7929">
                  <c:v>113.901496963613</c:v>
                </c:pt>
                <c:pt idx="7930">
                  <c:v>113.916032572959</c:v>
                </c:pt>
                <c:pt idx="7931">
                  <c:v>113.930575882816</c:v>
                </c:pt>
                <c:pt idx="7932">
                  <c:v>113.94511803294699</c:v>
                </c:pt>
                <c:pt idx="7933">
                  <c:v>113.959659156873</c:v>
                </c:pt>
                <c:pt idx="7934">
                  <c:v>113.974194834576</c:v>
                </c:pt>
                <c:pt idx="7935">
                  <c:v>113.988738366592</c:v>
                </c:pt>
                <c:pt idx="7936">
                  <c:v>114</c:v>
                </c:pt>
                <c:pt idx="7937">
                  <c:v>114.01454109855401</c:v>
                </c:pt>
                <c:pt idx="7938">
                  <c:v>114.029073519831</c:v>
                </c:pt>
                <c:pt idx="7939">
                  <c:v>114.043608918592</c:v>
                </c:pt>
                <c:pt idx="7940">
                  <c:v>114.058143472277</c:v>
                </c:pt>
                <c:pt idx="7941">
                  <c:v>114.072686602781</c:v>
                </c:pt>
                <c:pt idx="7942">
                  <c:v>114.087228528499</c:v>
                </c:pt>
                <c:pt idx="7943">
                  <c:v>114.101768098197</c:v>
                </c:pt>
                <c:pt idx="7944">
                  <c:v>114.116303483856</c:v>
                </c:pt>
                <c:pt idx="7945">
                  <c:v>114.130843745088</c:v>
                </c:pt>
                <c:pt idx="7946">
                  <c:v>114.14538188163</c:v>
                </c:pt>
                <c:pt idx="7947">
                  <c:v>114.15992758360299</c:v>
                </c:pt>
                <c:pt idx="7948">
                  <c:v>114.174471534486</c:v>
                </c:pt>
                <c:pt idx="7949">
                  <c:v>114.189012929573</c:v>
                </c:pt>
                <c:pt idx="7950">
                  <c:v>114.20354982005</c:v>
                </c:pt>
                <c:pt idx="7951">
                  <c:v>114.218091360819</c:v>
                </c:pt>
                <c:pt idx="7952">
                  <c:v>114.23263035981201</c:v>
                </c:pt>
                <c:pt idx="7953">
                  <c:v>114.24717653457201</c:v>
                </c:pt>
                <c:pt idx="7954">
                  <c:v>114.26172077081</c:v>
                </c:pt>
                <c:pt idx="7955">
                  <c:v>114.276262361202</c:v>
                </c:pt>
                <c:pt idx="7956">
                  <c:v>114.290799077844</c:v>
                </c:pt>
                <c:pt idx="7957">
                  <c:v>114.305340586386</c:v>
                </c:pt>
                <c:pt idx="7958">
                  <c:v>114.31987962551599</c:v>
                </c:pt>
                <c:pt idx="7959">
                  <c:v>114.334425778895</c:v>
                </c:pt>
                <c:pt idx="7960">
                  <c:v>114.348970010602</c:v>
                </c:pt>
                <c:pt idx="7961">
                  <c:v>114.363511397309</c:v>
                </c:pt>
                <c:pt idx="7962">
                  <c:v>114.378048151128</c:v>
                </c:pt>
                <c:pt idx="7963">
                  <c:v>114.392589693209</c:v>
                </c:pt>
                <c:pt idx="7964">
                  <c:v>114.407128499921</c:v>
                </c:pt>
                <c:pt idx="7965">
                  <c:v>114.421674562655</c:v>
                </c:pt>
                <c:pt idx="7966">
                  <c:v>114.43621869407001</c:v>
                </c:pt>
                <c:pt idx="7967">
                  <c:v>114.450760011019</c:v>
                </c:pt>
                <c:pt idx="7968">
                  <c:v>114.46529641321099</c:v>
                </c:pt>
                <c:pt idx="7969">
                  <c:v>114.47983769888801</c:v>
                </c:pt>
                <c:pt idx="7970">
                  <c:v>114.494376544687</c:v>
                </c:pt>
                <c:pt idx="7971">
                  <c:v>114.508922463223</c:v>
                </c:pt>
                <c:pt idx="7972">
                  <c:v>114.523466522582</c:v>
                </c:pt>
                <c:pt idx="7973">
                  <c:v>114.53800778543599</c:v>
                </c:pt>
                <c:pt idx="7974">
                  <c:v>114.552544372238</c:v>
                </c:pt>
                <c:pt idx="7975">
                  <c:v>114.567085851786</c:v>
                </c:pt>
                <c:pt idx="7976">
                  <c:v>114.581624819967</c:v>
                </c:pt>
                <c:pt idx="7977">
                  <c:v>114.59617102442201</c:v>
                </c:pt>
                <c:pt idx="7978">
                  <c:v>114.61071535475401</c:v>
                </c:pt>
                <c:pt idx="7979">
                  <c:v>114.625257094291</c:v>
                </c:pt>
                <c:pt idx="7980">
                  <c:v>114.639794316658</c:v>
                </c:pt>
                <c:pt idx="7981">
                  <c:v>114.654336501367</c:v>
                </c:pt>
                <c:pt idx="7982">
                  <c:v>114.668876285309</c:v>
                </c:pt>
                <c:pt idx="7983">
                  <c:v>114.683423255866</c:v>
                </c:pt>
                <c:pt idx="7984">
                  <c:v>114.69796846457</c:v>
                </c:pt>
                <c:pt idx="7985">
                  <c:v>114.71251116092699</c:v>
                </c:pt>
                <c:pt idx="7986">
                  <c:v>114.72704925394</c:v>
                </c:pt>
                <c:pt idx="7987">
                  <c:v>114.74159234130801</c:v>
                </c:pt>
                <c:pt idx="7988">
                  <c:v>114.756132721665</c:v>
                </c:pt>
                <c:pt idx="7989">
                  <c:v>114.770680322055</c:v>
                </c:pt>
                <c:pt idx="7990">
                  <c:v>114.78522607008701</c:v>
                </c:pt>
                <c:pt idx="7991">
                  <c:v>114.799769084554</c:v>
                </c:pt>
                <c:pt idx="7992">
                  <c:v>114.814307303413</c:v>
                </c:pt>
                <c:pt idx="7993">
                  <c:v>114.828850463075</c:v>
                </c:pt>
                <c:pt idx="7994">
                  <c:v>114.84339106120601</c:v>
                </c:pt>
                <c:pt idx="7995">
                  <c:v>114.857938732119</c:v>
                </c:pt>
                <c:pt idx="7996">
                  <c:v>114.872484309361</c:v>
                </c:pt>
                <c:pt idx="7997">
                  <c:v>114.887027310105</c:v>
                </c:pt>
                <c:pt idx="7998">
                  <c:v>114.901565433816</c:v>
                </c:pt>
                <c:pt idx="7999">
                  <c:v>114.916108368856</c:v>
                </c:pt>
                <c:pt idx="8000">
                  <c:v>114.930648570001</c:v>
                </c:pt>
                <c:pt idx="8001">
                  <c:v>114.945196021718</c:v>
                </c:pt>
                <c:pt idx="8002">
                  <c:v>114.95974152175501</c:v>
                </c:pt>
                <c:pt idx="8003">
                  <c:v>114.974284346685</c:v>
                </c:pt>
                <c:pt idx="8004">
                  <c:v>114.988822375425</c:v>
                </c:pt>
                <c:pt idx="8005">
                  <c:v>115</c:v>
                </c:pt>
                <c:pt idx="8006">
                  <c:v>115.01454044710999</c:v>
                </c:pt>
                <c:pt idx="8007">
                  <c:v>115.029087389734</c:v>
                </c:pt>
                <c:pt idx="8008">
                  <c:v>115.04363236654901</c:v>
                </c:pt>
                <c:pt idx="8009">
                  <c:v>115.05817492417999</c:v>
                </c:pt>
                <c:pt idx="8010">
                  <c:v>115.072712715113</c:v>
                </c:pt>
                <c:pt idx="8011">
                  <c:v>115.08725777896299</c:v>
                </c:pt>
                <c:pt idx="8012">
                  <c:v>115.10180133511101</c:v>
                </c:pt>
                <c:pt idx="8013">
                  <c:v>115.116343293808</c:v>
                </c:pt>
                <c:pt idx="8014">
                  <c:v>115.130879959653</c:v>
                </c:pt>
                <c:pt idx="8015">
                  <c:v>115.145424168951</c:v>
                </c:pt>
                <c:pt idx="8016">
                  <c:v>115.159966951749</c:v>
                </c:pt>
                <c:pt idx="8017">
                  <c:v>115.17450827822</c:v>
                </c:pt>
                <c:pt idx="8018">
                  <c:v>115.189044050578</c:v>
                </c:pt>
                <c:pt idx="8019">
                  <c:v>115.203584931503</c:v>
                </c:pt>
                <c:pt idx="8020">
                  <c:v>115.21812306375099</c:v>
                </c:pt>
                <c:pt idx="8021">
                  <c:v>115.23266835485001</c:v>
                </c:pt>
                <c:pt idx="8022">
                  <c:v>115.247212019722</c:v>
                </c:pt>
                <c:pt idx="8023">
                  <c:v>115.261752831686</c:v>
                </c:pt>
                <c:pt idx="8024">
                  <c:v>115.276289024728</c:v>
                </c:pt>
                <c:pt idx="8025">
                  <c:v>115.290832962606</c:v>
                </c:pt>
                <c:pt idx="8026">
                  <c:v>115.30537544576001</c:v>
                </c:pt>
                <c:pt idx="8027">
                  <c:v>115.319916685262</c:v>
                </c:pt>
                <c:pt idx="8028">
                  <c:v>115.33445247928699</c:v>
                </c:pt>
                <c:pt idx="8029">
                  <c:v>115.34899323482399</c:v>
                </c:pt>
                <c:pt idx="8030">
                  <c:v>115.36353170015499</c:v>
                </c:pt>
                <c:pt idx="8031">
                  <c:v>115.37807749283699</c:v>
                </c:pt>
                <c:pt idx="8032">
                  <c:v>115.392621537951</c:v>
                </c:pt>
                <c:pt idx="8033">
                  <c:v>115.407163131215</c:v>
                </c:pt>
                <c:pt idx="8034">
                  <c:v>115.42170018845999</c:v>
                </c:pt>
                <c:pt idx="8035">
                  <c:v>115.436244871577</c:v>
                </c:pt>
                <c:pt idx="8036">
                  <c:v>115.45078834433301</c:v>
                </c:pt>
                <c:pt idx="8037">
                  <c:v>115.465330053605</c:v>
                </c:pt>
                <c:pt idx="8038">
                  <c:v>115.479867107074</c:v>
                </c:pt>
                <c:pt idx="8039">
                  <c:v>115.49440914627</c:v>
                </c:pt>
                <c:pt idx="8040">
                  <c:v>115.50894897413001</c:v>
                </c:pt>
                <c:pt idx="8041">
                  <c:v>115.523496004802</c:v>
                </c:pt>
                <c:pt idx="8042">
                  <c:v>115.53804139755999</c:v>
                </c:pt>
                <c:pt idx="8043">
                  <c:v>115.552584264866</c:v>
                </c:pt>
                <c:pt idx="8044">
                  <c:v>115.56712246379701</c:v>
                </c:pt>
                <c:pt idx="8045">
                  <c:v>115.58166836527</c:v>
                </c:pt>
                <c:pt idx="8046">
                  <c:v>115.596212998699</c:v>
                </c:pt>
                <c:pt idx="8047">
                  <c:v>115.61075604868699</c:v>
                </c:pt>
                <c:pt idx="8048">
                  <c:v>115.62529382018</c:v>
                </c:pt>
                <c:pt idx="8049">
                  <c:v>115.639836857243</c:v>
                </c:pt>
                <c:pt idx="8050">
                  <c:v>115.654377433479</c:v>
                </c:pt>
                <c:pt idx="8051">
                  <c:v>115.66892502809699</c:v>
                </c:pt>
                <c:pt idx="8052">
                  <c:v>115.68347080316001</c:v>
                </c:pt>
                <c:pt idx="8053">
                  <c:v>115.69801401161</c:v>
                </c:pt>
                <c:pt idx="8054">
                  <c:v>115.712552480627</c:v>
                </c:pt>
                <c:pt idx="8055">
                  <c:v>115.72709883576</c:v>
                </c:pt>
                <c:pt idx="8056">
                  <c:v>115.741643452606</c:v>
                </c:pt>
                <c:pt idx="8057">
                  <c:v>115.75618655967099</c:v>
                </c:pt>
                <c:pt idx="8058">
                  <c:v>115.77072443822</c:v>
                </c:pt>
                <c:pt idx="8059">
                  <c:v>115.785267143591</c:v>
                </c:pt>
                <c:pt idx="8060">
                  <c:v>115.79980727508701</c:v>
                </c:pt>
                <c:pt idx="8061">
                  <c:v>115.814354850732</c:v>
                </c:pt>
                <c:pt idx="8062">
                  <c:v>115.828900487364</c:v>
                </c:pt>
                <c:pt idx="8063">
                  <c:v>115.843443476361</c:v>
                </c:pt>
                <c:pt idx="8064">
                  <c:v>115.857981729766</c:v>
                </c:pt>
                <c:pt idx="8065">
                  <c:v>115.87252771998401</c:v>
                </c:pt>
                <c:pt idx="8066">
                  <c:v>115.88707212590199</c:v>
                </c:pt>
                <c:pt idx="8067">
                  <c:v>115.901615376528</c:v>
                </c:pt>
                <c:pt idx="8068">
                  <c:v>115.916153062514</c:v>
                </c:pt>
                <c:pt idx="8069">
                  <c:v>115.93069572633</c:v>
                </c:pt>
                <c:pt idx="8070">
                  <c:v>115.945235909991</c:v>
                </c:pt>
                <c:pt idx="8071">
                  <c:v>115.95978323605701</c:v>
                </c:pt>
                <c:pt idx="8072">
                  <c:v>115.97432869480799</c:v>
                </c:pt>
                <c:pt idx="8073">
                  <c:v>115.988871702164</c:v>
                </c:pt>
                <c:pt idx="8074">
                  <c:v>116</c:v>
                </c:pt>
                <c:pt idx="8075">
                  <c:v>116.014542916903</c:v>
                </c:pt>
                <c:pt idx="8076">
                  <c:v>116.02908029023</c:v>
                </c:pt>
                <c:pt idx="8077">
                  <c:v>116.043620269333</c:v>
                </c:pt>
                <c:pt idx="8078">
                  <c:v>116.05815862541699</c:v>
                </c:pt>
                <c:pt idx="8079">
                  <c:v>116.07270542507401</c:v>
                </c:pt>
                <c:pt idx="8080">
                  <c:v>116.087250673836</c:v>
                </c:pt>
                <c:pt idx="8081">
                  <c:v>116.10179309331301</c:v>
                </c:pt>
                <c:pt idx="8082">
                  <c:v>116.11633119914799</c:v>
                </c:pt>
                <c:pt idx="8083">
                  <c:v>116.130874385727</c:v>
                </c:pt>
                <c:pt idx="8084">
                  <c:v>116.145415307817</c:v>
                </c:pt>
                <c:pt idx="8085">
                  <c:v>116.15996394420399</c:v>
                </c:pt>
                <c:pt idx="8086">
                  <c:v>116.17451088041599</c:v>
                </c:pt>
                <c:pt idx="8087">
                  <c:v>116.18905503054</c:v>
                </c:pt>
                <c:pt idx="8088">
                  <c:v>116.203594574451</c:v>
                </c:pt>
                <c:pt idx="8089">
                  <c:v>116.21813880197701</c:v>
                </c:pt>
                <c:pt idx="8090">
                  <c:v>116.232680335482</c:v>
                </c:pt>
                <c:pt idx="8091">
                  <c:v>116.247229024314</c:v>
                </c:pt>
                <c:pt idx="8092">
                  <c:v>116.261775687121</c:v>
                </c:pt>
                <c:pt idx="8093">
                  <c:v>116.276319585341</c:v>
                </c:pt>
                <c:pt idx="8094">
                  <c:v>116.290858814251</c:v>
                </c:pt>
                <c:pt idx="8095">
                  <c:v>116.305402761724</c:v>
                </c:pt>
                <c:pt idx="8096">
                  <c:v>116.319943972443</c:v>
                </c:pt>
                <c:pt idx="8097">
                  <c:v>116.334492595535</c:v>
                </c:pt>
                <c:pt idx="8098">
                  <c:v>116.349039357485</c:v>
                </c:pt>
                <c:pt idx="8099">
                  <c:v>116.363583280936</c:v>
                </c:pt>
                <c:pt idx="8100">
                  <c:v>116.378122593282</c:v>
                </c:pt>
                <c:pt idx="8101">
                  <c:v>116.39266689242601</c:v>
                </c:pt>
                <c:pt idx="8102">
                  <c:v>116.407208671806</c:v>
                </c:pt>
                <c:pt idx="8103">
                  <c:v>116.42175767821399</c:v>
                </c:pt>
                <c:pt idx="8104">
                  <c:v>116.436304681263</c:v>
                </c:pt>
                <c:pt idx="8105">
                  <c:v>116.450849109809</c:v>
                </c:pt>
                <c:pt idx="8106">
                  <c:v>116.46538888607</c:v>
                </c:pt>
                <c:pt idx="8107">
                  <c:v>116.479933453119</c:v>
                </c:pt>
                <c:pt idx="8108">
                  <c:v>116.494475329133</c:v>
                </c:pt>
                <c:pt idx="8109">
                  <c:v>116.509024483332</c:v>
                </c:pt>
                <c:pt idx="8110">
                  <c:v>116.52357186253001</c:v>
                </c:pt>
                <c:pt idx="8111">
                  <c:v>116.538116415158</c:v>
                </c:pt>
                <c:pt idx="8112">
                  <c:v>116.552656053052</c:v>
                </c:pt>
                <c:pt idx="8113">
                  <c:v>116.56720062958701</c:v>
                </c:pt>
                <c:pt idx="8114">
                  <c:v>116.581742566252</c:v>
                </c:pt>
                <c:pt idx="8115">
                  <c:v>116.596291583918</c:v>
                </c:pt>
                <c:pt idx="8116">
                  <c:v>116.61083859026699</c:v>
                </c:pt>
                <c:pt idx="8117">
                  <c:v>116.625383087777</c:v>
                </c:pt>
                <c:pt idx="8118">
                  <c:v>116.639922779717</c:v>
                </c:pt>
                <c:pt idx="8119">
                  <c:v>116.654467418756</c:v>
                </c:pt>
                <c:pt idx="8120">
                  <c:v>116.669009356374</c:v>
                </c:pt>
                <c:pt idx="8121">
                  <c:v>116.683558729146</c:v>
                </c:pt>
                <c:pt idx="8122">
                  <c:v>116.69810630086801</c:v>
                </c:pt>
                <c:pt idx="8123">
                  <c:v>116.712651138873</c:v>
                </c:pt>
                <c:pt idx="8124">
                  <c:v>116.72719130510001</c:v>
                </c:pt>
                <c:pt idx="8125">
                  <c:v>116.741736506686</c:v>
                </c:pt>
                <c:pt idx="8126">
                  <c:v>116.75627919176</c:v>
                </c:pt>
                <c:pt idx="8127">
                  <c:v>116.770828993348</c:v>
                </c:pt>
                <c:pt idx="8128">
                  <c:v>116.785376831836</c:v>
                </c:pt>
                <c:pt idx="8129">
                  <c:v>116.7999221683</c:v>
                </c:pt>
                <c:pt idx="8130">
                  <c:v>116.814462837687</c:v>
                </c:pt>
                <c:pt idx="8131">
                  <c:v>116.829008471272</c:v>
                </c:pt>
                <c:pt idx="8132">
                  <c:v>116.84355143909799</c:v>
                </c:pt>
                <c:pt idx="8133">
                  <c:v>116.85810167351001</c:v>
                </c:pt>
                <c:pt idx="8134">
                  <c:v>116.872650129966</c:v>
                </c:pt>
                <c:pt idx="8135">
                  <c:v>116.887195835776</c:v>
                </c:pt>
                <c:pt idx="8136">
                  <c:v>116.90173670838099</c:v>
                </c:pt>
                <c:pt idx="8137">
                  <c:v>116.916282455504</c:v>
                </c:pt>
                <c:pt idx="8138">
                  <c:v>116.930825576486</c:v>
                </c:pt>
                <c:pt idx="8139">
                  <c:v>116.94537566627</c:v>
                </c:pt>
                <c:pt idx="8140">
                  <c:v>116.959923652846</c:v>
                </c:pt>
                <c:pt idx="8141">
                  <c:v>116.974468912218</c:v>
                </c:pt>
                <c:pt idx="8142">
                  <c:v>116.98900931821601</c:v>
                </c:pt>
                <c:pt idx="8143">
                  <c:v>117</c:v>
                </c:pt>
                <c:pt idx="8144">
                  <c:v>117.01454258837801</c:v>
                </c:pt>
                <c:pt idx="8145">
                  <c:v>117.029091451377</c:v>
                </c:pt>
                <c:pt idx="8146">
                  <c:v>117.04363847994701</c:v>
                </c:pt>
                <c:pt idx="8147">
                  <c:v>117.058183155016</c:v>
                </c:pt>
                <c:pt idx="8148">
                  <c:v>117.07272319638101</c:v>
                </c:pt>
                <c:pt idx="8149">
                  <c:v>117.087270538284</c:v>
                </c:pt>
                <c:pt idx="8150">
                  <c:v>117.101816165622</c:v>
                </c:pt>
                <c:pt idx="8151">
                  <c:v>117.116360246334</c:v>
                </c:pt>
                <c:pt idx="8152">
                  <c:v>117.130898996688</c:v>
                </c:pt>
                <c:pt idx="8153">
                  <c:v>117.14544539272499</c:v>
                </c:pt>
                <c:pt idx="8154">
                  <c:v>117.15999056713299</c:v>
                </c:pt>
                <c:pt idx="8155">
                  <c:v>117.174534399885</c:v>
                </c:pt>
                <c:pt idx="8156">
                  <c:v>117.18907320973901</c:v>
                </c:pt>
                <c:pt idx="8157">
                  <c:v>117.203619759536</c:v>
                </c:pt>
                <c:pt idx="8158">
                  <c:v>117.21816513174301</c:v>
                </c:pt>
                <c:pt idx="8159">
                  <c:v>117.23270904098401</c:v>
                </c:pt>
                <c:pt idx="8160">
                  <c:v>117.24724776354</c:v>
                </c:pt>
                <c:pt idx="8161">
                  <c:v>117.261794509268</c:v>
                </c:pt>
                <c:pt idx="8162">
                  <c:v>117.276340012815</c:v>
                </c:pt>
                <c:pt idx="8163">
                  <c:v>117.29088440959799</c:v>
                </c:pt>
                <c:pt idx="8164">
                  <c:v>117.30542365134799</c:v>
                </c:pt>
                <c:pt idx="8165">
                  <c:v>117.319970468112</c:v>
                </c:pt>
                <c:pt idx="8166">
                  <c:v>117.334515988831</c:v>
                </c:pt>
                <c:pt idx="8167">
                  <c:v>117.349060144834</c:v>
                </c:pt>
                <c:pt idx="8168">
                  <c:v>117.36359902714401</c:v>
                </c:pt>
                <c:pt idx="8169">
                  <c:v>117.37814562719301</c:v>
                </c:pt>
                <c:pt idx="8170">
                  <c:v>117.392691131278</c:v>
                </c:pt>
                <c:pt idx="8171">
                  <c:v>117.407235093417</c:v>
                </c:pt>
                <c:pt idx="8172">
                  <c:v>117.421773738403</c:v>
                </c:pt>
                <c:pt idx="8173">
                  <c:v>117.43632031946601</c:v>
                </c:pt>
                <c:pt idx="8174">
                  <c:v>117.450865514122</c:v>
                </c:pt>
                <c:pt idx="8175">
                  <c:v>117.46540956190999</c:v>
                </c:pt>
                <c:pt idx="8176">
                  <c:v>117.479948166974</c:v>
                </c:pt>
                <c:pt idx="8177">
                  <c:v>117.49449441383</c:v>
                </c:pt>
                <c:pt idx="8178">
                  <c:v>117.509039523285</c:v>
                </c:pt>
                <c:pt idx="8179">
                  <c:v>117.523583205995</c:v>
                </c:pt>
                <c:pt idx="8180">
                  <c:v>117.53812158458599</c:v>
                </c:pt>
                <c:pt idx="8181">
                  <c:v>117.552667906625</c:v>
                </c:pt>
                <c:pt idx="8182">
                  <c:v>117.567212655924</c:v>
                </c:pt>
                <c:pt idx="8183">
                  <c:v>117.581755890208</c:v>
                </c:pt>
                <c:pt idx="8184">
                  <c:v>117.59629399888701</c:v>
                </c:pt>
                <c:pt idx="8185">
                  <c:v>117.61083996477799</c:v>
                </c:pt>
                <c:pt idx="8186">
                  <c:v>117.62538474681</c:v>
                </c:pt>
                <c:pt idx="8187">
                  <c:v>117.639928061936</c:v>
                </c:pt>
                <c:pt idx="8188">
                  <c:v>117.654465974385</c:v>
                </c:pt>
                <c:pt idx="8189">
                  <c:v>117.669011745209</c:v>
                </c:pt>
                <c:pt idx="8190">
                  <c:v>117.68355618191001</c:v>
                </c:pt>
                <c:pt idx="8191">
                  <c:v>117.698099073332</c:v>
                </c:pt>
                <c:pt idx="8192">
                  <c:v>117.71263686287899</c:v>
                </c:pt>
                <c:pt idx="8193">
                  <c:v>117.727182499839</c:v>
                </c:pt>
                <c:pt idx="8194">
                  <c:v>117.741726953137</c:v>
                </c:pt>
                <c:pt idx="8195">
                  <c:v>117.756269915169</c:v>
                </c:pt>
                <c:pt idx="8196">
                  <c:v>117.770807628195</c:v>
                </c:pt>
                <c:pt idx="8197">
                  <c:v>117.78535307284901</c:v>
                </c:pt>
                <c:pt idx="8198">
                  <c:v>117.799897319999</c:v>
                </c:pt>
                <c:pt idx="8199">
                  <c:v>117.814439888157</c:v>
                </c:pt>
                <c:pt idx="8200">
                  <c:v>117.828977396939</c:v>
                </c:pt>
                <c:pt idx="8201">
                  <c:v>117.843522629573</c:v>
                </c:pt>
                <c:pt idx="8202">
                  <c:v>117.858066497043</c:v>
                </c:pt>
                <c:pt idx="8203">
                  <c:v>117.872608940253</c:v>
                </c:pt>
                <c:pt idx="8204">
                  <c:v>117.88714593930401</c:v>
                </c:pt>
                <c:pt idx="8205">
                  <c:v>117.901691089476</c:v>
                </c:pt>
                <c:pt idx="8206">
                  <c:v>117.916234967981</c:v>
                </c:pt>
                <c:pt idx="8207">
                  <c:v>117.93077738189</c:v>
                </c:pt>
                <c:pt idx="8208">
                  <c:v>117.945314611624</c:v>
                </c:pt>
                <c:pt idx="8209">
                  <c:v>117.959859692343</c:v>
                </c:pt>
                <c:pt idx="8210">
                  <c:v>117.97440361760501</c:v>
                </c:pt>
                <c:pt idx="8211">
                  <c:v>117.988946441941</c:v>
                </c:pt>
                <c:pt idx="8212">
                  <c:v>118</c:v>
                </c:pt>
                <c:pt idx="8213">
                  <c:v>118.01454484876599</c:v>
                </c:pt>
                <c:pt idx="8214">
                  <c:v>118.029085614679</c:v>
                </c:pt>
                <c:pt idx="8215">
                  <c:v>118.043622571694</c:v>
                </c:pt>
                <c:pt idx="8216">
                  <c:v>118.058156597118</c:v>
                </c:pt>
                <c:pt idx="8217">
                  <c:v>118.072699084348</c:v>
                </c:pt>
                <c:pt idx="8218">
                  <c:v>118.087240943308</c:v>
                </c:pt>
                <c:pt idx="8219">
                  <c:v>118.10178201034</c:v>
                </c:pt>
                <c:pt idx="8220">
                  <c:v>118.11631833061099</c:v>
                </c:pt>
                <c:pt idx="8221">
                  <c:v>118.130859820315</c:v>
                </c:pt>
                <c:pt idx="8222">
                  <c:v>118.145399183197</c:v>
                </c:pt>
                <c:pt idx="8223">
                  <c:v>118.15994573137699</c:v>
                </c:pt>
                <c:pt idx="8224">
                  <c:v>118.174490417293</c:v>
                </c:pt>
                <c:pt idx="8225">
                  <c:v>118.189032652851</c:v>
                </c:pt>
                <c:pt idx="8226">
                  <c:v>118.20357017655201</c:v>
                </c:pt>
                <c:pt idx="8227">
                  <c:v>118.21811525691101</c:v>
                </c:pt>
                <c:pt idx="8228">
                  <c:v>118.232658792435</c:v>
                </c:pt>
                <c:pt idx="8229">
                  <c:v>118.24720101997499</c:v>
                </c:pt>
                <c:pt idx="8230">
                  <c:v>118.261737971016</c:v>
                </c:pt>
                <c:pt idx="8231">
                  <c:v>118.276282463711</c:v>
                </c:pt>
                <c:pt idx="8232">
                  <c:v>118.290825600904</c:v>
                </c:pt>
                <c:pt idx="8233">
                  <c:v>118.305367534724</c:v>
                </c:pt>
                <c:pt idx="8234">
                  <c:v>118.319904020393</c:v>
                </c:pt>
                <c:pt idx="8235">
                  <c:v>118.33444836954</c:v>
                </c:pt>
                <c:pt idx="8236">
                  <c:v>118.34899131295199</c:v>
                </c:pt>
                <c:pt idx="8237">
                  <c:v>118.363533026</c:v>
                </c:pt>
                <c:pt idx="8238">
                  <c:v>118.37806961683501</c:v>
                </c:pt>
                <c:pt idx="8239">
                  <c:v>118.39261428315</c:v>
                </c:pt>
                <c:pt idx="8240">
                  <c:v>118.407157549687</c:v>
                </c:pt>
                <c:pt idx="8241">
                  <c:v>118.421699706376</c:v>
                </c:pt>
                <c:pt idx="8242">
                  <c:v>118.436236885401</c:v>
                </c:pt>
                <c:pt idx="8243">
                  <c:v>118.450782059898</c:v>
                </c:pt>
                <c:pt idx="8244">
                  <c:v>118.46532606322801</c:v>
                </c:pt>
                <c:pt idx="8245">
                  <c:v>118.47986895947599</c:v>
                </c:pt>
                <c:pt idx="8246">
                  <c:v>118.494406726973</c:v>
                </c:pt>
                <c:pt idx="8247">
                  <c:v>118.508952544813</c:v>
                </c:pt>
                <c:pt idx="8248">
                  <c:v>118.523497110691</c:v>
                </c:pt>
                <c:pt idx="8249">
                  <c:v>118.53804070364799</c:v>
                </c:pt>
                <c:pt idx="8250">
                  <c:v>118.552579089671</c:v>
                </c:pt>
                <c:pt idx="8251">
                  <c:v>118.567125588344</c:v>
                </c:pt>
                <c:pt idx="8252">
                  <c:v>118.581670784986</c:v>
                </c:pt>
                <c:pt idx="8253">
                  <c:v>118.59621484553099</c:v>
                </c:pt>
                <c:pt idx="8254">
                  <c:v>118.610753712864</c:v>
                </c:pt>
                <c:pt idx="8255">
                  <c:v>118.62530045315</c:v>
                </c:pt>
                <c:pt idx="8256">
                  <c:v>118.639845858204</c:v>
                </c:pt>
                <c:pt idx="8257">
                  <c:v>118.654389790877</c:v>
                </c:pt>
                <c:pt idx="8258">
                  <c:v>118.66892844748099</c:v>
                </c:pt>
                <c:pt idx="8259">
                  <c:v>118.68347482706599</c:v>
                </c:pt>
                <c:pt idx="8260">
                  <c:v>118.698019621551</c:v>
                </c:pt>
                <c:pt idx="8261">
                  <c:v>118.712563152146</c:v>
                </c:pt>
                <c:pt idx="8262">
                  <c:v>118.727101198466</c:v>
                </c:pt>
                <c:pt idx="8263">
                  <c:v>118.741647037932</c:v>
                </c:pt>
                <c:pt idx="8264">
                  <c:v>118.756191345113</c:v>
                </c:pt>
                <c:pt idx="8265">
                  <c:v>118.770734366128</c:v>
                </c:pt>
                <c:pt idx="8266">
                  <c:v>118.78527207529601</c:v>
                </c:pt>
                <c:pt idx="8267">
                  <c:v>118.799817529119</c:v>
                </c:pt>
                <c:pt idx="8268">
                  <c:v>118.814361721982</c:v>
                </c:pt>
                <c:pt idx="8269">
                  <c:v>118.828904348389</c:v>
                </c:pt>
                <c:pt idx="8270">
                  <c:v>118.843441797514</c:v>
                </c:pt>
                <c:pt idx="8271">
                  <c:v>118.85798706687</c:v>
                </c:pt>
                <c:pt idx="8272">
                  <c:v>118.872530853155</c:v>
                </c:pt>
                <c:pt idx="8273">
                  <c:v>118.88707343766799</c:v>
                </c:pt>
                <c:pt idx="8274">
                  <c:v>118.90161075818899</c:v>
                </c:pt>
                <c:pt idx="8275">
                  <c:v>118.91615578923501</c:v>
                </c:pt>
                <c:pt idx="8276">
                  <c:v>118.93069950608501</c:v>
                </c:pt>
                <c:pt idx="8277">
                  <c:v>118.945241947779</c:v>
                </c:pt>
                <c:pt idx="8278">
                  <c:v>118.95977916090099</c:v>
                </c:pt>
                <c:pt idx="8279">
                  <c:v>118.974324212835</c:v>
                </c:pt>
                <c:pt idx="8280">
                  <c:v>118.988868344921</c:v>
                </c:pt>
                <c:pt idx="8281">
                  <c:v>119</c:v>
                </c:pt>
                <c:pt idx="8282">
                  <c:v>119.014538323287</c:v>
                </c:pt>
                <c:pt idx="8283">
                  <c:v>119.029083318912</c:v>
                </c:pt>
                <c:pt idx="8284">
                  <c:v>119.043627095476</c:v>
                </c:pt>
                <c:pt idx="8285">
                  <c:v>119.05817031827399</c:v>
                </c:pt>
                <c:pt idx="8286">
                  <c:v>119.072708333628</c:v>
                </c:pt>
                <c:pt idx="8287">
                  <c:v>119.08725388637301</c:v>
                </c:pt>
                <c:pt idx="8288">
                  <c:v>119.101798065891</c:v>
                </c:pt>
                <c:pt idx="8289">
                  <c:v>119.11634106173</c:v>
                </c:pt>
                <c:pt idx="8290">
                  <c:v>119.13087882984701</c:v>
                </c:pt>
                <c:pt idx="8291">
                  <c:v>119.145424356183</c:v>
                </c:pt>
                <c:pt idx="8292">
                  <c:v>119.15996860617599</c:v>
                </c:pt>
                <c:pt idx="8293">
                  <c:v>119.174511387679</c:v>
                </c:pt>
                <c:pt idx="8294">
                  <c:v>119.189049076868</c:v>
                </c:pt>
                <c:pt idx="8295">
                  <c:v>119.203594496802</c:v>
                </c:pt>
                <c:pt idx="8296">
                  <c:v>119.218138654501</c:v>
                </c:pt>
                <c:pt idx="8297">
                  <c:v>119.23268137613</c:v>
                </c:pt>
                <c:pt idx="8298">
                  <c:v>119.24721886621001</c:v>
                </c:pt>
                <c:pt idx="8299">
                  <c:v>119.261764285268</c:v>
                </c:pt>
                <c:pt idx="8300">
                  <c:v>119.27630848415799</c:v>
                </c:pt>
                <c:pt idx="8301">
                  <c:v>119.290851495106</c:v>
                </c:pt>
                <c:pt idx="8302">
                  <c:v>119.305389266319</c:v>
                </c:pt>
                <c:pt idx="8303">
                  <c:v>119.31993486073701</c:v>
                </c:pt>
                <c:pt idx="8304">
                  <c:v>119.334479510191</c:v>
                </c:pt>
                <c:pt idx="8305">
                  <c:v>119.349022834671</c:v>
                </c:pt>
                <c:pt idx="8306">
                  <c:v>119.363561182941</c:v>
                </c:pt>
                <c:pt idx="8307">
                  <c:v>119.37810756613599</c:v>
                </c:pt>
                <c:pt idx="8308">
                  <c:v>119.39265278642</c:v>
                </c:pt>
                <c:pt idx="8309">
                  <c:v>119.407196573805</c:v>
                </c:pt>
                <c:pt idx="8310">
                  <c:v>119.421735262749</c:v>
                </c:pt>
                <c:pt idx="8311">
                  <c:v>119.436281872218</c:v>
                </c:pt>
                <c:pt idx="8312">
                  <c:v>119.45082702886199</c:v>
                </c:pt>
                <c:pt idx="8313">
                  <c:v>119.46537089525501</c:v>
                </c:pt>
                <c:pt idx="8314">
                  <c:v>119.479909688101</c:v>
                </c:pt>
                <c:pt idx="8315">
                  <c:v>119.494456319203</c:v>
                </c:pt>
                <c:pt idx="8316">
                  <c:v>119.509001666598</c:v>
                </c:pt>
                <c:pt idx="8317">
                  <c:v>119.523545630824</c:v>
                </c:pt>
                <c:pt idx="8318">
                  <c:v>119.53808417641901</c:v>
                </c:pt>
                <c:pt idx="8319">
                  <c:v>119.552630623307</c:v>
                </c:pt>
                <c:pt idx="8320">
                  <c:v>119.567175811436</c:v>
                </c:pt>
                <c:pt idx="8321">
                  <c:v>119.58171968956999</c:v>
                </c:pt>
                <c:pt idx="8322">
                  <c:v>119.596258301388</c:v>
                </c:pt>
                <c:pt idx="8323">
                  <c:v>119.610804823066</c:v>
                </c:pt>
                <c:pt idx="8324">
                  <c:v>119.625350059849</c:v>
                </c:pt>
                <c:pt idx="8325">
                  <c:v>119.639893971324</c:v>
                </c:pt>
                <c:pt idx="8326">
                  <c:v>119.65443280662601</c:v>
                </c:pt>
                <c:pt idx="8327">
                  <c:v>119.668979445866</c:v>
                </c:pt>
                <c:pt idx="8328">
                  <c:v>119.683524867937</c:v>
                </c:pt>
                <c:pt idx="8329">
                  <c:v>119.698069088484</c:v>
                </c:pt>
                <c:pt idx="8330">
                  <c:v>119.71260807359199</c:v>
                </c:pt>
                <c:pt idx="8331">
                  <c:v>119.72715490502399</c:v>
                </c:pt>
                <c:pt idx="8332">
                  <c:v>119.74170037795101</c:v>
                </c:pt>
                <c:pt idx="8333">
                  <c:v>119.75624465605701</c:v>
                </c:pt>
                <c:pt idx="8334">
                  <c:v>119.770783834759</c:v>
                </c:pt>
                <c:pt idx="8335">
                  <c:v>119.785330860364</c:v>
                </c:pt>
                <c:pt idx="8336">
                  <c:v>119.799876604532</c:v>
                </c:pt>
                <c:pt idx="8337">
                  <c:v>119.81442098994999</c:v>
                </c:pt>
                <c:pt idx="8338">
                  <c:v>119.828960188426</c:v>
                </c:pt>
                <c:pt idx="8339">
                  <c:v>119.84350706199101</c:v>
                </c:pt>
                <c:pt idx="8340">
                  <c:v>119.85805259889599</c:v>
                </c:pt>
                <c:pt idx="8341">
                  <c:v>119.872596853342</c:v>
                </c:pt>
                <c:pt idx="8342">
                  <c:v>119.887135826586</c:v>
                </c:pt>
                <c:pt idx="8343">
                  <c:v>119.90168262820001</c:v>
                </c:pt>
                <c:pt idx="8344">
                  <c:v>119.916228060254</c:v>
                </c:pt>
                <c:pt idx="8345">
                  <c:v>119.93077219365701</c:v>
                </c:pt>
                <c:pt idx="8346">
                  <c:v>119.94531127745999</c:v>
                </c:pt>
                <c:pt idx="8347">
                  <c:v>119.959858087228</c:v>
                </c:pt>
                <c:pt idx="8348">
                  <c:v>119.97440373286</c:v>
                </c:pt>
                <c:pt idx="8349">
                  <c:v>119.98894811066801</c:v>
                </c:pt>
                <c:pt idx="8350">
                  <c:v>120</c:v>
                </c:pt>
                <c:pt idx="8351">
                  <c:v>120.01454661562001</c:v>
                </c:pt>
                <c:pt idx="8352">
                  <c:v>120.02908927441599</c:v>
                </c:pt>
                <c:pt idx="8353">
                  <c:v>120.04362812539399</c:v>
                </c:pt>
                <c:pt idx="8354">
                  <c:v>120.05816418619899</c:v>
                </c:pt>
                <c:pt idx="8355">
                  <c:v>120.07270873876701</c:v>
                </c:pt>
                <c:pt idx="8356">
                  <c:v>120.087252558732</c:v>
                </c:pt>
                <c:pt idx="8357">
                  <c:v>120.101795584938</c:v>
                </c:pt>
                <c:pt idx="8358">
                  <c:v>120.116334361192</c:v>
                </c:pt>
                <c:pt idx="8359">
                  <c:v>120.13088105598</c:v>
                </c:pt>
                <c:pt idx="8360">
                  <c:v>120.145426642422</c:v>
                </c:pt>
                <c:pt idx="8361">
                  <c:v>120.159971275131</c:v>
                </c:pt>
                <c:pt idx="8362">
                  <c:v>120.17451049185</c:v>
                </c:pt>
                <c:pt idx="8363">
                  <c:v>120.189057231744</c:v>
                </c:pt>
                <c:pt idx="8364">
                  <c:v>120.20360259376299</c:v>
                </c:pt>
                <c:pt idx="8365">
                  <c:v>120.21814649913399</c:v>
                </c:pt>
                <c:pt idx="8366">
                  <c:v>120.232685003745</c:v>
                </c:pt>
                <c:pt idx="8367">
                  <c:v>120.24723118781399</c:v>
                </c:pt>
                <c:pt idx="8368">
                  <c:v>120.261775792112</c:v>
                </c:pt>
                <c:pt idx="8369">
                  <c:v>120.27631919258999</c:v>
                </c:pt>
                <c:pt idx="8370">
                  <c:v>120.290857252178</c:v>
                </c:pt>
                <c:pt idx="8371">
                  <c:v>120.305402781011</c:v>
                </c:pt>
                <c:pt idx="8372">
                  <c:v>120.319946813453</c:v>
                </c:pt>
                <c:pt idx="8373">
                  <c:v>120.33448950965401</c:v>
                </c:pt>
                <c:pt idx="8374">
                  <c:v>120.349026759135</c:v>
                </c:pt>
                <c:pt idx="8375">
                  <c:v>120.363571765708</c:v>
                </c:pt>
                <c:pt idx="8376">
                  <c:v>120.378115423856</c:v>
                </c:pt>
                <c:pt idx="8377">
                  <c:v>120.392657593256</c:v>
                </c:pt>
                <c:pt idx="8378">
                  <c:v>120.407194320972</c:v>
                </c:pt>
                <c:pt idx="8379">
                  <c:v>120.421738885943</c:v>
                </c:pt>
                <c:pt idx="8380">
                  <c:v>120.436281860858</c:v>
                </c:pt>
                <c:pt idx="8381">
                  <c:v>120.450823580307</c:v>
                </c:pt>
                <c:pt idx="8382">
                  <c:v>120.465359948516</c:v>
                </c:pt>
                <c:pt idx="8383">
                  <c:v>120.479903986815</c:v>
                </c:pt>
                <c:pt idx="8384">
                  <c:v>120.494446645236</c:v>
                </c:pt>
                <c:pt idx="8385">
                  <c:v>120.508988122346</c:v>
                </c:pt>
                <c:pt idx="8386">
                  <c:v>120.523524311492</c:v>
                </c:pt>
                <c:pt idx="8387">
                  <c:v>120.53806832199101</c:v>
                </c:pt>
                <c:pt idx="8388">
                  <c:v>120.552611009228</c:v>
                </c:pt>
                <c:pt idx="8389">
                  <c:v>120.56715237188401</c:v>
                </c:pt>
                <c:pt idx="8390">
                  <c:v>120.581688395778</c:v>
                </c:pt>
                <c:pt idx="8391">
                  <c:v>120.59623234172</c:v>
                </c:pt>
                <c:pt idx="8392">
                  <c:v>120.610774763322</c:v>
                </c:pt>
                <c:pt idx="8393">
                  <c:v>120.625315784357</c:v>
                </c:pt>
                <c:pt idx="8394">
                  <c:v>120.63985157315101</c:v>
                </c:pt>
                <c:pt idx="8395">
                  <c:v>120.654394991827</c:v>
                </c:pt>
                <c:pt idx="8396">
                  <c:v>120.668937010978</c:v>
                </c:pt>
                <c:pt idx="8397">
                  <c:v>120.68347767783899</c:v>
                </c:pt>
                <c:pt idx="8398">
                  <c:v>120.698013284601</c:v>
                </c:pt>
                <c:pt idx="8399">
                  <c:v>120.712556640312</c:v>
                </c:pt>
                <c:pt idx="8400">
                  <c:v>120.72709884003</c:v>
                </c:pt>
                <c:pt idx="8401">
                  <c:v>120.74163989266999</c:v>
                </c:pt>
                <c:pt idx="8402">
                  <c:v>120.75617570041599</c:v>
                </c:pt>
                <c:pt idx="8403">
                  <c:v>120.770719662022</c:v>
                </c:pt>
                <c:pt idx="8404">
                  <c:v>120.78526249644</c:v>
                </c:pt>
                <c:pt idx="8405">
                  <c:v>120.799803890351</c:v>
                </c:pt>
                <c:pt idx="8406">
                  <c:v>120.81434067357399</c:v>
                </c:pt>
                <c:pt idx="8407">
                  <c:v>120.82888524655699</c:v>
                </c:pt>
                <c:pt idx="8408">
                  <c:v>120.84342852895</c:v>
                </c:pt>
                <c:pt idx="8409">
                  <c:v>120.85797106976</c:v>
                </c:pt>
                <c:pt idx="8410">
                  <c:v>120.872508461652</c:v>
                </c:pt>
                <c:pt idx="8411">
                  <c:v>120.887053819486</c:v>
                </c:pt>
                <c:pt idx="8412">
                  <c:v>120.901597928295</c:v>
                </c:pt>
                <c:pt idx="8413">
                  <c:v>120.916140807063</c:v>
                </c:pt>
                <c:pt idx="8414">
                  <c:v>120.930678575646</c:v>
                </c:pt>
                <c:pt idx="8415">
                  <c:v>120.945224141588</c:v>
                </c:pt>
                <c:pt idx="8416">
                  <c:v>120.959768207759</c:v>
                </c:pt>
                <c:pt idx="8417">
                  <c:v>120.97431066301201</c:v>
                </c:pt>
                <c:pt idx="8418">
                  <c:v>120.988848441101</c:v>
                </c:pt>
                <c:pt idx="8419">
                  <c:v>121</c:v>
                </c:pt>
                <c:pt idx="8420">
                  <c:v>121.014543640754</c:v>
                </c:pt>
                <c:pt idx="8421">
                  <c:v>121.02908435773899</c:v>
                </c:pt>
                <c:pt idx="8422">
                  <c:v>121.043621206136</c:v>
                </c:pt>
                <c:pt idx="8423">
                  <c:v>121.05816591588</c:v>
                </c:pt>
                <c:pt idx="8424">
                  <c:v>121.072709281705</c:v>
                </c:pt>
                <c:pt idx="8425">
                  <c:v>121.087251513802</c:v>
                </c:pt>
                <c:pt idx="8426">
                  <c:v>121.101788339807</c:v>
                </c:pt>
                <c:pt idx="8427">
                  <c:v>121.116332706637</c:v>
                </c:pt>
                <c:pt idx="8428">
                  <c:v>121.13087586581599</c:v>
                </c:pt>
                <c:pt idx="8429">
                  <c:v>121.1454169702</c:v>
                </c:pt>
                <c:pt idx="8430">
                  <c:v>121.159953735595</c:v>
                </c:pt>
                <c:pt idx="8431">
                  <c:v>121.174498284408</c:v>
                </c:pt>
                <c:pt idx="8432">
                  <c:v>121.18904143243201</c:v>
                </c:pt>
                <c:pt idx="8433">
                  <c:v>121.203583624939</c:v>
                </c:pt>
                <c:pt idx="8434">
                  <c:v>121.21812063802599</c:v>
                </c:pt>
                <c:pt idx="8435">
                  <c:v>121.232665239903</c:v>
                </c:pt>
                <c:pt idx="8436">
                  <c:v>121.24720843734001</c:v>
                </c:pt>
                <c:pt idx="8437">
                  <c:v>121.261750717967</c:v>
                </c:pt>
                <c:pt idx="8438">
                  <c:v>121.276287598964</c:v>
                </c:pt>
                <c:pt idx="8439">
                  <c:v>121.290832030095</c:v>
                </c:pt>
                <c:pt idx="8440">
                  <c:v>121.30537507416599</c:v>
                </c:pt>
                <c:pt idx="8441">
                  <c:v>121.31991669494801</c:v>
                </c:pt>
                <c:pt idx="8442">
                  <c:v>121.33445328716699</c:v>
                </c:pt>
                <c:pt idx="8443">
                  <c:v>121.34899754844</c:v>
                </c:pt>
                <c:pt idx="8444">
                  <c:v>121.36354047336</c:v>
                </c:pt>
                <c:pt idx="8445">
                  <c:v>121.378082027578</c:v>
                </c:pt>
                <c:pt idx="8446">
                  <c:v>121.392618590369</c:v>
                </c:pt>
                <c:pt idx="8447">
                  <c:v>121.407162737265</c:v>
                </c:pt>
                <c:pt idx="8448">
                  <c:v>121.421705438544</c:v>
                </c:pt>
                <c:pt idx="8449">
                  <c:v>121.43624708700899</c:v>
                </c:pt>
                <c:pt idx="8450">
                  <c:v>121.450783076728</c:v>
                </c:pt>
                <c:pt idx="8451">
                  <c:v>121.46532668725401</c:v>
                </c:pt>
                <c:pt idx="8452">
                  <c:v>121.47986874028599</c:v>
                </c:pt>
                <c:pt idx="8453">
                  <c:v>121.49440947531301</c:v>
                </c:pt>
                <c:pt idx="8454">
                  <c:v>121.50894492317801</c:v>
                </c:pt>
                <c:pt idx="8455">
                  <c:v>121.523488102079</c:v>
                </c:pt>
                <c:pt idx="8456">
                  <c:v>121.538029971767</c:v>
                </c:pt>
                <c:pt idx="8457">
                  <c:v>121.552570223625</c:v>
                </c:pt>
                <c:pt idx="8458">
                  <c:v>121.56710544088401</c:v>
                </c:pt>
                <c:pt idx="8459">
                  <c:v>121.581648239271</c:v>
                </c:pt>
                <c:pt idx="8460">
                  <c:v>121.596189733773</c:v>
                </c:pt>
                <c:pt idx="8461">
                  <c:v>121.610729815716</c:v>
                </c:pt>
                <c:pt idx="8462">
                  <c:v>121.625264761743</c:v>
                </c:pt>
                <c:pt idx="8463">
                  <c:v>121.639807549868</c:v>
                </c:pt>
                <c:pt idx="8464">
                  <c:v>121.654349063477</c:v>
                </c:pt>
                <c:pt idx="8465">
                  <c:v>121.668889227381</c:v>
                </c:pt>
                <c:pt idx="8466">
                  <c:v>121.683424727288</c:v>
                </c:pt>
                <c:pt idx="8467">
                  <c:v>121.697967941378</c:v>
                </c:pt>
                <c:pt idx="8468">
                  <c:v>121.71250993083299</c:v>
                </c:pt>
                <c:pt idx="8469">
                  <c:v>121.727050896726</c:v>
                </c:pt>
                <c:pt idx="8470">
                  <c:v>121.741587002994</c:v>
                </c:pt>
                <c:pt idx="8471">
                  <c:v>121.75613092056599</c:v>
                </c:pt>
                <c:pt idx="8472">
                  <c:v>121.770673705414</c:v>
                </c:pt>
                <c:pt idx="8473">
                  <c:v>121.78521528246399</c:v>
                </c:pt>
                <c:pt idx="8474">
                  <c:v>121.7997516968</c:v>
                </c:pt>
                <c:pt idx="8475">
                  <c:v>121.81429612007901</c:v>
                </c:pt>
                <c:pt idx="8476">
                  <c:v>121.82883945968899</c:v>
                </c:pt>
                <c:pt idx="8477">
                  <c:v>121.84338170900701</c:v>
                </c:pt>
                <c:pt idx="8478">
                  <c:v>121.857918783012</c:v>
                </c:pt>
                <c:pt idx="8479">
                  <c:v>121.872463584671</c:v>
                </c:pt>
                <c:pt idx="8480">
                  <c:v>121.88700724133101</c:v>
                </c:pt>
                <c:pt idx="8481">
                  <c:v>121.901549701729</c:v>
                </c:pt>
                <c:pt idx="8482">
                  <c:v>121.916086946082</c:v>
                </c:pt>
                <c:pt idx="8483">
                  <c:v>121.93063217981</c:v>
                </c:pt>
                <c:pt idx="8484">
                  <c:v>121.945176173332</c:v>
                </c:pt>
                <c:pt idx="8485">
                  <c:v>121.95971879867101</c:v>
                </c:pt>
                <c:pt idx="8486">
                  <c:v>121.97425613338</c:v>
                </c:pt>
                <c:pt idx="8487">
                  <c:v>121.988801244827</c:v>
                </c:pt>
                <c:pt idx="8488">
                  <c:v>122</c:v>
                </c:pt>
                <c:pt idx="8489">
                  <c:v>122.01454264071501</c:v>
                </c:pt>
                <c:pt idx="8490">
                  <c:v>122.029076579885</c:v>
                </c:pt>
                <c:pt idx="8491">
                  <c:v>122.043613271719</c:v>
                </c:pt>
                <c:pt idx="8492">
                  <c:v>122.05814874000301</c:v>
                </c:pt>
                <c:pt idx="8493">
                  <c:v>122.072692940698</c:v>
                </c:pt>
                <c:pt idx="8494">
                  <c:v>122.087235834867</c:v>
                </c:pt>
                <c:pt idx="8495">
                  <c:v>122.101776174817</c:v>
                </c:pt>
                <c:pt idx="8496">
                  <c:v>122.116312187936</c:v>
                </c:pt>
                <c:pt idx="8497">
                  <c:v>122.13085335609399</c:v>
                </c:pt>
                <c:pt idx="8498">
                  <c:v>122.145392178978</c:v>
                </c:pt>
                <c:pt idx="8499">
                  <c:v>122.159938330016</c:v>
                </c:pt>
                <c:pt idx="8500">
                  <c:v>122.17448276537</c:v>
                </c:pt>
                <c:pt idx="8501">
                  <c:v>122.189024486714</c:v>
                </c:pt>
                <c:pt idx="8502">
                  <c:v>122.203561706266</c:v>
                </c:pt>
                <c:pt idx="8503">
                  <c:v>122.218103646578</c:v>
                </c:pt>
                <c:pt idx="8504">
                  <c:v>122.232642946808</c:v>
                </c:pt>
                <c:pt idx="8505">
                  <c:v>122.247189427748</c:v>
                </c:pt>
                <c:pt idx="8506">
                  <c:v>122.261733985874</c:v>
                </c:pt>
                <c:pt idx="8507">
                  <c:v>122.27627593449699</c:v>
                </c:pt>
                <c:pt idx="8508">
                  <c:v>122.290813095811</c:v>
                </c:pt>
                <c:pt idx="8509">
                  <c:v>122.30535502354201</c:v>
                </c:pt>
                <c:pt idx="8510">
                  <c:v>122.319894590126</c:v>
                </c:pt>
                <c:pt idx="8511">
                  <c:v>122.33444121647599</c:v>
                </c:pt>
                <c:pt idx="8512">
                  <c:v>122.348985923513</c:v>
                </c:pt>
                <c:pt idx="8513">
                  <c:v>122.363528040506</c:v>
                </c:pt>
                <c:pt idx="8514">
                  <c:v>122.378065495862</c:v>
                </c:pt>
                <c:pt idx="8515">
                  <c:v>122.39260771420101</c:v>
                </c:pt>
                <c:pt idx="8516">
                  <c:v>122.407147348639</c:v>
                </c:pt>
                <c:pt idx="8517">
                  <c:v>122.421694226003</c:v>
                </c:pt>
                <c:pt idx="8518">
                  <c:v>122.43623893010501</c:v>
                </c:pt>
                <c:pt idx="8519">
                  <c:v>122.45078097137799</c:v>
                </c:pt>
                <c:pt idx="8520">
                  <c:v>122.46531836640899</c:v>
                </c:pt>
                <c:pt idx="8521">
                  <c:v>122.479860479989</c:v>
                </c:pt>
                <c:pt idx="8522">
                  <c:v>122.49440011521</c:v>
                </c:pt>
                <c:pt idx="8523">
                  <c:v>122.508946902427</c:v>
                </c:pt>
                <c:pt idx="8524">
                  <c:v>122.52349174566901</c:v>
                </c:pt>
                <c:pt idx="8525">
                  <c:v>122.538033933935</c:v>
                </c:pt>
                <c:pt idx="8526">
                  <c:v>122.552571317312</c:v>
                </c:pt>
                <c:pt idx="8527">
                  <c:v>122.567113726964</c:v>
                </c:pt>
                <c:pt idx="8528">
                  <c:v>122.58165341891799</c:v>
                </c:pt>
                <c:pt idx="8529">
                  <c:v>122.59620035448999</c:v>
                </c:pt>
                <c:pt idx="8530">
                  <c:v>122.61074567559</c:v>
                </c:pt>
                <c:pt idx="8531">
                  <c:v>122.62528826428201</c:v>
                </c:pt>
                <c:pt idx="8532">
                  <c:v>122.63982622489</c:v>
                </c:pt>
                <c:pt idx="8533">
                  <c:v>122.654369180302</c:v>
                </c:pt>
                <c:pt idx="8534">
                  <c:v>122.668909643574</c:v>
                </c:pt>
                <c:pt idx="8535">
                  <c:v>122.683457448082</c:v>
                </c:pt>
                <c:pt idx="8536">
                  <c:v>122.69800345096699</c:v>
                </c:pt>
                <c:pt idx="8537">
                  <c:v>122.712546894996</c:v>
                </c:pt>
                <c:pt idx="8538">
                  <c:v>122.727085770625</c:v>
                </c:pt>
                <c:pt idx="8539">
                  <c:v>122.741629667078</c:v>
                </c:pt>
                <c:pt idx="8540">
                  <c:v>122.756171136874</c:v>
                </c:pt>
                <c:pt idx="8541">
                  <c:v>122.770719822354</c:v>
                </c:pt>
                <c:pt idx="8542">
                  <c:v>122.785266657504</c:v>
                </c:pt>
                <c:pt idx="8543">
                  <c:v>122.799810868888</c:v>
                </c:pt>
                <c:pt idx="8544">
                  <c:v>122.814350325156</c:v>
                </c:pt>
                <c:pt idx="8545">
                  <c:v>122.828894505864</c:v>
                </c:pt>
                <c:pt idx="8546">
                  <c:v>122.843435978991</c:v>
                </c:pt>
                <c:pt idx="8547">
                  <c:v>122.857984746252</c:v>
                </c:pt>
                <c:pt idx="8548">
                  <c:v>122.872531358074</c:v>
                </c:pt>
                <c:pt idx="8549">
                  <c:v>122.88707539813799</c:v>
                </c:pt>
                <c:pt idx="8550">
                  <c:v>122.901614618775</c:v>
                </c:pt>
                <c:pt idx="8551">
                  <c:v>122.916158853656</c:v>
                </c:pt>
                <c:pt idx="8552">
                  <c:v>122.930700469282</c:v>
                </c:pt>
                <c:pt idx="8553">
                  <c:v>122.945249095306</c:v>
                </c:pt>
                <c:pt idx="8554">
                  <c:v>122.959795942396</c:v>
                </c:pt>
                <c:pt idx="8555">
                  <c:v>122.97434019692901</c:v>
                </c:pt>
                <c:pt idx="8556">
                  <c:v>122.988879620457</c:v>
                </c:pt>
                <c:pt idx="8557">
                  <c:v>123</c:v>
                </c:pt>
                <c:pt idx="8558">
                  <c:v>123.01454192596501</c:v>
                </c:pt>
                <c:pt idx="8559">
                  <c:v>123.029090350999</c:v>
                </c:pt>
                <c:pt idx="8560">
                  <c:v>123.04363689163399</c:v>
                </c:pt>
                <c:pt idx="8561">
                  <c:v>123.058181207169</c:v>
                </c:pt>
                <c:pt idx="8562">
                  <c:v>123.07272105207799</c:v>
                </c:pt>
                <c:pt idx="8563">
                  <c:v>123.087268168569</c:v>
                </c:pt>
                <c:pt idx="8564">
                  <c:v>123.10181352926401</c:v>
                </c:pt>
                <c:pt idx="8565">
                  <c:v>123.116357369882</c:v>
                </c:pt>
                <c:pt idx="8566">
                  <c:v>123.130895804433</c:v>
                </c:pt>
                <c:pt idx="8567">
                  <c:v>123.14544204562</c:v>
                </c:pt>
                <c:pt idx="8568">
                  <c:v>123.159986918548</c:v>
                </c:pt>
                <c:pt idx="8569">
                  <c:v>123.17453057545301</c:v>
                </c:pt>
                <c:pt idx="8570">
                  <c:v>123.18906890596899</c:v>
                </c:pt>
                <c:pt idx="8571">
                  <c:v>123.203615228544</c:v>
                </c:pt>
                <c:pt idx="8572">
                  <c:v>123.218160237898</c:v>
                </c:pt>
                <c:pt idx="8573">
                  <c:v>123.232703914243</c:v>
                </c:pt>
                <c:pt idx="8574">
                  <c:v>123.24724253616</c:v>
                </c:pt>
                <c:pt idx="8575">
                  <c:v>123.26178929990201</c:v>
                </c:pt>
                <c:pt idx="8576">
                  <c:v>123.276334805464</c:v>
                </c:pt>
                <c:pt idx="8577">
                  <c:v>123.290879080423</c:v>
                </c:pt>
                <c:pt idx="8578">
                  <c:v>123.3054182587</c:v>
                </c:pt>
                <c:pt idx="8579">
                  <c:v>123.319965469651</c:v>
                </c:pt>
                <c:pt idx="8580">
                  <c:v>123.33451147298</c:v>
                </c:pt>
                <c:pt idx="8581">
                  <c:v>123.34905634926101</c:v>
                </c:pt>
                <c:pt idx="8582">
                  <c:v>123.363596210661</c:v>
                </c:pt>
                <c:pt idx="8583">
                  <c:v>123.378144031563</c:v>
                </c:pt>
                <c:pt idx="8584">
                  <c:v>123.392690642652</c:v>
                </c:pt>
                <c:pt idx="8585">
                  <c:v>123.40723603051499</c:v>
                </c:pt>
                <c:pt idx="8586">
                  <c:v>123.421776540585</c:v>
                </c:pt>
                <c:pt idx="8587">
                  <c:v>123.43632472153701</c:v>
                </c:pt>
                <c:pt idx="8588">
                  <c:v>123.450871889526</c:v>
                </c:pt>
                <c:pt idx="8589">
                  <c:v>123.46541801239</c:v>
                </c:pt>
                <c:pt idx="8590">
                  <c:v>123.479959115207</c:v>
                </c:pt>
                <c:pt idx="8591">
                  <c:v>123.494508248896</c:v>
                </c:pt>
                <c:pt idx="8592">
                  <c:v>123.50905604275199</c:v>
                </c:pt>
                <c:pt idx="8593">
                  <c:v>123.523602701478</c:v>
                </c:pt>
                <c:pt idx="8594">
                  <c:v>123.538144471623</c:v>
                </c:pt>
                <c:pt idx="8595">
                  <c:v>123.55269392749599</c:v>
                </c:pt>
                <c:pt idx="8596">
                  <c:v>123.56724211297301</c:v>
                </c:pt>
                <c:pt idx="8597">
                  <c:v>123.58178893693599</c:v>
                </c:pt>
                <c:pt idx="8598">
                  <c:v>123.596330566124</c:v>
                </c:pt>
                <c:pt idx="8599">
                  <c:v>123.610880028118</c:v>
                </c:pt>
                <c:pt idx="8600">
                  <c:v>123.625428026943</c:v>
                </c:pt>
                <c:pt idx="8601">
                  <c:v>123.639974708471</c:v>
                </c:pt>
                <c:pt idx="8602">
                  <c:v>123.654516161738</c:v>
                </c:pt>
                <c:pt idx="8603">
                  <c:v>123.669065197428</c:v>
                </c:pt>
                <c:pt idx="8604">
                  <c:v>123.68361269302299</c:v>
                </c:pt>
                <c:pt idx="8605">
                  <c:v>123.698158884593</c:v>
                </c:pt>
                <c:pt idx="8606">
                  <c:v>123.712699632039</c:v>
                </c:pt>
                <c:pt idx="8607">
                  <c:v>123.727248227058</c:v>
                </c:pt>
                <c:pt idx="8608">
                  <c:v>123.741795550164</c:v>
                </c:pt>
                <c:pt idx="8609">
                  <c:v>123.756341312396</c:v>
                </c:pt>
                <c:pt idx="8610">
                  <c:v>123.77088188605499</c:v>
                </c:pt>
                <c:pt idx="8611">
                  <c:v>123.785430186298</c:v>
                </c:pt>
                <c:pt idx="8612">
                  <c:v>123.799977100188</c:v>
                </c:pt>
                <c:pt idx="8613">
                  <c:v>123.814522774683</c:v>
                </c:pt>
                <c:pt idx="8614">
                  <c:v>123.829063245977</c:v>
                </c:pt>
                <c:pt idx="8615">
                  <c:v>123.843611547336</c:v>
                </c:pt>
                <c:pt idx="8616">
                  <c:v>123.858158502912</c:v>
                </c:pt>
                <c:pt idx="8617">
                  <c:v>123.872704051681</c:v>
                </c:pt>
                <c:pt idx="8618">
                  <c:v>123.887244248233</c:v>
                </c:pt>
                <c:pt idx="8619">
                  <c:v>123.90179224832001</c:v>
                </c:pt>
                <c:pt idx="8620">
                  <c:v>123.916338989083</c:v>
                </c:pt>
                <c:pt idx="8621">
                  <c:v>123.930884606627</c:v>
                </c:pt>
                <c:pt idx="8622">
                  <c:v>123.945424816052</c:v>
                </c:pt>
                <c:pt idx="8623">
                  <c:v>123.95997263313301</c:v>
                </c:pt>
                <c:pt idx="8624">
                  <c:v>123.974518929582</c:v>
                </c:pt>
                <c:pt idx="8625">
                  <c:v>123.989063793382</c:v>
                </c:pt>
                <c:pt idx="8626">
                  <c:v>124</c:v>
                </c:pt>
                <c:pt idx="8627">
                  <c:v>124.014546450635</c:v>
                </c:pt>
                <c:pt idx="8628">
                  <c:v>124.029088517486</c:v>
                </c:pt>
                <c:pt idx="8629">
                  <c:v>124.043626502479</c:v>
                </c:pt>
                <c:pt idx="8630">
                  <c:v>124.058161637106</c:v>
                </c:pt>
                <c:pt idx="8631">
                  <c:v>124.07270518967201</c:v>
                </c:pt>
                <c:pt idx="8632">
                  <c:v>124.087248070687</c:v>
                </c:pt>
                <c:pt idx="8633">
                  <c:v>124.101790235284</c:v>
                </c:pt>
                <c:pt idx="8634">
                  <c:v>124.11632772164999</c:v>
                </c:pt>
                <c:pt idx="8635">
                  <c:v>124.130873310865</c:v>
                </c:pt>
                <c:pt idx="8636">
                  <c:v>124.145417898963</c:v>
                </c:pt>
                <c:pt idx="8637">
                  <c:v>124.159961396138</c:v>
                </c:pt>
                <c:pt idx="8638">
                  <c:v>124.17449988440799</c:v>
                </c:pt>
                <c:pt idx="8639">
                  <c:v>124.189046291208</c:v>
                </c:pt>
                <c:pt idx="8640">
                  <c:v>124.20359145448199</c:v>
                </c:pt>
                <c:pt idx="8641">
                  <c:v>124.218135666357</c:v>
                </c:pt>
                <c:pt idx="8642">
                  <c:v>124.23267470832199</c:v>
                </c:pt>
                <c:pt idx="8643">
                  <c:v>124.247221355454</c:v>
                </c:pt>
                <c:pt idx="8644">
                  <c:v>124.261766732656</c:v>
                </c:pt>
                <c:pt idx="8645">
                  <c:v>124.2763106757</c:v>
                </c:pt>
                <c:pt idx="8646">
                  <c:v>124.29084946092701</c:v>
                </c:pt>
                <c:pt idx="8647">
                  <c:v>124.30539589729599</c:v>
                </c:pt>
                <c:pt idx="8648">
                  <c:v>124.319940935668</c:v>
                </c:pt>
                <c:pt idx="8649">
                  <c:v>124.334485076276</c:v>
                </c:pt>
                <c:pt idx="8650">
                  <c:v>124.349023538099</c:v>
                </c:pt>
                <c:pt idx="8651">
                  <c:v>124.36356964606399</c:v>
                </c:pt>
                <c:pt idx="8652">
                  <c:v>124.378114590213</c:v>
                </c:pt>
                <c:pt idx="8653">
                  <c:v>124.392658089402</c:v>
                </c:pt>
                <c:pt idx="8654">
                  <c:v>124.40719640936901</c:v>
                </c:pt>
                <c:pt idx="8655">
                  <c:v>124.42174251459301</c:v>
                </c:pt>
                <c:pt idx="8656">
                  <c:v>124.436287162412</c:v>
                </c:pt>
                <c:pt idx="8657">
                  <c:v>124.450830468441</c:v>
                </c:pt>
                <c:pt idx="8658">
                  <c:v>124.465368517792</c:v>
                </c:pt>
                <c:pt idx="8659">
                  <c:v>124.47991425141799</c:v>
                </c:pt>
                <c:pt idx="8660">
                  <c:v>124.494458416952</c:v>
                </c:pt>
                <c:pt idx="8661">
                  <c:v>124.50900162882</c:v>
                </c:pt>
                <c:pt idx="8662">
                  <c:v>124.523539388738</c:v>
                </c:pt>
                <c:pt idx="8663">
                  <c:v>124.538084699262</c:v>
                </c:pt>
                <c:pt idx="8664">
                  <c:v>124.552628646328</c:v>
                </c:pt>
                <c:pt idx="8665">
                  <c:v>124.567171326699</c:v>
                </c:pt>
                <c:pt idx="8666">
                  <c:v>124.581708835312</c:v>
                </c:pt>
                <c:pt idx="8667">
                  <c:v>124.59625415391599</c:v>
                </c:pt>
                <c:pt idx="8668">
                  <c:v>124.610798174637</c:v>
                </c:pt>
                <c:pt idx="8669">
                  <c:v>124.62534080273301</c:v>
                </c:pt>
                <c:pt idx="8670">
                  <c:v>124.63987817020001</c:v>
                </c:pt>
                <c:pt idx="8671">
                  <c:v>124.65442346656199</c:v>
                </c:pt>
                <c:pt idx="8672">
                  <c:v>124.668967613785</c:v>
                </c:pt>
                <c:pt idx="8673">
                  <c:v>124.68351055226501</c:v>
                </c:pt>
                <c:pt idx="8674">
                  <c:v>124.698048622634</c:v>
                </c:pt>
                <c:pt idx="8675">
                  <c:v>124.71259453653001</c:v>
                </c:pt>
                <c:pt idx="8676">
                  <c:v>124.727139181392</c:v>
                </c:pt>
                <c:pt idx="8677">
                  <c:v>124.741682581462</c:v>
                </c:pt>
                <c:pt idx="8678">
                  <c:v>124.75622105735999</c:v>
                </c:pt>
                <c:pt idx="8679">
                  <c:v>124.770767333583</c:v>
                </c:pt>
                <c:pt idx="8680">
                  <c:v>124.785312257783</c:v>
                </c:pt>
                <c:pt idx="8681">
                  <c:v>124.799855769627</c:v>
                </c:pt>
                <c:pt idx="8682">
                  <c:v>124.814394110286</c:v>
                </c:pt>
                <c:pt idx="8683">
                  <c:v>124.828940162251</c:v>
                </c:pt>
                <c:pt idx="8684">
                  <c:v>124.843484747397</c:v>
                </c:pt>
                <c:pt idx="8685">
                  <c:v>124.85802772732499</c:v>
                </c:pt>
                <c:pt idx="8686">
                  <c:v>124.872565627437</c:v>
                </c:pt>
                <c:pt idx="8687">
                  <c:v>124.887111119642</c:v>
                </c:pt>
                <c:pt idx="8688">
                  <c:v>124.901655061147</c:v>
                </c:pt>
                <c:pt idx="8689">
                  <c:v>124.916197561478</c:v>
                </c:pt>
                <c:pt idx="8690">
                  <c:v>124.930734641258</c:v>
                </c:pt>
                <c:pt idx="8691">
                  <c:v>124.94527949510601</c:v>
                </c:pt>
                <c:pt idx="8692">
                  <c:v>124.95982315597</c:v>
                </c:pt>
                <c:pt idx="8693">
                  <c:v>124.974365266807</c:v>
                </c:pt>
                <c:pt idx="8694">
                  <c:v>124.988902408882</c:v>
                </c:pt>
                <c:pt idx="8695">
                  <c:v>125</c:v>
                </c:pt>
                <c:pt idx="8696">
                  <c:v>125.01454307607899</c:v>
                </c:pt>
                <c:pt idx="8697">
                  <c:v>125.029083373378</c:v>
                </c:pt>
                <c:pt idx="8698">
                  <c:v>125.04362007437901</c:v>
                </c:pt>
                <c:pt idx="8699">
                  <c:v>125.05816457043601</c:v>
                </c:pt>
                <c:pt idx="8700">
                  <c:v>125.072707639299</c:v>
                </c:pt>
                <c:pt idx="8701">
                  <c:v>125.087249155897</c:v>
                </c:pt>
                <c:pt idx="8702">
                  <c:v>125.101785424036</c:v>
                </c:pt>
                <c:pt idx="8703">
                  <c:v>125.11632913543799</c:v>
                </c:pt>
                <c:pt idx="8704">
                  <c:v>125.130871345312</c:v>
                </c:pt>
                <c:pt idx="8705">
                  <c:v>125.145412117923</c:v>
                </c:pt>
                <c:pt idx="8706">
                  <c:v>125.159947710097</c:v>
                </c:pt>
                <c:pt idx="8707">
                  <c:v>125.174491060748</c:v>
                </c:pt>
                <c:pt idx="8708">
                  <c:v>125.18903310507901</c:v>
                </c:pt>
                <c:pt idx="8709">
                  <c:v>125.203573154263</c:v>
                </c:pt>
                <c:pt idx="8710">
                  <c:v>125.218108828045</c:v>
                </c:pt>
                <c:pt idx="8711">
                  <c:v>125.232652043277</c:v>
                </c:pt>
                <c:pt idx="8712">
                  <c:v>125.24719415282399</c:v>
                </c:pt>
                <c:pt idx="8713">
                  <c:v>125.261735176008</c:v>
                </c:pt>
                <c:pt idx="8714">
                  <c:v>125.276271006394</c:v>
                </c:pt>
                <c:pt idx="8715">
                  <c:v>125.290814370809</c:v>
                </c:pt>
                <c:pt idx="8716">
                  <c:v>125.305356478538</c:v>
                </c:pt>
                <c:pt idx="8717">
                  <c:v>125.31989665455001</c:v>
                </c:pt>
                <c:pt idx="8718">
                  <c:v>125.33443243950801</c:v>
                </c:pt>
                <c:pt idx="8719">
                  <c:v>125.348975868675</c:v>
                </c:pt>
                <c:pt idx="8720">
                  <c:v>125.363517809656</c:v>
                </c:pt>
                <c:pt idx="8721">
                  <c:v>125.378058761354</c:v>
                </c:pt>
                <c:pt idx="8722">
                  <c:v>125.392594293149</c:v>
                </c:pt>
                <c:pt idx="8723">
                  <c:v>125.407137287233</c:v>
                </c:pt>
                <c:pt idx="8724">
                  <c:v>125.421679074758</c:v>
                </c:pt>
                <c:pt idx="8725">
                  <c:v>125.436219675451</c:v>
                </c:pt>
                <c:pt idx="8726">
                  <c:v>125.450754854252</c:v>
                </c:pt>
                <c:pt idx="8727">
                  <c:v>125.465297751911</c:v>
                </c:pt>
                <c:pt idx="8728">
                  <c:v>125.479839225668</c:v>
                </c:pt>
                <c:pt idx="8729">
                  <c:v>125.494379256513</c:v>
                </c:pt>
                <c:pt idx="8730">
                  <c:v>125.508914158911</c:v>
                </c:pt>
                <c:pt idx="8731">
                  <c:v>125.523456678694</c:v>
                </c:pt>
                <c:pt idx="8732">
                  <c:v>125.53799796467</c:v>
                </c:pt>
                <c:pt idx="8733">
                  <c:v>125.55253811978299</c:v>
                </c:pt>
                <c:pt idx="8734">
                  <c:v>125.567072834713</c:v>
                </c:pt>
                <c:pt idx="8735">
                  <c:v>125.58161512917501</c:v>
                </c:pt>
                <c:pt idx="8736">
                  <c:v>125.596156205722</c:v>
                </c:pt>
                <c:pt idx="8737">
                  <c:v>125.610696145527</c:v>
                </c:pt>
                <c:pt idx="8738">
                  <c:v>125.625230736695</c:v>
                </c:pt>
                <c:pt idx="8739">
                  <c:v>125.639773028734</c:v>
                </c:pt>
                <c:pt idx="8740">
                  <c:v>125.654314007466</c:v>
                </c:pt>
                <c:pt idx="8741">
                  <c:v>125.668853733044</c:v>
                </c:pt>
                <c:pt idx="8742">
                  <c:v>125.68338837618801</c:v>
                </c:pt>
                <c:pt idx="8743">
                  <c:v>125.697930759195</c:v>
                </c:pt>
                <c:pt idx="8744">
                  <c:v>125.712471919923</c:v>
                </c:pt>
                <c:pt idx="8745">
                  <c:v>125.72701154116</c:v>
                </c:pt>
                <c:pt idx="8746">
                  <c:v>125.741546282256</c:v>
                </c:pt>
                <c:pt idx="8747">
                  <c:v>125.756088810417</c:v>
                </c:pt>
                <c:pt idx="8748">
                  <c:v>125.77063014845599</c:v>
                </c:pt>
                <c:pt idx="8749">
                  <c:v>125.78517045462</c:v>
                </c:pt>
                <c:pt idx="8750">
                  <c:v>125.799705437263</c:v>
                </c:pt>
                <c:pt idx="8751">
                  <c:v>125.814248247908</c:v>
                </c:pt>
                <c:pt idx="8752">
                  <c:v>125.828790012433</c:v>
                </c:pt>
                <c:pt idx="8753">
                  <c:v>125.84333033120301</c:v>
                </c:pt>
                <c:pt idx="8754">
                  <c:v>125.85786603082499</c:v>
                </c:pt>
                <c:pt idx="8755">
                  <c:v>125.87240949203699</c:v>
                </c:pt>
                <c:pt idx="8756">
                  <c:v>125.88695188921599</c:v>
                </c:pt>
                <c:pt idx="8757">
                  <c:v>125.901493328763</c:v>
                </c:pt>
                <c:pt idx="8758">
                  <c:v>125.916029697639</c:v>
                </c:pt>
                <c:pt idx="8759">
                  <c:v>125.93057401492101</c:v>
                </c:pt>
                <c:pt idx="8760">
                  <c:v>125.945117190627</c:v>
                </c:pt>
                <c:pt idx="8761">
                  <c:v>125.959659248916</c:v>
                </c:pt>
                <c:pt idx="8762">
                  <c:v>125.974196529011</c:v>
                </c:pt>
                <c:pt idx="8763">
                  <c:v>125.988741623688</c:v>
                </c:pt>
                <c:pt idx="8764">
                  <c:v>126</c:v>
                </c:pt>
                <c:pt idx="8765">
                  <c:v>126.01454308160601</c:v>
                </c:pt>
                <c:pt idx="8766">
                  <c:v>126.02907737560299</c:v>
                </c:pt>
                <c:pt idx="8767">
                  <c:v>126.043614523865</c:v>
                </c:pt>
                <c:pt idx="8768">
                  <c:v>126.05815050344999</c:v>
                </c:pt>
                <c:pt idx="8769">
                  <c:v>126.072695053046</c:v>
                </c:pt>
                <c:pt idx="8770">
                  <c:v>126.087238286691</c:v>
                </c:pt>
                <c:pt idx="8771">
                  <c:v>126.101779088078</c:v>
                </c:pt>
                <c:pt idx="8772">
                  <c:v>126.116315705829</c:v>
                </c:pt>
                <c:pt idx="8773">
                  <c:v>126.13085707120899</c:v>
                </c:pt>
                <c:pt idx="8774">
                  <c:v>126.14539629958399</c:v>
                </c:pt>
                <c:pt idx="8775">
                  <c:v>126.15994299060699</c:v>
                </c:pt>
                <c:pt idx="8776">
                  <c:v>126.17448784756699</c:v>
                </c:pt>
                <c:pt idx="8777">
                  <c:v>126.18902996430801</c:v>
                </c:pt>
                <c:pt idx="8778">
                  <c:v>126.203567370589</c:v>
                </c:pt>
                <c:pt idx="8779">
                  <c:v>126.21810966338001</c:v>
                </c:pt>
                <c:pt idx="8780">
                  <c:v>126.23264926031</c:v>
                </c:pt>
                <c:pt idx="8781">
                  <c:v>126.247196020654</c:v>
                </c:pt>
                <c:pt idx="8782">
                  <c:v>126.261741127481</c:v>
                </c:pt>
                <c:pt idx="8783">
                  <c:v>126.276283529785</c:v>
                </c:pt>
                <c:pt idx="8784">
                  <c:v>126.290821176308</c:v>
                </c:pt>
                <c:pt idx="8785">
                  <c:v>126.3053638043</c:v>
                </c:pt>
                <c:pt idx="8786">
                  <c:v>126.31990393615</c:v>
                </c:pt>
                <c:pt idx="8787">
                  <c:v>126.33445127621</c:v>
                </c:pt>
                <c:pt idx="8788">
                  <c:v>126.34899679442501</c:v>
                </c:pt>
                <c:pt idx="8789">
                  <c:v>126.36353984532199</c:v>
                </c:pt>
                <c:pt idx="8790">
                  <c:v>126.378078078835</c:v>
                </c:pt>
                <c:pt idx="8791">
                  <c:v>126.39262121727999</c:v>
                </c:pt>
                <c:pt idx="8792">
                  <c:v>126.407161875375</c:v>
                </c:pt>
                <c:pt idx="8793">
                  <c:v>126.421709626262</c:v>
                </c:pt>
                <c:pt idx="8794">
                  <c:v>126.436255489681</c:v>
                </c:pt>
                <c:pt idx="8795">
                  <c:v>126.450798816968</c:v>
                </c:pt>
                <c:pt idx="8796">
                  <c:v>126.46533732288199</c:v>
                </c:pt>
                <c:pt idx="8797">
                  <c:v>126.479880762421</c:v>
                </c:pt>
                <c:pt idx="8798">
                  <c:v>126.49442167047501</c:v>
                </c:pt>
                <c:pt idx="8799">
                  <c:v>126.508969806999</c:v>
                </c:pt>
                <c:pt idx="8800">
                  <c:v>126.52351584128699</c:v>
                </c:pt>
                <c:pt idx="8801">
                  <c:v>126.538059330797</c:v>
                </c:pt>
                <c:pt idx="8802">
                  <c:v>126.552598161698</c:v>
                </c:pt>
                <c:pt idx="8803">
                  <c:v>126.56714177682601</c:v>
                </c:pt>
                <c:pt idx="8804">
                  <c:v>126.581682844132</c:v>
                </c:pt>
                <c:pt idx="8805">
                  <c:v>126.59623099762</c:v>
                </c:pt>
                <c:pt idx="8806">
                  <c:v>126.610777260341</c:v>
                </c:pt>
                <c:pt idx="8807">
                  <c:v>126.625320832727</c:v>
                </c:pt>
                <c:pt idx="8808">
                  <c:v>126.639859482765</c:v>
                </c:pt>
                <c:pt idx="8809">
                  <c:v>126.654402982623</c:v>
                </c:pt>
                <c:pt idx="8810">
                  <c:v>126.668943795327</c:v>
                </c:pt>
                <c:pt idx="8811">
                  <c:v>126.68349171310101</c:v>
                </c:pt>
                <c:pt idx="8812">
                  <c:v>126.698037658853</c:v>
                </c:pt>
                <c:pt idx="8813">
                  <c:v>126.712580999396</c:v>
                </c:pt>
                <c:pt idx="8814">
                  <c:v>126.72711955331501</c:v>
                </c:pt>
                <c:pt idx="8815">
                  <c:v>126.74166282213299</c:v>
                </c:pt>
                <c:pt idx="8816">
                  <c:v>126.75620350016401</c:v>
                </c:pt>
                <c:pt idx="8817">
                  <c:v>126.77075133959001</c:v>
                </c:pt>
                <c:pt idx="8818">
                  <c:v>126.78529713691</c:v>
                </c:pt>
                <c:pt idx="8819">
                  <c:v>126.79984023293299</c:v>
                </c:pt>
                <c:pt idx="8820">
                  <c:v>126.814378524841</c:v>
                </c:pt>
                <c:pt idx="8821">
                  <c:v>126.82892143057499</c:v>
                </c:pt>
                <c:pt idx="8822">
                  <c:v>126.84346183736901</c:v>
                </c:pt>
                <c:pt idx="8823">
                  <c:v>126.85800913542001</c:v>
                </c:pt>
                <c:pt idx="8824">
                  <c:v>126.872554460675</c:v>
                </c:pt>
                <c:pt idx="8825">
                  <c:v>126.88709715249399</c:v>
                </c:pt>
                <c:pt idx="8826">
                  <c:v>126.901635015037</c:v>
                </c:pt>
                <c:pt idx="8827">
                  <c:v>126.916177704831</c:v>
                </c:pt>
                <c:pt idx="8828">
                  <c:v>126.93071772280101</c:v>
                </c:pt>
                <c:pt idx="8829">
                  <c:v>126.945264908618</c:v>
                </c:pt>
                <c:pt idx="8830">
                  <c:v>126.95981031591</c:v>
                </c:pt>
                <c:pt idx="8831">
                  <c:v>126.97435299848</c:v>
                </c:pt>
                <c:pt idx="8832">
                  <c:v>126.988891039734</c:v>
                </c:pt>
                <c:pt idx="8833">
                  <c:v>127</c:v>
                </c:pt>
                <c:pt idx="8834">
                  <c:v>127.014540564904</c:v>
                </c:pt>
                <c:pt idx="8835">
                  <c:v>127.02908753131101</c:v>
                </c:pt>
                <c:pt idx="8836">
                  <c:v>127.04363275228199</c:v>
                </c:pt>
                <c:pt idx="8837">
                  <c:v>127.058175662247</c:v>
                </c:pt>
                <c:pt idx="8838">
                  <c:v>127.072714287366</c:v>
                </c:pt>
                <c:pt idx="8839">
                  <c:v>127.087260192863</c:v>
                </c:pt>
                <c:pt idx="8840">
                  <c:v>127.10180450381699</c:v>
                </c:pt>
                <c:pt idx="8841">
                  <c:v>127.116347277803</c:v>
                </c:pt>
                <c:pt idx="8842">
                  <c:v>127.13088464517099</c:v>
                </c:pt>
                <c:pt idx="8843">
                  <c:v>127.145426929289</c:v>
                </c:pt>
                <c:pt idx="8844">
                  <c:v>127.15996689064799</c:v>
                </c:pt>
                <c:pt idx="8845">
                  <c:v>127.17451389705199</c:v>
                </c:pt>
                <c:pt idx="8846">
                  <c:v>127.189058825971</c:v>
                </c:pt>
                <c:pt idx="8847">
                  <c:v>127.20360122251201</c:v>
                </c:pt>
                <c:pt idx="8848">
                  <c:v>127.218138584109</c:v>
                </c:pt>
                <c:pt idx="8849">
                  <c:v>127.23268343709201</c:v>
                </c:pt>
                <c:pt idx="8850">
                  <c:v>127.247227047051</c:v>
                </c:pt>
                <c:pt idx="8851">
                  <c:v>127.26176885540499</c:v>
                </c:pt>
                <c:pt idx="8852">
                  <c:v>127.27630550484299</c:v>
                </c:pt>
                <c:pt idx="8853">
                  <c:v>127.290847120336</c:v>
                </c:pt>
                <c:pt idx="8854">
                  <c:v>127.30538621456</c:v>
                </c:pt>
                <c:pt idx="8855">
                  <c:v>127.31993232639201</c:v>
                </c:pt>
                <c:pt idx="8856">
                  <c:v>127.334476514092</c:v>
                </c:pt>
                <c:pt idx="8857">
                  <c:v>127.34901797207699</c:v>
                </c:pt>
                <c:pt idx="8858">
                  <c:v>127.36355440659599</c:v>
                </c:pt>
                <c:pt idx="8859">
                  <c:v>127.378098403197</c:v>
                </c:pt>
                <c:pt idx="8860">
                  <c:v>127.392640969738</c:v>
                </c:pt>
                <c:pt idx="8861">
                  <c:v>127.40718193704301</c:v>
                </c:pt>
                <c:pt idx="8862">
                  <c:v>127.42171765192801</c:v>
                </c:pt>
                <c:pt idx="8863">
                  <c:v>127.436258240095</c:v>
                </c:pt>
                <c:pt idx="8864">
                  <c:v>127.450796284745</c:v>
                </c:pt>
                <c:pt idx="8865">
                  <c:v>127.465341680885</c:v>
                </c:pt>
                <c:pt idx="8866">
                  <c:v>127.47988509714401</c:v>
                </c:pt>
                <c:pt idx="8867">
                  <c:v>127.494425914942</c:v>
                </c:pt>
                <c:pt idx="8868">
                  <c:v>127.508961988756</c:v>
                </c:pt>
                <c:pt idx="8869">
                  <c:v>127.52350571314101</c:v>
                </c:pt>
                <c:pt idx="8870">
                  <c:v>127.538048106053</c:v>
                </c:pt>
                <c:pt idx="8871">
                  <c:v>127.55258935373401</c:v>
                </c:pt>
                <c:pt idx="8872">
                  <c:v>127.567125353393</c:v>
                </c:pt>
                <c:pt idx="8873">
                  <c:v>127.58166612930999</c:v>
                </c:pt>
                <c:pt idx="8874">
                  <c:v>127.59620468771</c:v>
                </c:pt>
                <c:pt idx="8875">
                  <c:v>127.610750461534</c:v>
                </c:pt>
                <c:pt idx="8876">
                  <c:v>127.625294298589</c:v>
                </c:pt>
                <c:pt idx="8877">
                  <c:v>127.639835732397</c:v>
                </c:pt>
                <c:pt idx="8878">
                  <c:v>127.654372656749</c:v>
                </c:pt>
                <c:pt idx="8879">
                  <c:v>127.668917218757</c:v>
                </c:pt>
                <c:pt idx="8880">
                  <c:v>127.683460732014</c:v>
                </c:pt>
                <c:pt idx="8881">
                  <c:v>127.698002987702</c:v>
                </c:pt>
                <c:pt idx="8882">
                  <c:v>127.712539816948</c:v>
                </c:pt>
                <c:pt idx="8883">
                  <c:v>127.72708184526699</c:v>
                </c:pt>
                <c:pt idx="8884">
                  <c:v>127.74162144514</c:v>
                </c:pt>
                <c:pt idx="8885">
                  <c:v>127.756168178165</c:v>
                </c:pt>
                <c:pt idx="8886">
                  <c:v>127.77071336764401</c:v>
                </c:pt>
                <c:pt idx="8887">
                  <c:v>127.785256012601</c:v>
                </c:pt>
                <c:pt idx="8888">
                  <c:v>127.79979403711199</c:v>
                </c:pt>
                <c:pt idx="8889">
                  <c:v>127.81433984996301</c:v>
                </c:pt>
                <c:pt idx="8890">
                  <c:v>127.82888445149599</c:v>
                </c:pt>
                <c:pt idx="8891">
                  <c:v>127.843427901007</c:v>
                </c:pt>
                <c:pt idx="8892">
                  <c:v>127.857966024465</c:v>
                </c:pt>
                <c:pt idx="8893">
                  <c:v>127.87250910783</c:v>
                </c:pt>
                <c:pt idx="8894">
                  <c:v>127.887049934199</c:v>
                </c:pt>
                <c:pt idx="8895">
                  <c:v>127.90159794373599</c:v>
                </c:pt>
                <c:pt idx="8896">
                  <c:v>127.91614407965</c:v>
                </c:pt>
                <c:pt idx="8897">
                  <c:v>127.930687560827</c:v>
                </c:pt>
                <c:pt idx="8898">
                  <c:v>127.945226395193</c:v>
                </c:pt>
                <c:pt idx="8899">
                  <c:v>127.95977296692099</c:v>
                </c:pt>
                <c:pt idx="8900">
                  <c:v>127.974318053084</c:v>
                </c:pt>
                <c:pt idx="8901">
                  <c:v>127.988861278597</c:v>
                </c:pt>
                <c:pt idx="8902">
                  <c:v>128</c:v>
                </c:pt>
                <c:pt idx="8903">
                  <c:v>128.01454293110999</c:v>
                </c:pt>
                <c:pt idx="8904">
                  <c:v>128.02908013290599</c:v>
                </c:pt>
                <c:pt idx="8905">
                  <c:v>128.04361992591899</c:v>
                </c:pt>
                <c:pt idx="8906">
                  <c:v>128.05815802842699</c:v>
                </c:pt>
                <c:pt idx="8907">
                  <c:v>128.07270425317699</c:v>
                </c:pt>
                <c:pt idx="8908">
                  <c:v>128.08724862662001</c:v>
                </c:pt>
                <c:pt idx="8909">
                  <c:v>128.101790139396</c:v>
                </c:pt>
                <c:pt idx="8910">
                  <c:v>128.11632706091001</c:v>
                </c:pt>
                <c:pt idx="8911">
                  <c:v>128.13086909642399</c:v>
                </c:pt>
                <c:pt idx="8912">
                  <c:v>128.14540886853101</c:v>
                </c:pt>
                <c:pt idx="8913">
                  <c:v>128.15995590104899</c:v>
                </c:pt>
                <c:pt idx="8914">
                  <c:v>128.17450121274399</c:v>
                </c:pt>
                <c:pt idx="8915">
                  <c:v>128.189043835028</c:v>
                </c:pt>
                <c:pt idx="8916">
                  <c:v>128.203581464503</c:v>
                </c:pt>
                <c:pt idx="8917">
                  <c:v>128.21812390012599</c:v>
                </c:pt>
                <c:pt idx="8918">
                  <c:v>128.232663575082</c:v>
                </c:pt>
                <c:pt idx="8919">
                  <c:v>128.247210359024</c:v>
                </c:pt>
                <c:pt idx="8920">
                  <c:v>128.26175496248999</c:v>
                </c:pt>
                <c:pt idx="8921">
                  <c:v>128.276296875414</c:v>
                </c:pt>
                <c:pt idx="8922">
                  <c:v>128.29083398297601</c:v>
                </c:pt>
                <c:pt idx="8923">
                  <c:v>128.30537605547599</c:v>
                </c:pt>
                <c:pt idx="8924">
                  <c:v>128.31991550475701</c:v>
                </c:pt>
                <c:pt idx="8925">
                  <c:v>128.33446212704999</c:v>
                </c:pt>
                <c:pt idx="8926">
                  <c:v>128.34900679998901</c:v>
                </c:pt>
                <c:pt idx="8927">
                  <c:v>128.36354884786201</c:v>
                </c:pt>
                <c:pt idx="8928">
                  <c:v>128.37808604424001</c:v>
                </c:pt>
                <c:pt idx="8929">
                  <c:v>128.39262832190201</c:v>
                </c:pt>
                <c:pt idx="8930">
                  <c:v>128.40716800810799</c:v>
                </c:pt>
                <c:pt idx="8931">
                  <c:v>128.421715188408</c:v>
                </c:pt>
                <c:pt idx="8932">
                  <c:v>128.43626053703201</c:v>
                </c:pt>
                <c:pt idx="8933">
                  <c:v>128.45080332095901</c:v>
                </c:pt>
                <c:pt idx="8934">
                  <c:v>128.46534144791201</c:v>
                </c:pt>
                <c:pt idx="8935">
                  <c:v>128.479884620451</c:v>
                </c:pt>
                <c:pt idx="8936">
                  <c:v>128.494425136492</c:v>
                </c:pt>
                <c:pt idx="8937">
                  <c:v>128.50897296833801</c:v>
                </c:pt>
                <c:pt idx="8938">
                  <c:v>128.523518919688</c:v>
                </c:pt>
                <c:pt idx="8939">
                  <c:v>128.538062235382</c:v>
                </c:pt>
                <c:pt idx="8940">
                  <c:v>128.55260060038401</c:v>
                </c:pt>
                <c:pt idx="8941">
                  <c:v>128.567144002665</c:v>
                </c:pt>
                <c:pt idx="8942">
                  <c:v>128.58168490601099</c:v>
                </c:pt>
                <c:pt idx="8943">
                  <c:v>128.596232768677</c:v>
                </c:pt>
                <c:pt idx="8944">
                  <c:v>128.610778708385</c:v>
                </c:pt>
                <c:pt idx="8945">
                  <c:v>128.62532192434199</c:v>
                </c:pt>
                <c:pt idx="8946">
                  <c:v>128.639860303727</c:v>
                </c:pt>
                <c:pt idx="8947">
                  <c:v>128.65440357788</c:v>
                </c:pt>
                <c:pt idx="8948">
                  <c:v>128.66894416530801</c:v>
                </c:pt>
                <c:pt idx="8949">
                  <c:v>128.683492020008</c:v>
                </c:pt>
                <c:pt idx="8950">
                  <c:v>128.69803783683901</c:v>
                </c:pt>
                <c:pt idx="8951">
                  <c:v>128.712580926388</c:v>
                </c:pt>
                <c:pt idx="8952">
                  <c:v>128.72711928172799</c:v>
                </c:pt>
                <c:pt idx="8953">
                  <c:v>128.74166261654801</c:v>
                </c:pt>
                <c:pt idx="8954">
                  <c:v>128.75620346013801</c:v>
                </c:pt>
                <c:pt idx="8955">
                  <c:v>128.77075139464799</c:v>
                </c:pt>
                <c:pt idx="8956">
                  <c:v>128.785297556556</c:v>
                </c:pt>
                <c:pt idx="8957">
                  <c:v>128.79984128937599</c:v>
                </c:pt>
                <c:pt idx="8958">
                  <c:v>128.81438027433799</c:v>
                </c:pt>
                <c:pt idx="8959">
                  <c:v>128.82892423835901</c:v>
                </c:pt>
                <c:pt idx="8960">
                  <c:v>128.84346554630699</c:v>
                </c:pt>
                <c:pt idx="8961">
                  <c:v>128.85801426145599</c:v>
                </c:pt>
                <c:pt idx="8962">
                  <c:v>128.87256115719501</c:v>
                </c:pt>
                <c:pt idx="8963">
                  <c:v>128.887105546263</c:v>
                </c:pt>
                <c:pt idx="8964">
                  <c:v>128.901645377189</c:v>
                </c:pt>
                <c:pt idx="8965">
                  <c:v>128.91619015473401</c:v>
                </c:pt>
                <c:pt idx="8966">
                  <c:v>128.93073255230499</c:v>
                </c:pt>
                <c:pt idx="8967">
                  <c:v>128.945282190847</c:v>
                </c:pt>
                <c:pt idx="8968">
                  <c:v>128.95982991922</c:v>
                </c:pt>
                <c:pt idx="8969">
                  <c:v>128.97437504451301</c:v>
                </c:pt>
                <c:pt idx="8970">
                  <c:v>128.98891526166</c:v>
                </c:pt>
                <c:pt idx="8971">
                  <c:v>129</c:v>
                </c:pt>
                <c:pt idx="8972">
                  <c:v>129.01454259726199</c:v>
                </c:pt>
                <c:pt idx="8973">
                  <c:v>129.029091761074</c:v>
                </c:pt>
                <c:pt idx="8974">
                  <c:v>129.04363907233801</c:v>
                </c:pt>
                <c:pt idx="8975">
                  <c:v>129.058183875639</c:v>
                </c:pt>
                <c:pt idx="8976">
                  <c:v>129.07272391995201</c:v>
                </c:pt>
                <c:pt idx="8977">
                  <c:v>129.08727123884901</c:v>
                </c:pt>
                <c:pt idx="8978">
                  <c:v>129.10181680451001</c:v>
                </c:pt>
                <c:pt idx="8979">
                  <c:v>129.11636068200801</c:v>
                </c:pt>
                <c:pt idx="8980">
                  <c:v>129.13089918427599</c:v>
                </c:pt>
                <c:pt idx="8981">
                  <c:v>129.145445309785</c:v>
                </c:pt>
                <c:pt idx="8982">
                  <c:v>129.159990003818</c:v>
                </c:pt>
                <c:pt idx="8983">
                  <c:v>129.17453326552101</c:v>
                </c:pt>
                <c:pt idx="8984">
                  <c:v>129.18907091279399</c:v>
                </c:pt>
                <c:pt idx="8985">
                  <c:v>129.20361638788799</c:v>
                </c:pt>
                <c:pt idx="8986">
                  <c:v>129.21816060091899</c:v>
                </c:pt>
                <c:pt idx="8987">
                  <c:v>129.23270325460899</c:v>
                </c:pt>
                <c:pt idx="8988">
                  <c:v>129.247240673856</c:v>
                </c:pt>
                <c:pt idx="8989">
                  <c:v>129.261786074165</c:v>
                </c:pt>
                <c:pt idx="8990">
                  <c:v>129.27633009640999</c:v>
                </c:pt>
                <c:pt idx="8991">
                  <c:v>129.290872779826</c:v>
                </c:pt>
                <c:pt idx="8992">
                  <c:v>129.305410168088</c:v>
                </c:pt>
                <c:pt idx="8993">
                  <c:v>129.31995553750301</c:v>
                </c:pt>
                <c:pt idx="8994">
                  <c:v>129.33449961081399</c:v>
                </c:pt>
                <c:pt idx="8995">
                  <c:v>129.34904227647399</c:v>
                </c:pt>
                <c:pt idx="8996">
                  <c:v>129.36357985044799</c:v>
                </c:pt>
                <c:pt idx="8997">
                  <c:v>129.37812542004801</c:v>
                </c:pt>
                <c:pt idx="8998">
                  <c:v>129.392669792211</c:v>
                </c:pt>
                <c:pt idx="8999">
                  <c:v>129.40721292142501</c:v>
                </c:pt>
                <c:pt idx="9000">
                  <c:v>129.421751039741</c:v>
                </c:pt>
                <c:pt idx="9001">
                  <c:v>129.43629719689801</c:v>
                </c:pt>
                <c:pt idx="9002">
                  <c:v>129.45084216040701</c:v>
                </c:pt>
                <c:pt idx="9003">
                  <c:v>129.46538600189001</c:v>
                </c:pt>
                <c:pt idx="9004">
                  <c:v>129.479924588686</c:v>
                </c:pt>
                <c:pt idx="9005">
                  <c:v>129.494470941701</c:v>
                </c:pt>
                <c:pt idx="9006">
                  <c:v>129.50901616926501</c:v>
                </c:pt>
                <c:pt idx="9007">
                  <c:v>129.52355987221699</c:v>
                </c:pt>
                <c:pt idx="9008">
                  <c:v>129.538098217379</c:v>
                </c:pt>
                <c:pt idx="9009">
                  <c:v>129.55264438869199</c:v>
                </c:pt>
                <c:pt idx="9010">
                  <c:v>129.56718928547301</c:v>
                </c:pt>
                <c:pt idx="9011">
                  <c:v>129.581732551182</c:v>
                </c:pt>
                <c:pt idx="9012">
                  <c:v>129.59627058390399</c:v>
                </c:pt>
                <c:pt idx="9013">
                  <c:v>129.61081643442</c:v>
                </c:pt>
                <c:pt idx="9014">
                  <c:v>129.62536081312501</c:v>
                </c:pt>
                <c:pt idx="9015">
                  <c:v>129.63990374177399</c:v>
                </c:pt>
                <c:pt idx="9016">
                  <c:v>129.65444150384101</c:v>
                </c:pt>
                <c:pt idx="9017">
                  <c:v>129.66898692457599</c:v>
                </c:pt>
                <c:pt idx="9018">
                  <c:v>129.68353130465101</c:v>
                </c:pt>
                <c:pt idx="9019">
                  <c:v>129.69807412676499</c:v>
                </c:pt>
                <c:pt idx="9020">
                  <c:v>129.71261167990801</c:v>
                </c:pt>
                <c:pt idx="9021">
                  <c:v>129.72715713733299</c:v>
                </c:pt>
                <c:pt idx="9022">
                  <c:v>129.74170142735201</c:v>
                </c:pt>
                <c:pt idx="9023">
                  <c:v>129.75624437579799</c:v>
                </c:pt>
                <c:pt idx="9024">
                  <c:v>129.77078213859301</c:v>
                </c:pt>
                <c:pt idx="9025">
                  <c:v>129.785327943715</c:v>
                </c:pt>
                <c:pt idx="9026">
                  <c:v>129.79987236872799</c:v>
                </c:pt>
                <c:pt idx="9027">
                  <c:v>129.81441562630701</c:v>
                </c:pt>
                <c:pt idx="9028">
                  <c:v>129.82895373937899</c:v>
                </c:pt>
                <c:pt idx="9029">
                  <c:v>129.84349964138801</c:v>
                </c:pt>
                <c:pt idx="9030">
                  <c:v>129.85804426552701</c:v>
                </c:pt>
                <c:pt idx="9031">
                  <c:v>129.87258756349499</c:v>
                </c:pt>
                <c:pt idx="9032">
                  <c:v>129.88712554853299</c:v>
                </c:pt>
                <c:pt idx="9033">
                  <c:v>129.90167145655599</c:v>
                </c:pt>
                <c:pt idx="9034">
                  <c:v>129.916216120885</c:v>
                </c:pt>
                <c:pt idx="9035">
                  <c:v>129.930759484476</c:v>
                </c:pt>
                <c:pt idx="9036">
                  <c:v>129.94529748148301</c:v>
                </c:pt>
                <c:pt idx="9037">
                  <c:v>129.95984335788199</c:v>
                </c:pt>
                <c:pt idx="9038">
                  <c:v>129.97438787263201</c:v>
                </c:pt>
                <c:pt idx="9039">
                  <c:v>129.98893118923499</c:v>
                </c:pt>
                <c:pt idx="9040">
                  <c:v>130</c:v>
                </c:pt>
              </c:numCache>
            </c:numRef>
          </c:xVal>
          <c:yVal>
            <c:numRef>
              <c:f>'Plot Data'!$B$13:$B$9053</c:f>
              <c:numCache>
                <c:formatCode>General</c:formatCode>
                <c:ptCount val="9041"/>
                <c:pt idx="0">
                  <c:v>319.049189132935</c:v>
                </c:pt>
                <c:pt idx="1">
                  <c:v>319.06137815099203</c:v>
                </c:pt>
                <c:pt idx="2">
                  <c:v>319.070690091176</c:v>
                </c:pt>
                <c:pt idx="3">
                  <c:v>319.08396927447001</c:v>
                </c:pt>
                <c:pt idx="4">
                  <c:v>319.10012165674402</c:v>
                </c:pt>
                <c:pt idx="5">
                  <c:v>319.12132757898399</c:v>
                </c:pt>
                <c:pt idx="6">
                  <c:v>319.14558587057002</c:v>
                </c:pt>
                <c:pt idx="7">
                  <c:v>319.17172577530698</c:v>
                </c:pt>
                <c:pt idx="8">
                  <c:v>319.20188575938499</c:v>
                </c:pt>
                <c:pt idx="9">
                  <c:v>319.23553626932102</c:v>
                </c:pt>
                <c:pt idx="10">
                  <c:v>319.27727973782203</c:v>
                </c:pt>
                <c:pt idx="11">
                  <c:v>319.32289267680801</c:v>
                </c:pt>
                <c:pt idx="12">
                  <c:v>319.37499035056402</c:v>
                </c:pt>
                <c:pt idx="13">
                  <c:v>319.42829920737302</c:v>
                </c:pt>
                <c:pt idx="14">
                  <c:v>319.48915362198699</c:v>
                </c:pt>
                <c:pt idx="15">
                  <c:v>319.55896654153003</c:v>
                </c:pt>
                <c:pt idx="16">
                  <c:v>319.62276775689099</c:v>
                </c:pt>
                <c:pt idx="17">
                  <c:v>319.683931968102</c:v>
                </c:pt>
                <c:pt idx="18">
                  <c:v>319.739308562757</c:v>
                </c:pt>
                <c:pt idx="19">
                  <c:v>319.78935344705098</c:v>
                </c:pt>
                <c:pt idx="20">
                  <c:v>319.83688363736599</c:v>
                </c:pt>
                <c:pt idx="21">
                  <c:v>319.85466907727903</c:v>
                </c:pt>
                <c:pt idx="22">
                  <c:v>319.82299080089098</c:v>
                </c:pt>
                <c:pt idx="23">
                  <c:v>319.76601824247501</c:v>
                </c:pt>
                <c:pt idx="24">
                  <c:v>319.71005738711602</c:v>
                </c:pt>
                <c:pt idx="25">
                  <c:v>319.65402475518403</c:v>
                </c:pt>
                <c:pt idx="26">
                  <c:v>319.600424611959</c:v>
                </c:pt>
                <c:pt idx="27">
                  <c:v>319.54958089010898</c:v>
                </c:pt>
                <c:pt idx="28">
                  <c:v>319.50136738071097</c:v>
                </c:pt>
                <c:pt idx="29">
                  <c:v>319.45585969493101</c:v>
                </c:pt>
                <c:pt idx="30">
                  <c:v>319.41452092980899</c:v>
                </c:pt>
                <c:pt idx="31">
                  <c:v>319.37643612664999</c:v>
                </c:pt>
                <c:pt idx="32">
                  <c:v>319.340445291035</c:v>
                </c:pt>
                <c:pt idx="33">
                  <c:v>319.30552298632801</c:v>
                </c:pt>
                <c:pt idx="34">
                  <c:v>319.27183964373899</c:v>
                </c:pt>
                <c:pt idx="35">
                  <c:v>319.24049028323498</c:v>
                </c:pt>
                <c:pt idx="36">
                  <c:v>319.21033502032498</c:v>
                </c:pt>
                <c:pt idx="37">
                  <c:v>319.18215295826798</c:v>
                </c:pt>
                <c:pt idx="38">
                  <c:v>319.15478188625002</c:v>
                </c:pt>
                <c:pt idx="39">
                  <c:v>319.12923734438198</c:v>
                </c:pt>
                <c:pt idx="40">
                  <c:v>319.10437608763698</c:v>
                </c:pt>
                <c:pt idx="41">
                  <c:v>319.08085579136002</c:v>
                </c:pt>
                <c:pt idx="42">
                  <c:v>319.059216454139</c:v>
                </c:pt>
                <c:pt idx="43">
                  <c:v>319.03811207212601</c:v>
                </c:pt>
                <c:pt idx="44">
                  <c:v>319.018228438775</c:v>
                </c:pt>
                <c:pt idx="45">
                  <c:v>318.999892165566</c:v>
                </c:pt>
                <c:pt idx="46">
                  <c:v>318.98229805074101</c:v>
                </c:pt>
                <c:pt idx="47">
                  <c:v>318.96520597169501</c:v>
                </c:pt>
                <c:pt idx="48">
                  <c:v>318.94874887094898</c:v>
                </c:pt>
                <c:pt idx="49">
                  <c:v>318.93306955127599</c:v>
                </c:pt>
                <c:pt idx="50">
                  <c:v>318.91818664944202</c:v>
                </c:pt>
                <c:pt idx="51">
                  <c:v>318.90424311706101</c:v>
                </c:pt>
                <c:pt idx="52">
                  <c:v>318.89111999501699</c:v>
                </c:pt>
                <c:pt idx="53">
                  <c:v>318.87879859322499</c:v>
                </c:pt>
                <c:pt idx="54">
                  <c:v>318.86729770916298</c:v>
                </c:pt>
                <c:pt idx="55">
                  <c:v>318.85658758599601</c:v>
                </c:pt>
                <c:pt idx="56">
                  <c:v>318.84674852567002</c:v>
                </c:pt>
                <c:pt idx="57">
                  <c:v>318.83791003589198</c:v>
                </c:pt>
                <c:pt idx="58">
                  <c:v>318.83025347904402</c:v>
                </c:pt>
                <c:pt idx="59">
                  <c:v>318.824033541907</c:v>
                </c:pt>
                <c:pt idx="60">
                  <c:v>318.81969797304299</c:v>
                </c:pt>
                <c:pt idx="61">
                  <c:v>318.81848888499701</c:v>
                </c:pt>
                <c:pt idx="62">
                  <c:v>318.82312824537098</c:v>
                </c:pt>
                <c:pt idx="63">
                  <c:v>318.83413566942698</c:v>
                </c:pt>
                <c:pt idx="64">
                  <c:v>318.85145064353901</c:v>
                </c:pt>
                <c:pt idx="65">
                  <c:v>318.87327601438699</c:v>
                </c:pt>
                <c:pt idx="66">
                  <c:v>318.89754282587</c:v>
                </c:pt>
                <c:pt idx="67">
                  <c:v>318.92159863431698</c:v>
                </c:pt>
                <c:pt idx="68">
                  <c:v>318.94281141766203</c:v>
                </c:pt>
                <c:pt idx="69">
                  <c:v>318.958059107537</c:v>
                </c:pt>
                <c:pt idx="70">
                  <c:v>318.96032184779398</c:v>
                </c:pt>
                <c:pt idx="71">
                  <c:v>318.945016799386</c:v>
                </c:pt>
                <c:pt idx="72">
                  <c:v>318.92317605651402</c:v>
                </c:pt>
                <c:pt idx="73">
                  <c:v>318.90241905337803</c:v>
                </c:pt>
                <c:pt idx="74">
                  <c:v>318.88502313247398</c:v>
                </c:pt>
                <c:pt idx="75">
                  <c:v>318.87265889397298</c:v>
                </c:pt>
                <c:pt idx="76">
                  <c:v>318.86718918506602</c:v>
                </c:pt>
                <c:pt idx="77">
                  <c:v>318.86665125495301</c:v>
                </c:pt>
                <c:pt idx="78">
                  <c:v>318.867480426459</c:v>
                </c:pt>
                <c:pt idx="79">
                  <c:v>318.86582493115702</c:v>
                </c:pt>
                <c:pt idx="80">
                  <c:v>318.860751837316</c:v>
                </c:pt>
                <c:pt idx="81">
                  <c:v>318.85177594761899</c:v>
                </c:pt>
                <c:pt idx="82">
                  <c:v>318.84175801859402</c:v>
                </c:pt>
                <c:pt idx="83">
                  <c:v>318.832347486689</c:v>
                </c:pt>
                <c:pt idx="84">
                  <c:v>318.82374634564098</c:v>
                </c:pt>
                <c:pt idx="85">
                  <c:v>318.81552181625801</c:v>
                </c:pt>
                <c:pt idx="86">
                  <c:v>318.80722145596002</c:v>
                </c:pt>
                <c:pt idx="87">
                  <c:v>318.79868935210698</c:v>
                </c:pt>
                <c:pt idx="88">
                  <c:v>318.78997074978298</c:v>
                </c:pt>
                <c:pt idx="89">
                  <c:v>318.78115914760201</c:v>
                </c:pt>
                <c:pt idx="90">
                  <c:v>318.77232407350101</c:v>
                </c:pt>
                <c:pt idx="91">
                  <c:v>318.76346149988899</c:v>
                </c:pt>
                <c:pt idx="92">
                  <c:v>318.75456369382198</c:v>
                </c:pt>
                <c:pt idx="93">
                  <c:v>318.74561846495101</c:v>
                </c:pt>
                <c:pt idx="94">
                  <c:v>318.73661765567402</c:v>
                </c:pt>
                <c:pt idx="95">
                  <c:v>318.72736074435801</c:v>
                </c:pt>
                <c:pt idx="96">
                  <c:v>318.71810550927802</c:v>
                </c:pt>
                <c:pt idx="97">
                  <c:v>318.70884906072598</c:v>
                </c:pt>
                <c:pt idx="98">
                  <c:v>318.69960363826101</c:v>
                </c:pt>
                <c:pt idx="99">
                  <c:v>318.69035656877998</c:v>
                </c:pt>
                <c:pt idx="100">
                  <c:v>318.68111928593299</c:v>
                </c:pt>
                <c:pt idx="101">
                  <c:v>318.67187932932097</c:v>
                </c:pt>
                <c:pt idx="102">
                  <c:v>318.66265367436802</c:v>
                </c:pt>
                <c:pt idx="103">
                  <c:v>318.653427877046</c:v>
                </c:pt>
                <c:pt idx="104">
                  <c:v>318.64421807167997</c:v>
                </c:pt>
                <c:pt idx="105">
                  <c:v>318.63500409821</c:v>
                </c:pt>
                <c:pt idx="106">
                  <c:v>318.62579958138002</c:v>
                </c:pt>
                <c:pt idx="107">
                  <c:v>318.61658363692601</c:v>
                </c:pt>
                <c:pt idx="108">
                  <c:v>318.60735750475902</c:v>
                </c:pt>
                <c:pt idx="109">
                  <c:v>318.59814117790302</c:v>
                </c:pt>
                <c:pt idx="110">
                  <c:v>318.58891314234802</c:v>
                </c:pt>
                <c:pt idx="111">
                  <c:v>318.57969452442802</c:v>
                </c:pt>
                <c:pt idx="112">
                  <c:v>318.57045475536802</c:v>
                </c:pt>
                <c:pt idx="113">
                  <c:v>318.56120166597202</c:v>
                </c:pt>
                <c:pt idx="114">
                  <c:v>318.551950727394</c:v>
                </c:pt>
                <c:pt idx="115">
                  <c:v>318.54268215860498</c:v>
                </c:pt>
                <c:pt idx="116">
                  <c:v>318.533407316943</c:v>
                </c:pt>
                <c:pt idx="117">
                  <c:v>318.524107912631</c:v>
                </c:pt>
                <c:pt idx="118">
                  <c:v>318.51478219115802</c:v>
                </c:pt>
                <c:pt idx="119">
                  <c:v>318.505432823013</c:v>
                </c:pt>
                <c:pt idx="120">
                  <c:v>318.49605248202499</c:v>
                </c:pt>
                <c:pt idx="121">
                  <c:v>318.48664906017001</c:v>
                </c:pt>
                <c:pt idx="122">
                  <c:v>318.477208588</c:v>
                </c:pt>
                <c:pt idx="123">
                  <c:v>318.46774535767202</c:v>
                </c:pt>
                <c:pt idx="124">
                  <c:v>318.45824676240198</c:v>
                </c:pt>
                <c:pt idx="125">
                  <c:v>318.44873088860197</c:v>
                </c:pt>
                <c:pt idx="126">
                  <c:v>318.43918158723102</c:v>
                </c:pt>
                <c:pt idx="127">
                  <c:v>318.42958456071199</c:v>
                </c:pt>
                <c:pt idx="128">
                  <c:v>318.41996831409</c:v>
                </c:pt>
                <c:pt idx="129">
                  <c:v>318.410305121318</c:v>
                </c:pt>
                <c:pt idx="130">
                  <c:v>318.40060445360098</c:v>
                </c:pt>
                <c:pt idx="131">
                  <c:v>318.39086842644599</c:v>
                </c:pt>
                <c:pt idx="132">
                  <c:v>318.38108528100202</c:v>
                </c:pt>
                <c:pt idx="133">
                  <c:v>318.37123329542902</c:v>
                </c:pt>
                <c:pt idx="134">
                  <c:v>318.36134589473301</c:v>
                </c:pt>
                <c:pt idx="135">
                  <c:v>318.35141818461898</c:v>
                </c:pt>
                <c:pt idx="136">
                  <c:v>318.34142570144297</c:v>
                </c:pt>
                <c:pt idx="137">
                  <c:v>318.33137009621402</c:v>
                </c:pt>
                <c:pt idx="138">
                  <c:v>318.32959861216398</c:v>
                </c:pt>
                <c:pt idx="139">
                  <c:v>318.31945248796802</c:v>
                </c:pt>
                <c:pt idx="140">
                  <c:v>318.309267113479</c:v>
                </c:pt>
                <c:pt idx="141">
                  <c:v>318.29901678849399</c:v>
                </c:pt>
                <c:pt idx="142">
                  <c:v>318.28869064963698</c:v>
                </c:pt>
                <c:pt idx="143">
                  <c:v>318.27834261985799</c:v>
                </c:pt>
                <c:pt idx="144">
                  <c:v>318.267874343448</c:v>
                </c:pt>
                <c:pt idx="145">
                  <c:v>318.25742425525402</c:v>
                </c:pt>
                <c:pt idx="146">
                  <c:v>318.246872320519</c:v>
                </c:pt>
                <c:pt idx="147">
                  <c:v>318.23636385811199</c:v>
                </c:pt>
                <c:pt idx="148">
                  <c:v>318.22582012406298</c:v>
                </c:pt>
                <c:pt idx="149">
                  <c:v>318.21531038887201</c:v>
                </c:pt>
                <c:pt idx="150">
                  <c:v>318.20477415653698</c:v>
                </c:pt>
                <c:pt idx="151">
                  <c:v>318.194262687172</c:v>
                </c:pt>
                <c:pt idx="152">
                  <c:v>318.18377043652498</c:v>
                </c:pt>
                <c:pt idx="153">
                  <c:v>318.17322261450897</c:v>
                </c:pt>
                <c:pt idx="154">
                  <c:v>318.16273531747498</c:v>
                </c:pt>
                <c:pt idx="155">
                  <c:v>318.15220356939801</c:v>
                </c:pt>
                <c:pt idx="156">
                  <c:v>318.141700505774</c:v>
                </c:pt>
                <c:pt idx="157">
                  <c:v>318.13118404794699</c:v>
                </c:pt>
                <c:pt idx="158">
                  <c:v>318.12064412390902</c:v>
                </c:pt>
                <c:pt idx="159">
                  <c:v>318.110122456385</c:v>
                </c:pt>
                <c:pt idx="160">
                  <c:v>318.099503461437</c:v>
                </c:pt>
                <c:pt idx="161">
                  <c:v>318.088968425872</c:v>
                </c:pt>
                <c:pt idx="162">
                  <c:v>318.078363819667</c:v>
                </c:pt>
                <c:pt idx="163">
                  <c:v>318.067804471469</c:v>
                </c:pt>
                <c:pt idx="164">
                  <c:v>318.05720920540801</c:v>
                </c:pt>
                <c:pt idx="165">
                  <c:v>318.04658669449901</c:v>
                </c:pt>
                <c:pt idx="166">
                  <c:v>318.03600092214202</c:v>
                </c:pt>
                <c:pt idx="167">
                  <c:v>318.02536974890302</c:v>
                </c:pt>
                <c:pt idx="168">
                  <c:v>318.01478290073601</c:v>
                </c:pt>
                <c:pt idx="169">
                  <c:v>318.00413452063998</c:v>
                </c:pt>
                <c:pt idx="170">
                  <c:v>317.99351280237602</c:v>
                </c:pt>
                <c:pt idx="171">
                  <c:v>317.98285864535399</c:v>
                </c:pt>
                <c:pt idx="172">
                  <c:v>317.97219596705497</c:v>
                </c:pt>
                <c:pt idx="173">
                  <c:v>317.961546731098</c:v>
                </c:pt>
                <c:pt idx="174">
                  <c:v>317.95086410271898</c:v>
                </c:pt>
                <c:pt idx="175">
                  <c:v>317.94019648001199</c:v>
                </c:pt>
                <c:pt idx="176">
                  <c:v>317.92947542138302</c:v>
                </c:pt>
                <c:pt idx="177">
                  <c:v>317.91880116434601</c:v>
                </c:pt>
                <c:pt idx="178">
                  <c:v>317.90809836223798</c:v>
                </c:pt>
                <c:pt idx="179">
                  <c:v>317.89735880257302</c:v>
                </c:pt>
                <c:pt idx="180">
                  <c:v>317.88671022857199</c:v>
                </c:pt>
                <c:pt idx="181">
                  <c:v>317.87595598715001</c:v>
                </c:pt>
                <c:pt idx="182">
                  <c:v>317.86530055577401</c:v>
                </c:pt>
                <c:pt idx="183">
                  <c:v>317.854516629339</c:v>
                </c:pt>
                <c:pt idx="184">
                  <c:v>317.84383240709502</c:v>
                </c:pt>
                <c:pt idx="185">
                  <c:v>317.83305940892802</c:v>
                </c:pt>
                <c:pt idx="186">
                  <c:v>317.82235348905903</c:v>
                </c:pt>
                <c:pt idx="187">
                  <c:v>317.81162027250502</c:v>
                </c:pt>
                <c:pt idx="188">
                  <c:v>317.80087914198498</c:v>
                </c:pt>
                <c:pt idx="189">
                  <c:v>317.79010820998298</c:v>
                </c:pt>
                <c:pt idx="190">
                  <c:v>317.77930967841002</c:v>
                </c:pt>
                <c:pt idx="191">
                  <c:v>317.76853117479698</c:v>
                </c:pt>
                <c:pt idx="192">
                  <c:v>317.75766369078298</c:v>
                </c:pt>
                <c:pt idx="193">
                  <c:v>317.74679605014097</c:v>
                </c:pt>
                <c:pt idx="194">
                  <c:v>317.73585140400598</c:v>
                </c:pt>
                <c:pt idx="195">
                  <c:v>317.72495809498099</c:v>
                </c:pt>
                <c:pt idx="196">
                  <c:v>317.71399325356703</c:v>
                </c:pt>
                <c:pt idx="197">
                  <c:v>317.703050226524</c:v>
                </c:pt>
                <c:pt idx="198">
                  <c:v>317.69206423444803</c:v>
                </c:pt>
                <c:pt idx="199">
                  <c:v>317.681108842117</c:v>
                </c:pt>
                <c:pt idx="200">
                  <c:v>317.67010067377203</c:v>
                </c:pt>
                <c:pt idx="201">
                  <c:v>317.65915749569899</c:v>
                </c:pt>
                <c:pt idx="202">
                  <c:v>317.64813521091997</c:v>
                </c:pt>
                <c:pt idx="203">
                  <c:v>317.63719472307599</c:v>
                </c:pt>
                <c:pt idx="204">
                  <c:v>317.62613602593802</c:v>
                </c:pt>
                <c:pt idx="205">
                  <c:v>317.61521766503398</c:v>
                </c:pt>
                <c:pt idx="206">
                  <c:v>317.60412287958098</c:v>
                </c:pt>
                <c:pt idx="207">
                  <c:v>317.59320010743897</c:v>
                </c:pt>
                <c:pt idx="208">
                  <c:v>317.58361697505501</c:v>
                </c:pt>
                <c:pt idx="209">
                  <c:v>317.57269110620302</c:v>
                </c:pt>
                <c:pt idx="210">
                  <c:v>317.561648378793</c:v>
                </c:pt>
                <c:pt idx="211">
                  <c:v>317.55073210085197</c:v>
                </c:pt>
                <c:pt idx="212">
                  <c:v>317.53970316891503</c:v>
                </c:pt>
                <c:pt idx="213">
                  <c:v>317.528735387898</c:v>
                </c:pt>
                <c:pt idx="214">
                  <c:v>317.517793230797</c:v>
                </c:pt>
                <c:pt idx="215">
                  <c:v>317.50677681329802</c:v>
                </c:pt>
                <c:pt idx="216">
                  <c:v>317.49581090135501</c:v>
                </c:pt>
                <c:pt idx="217">
                  <c:v>317.48486875330701</c:v>
                </c:pt>
                <c:pt idx="218">
                  <c:v>317.473967558026</c:v>
                </c:pt>
                <c:pt idx="219">
                  <c:v>317.46312744245898</c:v>
                </c:pt>
                <c:pt idx="220">
                  <c:v>317.45219488177599</c:v>
                </c:pt>
                <c:pt idx="221">
                  <c:v>317.44127280853701</c:v>
                </c:pt>
                <c:pt idx="222">
                  <c:v>317.43032445275202</c:v>
                </c:pt>
                <c:pt idx="223">
                  <c:v>317.41938945565602</c:v>
                </c:pt>
                <c:pt idx="224">
                  <c:v>317.40849272491897</c:v>
                </c:pt>
                <c:pt idx="225">
                  <c:v>317.39756671203997</c:v>
                </c:pt>
                <c:pt idx="226">
                  <c:v>317.38672261479098</c:v>
                </c:pt>
                <c:pt idx="227">
                  <c:v>317.37578728850298</c:v>
                </c:pt>
                <c:pt idx="228">
                  <c:v>317.36506341284502</c:v>
                </c:pt>
                <c:pt idx="229">
                  <c:v>317.35418718365798</c:v>
                </c:pt>
                <c:pt idx="230">
                  <c:v>317.34343168457798</c:v>
                </c:pt>
                <c:pt idx="231">
                  <c:v>317.33246847286699</c:v>
                </c:pt>
                <c:pt idx="232">
                  <c:v>317.32147441448302</c:v>
                </c:pt>
                <c:pt idx="233">
                  <c:v>317.31056558447301</c:v>
                </c:pt>
                <c:pt idx="234">
                  <c:v>317.29984670390797</c:v>
                </c:pt>
                <c:pt idx="235">
                  <c:v>317.28911499961703</c:v>
                </c:pt>
                <c:pt idx="236">
                  <c:v>317.27846182327897</c:v>
                </c:pt>
                <c:pt idx="237">
                  <c:v>317.267739109476</c:v>
                </c:pt>
                <c:pt idx="238">
                  <c:v>317.25706251815302</c:v>
                </c:pt>
                <c:pt idx="239">
                  <c:v>317.24630785981401</c:v>
                </c:pt>
                <c:pt idx="240">
                  <c:v>317.235625798635</c:v>
                </c:pt>
                <c:pt idx="241">
                  <c:v>317.22486693813403</c:v>
                </c:pt>
                <c:pt idx="242">
                  <c:v>317.21418322158598</c:v>
                </c:pt>
                <c:pt idx="243">
                  <c:v>317.20345694298601</c:v>
                </c:pt>
                <c:pt idx="244">
                  <c:v>317.19278525365399</c:v>
                </c:pt>
                <c:pt idx="245">
                  <c:v>317.18208390253102</c:v>
                </c:pt>
                <c:pt idx="246">
                  <c:v>317.17141219029799</c:v>
                </c:pt>
                <c:pt idx="247">
                  <c:v>317.160716629246</c:v>
                </c:pt>
                <c:pt idx="248">
                  <c:v>317.15003337969102</c:v>
                </c:pt>
                <c:pt idx="249">
                  <c:v>317.13934028050602</c:v>
                </c:pt>
                <c:pt idx="250">
                  <c:v>317.12866429206701</c:v>
                </c:pt>
                <c:pt idx="251">
                  <c:v>317.11816634995</c:v>
                </c:pt>
                <c:pt idx="252">
                  <c:v>317.10752785482998</c:v>
                </c:pt>
                <c:pt idx="253">
                  <c:v>317.09690591611002</c:v>
                </c:pt>
                <c:pt idx="254">
                  <c:v>317.08619599130702</c:v>
                </c:pt>
                <c:pt idx="255">
                  <c:v>317.07550436064798</c:v>
                </c:pt>
                <c:pt idx="256">
                  <c:v>317.06478284304097</c:v>
                </c:pt>
                <c:pt idx="257">
                  <c:v>317.05423523668298</c:v>
                </c:pt>
                <c:pt idx="258">
                  <c:v>317.043512984941</c:v>
                </c:pt>
                <c:pt idx="259">
                  <c:v>317.03284268951597</c:v>
                </c:pt>
                <c:pt idx="260">
                  <c:v>317.022038510747</c:v>
                </c:pt>
                <c:pt idx="261">
                  <c:v>317.01137142677101</c:v>
                </c:pt>
                <c:pt idx="262">
                  <c:v>317.00059916421702</c:v>
                </c:pt>
                <c:pt idx="263">
                  <c:v>316.98994414501101</c:v>
                </c:pt>
                <c:pt idx="264">
                  <c:v>316.97929168806797</c:v>
                </c:pt>
                <c:pt idx="265">
                  <c:v>316.96855640400202</c:v>
                </c:pt>
                <c:pt idx="266">
                  <c:v>316.95780271544203</c:v>
                </c:pt>
                <c:pt idx="267">
                  <c:v>316.94702903612603</c:v>
                </c:pt>
                <c:pt idx="268">
                  <c:v>316.93628334833301</c:v>
                </c:pt>
                <c:pt idx="269">
                  <c:v>316.92552332848601</c:v>
                </c:pt>
                <c:pt idx="270">
                  <c:v>316.91478171407198</c:v>
                </c:pt>
                <c:pt idx="271">
                  <c:v>316.90403082453201</c:v>
                </c:pt>
                <c:pt idx="272">
                  <c:v>316.89329158193499</c:v>
                </c:pt>
                <c:pt idx="273">
                  <c:v>316.88253561011697</c:v>
                </c:pt>
                <c:pt idx="274">
                  <c:v>316.87179327300697</c:v>
                </c:pt>
                <c:pt idx="275">
                  <c:v>316.86103657944699</c:v>
                </c:pt>
                <c:pt idx="276">
                  <c:v>316.850307654208</c:v>
                </c:pt>
                <c:pt idx="277">
                  <c:v>316.84476803586</c:v>
                </c:pt>
                <c:pt idx="278">
                  <c:v>316.834041078822</c:v>
                </c:pt>
                <c:pt idx="279">
                  <c:v>316.82329972643799</c:v>
                </c:pt>
                <c:pt idx="280">
                  <c:v>316.81257567208598</c:v>
                </c:pt>
                <c:pt idx="281">
                  <c:v>316.80182693609902</c:v>
                </c:pt>
                <c:pt idx="282">
                  <c:v>316.791099084108</c:v>
                </c:pt>
                <c:pt idx="283">
                  <c:v>316.78035315835399</c:v>
                </c:pt>
                <c:pt idx="284">
                  <c:v>316.76963619026498</c:v>
                </c:pt>
                <c:pt idx="285">
                  <c:v>316.75889364918999</c:v>
                </c:pt>
                <c:pt idx="286">
                  <c:v>316.74817264826902</c:v>
                </c:pt>
                <c:pt idx="287">
                  <c:v>316.73743260493302</c:v>
                </c:pt>
                <c:pt idx="288">
                  <c:v>316.72671038601101</c:v>
                </c:pt>
                <c:pt idx="289">
                  <c:v>316.71596923392701</c:v>
                </c:pt>
                <c:pt idx="290">
                  <c:v>316.70524197990102</c:v>
                </c:pt>
                <c:pt idx="291">
                  <c:v>316.69450299226003</c:v>
                </c:pt>
                <c:pt idx="292">
                  <c:v>316.68377912741698</c:v>
                </c:pt>
                <c:pt idx="293">
                  <c:v>316.67303864611301</c:v>
                </c:pt>
                <c:pt idx="294">
                  <c:v>316.66231352286201</c:v>
                </c:pt>
                <c:pt idx="295">
                  <c:v>316.65157245746701</c:v>
                </c:pt>
                <c:pt idx="296">
                  <c:v>316.64083988368401</c:v>
                </c:pt>
                <c:pt idx="297">
                  <c:v>316.63009533473303</c:v>
                </c:pt>
                <c:pt idx="298">
                  <c:v>316.61935939159002</c:v>
                </c:pt>
                <c:pt idx="299">
                  <c:v>316.60861100711497</c:v>
                </c:pt>
                <c:pt idx="300">
                  <c:v>316.59787586895999</c:v>
                </c:pt>
                <c:pt idx="301">
                  <c:v>316.58712922515099</c:v>
                </c:pt>
                <c:pt idx="302">
                  <c:v>316.57639330122402</c:v>
                </c:pt>
                <c:pt idx="303">
                  <c:v>316.56564126716597</c:v>
                </c:pt>
                <c:pt idx="304">
                  <c:v>316.55490304781102</c:v>
                </c:pt>
                <c:pt idx="305">
                  <c:v>316.54414629080298</c:v>
                </c:pt>
                <c:pt idx="306">
                  <c:v>316.53341222668399</c:v>
                </c:pt>
                <c:pt idx="307">
                  <c:v>316.52265954526803</c:v>
                </c:pt>
                <c:pt idx="308">
                  <c:v>316.51192294931099</c:v>
                </c:pt>
                <c:pt idx="309">
                  <c:v>316.50118077905802</c:v>
                </c:pt>
                <c:pt idx="310">
                  <c:v>316.49044872540799</c:v>
                </c:pt>
                <c:pt idx="311">
                  <c:v>316.47969768275902</c:v>
                </c:pt>
                <c:pt idx="312">
                  <c:v>316.46895647310998</c:v>
                </c:pt>
                <c:pt idx="313">
                  <c:v>316.45820001025203</c:v>
                </c:pt>
                <c:pt idx="314">
                  <c:v>316.44745798772902</c:v>
                </c:pt>
                <c:pt idx="315">
                  <c:v>316.43670935786702</c:v>
                </c:pt>
                <c:pt idx="316">
                  <c:v>316.42596909901999</c:v>
                </c:pt>
                <c:pt idx="317">
                  <c:v>316.41521912854398</c:v>
                </c:pt>
                <c:pt idx="318">
                  <c:v>316.40448155017702</c:v>
                </c:pt>
                <c:pt idx="319">
                  <c:v>316.39373436677403</c:v>
                </c:pt>
                <c:pt idx="320">
                  <c:v>316.38299346569602</c:v>
                </c:pt>
                <c:pt idx="321">
                  <c:v>316.37225352098199</c:v>
                </c:pt>
                <c:pt idx="322">
                  <c:v>316.36151128539097</c:v>
                </c:pt>
                <c:pt idx="323">
                  <c:v>316.35076808615202</c:v>
                </c:pt>
                <c:pt idx="324">
                  <c:v>316.34002848350502</c:v>
                </c:pt>
                <c:pt idx="325">
                  <c:v>316.32929681964401</c:v>
                </c:pt>
                <c:pt idx="326">
                  <c:v>316.31856029803299</c:v>
                </c:pt>
                <c:pt idx="327">
                  <c:v>316.30782297674898</c:v>
                </c:pt>
                <c:pt idx="328">
                  <c:v>316.29708831386301</c:v>
                </c:pt>
                <c:pt idx="329">
                  <c:v>316.28635204544702</c:v>
                </c:pt>
                <c:pt idx="330">
                  <c:v>316.27561708451401</c:v>
                </c:pt>
                <c:pt idx="331">
                  <c:v>316.26488670075503</c:v>
                </c:pt>
                <c:pt idx="332">
                  <c:v>316.25416022001298</c:v>
                </c:pt>
                <c:pt idx="333">
                  <c:v>316.24344632924499</c:v>
                </c:pt>
                <c:pt idx="334">
                  <c:v>316.23273222548499</c:v>
                </c:pt>
                <c:pt idx="335">
                  <c:v>316.22201663320999</c:v>
                </c:pt>
                <c:pt idx="336">
                  <c:v>316.21128655203898</c:v>
                </c:pt>
                <c:pt idx="337">
                  <c:v>316.200558360804</c:v>
                </c:pt>
                <c:pt idx="338">
                  <c:v>316.18983344509701</c:v>
                </c:pt>
                <c:pt idx="339">
                  <c:v>316.17910983857399</c:v>
                </c:pt>
                <c:pt idx="340">
                  <c:v>316.16838854990499</c:v>
                </c:pt>
                <c:pt idx="341">
                  <c:v>316.15766863900001</c:v>
                </c:pt>
                <c:pt idx="342">
                  <c:v>316.14695234408902</c:v>
                </c:pt>
                <c:pt idx="343">
                  <c:v>316.13623450456998</c:v>
                </c:pt>
                <c:pt idx="344">
                  <c:v>316.12551659888902</c:v>
                </c:pt>
                <c:pt idx="345">
                  <c:v>316.11479887691598</c:v>
                </c:pt>
                <c:pt idx="346">
                  <c:v>316.10902071038799</c:v>
                </c:pt>
                <c:pt idx="347">
                  <c:v>316.09830364038498</c:v>
                </c:pt>
                <c:pt idx="348">
                  <c:v>316.08759218077103</c:v>
                </c:pt>
                <c:pt idx="349">
                  <c:v>316.07688459233998</c:v>
                </c:pt>
                <c:pt idx="350">
                  <c:v>316.06617988378503</c:v>
                </c:pt>
                <c:pt idx="351">
                  <c:v>316.05546637096302</c:v>
                </c:pt>
                <c:pt idx="352">
                  <c:v>316.04475711700201</c:v>
                </c:pt>
                <c:pt idx="353">
                  <c:v>316.0340479811</c:v>
                </c:pt>
                <c:pt idx="354">
                  <c:v>316.02334545418898</c:v>
                </c:pt>
                <c:pt idx="355">
                  <c:v>316.01263857727298</c:v>
                </c:pt>
                <c:pt idx="356">
                  <c:v>316.00193360037599</c:v>
                </c:pt>
                <c:pt idx="357">
                  <c:v>315.99122995786701</c:v>
                </c:pt>
                <c:pt idx="358">
                  <c:v>315.98053390856597</c:v>
                </c:pt>
                <c:pt idx="359">
                  <c:v>315.96982805909198</c:v>
                </c:pt>
                <c:pt idx="360">
                  <c:v>315.95912514948998</c:v>
                </c:pt>
                <c:pt idx="361">
                  <c:v>315.94842604872798</c:v>
                </c:pt>
                <c:pt idx="362">
                  <c:v>315.93773114124201</c:v>
                </c:pt>
                <c:pt idx="363">
                  <c:v>315.92703317045903</c:v>
                </c:pt>
                <c:pt idx="364">
                  <c:v>315.91633528767699</c:v>
                </c:pt>
                <c:pt idx="365">
                  <c:v>315.90563829694401</c:v>
                </c:pt>
                <c:pt idx="366">
                  <c:v>315.89494454401898</c:v>
                </c:pt>
                <c:pt idx="367">
                  <c:v>315.88424932187598</c:v>
                </c:pt>
                <c:pt idx="368">
                  <c:v>315.87355786609402</c:v>
                </c:pt>
                <c:pt idx="369">
                  <c:v>315.86286637088898</c:v>
                </c:pt>
                <c:pt idx="370">
                  <c:v>315.85217665232301</c:v>
                </c:pt>
                <c:pt idx="371">
                  <c:v>315.841485575901</c:v>
                </c:pt>
                <c:pt idx="372">
                  <c:v>315.830794843972</c:v>
                </c:pt>
                <c:pt idx="373">
                  <c:v>315.82010768659802</c:v>
                </c:pt>
                <c:pt idx="374">
                  <c:v>315.80942243221898</c:v>
                </c:pt>
                <c:pt idx="375">
                  <c:v>315.798733012247</c:v>
                </c:pt>
                <c:pt idx="376">
                  <c:v>315.78804326486801</c:v>
                </c:pt>
                <c:pt idx="377">
                  <c:v>315.777356465239</c:v>
                </c:pt>
                <c:pt idx="378">
                  <c:v>315.766670197179</c:v>
                </c:pt>
                <c:pt idx="379">
                  <c:v>315.75597915131601</c:v>
                </c:pt>
                <c:pt idx="380">
                  <c:v>315.745287394608</c:v>
                </c:pt>
                <c:pt idx="381">
                  <c:v>315.73460315708701</c:v>
                </c:pt>
                <c:pt idx="382">
                  <c:v>315.723916828303</c:v>
                </c:pt>
                <c:pt idx="383">
                  <c:v>315.71322643206503</c:v>
                </c:pt>
                <c:pt idx="384">
                  <c:v>315.70253651973297</c:v>
                </c:pt>
                <c:pt idx="385">
                  <c:v>315.69184897761301</c:v>
                </c:pt>
                <c:pt idx="386">
                  <c:v>315.68116605175101</c:v>
                </c:pt>
                <c:pt idx="387">
                  <c:v>315.67047557035499</c:v>
                </c:pt>
                <c:pt idx="388">
                  <c:v>315.65978872637697</c:v>
                </c:pt>
                <c:pt idx="389">
                  <c:v>315.64910219209003</c:v>
                </c:pt>
                <c:pt idx="390">
                  <c:v>315.63842008141</c:v>
                </c:pt>
                <c:pt idx="391">
                  <c:v>315.62773537918702</c:v>
                </c:pt>
                <c:pt idx="392">
                  <c:v>315.617050439232</c:v>
                </c:pt>
                <c:pt idx="393">
                  <c:v>315.606365504481</c:v>
                </c:pt>
                <c:pt idx="394">
                  <c:v>315.59568619467802</c:v>
                </c:pt>
                <c:pt idx="395">
                  <c:v>315.58500389432203</c:v>
                </c:pt>
                <c:pt idx="396">
                  <c:v>315.57432257697798</c:v>
                </c:pt>
                <c:pt idx="397">
                  <c:v>315.56364169943902</c:v>
                </c:pt>
                <c:pt idx="398">
                  <c:v>315.55296542496899</c:v>
                </c:pt>
                <c:pt idx="399">
                  <c:v>315.54228532434797</c:v>
                </c:pt>
                <c:pt idx="400">
                  <c:v>315.53160619172098</c:v>
                </c:pt>
                <c:pt idx="401">
                  <c:v>315.52092808637599</c:v>
                </c:pt>
                <c:pt idx="402">
                  <c:v>315.51025571772198</c:v>
                </c:pt>
                <c:pt idx="403">
                  <c:v>315.49958091635699</c:v>
                </c:pt>
                <c:pt idx="404">
                  <c:v>315.48890665620098</c:v>
                </c:pt>
                <c:pt idx="405">
                  <c:v>315.478233811682</c:v>
                </c:pt>
                <c:pt idx="406">
                  <c:v>315.46756482666098</c:v>
                </c:pt>
                <c:pt idx="407">
                  <c:v>315.45689214315098</c:v>
                </c:pt>
                <c:pt idx="408">
                  <c:v>315.446222736035</c:v>
                </c:pt>
                <c:pt idx="409">
                  <c:v>315.435552813372</c:v>
                </c:pt>
                <c:pt idx="410">
                  <c:v>315.42488641190602</c:v>
                </c:pt>
                <c:pt idx="411">
                  <c:v>315.41421829033698</c:v>
                </c:pt>
                <c:pt idx="412">
                  <c:v>315.40354991820902</c:v>
                </c:pt>
                <c:pt idx="413">
                  <c:v>315.39288217307001</c:v>
                </c:pt>
                <c:pt idx="414">
                  <c:v>315.38222260111201</c:v>
                </c:pt>
                <c:pt idx="415">
                  <c:v>315.37840300825002</c:v>
                </c:pt>
                <c:pt idx="416">
                  <c:v>315.36774204967901</c:v>
                </c:pt>
                <c:pt idx="417">
                  <c:v>315.35708241358901</c:v>
                </c:pt>
                <c:pt idx="418">
                  <c:v>315.34643136212799</c:v>
                </c:pt>
                <c:pt idx="419">
                  <c:v>315.33577527601699</c:v>
                </c:pt>
                <c:pt idx="420">
                  <c:v>315.32512246698502</c:v>
                </c:pt>
                <c:pt idx="421">
                  <c:v>315.31446541463401</c:v>
                </c:pt>
                <c:pt idx="422">
                  <c:v>315.30381307572901</c:v>
                </c:pt>
                <c:pt idx="423">
                  <c:v>315.29316070523998</c:v>
                </c:pt>
                <c:pt idx="424">
                  <c:v>315.28251307705398</c:v>
                </c:pt>
                <c:pt idx="425">
                  <c:v>315.27186090947299</c:v>
                </c:pt>
                <c:pt idx="426">
                  <c:v>315.26120621007601</c:v>
                </c:pt>
                <c:pt idx="427">
                  <c:v>315.25055488954098</c:v>
                </c:pt>
                <c:pt idx="428">
                  <c:v>315.23990364628497</c:v>
                </c:pt>
                <c:pt idx="429">
                  <c:v>315.22925097569703</c:v>
                </c:pt>
                <c:pt idx="430">
                  <c:v>315.21859496304398</c:v>
                </c:pt>
                <c:pt idx="431">
                  <c:v>315.20794119429598</c:v>
                </c:pt>
                <c:pt idx="432">
                  <c:v>315.19728937516498</c:v>
                </c:pt>
                <c:pt idx="433">
                  <c:v>315.18663312707901</c:v>
                </c:pt>
                <c:pt idx="434">
                  <c:v>315.17597968558198</c:v>
                </c:pt>
                <c:pt idx="435">
                  <c:v>315.165326287369</c:v>
                </c:pt>
                <c:pt idx="436">
                  <c:v>315.15467603347503</c:v>
                </c:pt>
                <c:pt idx="437">
                  <c:v>315.14402197622098</c:v>
                </c:pt>
                <c:pt idx="438">
                  <c:v>315.13336958431</c:v>
                </c:pt>
                <c:pt idx="439">
                  <c:v>315.12271897798598</c:v>
                </c:pt>
                <c:pt idx="440">
                  <c:v>315.11207192772099</c:v>
                </c:pt>
                <c:pt idx="441">
                  <c:v>315.10142097880703</c:v>
                </c:pt>
                <c:pt idx="442">
                  <c:v>315.09077081293799</c:v>
                </c:pt>
                <c:pt idx="443">
                  <c:v>315.08012166374698</c:v>
                </c:pt>
                <c:pt idx="444">
                  <c:v>315.069478933798</c:v>
                </c:pt>
                <c:pt idx="445">
                  <c:v>315.05882893706797</c:v>
                </c:pt>
                <c:pt idx="446">
                  <c:v>315.04818212038401</c:v>
                </c:pt>
                <c:pt idx="447">
                  <c:v>315.03753844844698</c:v>
                </c:pt>
                <c:pt idx="448">
                  <c:v>315.026895636549</c:v>
                </c:pt>
                <c:pt idx="449">
                  <c:v>315.01625051354398</c:v>
                </c:pt>
                <c:pt idx="450">
                  <c:v>315.00560309268002</c:v>
                </c:pt>
                <c:pt idx="451">
                  <c:v>314.994958746995</c:v>
                </c:pt>
                <c:pt idx="452">
                  <c:v>314.98431705395802</c:v>
                </c:pt>
                <c:pt idx="453">
                  <c:v>314.973672624279</c:v>
                </c:pt>
                <c:pt idx="454">
                  <c:v>314.96302859987901</c:v>
                </c:pt>
                <c:pt idx="455">
                  <c:v>314.95239011576501</c:v>
                </c:pt>
                <c:pt idx="456">
                  <c:v>314.941754227871</c:v>
                </c:pt>
                <c:pt idx="457">
                  <c:v>314.93111958674899</c:v>
                </c:pt>
                <c:pt idx="458">
                  <c:v>314.92047672327197</c:v>
                </c:pt>
                <c:pt idx="459">
                  <c:v>314.90983942965198</c:v>
                </c:pt>
                <c:pt idx="460">
                  <c:v>314.89920268565999</c:v>
                </c:pt>
                <c:pt idx="461">
                  <c:v>314.88856625175902</c:v>
                </c:pt>
                <c:pt idx="462">
                  <c:v>314.87792911595699</c:v>
                </c:pt>
                <c:pt idx="463">
                  <c:v>314.86728871230599</c:v>
                </c:pt>
                <c:pt idx="464">
                  <c:v>314.85664856788298</c:v>
                </c:pt>
                <c:pt idx="465">
                  <c:v>314.84601162745901</c:v>
                </c:pt>
                <c:pt idx="466">
                  <c:v>314.83537730503798</c:v>
                </c:pt>
                <c:pt idx="467">
                  <c:v>314.82474145705601</c:v>
                </c:pt>
                <c:pt idx="468">
                  <c:v>314.81410667020998</c:v>
                </c:pt>
                <c:pt idx="469">
                  <c:v>314.80346946357997</c:v>
                </c:pt>
                <c:pt idx="470">
                  <c:v>314.79283116930401</c:v>
                </c:pt>
                <c:pt idx="471">
                  <c:v>314.78219978443099</c:v>
                </c:pt>
                <c:pt idx="472">
                  <c:v>314.77156804586798</c:v>
                </c:pt>
                <c:pt idx="473">
                  <c:v>314.76093703996798</c:v>
                </c:pt>
                <c:pt idx="474">
                  <c:v>314.75030791678199</c:v>
                </c:pt>
                <c:pt idx="475">
                  <c:v>314.73967518466702</c:v>
                </c:pt>
                <c:pt idx="476">
                  <c:v>314.72904160643702</c:v>
                </c:pt>
                <c:pt idx="477">
                  <c:v>314.71841511722999</c:v>
                </c:pt>
                <c:pt idx="478">
                  <c:v>314.70779110688801</c:v>
                </c:pt>
                <c:pt idx="479">
                  <c:v>314.69716857822601</c:v>
                </c:pt>
                <c:pt idx="480">
                  <c:v>314.68654841321899</c:v>
                </c:pt>
                <c:pt idx="481">
                  <c:v>314.675929936513</c:v>
                </c:pt>
                <c:pt idx="482">
                  <c:v>314.66531307218202</c:v>
                </c:pt>
                <c:pt idx="483">
                  <c:v>314.65469852310099</c:v>
                </c:pt>
                <c:pt idx="484">
                  <c:v>314.65206998207498</c:v>
                </c:pt>
                <c:pt idx="485">
                  <c:v>314.64145996550297</c:v>
                </c:pt>
                <c:pt idx="486">
                  <c:v>314.63085950510202</c:v>
                </c:pt>
                <c:pt idx="487">
                  <c:v>314.62026105826402</c:v>
                </c:pt>
                <c:pt idx="488">
                  <c:v>314.609661106479</c:v>
                </c:pt>
                <c:pt idx="489">
                  <c:v>314.59905978809502</c:v>
                </c:pt>
                <c:pt idx="490">
                  <c:v>314.58846119863603</c:v>
                </c:pt>
                <c:pt idx="491">
                  <c:v>314.57786199673001</c:v>
                </c:pt>
                <c:pt idx="492">
                  <c:v>314.56726415769702</c:v>
                </c:pt>
                <c:pt idx="493">
                  <c:v>314.55666765952299</c:v>
                </c:pt>
                <c:pt idx="494">
                  <c:v>314.54607415512902</c:v>
                </c:pt>
                <c:pt idx="495">
                  <c:v>314.53547938001498</c:v>
                </c:pt>
                <c:pt idx="496">
                  <c:v>314.52488731830402</c:v>
                </c:pt>
                <c:pt idx="497">
                  <c:v>314.51429604248</c:v>
                </c:pt>
                <c:pt idx="498">
                  <c:v>314.50370617019797</c:v>
                </c:pt>
                <c:pt idx="499">
                  <c:v>314.49311636400103</c:v>
                </c:pt>
                <c:pt idx="500">
                  <c:v>314.48252941814701</c:v>
                </c:pt>
                <c:pt idx="501">
                  <c:v>314.471937857829</c:v>
                </c:pt>
                <c:pt idx="502">
                  <c:v>314.461349958884</c:v>
                </c:pt>
                <c:pt idx="503">
                  <c:v>314.45075767026998</c:v>
                </c:pt>
                <c:pt idx="504">
                  <c:v>314.44016713935503</c:v>
                </c:pt>
                <c:pt idx="505">
                  <c:v>314.42957338017197</c:v>
                </c:pt>
                <c:pt idx="506">
                  <c:v>314.41898153620099</c:v>
                </c:pt>
                <c:pt idx="507">
                  <c:v>314.40838716376999</c:v>
                </c:pt>
                <c:pt idx="508">
                  <c:v>314.397793895223</c:v>
                </c:pt>
                <c:pt idx="509">
                  <c:v>314.38719951844502</c:v>
                </c:pt>
                <c:pt idx="510">
                  <c:v>314.37660308719398</c:v>
                </c:pt>
                <c:pt idx="511">
                  <c:v>314.36600724168801</c:v>
                </c:pt>
                <c:pt idx="512">
                  <c:v>314.35541186729</c:v>
                </c:pt>
                <c:pt idx="513">
                  <c:v>314.34481333726501</c:v>
                </c:pt>
                <c:pt idx="514">
                  <c:v>314.33421533097697</c:v>
                </c:pt>
                <c:pt idx="515">
                  <c:v>314.32361381619398</c:v>
                </c:pt>
                <c:pt idx="516">
                  <c:v>314.31301580398002</c:v>
                </c:pt>
                <c:pt idx="517">
                  <c:v>314.30241142094098</c:v>
                </c:pt>
                <c:pt idx="518">
                  <c:v>314.29181413080602</c:v>
                </c:pt>
                <c:pt idx="519">
                  <c:v>314.28121724168898</c:v>
                </c:pt>
                <c:pt idx="520">
                  <c:v>314.27062661861498</c:v>
                </c:pt>
                <c:pt idx="521">
                  <c:v>314.26002612241399</c:v>
                </c:pt>
                <c:pt idx="522">
                  <c:v>314.24942922753098</c:v>
                </c:pt>
                <c:pt idx="523">
                  <c:v>314.23882951073801</c:v>
                </c:pt>
                <c:pt idx="524">
                  <c:v>314.22823736200502</c:v>
                </c:pt>
                <c:pt idx="525">
                  <c:v>314.217643816806</c:v>
                </c:pt>
                <c:pt idx="526">
                  <c:v>314.20705571538701</c:v>
                </c:pt>
                <c:pt idx="527">
                  <c:v>314.19647056628202</c:v>
                </c:pt>
                <c:pt idx="528">
                  <c:v>314.18588702394197</c:v>
                </c:pt>
                <c:pt idx="529">
                  <c:v>314.17530285731601</c:v>
                </c:pt>
                <c:pt idx="530">
                  <c:v>314.164727758195</c:v>
                </c:pt>
                <c:pt idx="531">
                  <c:v>314.154147684777</c:v>
                </c:pt>
                <c:pt idx="532">
                  <c:v>314.143577311157</c:v>
                </c:pt>
                <c:pt idx="533">
                  <c:v>314.13300491109698</c:v>
                </c:pt>
                <c:pt idx="534">
                  <c:v>314.12243921895703</c:v>
                </c:pt>
                <c:pt idx="535">
                  <c:v>314.11186761121201</c:v>
                </c:pt>
                <c:pt idx="536">
                  <c:v>314.10130301379098</c:v>
                </c:pt>
                <c:pt idx="537">
                  <c:v>314.09074216328401</c:v>
                </c:pt>
                <c:pt idx="538">
                  <c:v>314.08018634157099</c:v>
                </c:pt>
                <c:pt idx="539">
                  <c:v>314.06961919505801</c:v>
                </c:pt>
                <c:pt idx="540">
                  <c:v>314.05905647584501</c:v>
                </c:pt>
                <c:pt idx="541">
                  <c:v>314.04848973978</c:v>
                </c:pt>
                <c:pt idx="542">
                  <c:v>314.037927193982</c:v>
                </c:pt>
                <c:pt idx="543">
                  <c:v>314.02736166339002</c:v>
                </c:pt>
                <c:pt idx="544">
                  <c:v>314.01680122138498</c:v>
                </c:pt>
                <c:pt idx="545">
                  <c:v>314.00624174208002</c:v>
                </c:pt>
                <c:pt idx="546">
                  <c:v>313.99568158283199</c:v>
                </c:pt>
                <c:pt idx="547">
                  <c:v>313.98511654528897</c:v>
                </c:pt>
                <c:pt idx="548">
                  <c:v>313.97455681368598</c:v>
                </c:pt>
                <c:pt idx="549">
                  <c:v>313.96399592331898</c:v>
                </c:pt>
                <c:pt idx="550">
                  <c:v>313.95343685401201</c:v>
                </c:pt>
                <c:pt idx="551">
                  <c:v>313.94287077369898</c:v>
                </c:pt>
                <c:pt idx="552">
                  <c:v>313.93231201986799</c:v>
                </c:pt>
                <c:pt idx="553">
                  <c:v>313.928834240561</c:v>
                </c:pt>
                <c:pt idx="554">
                  <c:v>313.91827710814198</c:v>
                </c:pt>
                <c:pt idx="555">
                  <c:v>313.90770857536501</c:v>
                </c:pt>
                <c:pt idx="556">
                  <c:v>313.89715093652001</c:v>
                </c:pt>
                <c:pt idx="557">
                  <c:v>313.886590703254</c:v>
                </c:pt>
                <c:pt idx="558">
                  <c:v>313.87603747321498</c:v>
                </c:pt>
                <c:pt idx="559">
                  <c:v>313.865482953119</c:v>
                </c:pt>
                <c:pt idx="560">
                  <c:v>313.85493586096197</c:v>
                </c:pt>
                <c:pt idx="561">
                  <c:v>313.84438430257097</c:v>
                </c:pt>
                <c:pt idx="562">
                  <c:v>313.83383588318202</c:v>
                </c:pt>
                <c:pt idx="563">
                  <c:v>313.82328312390302</c:v>
                </c:pt>
                <c:pt idx="564">
                  <c:v>313.81273456473298</c:v>
                </c:pt>
                <c:pt idx="565">
                  <c:v>313.80217944799398</c:v>
                </c:pt>
                <c:pt idx="566">
                  <c:v>313.79162794416101</c:v>
                </c:pt>
                <c:pt idx="567">
                  <c:v>313.781070917855</c:v>
                </c:pt>
                <c:pt idx="568">
                  <c:v>313.770514801106</c:v>
                </c:pt>
                <c:pt idx="569">
                  <c:v>313.75995833063502</c:v>
                </c:pt>
                <c:pt idx="570">
                  <c:v>313.74940793083698</c:v>
                </c:pt>
                <c:pt idx="571">
                  <c:v>313.73885087507699</c:v>
                </c:pt>
                <c:pt idx="572">
                  <c:v>313.72830093811098</c:v>
                </c:pt>
                <c:pt idx="573">
                  <c:v>313.71774421534298</c:v>
                </c:pt>
                <c:pt idx="574">
                  <c:v>313.70719198580599</c:v>
                </c:pt>
                <c:pt idx="575">
                  <c:v>313.69663526403599</c:v>
                </c:pt>
                <c:pt idx="576">
                  <c:v>313.68608426168203</c:v>
                </c:pt>
                <c:pt idx="577">
                  <c:v>313.67552710972501</c:v>
                </c:pt>
                <c:pt idx="578">
                  <c:v>313.66497557141003</c:v>
                </c:pt>
                <c:pt idx="579">
                  <c:v>313.65442159705498</c:v>
                </c:pt>
                <c:pt idx="580">
                  <c:v>313.64387351346699</c:v>
                </c:pt>
                <c:pt idx="581">
                  <c:v>313.63332135514702</c:v>
                </c:pt>
                <c:pt idx="582">
                  <c:v>313.62277677925698</c:v>
                </c:pt>
                <c:pt idx="583">
                  <c:v>313.61223160704702</c:v>
                </c:pt>
                <c:pt idx="584">
                  <c:v>313.60169056094799</c:v>
                </c:pt>
                <c:pt idx="585">
                  <c:v>313.59114865240201</c:v>
                </c:pt>
                <c:pt idx="586">
                  <c:v>313.58061288584997</c:v>
                </c:pt>
                <c:pt idx="587">
                  <c:v>313.57007494677703</c:v>
                </c:pt>
                <c:pt idx="588">
                  <c:v>313.55954439668898</c:v>
                </c:pt>
                <c:pt idx="589">
                  <c:v>313.54901135807802</c:v>
                </c:pt>
                <c:pt idx="590">
                  <c:v>313.53848398492801</c:v>
                </c:pt>
                <c:pt idx="591">
                  <c:v>313.52795303765402</c:v>
                </c:pt>
                <c:pt idx="592">
                  <c:v>313.51742902787203</c:v>
                </c:pt>
                <c:pt idx="593">
                  <c:v>313.50690166023003</c:v>
                </c:pt>
                <c:pt idx="594">
                  <c:v>313.49638071469099</c:v>
                </c:pt>
                <c:pt idx="595">
                  <c:v>313.485855569774</c:v>
                </c:pt>
                <c:pt idx="596">
                  <c:v>313.47533574133098</c:v>
                </c:pt>
                <c:pt idx="597">
                  <c:v>313.46481122358801</c:v>
                </c:pt>
                <c:pt idx="598">
                  <c:v>313.45429397046399</c:v>
                </c:pt>
                <c:pt idx="599">
                  <c:v>313.44377261721502</c:v>
                </c:pt>
                <c:pt idx="600">
                  <c:v>313.43325531995401</c:v>
                </c:pt>
                <c:pt idx="601">
                  <c:v>313.42273324594902</c:v>
                </c:pt>
                <c:pt idx="602">
                  <c:v>313.41221743685998</c:v>
                </c:pt>
                <c:pt idx="603">
                  <c:v>313.40169681341001</c:v>
                </c:pt>
                <c:pt idx="604">
                  <c:v>313.39118114424099</c:v>
                </c:pt>
                <c:pt idx="605">
                  <c:v>313.38066149799602</c:v>
                </c:pt>
                <c:pt idx="606">
                  <c:v>313.370147863098</c:v>
                </c:pt>
                <c:pt idx="607">
                  <c:v>313.35962740748602</c:v>
                </c:pt>
                <c:pt idx="608">
                  <c:v>313.34911410102302</c:v>
                </c:pt>
                <c:pt idx="609">
                  <c:v>313.33859466707099</c:v>
                </c:pt>
                <c:pt idx="610">
                  <c:v>313.328082770913</c:v>
                </c:pt>
                <c:pt idx="611">
                  <c:v>313.31756597493097</c:v>
                </c:pt>
                <c:pt idx="612">
                  <c:v>313.30705514125702</c:v>
                </c:pt>
                <c:pt idx="613">
                  <c:v>313.29653769909697</c:v>
                </c:pt>
                <c:pt idx="614">
                  <c:v>313.28602794082201</c:v>
                </c:pt>
                <c:pt idx="615">
                  <c:v>313.27551423237998</c:v>
                </c:pt>
                <c:pt idx="616">
                  <c:v>313.26500479819902</c:v>
                </c:pt>
                <c:pt idx="617">
                  <c:v>313.25448958622201</c:v>
                </c:pt>
                <c:pt idx="618">
                  <c:v>313.24398195206999</c:v>
                </c:pt>
                <c:pt idx="619">
                  <c:v>313.23346838550901</c:v>
                </c:pt>
                <c:pt idx="620">
                  <c:v>313.222959894621</c:v>
                </c:pt>
                <c:pt idx="621">
                  <c:v>313.21244687507402</c:v>
                </c:pt>
                <c:pt idx="622">
                  <c:v>313.20795068599801</c:v>
                </c:pt>
                <c:pt idx="623">
                  <c:v>313.19744025192102</c:v>
                </c:pt>
                <c:pt idx="624">
                  <c:v>313.18694130975302</c:v>
                </c:pt>
                <c:pt idx="625">
                  <c:v>313.17643910940399</c:v>
                </c:pt>
                <c:pt idx="626">
                  <c:v>313.16593737963501</c:v>
                </c:pt>
                <c:pt idx="627">
                  <c:v>313.15543197853498</c:v>
                </c:pt>
                <c:pt idx="628">
                  <c:v>313.144927825492</c:v>
                </c:pt>
                <c:pt idx="629">
                  <c:v>313.13441688311502</c:v>
                </c:pt>
                <c:pt idx="630">
                  <c:v>313.123910214928</c:v>
                </c:pt>
                <c:pt idx="631">
                  <c:v>313.113400079467</c:v>
                </c:pt>
                <c:pt idx="632">
                  <c:v>313.102893381782</c:v>
                </c:pt>
                <c:pt idx="633">
                  <c:v>313.092384741356</c:v>
                </c:pt>
                <c:pt idx="634">
                  <c:v>313.08188111393702</c:v>
                </c:pt>
                <c:pt idx="635">
                  <c:v>313.071373512359</c:v>
                </c:pt>
                <c:pt idx="636">
                  <c:v>313.06087012097299</c:v>
                </c:pt>
                <c:pt idx="637">
                  <c:v>313.05036460534399</c:v>
                </c:pt>
                <c:pt idx="638">
                  <c:v>313.03986303100601</c:v>
                </c:pt>
                <c:pt idx="639">
                  <c:v>313.02935711676997</c:v>
                </c:pt>
                <c:pt idx="640">
                  <c:v>313.018855623001</c:v>
                </c:pt>
                <c:pt idx="641">
                  <c:v>313.00834977980003</c:v>
                </c:pt>
                <c:pt idx="642">
                  <c:v>312.997850727056</c:v>
                </c:pt>
                <c:pt idx="643">
                  <c:v>312.987345748248</c:v>
                </c:pt>
                <c:pt idx="644">
                  <c:v>312.97684857651899</c:v>
                </c:pt>
                <c:pt idx="645">
                  <c:v>312.96634349909101</c:v>
                </c:pt>
                <c:pt idx="646">
                  <c:v>312.95584615335798</c:v>
                </c:pt>
                <c:pt idx="647">
                  <c:v>312.94534107897198</c:v>
                </c:pt>
                <c:pt idx="648">
                  <c:v>312.93484517196902</c:v>
                </c:pt>
                <c:pt idx="649">
                  <c:v>312.92434346476301</c:v>
                </c:pt>
                <c:pt idx="650">
                  <c:v>312.91384738882903</c:v>
                </c:pt>
                <c:pt idx="651">
                  <c:v>312.90334553295298</c:v>
                </c:pt>
                <c:pt idx="652">
                  <c:v>312.892850295843</c:v>
                </c:pt>
                <c:pt idx="653">
                  <c:v>312.882350125568</c:v>
                </c:pt>
                <c:pt idx="654">
                  <c:v>312.87185703175697</c:v>
                </c:pt>
                <c:pt idx="655">
                  <c:v>312.86135981200903</c:v>
                </c:pt>
                <c:pt idx="656">
                  <c:v>312.85086732063797</c:v>
                </c:pt>
                <c:pt idx="657">
                  <c:v>312.84037013393203</c:v>
                </c:pt>
                <c:pt idx="658">
                  <c:v>312.82987849344102</c:v>
                </c:pt>
                <c:pt idx="659">
                  <c:v>312.81938512330299</c:v>
                </c:pt>
                <c:pt idx="660">
                  <c:v>312.80889552289</c:v>
                </c:pt>
                <c:pt idx="661">
                  <c:v>312.79840262158001</c:v>
                </c:pt>
                <c:pt idx="662">
                  <c:v>312.78791397823102</c:v>
                </c:pt>
                <c:pt idx="663">
                  <c:v>312.77742280122698</c:v>
                </c:pt>
                <c:pt idx="664">
                  <c:v>312.76693459013501</c:v>
                </c:pt>
                <c:pt idx="665">
                  <c:v>312.756442799556</c:v>
                </c:pt>
                <c:pt idx="666">
                  <c:v>312.74595741976799</c:v>
                </c:pt>
                <c:pt idx="667">
                  <c:v>312.73546738660701</c:v>
                </c:pt>
                <c:pt idx="668">
                  <c:v>312.72498264106298</c:v>
                </c:pt>
                <c:pt idx="669">
                  <c:v>312.71449670347698</c:v>
                </c:pt>
                <c:pt idx="670">
                  <c:v>312.70401395546298</c:v>
                </c:pt>
                <c:pt idx="671">
                  <c:v>312.69352953665498</c:v>
                </c:pt>
                <c:pt idx="672">
                  <c:v>312.68304981573499</c:v>
                </c:pt>
                <c:pt idx="673">
                  <c:v>312.672564222983</c:v>
                </c:pt>
                <c:pt idx="674">
                  <c:v>312.66208350260098</c:v>
                </c:pt>
                <c:pt idx="675">
                  <c:v>312.65160074787502</c:v>
                </c:pt>
                <c:pt idx="676">
                  <c:v>312.64112238706298</c:v>
                </c:pt>
                <c:pt idx="677">
                  <c:v>312.63064034452401</c:v>
                </c:pt>
                <c:pt idx="678">
                  <c:v>312.62016239052701</c:v>
                </c:pt>
                <c:pt idx="679">
                  <c:v>312.60968549560499</c:v>
                </c:pt>
                <c:pt idx="680">
                  <c:v>312.59921017145598</c:v>
                </c:pt>
                <c:pt idx="681">
                  <c:v>312.58873374774203</c:v>
                </c:pt>
                <c:pt idx="682">
                  <c:v>312.57825932431399</c:v>
                </c:pt>
                <c:pt idx="683">
                  <c:v>312.56778376714601</c:v>
                </c:pt>
                <c:pt idx="684">
                  <c:v>312.55731295320697</c:v>
                </c:pt>
                <c:pt idx="685">
                  <c:v>312.54683927613598</c:v>
                </c:pt>
                <c:pt idx="686">
                  <c:v>312.536369573841</c:v>
                </c:pt>
                <c:pt idx="687">
                  <c:v>312.52589703090001</c:v>
                </c:pt>
                <c:pt idx="688">
                  <c:v>312.515427388999</c:v>
                </c:pt>
                <c:pt idx="689">
                  <c:v>312.50495821461197</c:v>
                </c:pt>
                <c:pt idx="690">
                  <c:v>312.49449048884799</c:v>
                </c:pt>
                <c:pt idx="691">
                  <c:v>312.48971835036201</c:v>
                </c:pt>
                <c:pt idx="692">
                  <c:v>312.47925097191302</c:v>
                </c:pt>
                <c:pt idx="693">
                  <c:v>312.46878108187002</c:v>
                </c:pt>
                <c:pt idx="694">
                  <c:v>312.45831447575301</c:v>
                </c:pt>
                <c:pt idx="695">
                  <c:v>312.447848101158</c:v>
                </c:pt>
                <c:pt idx="696">
                  <c:v>312.43738614178199</c:v>
                </c:pt>
                <c:pt idx="697">
                  <c:v>312.42692558428803</c:v>
                </c:pt>
                <c:pt idx="698">
                  <c:v>312.41646684747502</c:v>
                </c:pt>
                <c:pt idx="699">
                  <c:v>312.406005774081</c:v>
                </c:pt>
                <c:pt idx="700">
                  <c:v>312.39554839846897</c:v>
                </c:pt>
                <c:pt idx="701">
                  <c:v>312.38508878474801</c:v>
                </c:pt>
                <c:pt idx="702">
                  <c:v>312.37463080402102</c:v>
                </c:pt>
                <c:pt idx="703">
                  <c:v>312.36417164617598</c:v>
                </c:pt>
                <c:pt idx="704">
                  <c:v>312.35371436604601</c:v>
                </c:pt>
                <c:pt idx="705">
                  <c:v>312.34325545926799</c:v>
                </c:pt>
                <c:pt idx="706">
                  <c:v>312.33279966147597</c:v>
                </c:pt>
                <c:pt idx="707">
                  <c:v>312.32234120625498</c:v>
                </c:pt>
                <c:pt idx="708">
                  <c:v>312.31188506145003</c:v>
                </c:pt>
                <c:pt idx="709">
                  <c:v>312.30142744631098</c:v>
                </c:pt>
                <c:pt idx="710">
                  <c:v>312.29097317406598</c:v>
                </c:pt>
                <c:pt idx="711">
                  <c:v>312.28051805660402</c:v>
                </c:pt>
                <c:pt idx="712">
                  <c:v>312.270064328979</c:v>
                </c:pt>
                <c:pt idx="713">
                  <c:v>312.25960888526498</c:v>
                </c:pt>
                <c:pt idx="714">
                  <c:v>312.24915628205002</c:v>
                </c:pt>
                <c:pt idx="715">
                  <c:v>312.23870202359899</c:v>
                </c:pt>
                <c:pt idx="716">
                  <c:v>312.22825002229501</c:v>
                </c:pt>
                <c:pt idx="717">
                  <c:v>312.217796703798</c:v>
                </c:pt>
                <c:pt idx="718">
                  <c:v>312.20734699552401</c:v>
                </c:pt>
                <c:pt idx="719">
                  <c:v>312.19689468303397</c:v>
                </c:pt>
                <c:pt idx="720">
                  <c:v>312.18644601201402</c:v>
                </c:pt>
                <c:pt idx="721">
                  <c:v>312.175997399864</c:v>
                </c:pt>
                <c:pt idx="722">
                  <c:v>312.16555124932898</c:v>
                </c:pt>
                <c:pt idx="723">
                  <c:v>312.15510223541901</c:v>
                </c:pt>
                <c:pt idx="724">
                  <c:v>312.14465786657502</c:v>
                </c:pt>
                <c:pt idx="725">
                  <c:v>312.13421240973202</c:v>
                </c:pt>
                <c:pt idx="726">
                  <c:v>312.12376864671899</c:v>
                </c:pt>
                <c:pt idx="727">
                  <c:v>312.11332464921003</c:v>
                </c:pt>
                <c:pt idx="728">
                  <c:v>312.10288230478699</c:v>
                </c:pt>
                <c:pt idx="729">
                  <c:v>312.09243769604501</c:v>
                </c:pt>
                <c:pt idx="730">
                  <c:v>312.08199508101097</c:v>
                </c:pt>
                <c:pt idx="731">
                  <c:v>312.07155248314302</c:v>
                </c:pt>
                <c:pt idx="732">
                  <c:v>312.06111158913302</c:v>
                </c:pt>
                <c:pt idx="733">
                  <c:v>312.05067050960298</c:v>
                </c:pt>
                <c:pt idx="734">
                  <c:v>312.04023069269101</c:v>
                </c:pt>
                <c:pt idx="735">
                  <c:v>312.02978912722801</c:v>
                </c:pt>
                <c:pt idx="736">
                  <c:v>312.01934943155101</c:v>
                </c:pt>
                <c:pt idx="737">
                  <c:v>312.00890882582797</c:v>
                </c:pt>
                <c:pt idx="738">
                  <c:v>311.99847055262097</c:v>
                </c:pt>
                <c:pt idx="739">
                  <c:v>311.98803078268998</c:v>
                </c:pt>
                <c:pt idx="740">
                  <c:v>311.97759415193798</c:v>
                </c:pt>
                <c:pt idx="741">
                  <c:v>311.96715793645302</c:v>
                </c:pt>
                <c:pt idx="742">
                  <c:v>311.95672130620301</c:v>
                </c:pt>
                <c:pt idx="743">
                  <c:v>311.94628447253803</c:v>
                </c:pt>
                <c:pt idx="744">
                  <c:v>311.93585181982201</c:v>
                </c:pt>
                <c:pt idx="745">
                  <c:v>311.92541600038697</c:v>
                </c:pt>
                <c:pt idx="746">
                  <c:v>311.91498254961999</c:v>
                </c:pt>
                <c:pt idx="747">
                  <c:v>311.90454755227597</c:v>
                </c:pt>
                <c:pt idx="748">
                  <c:v>311.89411549893902</c:v>
                </c:pt>
                <c:pt idx="749">
                  <c:v>311.88368280696199</c:v>
                </c:pt>
                <c:pt idx="750">
                  <c:v>311.87325169799698</c:v>
                </c:pt>
                <c:pt idx="751">
                  <c:v>311.862822206994</c:v>
                </c:pt>
                <c:pt idx="752">
                  <c:v>311.852392182975</c:v>
                </c:pt>
                <c:pt idx="753">
                  <c:v>311.84196101006199</c:v>
                </c:pt>
                <c:pt idx="754">
                  <c:v>311.83153132629201</c:v>
                </c:pt>
                <c:pt idx="755">
                  <c:v>311.82110110747197</c:v>
                </c:pt>
                <c:pt idx="756">
                  <c:v>311.810673409515</c:v>
                </c:pt>
                <c:pt idx="757">
                  <c:v>311.80024534617098</c:v>
                </c:pt>
                <c:pt idx="758">
                  <c:v>311.789817378252</c:v>
                </c:pt>
                <c:pt idx="759">
                  <c:v>311.77938924789902</c:v>
                </c:pt>
                <c:pt idx="760">
                  <c:v>311.77414840549102</c:v>
                </c:pt>
                <c:pt idx="761">
                  <c:v>311.76372219633402</c:v>
                </c:pt>
                <c:pt idx="762">
                  <c:v>311.75330122152798</c:v>
                </c:pt>
                <c:pt idx="763">
                  <c:v>311.74288024660001</c:v>
                </c:pt>
                <c:pt idx="764">
                  <c:v>311.73245943014899</c:v>
                </c:pt>
                <c:pt idx="765">
                  <c:v>311.72203555769698</c:v>
                </c:pt>
                <c:pt idx="766">
                  <c:v>311.71161393672401</c:v>
                </c:pt>
                <c:pt idx="767">
                  <c:v>311.70119198675002</c:v>
                </c:pt>
                <c:pt idx="768">
                  <c:v>311.69077072074703</c:v>
                </c:pt>
                <c:pt idx="769">
                  <c:v>311.68034857190202</c:v>
                </c:pt>
                <c:pt idx="770">
                  <c:v>311.66992786152298</c:v>
                </c:pt>
                <c:pt idx="771">
                  <c:v>311.65950912973898</c:v>
                </c:pt>
                <c:pt idx="772">
                  <c:v>311.64909468670101</c:v>
                </c:pt>
                <c:pt idx="773">
                  <c:v>311.63867674277901</c:v>
                </c:pt>
                <c:pt idx="774">
                  <c:v>311.62825902205498</c:v>
                </c:pt>
                <c:pt idx="775">
                  <c:v>311.61784201476399</c:v>
                </c:pt>
                <c:pt idx="776">
                  <c:v>311.60742533566702</c:v>
                </c:pt>
                <c:pt idx="777">
                  <c:v>311.597009254341</c:v>
                </c:pt>
                <c:pt idx="778">
                  <c:v>311.58659430747002</c:v>
                </c:pt>
                <c:pt idx="779">
                  <c:v>311.576178218162</c:v>
                </c:pt>
                <c:pt idx="780">
                  <c:v>311.56576376594302</c:v>
                </c:pt>
                <c:pt idx="781">
                  <c:v>311.55534927655498</c:v>
                </c:pt>
                <c:pt idx="782">
                  <c:v>311.544936891139</c:v>
                </c:pt>
                <c:pt idx="783">
                  <c:v>311.534523391287</c:v>
                </c:pt>
                <c:pt idx="784">
                  <c:v>311.52411175581699</c:v>
                </c:pt>
                <c:pt idx="785">
                  <c:v>311.51370076139102</c:v>
                </c:pt>
                <c:pt idx="786">
                  <c:v>311.50328937534198</c:v>
                </c:pt>
                <c:pt idx="787">
                  <c:v>311.49287730386499</c:v>
                </c:pt>
                <c:pt idx="788">
                  <c:v>311.48246669481802</c:v>
                </c:pt>
                <c:pt idx="789">
                  <c:v>311.47205695866</c:v>
                </c:pt>
                <c:pt idx="790">
                  <c:v>311.46164794242497</c:v>
                </c:pt>
                <c:pt idx="791">
                  <c:v>311.45123930107599</c:v>
                </c:pt>
                <c:pt idx="792">
                  <c:v>311.44083131633698</c:v>
                </c:pt>
                <c:pt idx="793">
                  <c:v>311.43042386965999</c:v>
                </c:pt>
                <c:pt idx="794">
                  <c:v>311.42001696911097</c:v>
                </c:pt>
                <c:pt idx="795">
                  <c:v>311.40960979178402</c:v>
                </c:pt>
                <c:pt idx="796">
                  <c:v>311.39920405841798</c:v>
                </c:pt>
                <c:pt idx="797">
                  <c:v>311.38879831608398</c:v>
                </c:pt>
                <c:pt idx="798">
                  <c:v>311.37839337454301</c:v>
                </c:pt>
                <c:pt idx="799">
                  <c:v>311.36798886453602</c:v>
                </c:pt>
                <c:pt idx="800">
                  <c:v>311.35758520120999</c:v>
                </c:pt>
                <c:pt idx="801">
                  <c:v>311.34718136846101</c:v>
                </c:pt>
                <c:pt idx="802">
                  <c:v>311.33677956696903</c:v>
                </c:pt>
                <c:pt idx="803">
                  <c:v>311.32637937137503</c:v>
                </c:pt>
                <c:pt idx="804">
                  <c:v>311.31597788550999</c:v>
                </c:pt>
                <c:pt idx="805">
                  <c:v>311.30557827955602</c:v>
                </c:pt>
                <c:pt idx="806">
                  <c:v>311.29518048453298</c:v>
                </c:pt>
                <c:pt idx="807">
                  <c:v>311.28478109800801</c:v>
                </c:pt>
                <c:pt idx="808">
                  <c:v>311.274381717859</c:v>
                </c:pt>
                <c:pt idx="809">
                  <c:v>311.26398382649501</c:v>
                </c:pt>
                <c:pt idx="810">
                  <c:v>311.25358610780302</c:v>
                </c:pt>
                <c:pt idx="811">
                  <c:v>311.24318902624901</c:v>
                </c:pt>
                <c:pt idx="812">
                  <c:v>311.23279350342398</c:v>
                </c:pt>
                <c:pt idx="813">
                  <c:v>311.22239793139403</c:v>
                </c:pt>
                <c:pt idx="814">
                  <c:v>311.21200296995499</c:v>
                </c:pt>
                <c:pt idx="815">
                  <c:v>311.20160885147902</c:v>
                </c:pt>
                <c:pt idx="816">
                  <c:v>311.19121491512902</c:v>
                </c:pt>
                <c:pt idx="817">
                  <c:v>311.18081993098298</c:v>
                </c:pt>
                <c:pt idx="818">
                  <c:v>311.17042641521402</c:v>
                </c:pt>
                <c:pt idx="819">
                  <c:v>311.16003514770199</c:v>
                </c:pt>
                <c:pt idx="820">
                  <c:v>311.14964231277497</c:v>
                </c:pt>
                <c:pt idx="821">
                  <c:v>311.13925076270698</c:v>
                </c:pt>
                <c:pt idx="822">
                  <c:v>311.12885916891702</c:v>
                </c:pt>
                <c:pt idx="823">
                  <c:v>311.11846898072599</c:v>
                </c:pt>
                <c:pt idx="824">
                  <c:v>311.108079549038</c:v>
                </c:pt>
                <c:pt idx="825">
                  <c:v>311.09769027591602</c:v>
                </c:pt>
                <c:pt idx="826">
                  <c:v>311.08730130772</c:v>
                </c:pt>
                <c:pt idx="827">
                  <c:v>311.07691271722399</c:v>
                </c:pt>
                <c:pt idx="828">
                  <c:v>311.06652533216698</c:v>
                </c:pt>
                <c:pt idx="829">
                  <c:v>311.061249936281</c:v>
                </c:pt>
                <c:pt idx="830">
                  <c:v>311.05086433221197</c:v>
                </c:pt>
                <c:pt idx="831">
                  <c:v>311.04047820719097</c:v>
                </c:pt>
                <c:pt idx="832">
                  <c:v>311.030093139504</c:v>
                </c:pt>
                <c:pt idx="833">
                  <c:v>311.019710267189</c:v>
                </c:pt>
                <c:pt idx="834">
                  <c:v>311.00932772574203</c:v>
                </c:pt>
                <c:pt idx="835">
                  <c:v>310.99894528067102</c:v>
                </c:pt>
                <c:pt idx="836">
                  <c:v>310.98856584328001</c:v>
                </c:pt>
                <c:pt idx="837">
                  <c:v>310.97818751328703</c:v>
                </c:pt>
                <c:pt idx="838">
                  <c:v>310.96780741481803</c:v>
                </c:pt>
                <c:pt idx="839">
                  <c:v>310.95742701088398</c:v>
                </c:pt>
                <c:pt idx="840">
                  <c:v>310.94704832000099</c:v>
                </c:pt>
                <c:pt idx="841">
                  <c:v>310.936668947513</c:v>
                </c:pt>
                <c:pt idx="842">
                  <c:v>310.92629056698098</c:v>
                </c:pt>
                <c:pt idx="843">
                  <c:v>310.91591224399502</c:v>
                </c:pt>
                <c:pt idx="844">
                  <c:v>310.90553327666601</c:v>
                </c:pt>
                <c:pt idx="845">
                  <c:v>310.895156690519</c:v>
                </c:pt>
                <c:pt idx="846">
                  <c:v>310.88477881176402</c:v>
                </c:pt>
                <c:pt idx="847">
                  <c:v>310.87440306461701</c:v>
                </c:pt>
                <c:pt idx="848">
                  <c:v>310.86402617271199</c:v>
                </c:pt>
                <c:pt idx="849">
                  <c:v>310.85365213514899</c:v>
                </c:pt>
                <c:pt idx="850">
                  <c:v>310.843274905469</c:v>
                </c:pt>
                <c:pt idx="851">
                  <c:v>310.83290031608902</c:v>
                </c:pt>
                <c:pt idx="852">
                  <c:v>310.82252682540201</c:v>
                </c:pt>
                <c:pt idx="853">
                  <c:v>310.81215369112698</c:v>
                </c:pt>
                <c:pt idx="854">
                  <c:v>310.80177887632402</c:v>
                </c:pt>
                <c:pt idx="855">
                  <c:v>310.79140719130498</c:v>
                </c:pt>
                <c:pt idx="856">
                  <c:v>310.78103379102799</c:v>
                </c:pt>
                <c:pt idx="857">
                  <c:v>310.77066389424101</c:v>
                </c:pt>
                <c:pt idx="858">
                  <c:v>310.76029316810099</c:v>
                </c:pt>
                <c:pt idx="859">
                  <c:v>310.74992500854302</c:v>
                </c:pt>
                <c:pt idx="860">
                  <c:v>310.73955815592899</c:v>
                </c:pt>
                <c:pt idx="861">
                  <c:v>310.72919376917702</c:v>
                </c:pt>
                <c:pt idx="862">
                  <c:v>310.71882483158203</c:v>
                </c:pt>
                <c:pt idx="863">
                  <c:v>310.70845803172699</c:v>
                </c:pt>
                <c:pt idx="864">
                  <c:v>310.69809101299302</c:v>
                </c:pt>
                <c:pt idx="865">
                  <c:v>310.68772571855197</c:v>
                </c:pt>
                <c:pt idx="866">
                  <c:v>310.677359282022</c:v>
                </c:pt>
                <c:pt idx="867">
                  <c:v>310.66699935151001</c:v>
                </c:pt>
                <c:pt idx="868">
                  <c:v>310.65663394397001</c:v>
                </c:pt>
                <c:pt idx="869">
                  <c:v>310.64627164691001</c:v>
                </c:pt>
                <c:pt idx="870">
                  <c:v>310.63590824809597</c:v>
                </c:pt>
                <c:pt idx="871">
                  <c:v>310.62554487483902</c:v>
                </c:pt>
                <c:pt idx="872">
                  <c:v>310.61518096554897</c:v>
                </c:pt>
                <c:pt idx="873">
                  <c:v>310.60481914077201</c:v>
                </c:pt>
                <c:pt idx="874">
                  <c:v>310.59445493017603</c:v>
                </c:pt>
                <c:pt idx="875">
                  <c:v>310.58409451832699</c:v>
                </c:pt>
                <c:pt idx="876">
                  <c:v>310.57373262917702</c:v>
                </c:pt>
                <c:pt idx="877">
                  <c:v>310.56337227668598</c:v>
                </c:pt>
                <c:pt idx="878">
                  <c:v>310.55301095991399</c:v>
                </c:pt>
                <c:pt idx="879">
                  <c:v>310.54265229521297</c:v>
                </c:pt>
                <c:pt idx="880">
                  <c:v>310.53229109136498</c:v>
                </c:pt>
                <c:pt idx="881">
                  <c:v>310.52193214326297</c:v>
                </c:pt>
                <c:pt idx="882">
                  <c:v>310.511572317429</c:v>
                </c:pt>
                <c:pt idx="883">
                  <c:v>310.50121485617399</c:v>
                </c:pt>
                <c:pt idx="884">
                  <c:v>310.49085652363601</c:v>
                </c:pt>
                <c:pt idx="885">
                  <c:v>310.48050027335597</c:v>
                </c:pt>
                <c:pt idx="886">
                  <c:v>310.470142761131</c:v>
                </c:pt>
                <c:pt idx="887">
                  <c:v>310.45978646761603</c:v>
                </c:pt>
                <c:pt idx="888">
                  <c:v>310.44942932728299</c:v>
                </c:pt>
                <c:pt idx="889">
                  <c:v>310.43907445368097</c:v>
                </c:pt>
                <c:pt idx="890">
                  <c:v>310.42871826321601</c:v>
                </c:pt>
                <c:pt idx="891">
                  <c:v>310.41836513205402</c:v>
                </c:pt>
                <c:pt idx="892">
                  <c:v>310.408010152771</c:v>
                </c:pt>
                <c:pt idx="893">
                  <c:v>310.39765695244603</c:v>
                </c:pt>
                <c:pt idx="894">
                  <c:v>310.387302793571</c:v>
                </c:pt>
                <c:pt idx="895">
                  <c:v>310.37695157883297</c:v>
                </c:pt>
                <c:pt idx="896">
                  <c:v>310.36659828457101</c:v>
                </c:pt>
                <c:pt idx="897">
                  <c:v>310.35624781914203</c:v>
                </c:pt>
                <c:pt idx="898">
                  <c:v>310.35092980153701</c:v>
                </c:pt>
                <c:pt idx="899">
                  <c:v>310.34057945207098</c:v>
                </c:pt>
                <c:pt idx="900">
                  <c:v>310.33023161756103</c:v>
                </c:pt>
                <c:pt idx="901">
                  <c:v>310.31988694460603</c:v>
                </c:pt>
                <c:pt idx="902">
                  <c:v>310.30954031180897</c:v>
                </c:pt>
                <c:pt idx="903">
                  <c:v>310.29919610615201</c:v>
                </c:pt>
                <c:pt idx="904">
                  <c:v>310.28884858534298</c:v>
                </c:pt>
                <c:pt idx="905">
                  <c:v>310.278501993117</c:v>
                </c:pt>
                <c:pt idx="906">
                  <c:v>310.26815549396298</c:v>
                </c:pt>
                <c:pt idx="907">
                  <c:v>310.25781262700599</c:v>
                </c:pt>
                <c:pt idx="908">
                  <c:v>310.24746431528001</c:v>
                </c:pt>
                <c:pt idx="909">
                  <c:v>310.23711988071801</c:v>
                </c:pt>
                <c:pt idx="910">
                  <c:v>310.226774644366</c:v>
                </c:pt>
                <c:pt idx="911">
                  <c:v>310.21643168882599</c:v>
                </c:pt>
                <c:pt idx="912">
                  <c:v>310.206086159412</c:v>
                </c:pt>
                <c:pt idx="913">
                  <c:v>310.19574236542502</c:v>
                </c:pt>
                <c:pt idx="914">
                  <c:v>310.18539853810501</c:v>
                </c:pt>
                <c:pt idx="915">
                  <c:v>310.17505949379898</c:v>
                </c:pt>
                <c:pt idx="916">
                  <c:v>310.16471608148601</c:v>
                </c:pt>
                <c:pt idx="917">
                  <c:v>310.15437393213199</c:v>
                </c:pt>
                <c:pt idx="918">
                  <c:v>310.14403292324602</c:v>
                </c:pt>
                <c:pt idx="919">
                  <c:v>310.13369291634899</c:v>
                </c:pt>
                <c:pt idx="920">
                  <c:v>310.12335211594097</c:v>
                </c:pt>
                <c:pt idx="921">
                  <c:v>310.11301468196098</c:v>
                </c:pt>
                <c:pt idx="922">
                  <c:v>310.10267592644999</c:v>
                </c:pt>
                <c:pt idx="923">
                  <c:v>310.09233849755401</c:v>
                </c:pt>
                <c:pt idx="924">
                  <c:v>310.08200080377998</c:v>
                </c:pt>
                <c:pt idx="925">
                  <c:v>310.07166382463402</c:v>
                </c:pt>
                <c:pt idx="926">
                  <c:v>310.06132890354701</c:v>
                </c:pt>
                <c:pt idx="927">
                  <c:v>310.05099649305401</c:v>
                </c:pt>
                <c:pt idx="928">
                  <c:v>310.04066517122101</c:v>
                </c:pt>
                <c:pt idx="929">
                  <c:v>310.03033210765398</c:v>
                </c:pt>
                <c:pt idx="930">
                  <c:v>310.01999997827602</c:v>
                </c:pt>
                <c:pt idx="931">
                  <c:v>310.00966770935099</c:v>
                </c:pt>
                <c:pt idx="932">
                  <c:v>309.99933557106101</c:v>
                </c:pt>
                <c:pt idx="933">
                  <c:v>309.98900372638298</c:v>
                </c:pt>
                <c:pt idx="934">
                  <c:v>309.97867218585401</c:v>
                </c:pt>
                <c:pt idx="935">
                  <c:v>309.96834128043702</c:v>
                </c:pt>
                <c:pt idx="936">
                  <c:v>309.95801036245399</c:v>
                </c:pt>
                <c:pt idx="937">
                  <c:v>309.94768374914798</c:v>
                </c:pt>
                <c:pt idx="938">
                  <c:v>309.93735326697998</c:v>
                </c:pt>
                <c:pt idx="939">
                  <c:v>309.92702540846898</c:v>
                </c:pt>
                <c:pt idx="940">
                  <c:v>309.91669559552503</c:v>
                </c:pt>
                <c:pt idx="941">
                  <c:v>309.90636702706502</c:v>
                </c:pt>
                <c:pt idx="942">
                  <c:v>309.89603806839898</c:v>
                </c:pt>
                <c:pt idx="943">
                  <c:v>309.88570987973799</c:v>
                </c:pt>
                <c:pt idx="944">
                  <c:v>309.87538074414999</c:v>
                </c:pt>
                <c:pt idx="945">
                  <c:v>309.86505302137698</c:v>
                </c:pt>
                <c:pt idx="946">
                  <c:v>309.854726497657</c:v>
                </c:pt>
                <c:pt idx="947">
                  <c:v>309.84440200098197</c:v>
                </c:pt>
                <c:pt idx="948">
                  <c:v>309.83407644456503</c:v>
                </c:pt>
                <c:pt idx="949">
                  <c:v>309.82375223884901</c:v>
                </c:pt>
                <c:pt idx="950">
                  <c:v>309.81342850672701</c:v>
                </c:pt>
                <c:pt idx="951">
                  <c:v>309.80310638783101</c:v>
                </c:pt>
                <c:pt idx="952">
                  <c:v>309.79278517300202</c:v>
                </c:pt>
                <c:pt idx="953">
                  <c:v>309.78246571971601</c:v>
                </c:pt>
                <c:pt idx="954">
                  <c:v>309.77214544828098</c:v>
                </c:pt>
                <c:pt idx="955">
                  <c:v>309.76182669632601</c:v>
                </c:pt>
                <c:pt idx="956">
                  <c:v>309.75150622320803</c:v>
                </c:pt>
                <c:pt idx="957">
                  <c:v>309.74118948173202</c:v>
                </c:pt>
                <c:pt idx="958">
                  <c:v>309.730870700933</c:v>
                </c:pt>
                <c:pt idx="959">
                  <c:v>309.72055385338098</c:v>
                </c:pt>
                <c:pt idx="960">
                  <c:v>309.71023569656802</c:v>
                </c:pt>
                <c:pt idx="961">
                  <c:v>309.699920782687</c:v>
                </c:pt>
                <c:pt idx="962">
                  <c:v>309.68960468993299</c:v>
                </c:pt>
                <c:pt idx="963">
                  <c:v>309.67929104196998</c:v>
                </c:pt>
                <c:pt idx="964">
                  <c:v>309.66897706234198</c:v>
                </c:pt>
                <c:pt idx="965">
                  <c:v>309.65866544392401</c:v>
                </c:pt>
                <c:pt idx="966">
                  <c:v>309.64835372568899</c:v>
                </c:pt>
                <c:pt idx="967">
                  <c:v>309.64303465148203</c:v>
                </c:pt>
                <c:pt idx="968">
                  <c:v>309.63272768501997</c:v>
                </c:pt>
                <c:pt idx="969">
                  <c:v>309.62242102961397</c:v>
                </c:pt>
                <c:pt idx="970">
                  <c:v>309.61211171758799</c:v>
                </c:pt>
                <c:pt idx="971">
                  <c:v>309.60180470984699</c:v>
                </c:pt>
                <c:pt idx="972">
                  <c:v>309.59149922064898</c:v>
                </c:pt>
                <c:pt idx="973">
                  <c:v>309.58119510167</c:v>
                </c:pt>
                <c:pt idx="974">
                  <c:v>309.57088869650403</c:v>
                </c:pt>
                <c:pt idx="975">
                  <c:v>309.56058487893603</c:v>
                </c:pt>
                <c:pt idx="976">
                  <c:v>309.55027810119702</c:v>
                </c:pt>
                <c:pt idx="977">
                  <c:v>309.53997432461802</c:v>
                </c:pt>
                <c:pt idx="978">
                  <c:v>309.52967010895401</c:v>
                </c:pt>
                <c:pt idx="979">
                  <c:v>309.51936910643298</c:v>
                </c:pt>
                <c:pt idx="980">
                  <c:v>309.50906799292699</c:v>
                </c:pt>
                <c:pt idx="981">
                  <c:v>309.49876793795102</c:v>
                </c:pt>
                <c:pt idx="982">
                  <c:v>309.48846913368101</c:v>
                </c:pt>
                <c:pt idx="983">
                  <c:v>309.47817212029702</c:v>
                </c:pt>
                <c:pt idx="984">
                  <c:v>309.46787823220899</c:v>
                </c:pt>
                <c:pt idx="985">
                  <c:v>309.45758288068299</c:v>
                </c:pt>
                <c:pt idx="986">
                  <c:v>309.44728324789799</c:v>
                </c:pt>
                <c:pt idx="987">
                  <c:v>309.43698629028597</c:v>
                </c:pt>
                <c:pt idx="988">
                  <c:v>309.426687131319</c:v>
                </c:pt>
                <c:pt idx="989">
                  <c:v>309.41639212210902</c:v>
                </c:pt>
                <c:pt idx="990">
                  <c:v>309.40609517201</c:v>
                </c:pt>
                <c:pt idx="991">
                  <c:v>309.39579897026402</c:v>
                </c:pt>
                <c:pt idx="992">
                  <c:v>309.38550174931697</c:v>
                </c:pt>
                <c:pt idx="993">
                  <c:v>309.3752072163</c:v>
                </c:pt>
                <c:pt idx="994">
                  <c:v>309.36490950937701</c:v>
                </c:pt>
                <c:pt idx="995">
                  <c:v>309.35461428682697</c:v>
                </c:pt>
                <c:pt idx="996">
                  <c:v>309.34431843323898</c:v>
                </c:pt>
                <c:pt idx="997">
                  <c:v>309.33402225262199</c:v>
                </c:pt>
                <c:pt idx="998">
                  <c:v>309.32372680211</c:v>
                </c:pt>
                <c:pt idx="999">
                  <c:v>309.31343292552202</c:v>
                </c:pt>
                <c:pt idx="1000">
                  <c:v>309.30313834691202</c:v>
                </c:pt>
                <c:pt idx="1001">
                  <c:v>309.29284415913702</c:v>
                </c:pt>
                <c:pt idx="1002">
                  <c:v>309.28255060888102</c:v>
                </c:pt>
                <c:pt idx="1003">
                  <c:v>309.27225910714498</c:v>
                </c:pt>
                <c:pt idx="1004">
                  <c:v>309.26196537818799</c:v>
                </c:pt>
                <c:pt idx="1005">
                  <c:v>309.25167529763399</c:v>
                </c:pt>
                <c:pt idx="1006">
                  <c:v>309.24138303999803</c:v>
                </c:pt>
                <c:pt idx="1007">
                  <c:v>309.23109500310602</c:v>
                </c:pt>
                <c:pt idx="1008">
                  <c:v>309.220805310434</c:v>
                </c:pt>
                <c:pt idx="1009">
                  <c:v>309.21051738950501</c:v>
                </c:pt>
                <c:pt idx="1010">
                  <c:v>309.20022914018102</c:v>
                </c:pt>
                <c:pt idx="1011">
                  <c:v>309.189944923518</c:v>
                </c:pt>
                <c:pt idx="1012">
                  <c:v>309.17966078000597</c:v>
                </c:pt>
                <c:pt idx="1013">
                  <c:v>309.16937923330897</c:v>
                </c:pt>
                <c:pt idx="1014">
                  <c:v>309.15909201126198</c:v>
                </c:pt>
                <c:pt idx="1015">
                  <c:v>309.14880905483801</c:v>
                </c:pt>
                <c:pt idx="1016">
                  <c:v>309.138523523061</c:v>
                </c:pt>
                <c:pt idx="1017">
                  <c:v>309.12824041054301</c:v>
                </c:pt>
                <c:pt idx="1018">
                  <c:v>309.11795720718197</c:v>
                </c:pt>
                <c:pt idx="1019">
                  <c:v>309.10767723647098</c:v>
                </c:pt>
                <c:pt idx="1020">
                  <c:v>309.09739591455599</c:v>
                </c:pt>
                <c:pt idx="1021">
                  <c:v>309.08711707102498</c:v>
                </c:pt>
                <c:pt idx="1022">
                  <c:v>309.07683575316202</c:v>
                </c:pt>
                <c:pt idx="1023">
                  <c:v>309.06655801894499</c:v>
                </c:pt>
                <c:pt idx="1024">
                  <c:v>309.05627762211901</c:v>
                </c:pt>
                <c:pt idx="1025">
                  <c:v>309.04599877440899</c:v>
                </c:pt>
                <c:pt idx="1026">
                  <c:v>309.03571987464397</c:v>
                </c:pt>
                <c:pt idx="1027">
                  <c:v>309.02544310181298</c:v>
                </c:pt>
                <c:pt idx="1028">
                  <c:v>309.01516415269799</c:v>
                </c:pt>
                <c:pt idx="1029">
                  <c:v>309.00488708112601</c:v>
                </c:pt>
                <c:pt idx="1030">
                  <c:v>308.99460806322003</c:v>
                </c:pt>
                <c:pt idx="1031">
                  <c:v>308.98433168340802</c:v>
                </c:pt>
                <c:pt idx="1032">
                  <c:v>308.97405375617097</c:v>
                </c:pt>
                <c:pt idx="1033">
                  <c:v>308.96377873321097</c:v>
                </c:pt>
                <c:pt idx="1034">
                  <c:v>308.95350054984698</c:v>
                </c:pt>
                <c:pt idx="1035">
                  <c:v>308.94322550926501</c:v>
                </c:pt>
                <c:pt idx="1036">
                  <c:v>308.93765413940201</c:v>
                </c:pt>
                <c:pt idx="1037">
                  <c:v>308.92737856797697</c:v>
                </c:pt>
                <c:pt idx="1038">
                  <c:v>308.917104415278</c:v>
                </c:pt>
                <c:pt idx="1039">
                  <c:v>308.90683265812402</c:v>
                </c:pt>
                <c:pt idx="1040">
                  <c:v>308.89655807375198</c:v>
                </c:pt>
                <c:pt idx="1041">
                  <c:v>308.886286134145</c:v>
                </c:pt>
                <c:pt idx="1042">
                  <c:v>308.87601152621698</c:v>
                </c:pt>
                <c:pt idx="1043">
                  <c:v>308.865741056709</c:v>
                </c:pt>
                <c:pt idx="1044">
                  <c:v>308.85546713247498</c:v>
                </c:pt>
                <c:pt idx="1045">
                  <c:v>308.845197992549</c:v>
                </c:pt>
                <c:pt idx="1046">
                  <c:v>308.83492332950198</c:v>
                </c:pt>
                <c:pt idx="1047">
                  <c:v>308.82465333758</c:v>
                </c:pt>
                <c:pt idx="1048">
                  <c:v>308.81437969615303</c:v>
                </c:pt>
                <c:pt idx="1049">
                  <c:v>308.80410984269298</c:v>
                </c:pt>
                <c:pt idx="1050">
                  <c:v>308.79383755623701</c:v>
                </c:pt>
                <c:pt idx="1051">
                  <c:v>308.78356819618699</c:v>
                </c:pt>
                <c:pt idx="1052">
                  <c:v>308.77329671814601</c:v>
                </c:pt>
                <c:pt idx="1053">
                  <c:v>308.763029926108</c:v>
                </c:pt>
                <c:pt idx="1054">
                  <c:v>308.75276071610398</c:v>
                </c:pt>
                <c:pt idx="1055">
                  <c:v>308.74249368212099</c:v>
                </c:pt>
                <c:pt idx="1056">
                  <c:v>308.73222637735302</c:v>
                </c:pt>
                <c:pt idx="1057">
                  <c:v>308.72196230912999</c:v>
                </c:pt>
                <c:pt idx="1058">
                  <c:v>308.71169697313201</c:v>
                </c:pt>
                <c:pt idx="1059">
                  <c:v>308.70143377210201</c:v>
                </c:pt>
                <c:pt idx="1060">
                  <c:v>308.69116893461899</c:v>
                </c:pt>
                <c:pt idx="1061">
                  <c:v>308.68090780579303</c:v>
                </c:pt>
                <c:pt idx="1062">
                  <c:v>308.670643189994</c:v>
                </c:pt>
                <c:pt idx="1063">
                  <c:v>308.66038133429601</c:v>
                </c:pt>
                <c:pt idx="1064">
                  <c:v>308.650117901123</c:v>
                </c:pt>
                <c:pt idx="1065">
                  <c:v>308.63985994147703</c:v>
                </c:pt>
                <c:pt idx="1066">
                  <c:v>308.62961261191799</c:v>
                </c:pt>
                <c:pt idx="1067">
                  <c:v>308.61936248945102</c:v>
                </c:pt>
                <c:pt idx="1068">
                  <c:v>308.60911031478503</c:v>
                </c:pt>
                <c:pt idx="1069">
                  <c:v>308.59885710966802</c:v>
                </c:pt>
                <c:pt idx="1070">
                  <c:v>308.58859853539099</c:v>
                </c:pt>
                <c:pt idx="1071">
                  <c:v>308.57833791723101</c:v>
                </c:pt>
                <c:pt idx="1072">
                  <c:v>308.56807589206699</c:v>
                </c:pt>
                <c:pt idx="1073">
                  <c:v>308.55781182379798</c:v>
                </c:pt>
                <c:pt idx="1074">
                  <c:v>308.54754746536702</c:v>
                </c:pt>
                <c:pt idx="1075">
                  <c:v>308.53728267012099</c:v>
                </c:pt>
                <c:pt idx="1076">
                  <c:v>308.52701475727298</c:v>
                </c:pt>
                <c:pt idx="1077">
                  <c:v>308.51674815128501</c:v>
                </c:pt>
                <c:pt idx="1078">
                  <c:v>308.50647963818199</c:v>
                </c:pt>
                <c:pt idx="1079">
                  <c:v>308.49620793757299</c:v>
                </c:pt>
                <c:pt idx="1080">
                  <c:v>308.48593418149102</c:v>
                </c:pt>
                <c:pt idx="1081">
                  <c:v>308.475660283313</c:v>
                </c:pt>
                <c:pt idx="1082">
                  <c:v>308.46538334794599</c:v>
                </c:pt>
                <c:pt idx="1083">
                  <c:v>308.45510635887098</c:v>
                </c:pt>
                <c:pt idx="1084">
                  <c:v>308.444828247967</c:v>
                </c:pt>
                <c:pt idx="1085">
                  <c:v>308.43454850405902</c:v>
                </c:pt>
                <c:pt idx="1086">
                  <c:v>308.42426355647001</c:v>
                </c:pt>
                <c:pt idx="1087">
                  <c:v>308.41397894724099</c:v>
                </c:pt>
                <c:pt idx="1088">
                  <c:v>308.403692844087</c:v>
                </c:pt>
                <c:pt idx="1089">
                  <c:v>308.39340574586799</c:v>
                </c:pt>
                <c:pt idx="1090">
                  <c:v>308.38311920278699</c:v>
                </c:pt>
                <c:pt idx="1091">
                  <c:v>308.37283448255198</c:v>
                </c:pt>
                <c:pt idx="1092">
                  <c:v>308.36254384160702</c:v>
                </c:pt>
                <c:pt idx="1093">
                  <c:v>308.35225408623302</c:v>
                </c:pt>
                <c:pt idx="1094">
                  <c:v>308.34196165389</c:v>
                </c:pt>
                <c:pt idx="1095">
                  <c:v>308.33167047334098</c:v>
                </c:pt>
                <c:pt idx="1096">
                  <c:v>308.32137859454099</c:v>
                </c:pt>
                <c:pt idx="1097">
                  <c:v>308.311089007764</c:v>
                </c:pt>
                <c:pt idx="1098">
                  <c:v>308.30079776164899</c:v>
                </c:pt>
                <c:pt idx="1099">
                  <c:v>308.290509875738</c:v>
                </c:pt>
                <c:pt idx="1100">
                  <c:v>308.28021992817298</c:v>
                </c:pt>
                <c:pt idx="1101">
                  <c:v>308.26993059469402</c:v>
                </c:pt>
                <c:pt idx="1102">
                  <c:v>308.25964239116001</c:v>
                </c:pt>
                <c:pt idx="1103">
                  <c:v>308.24935531700203</c:v>
                </c:pt>
                <c:pt idx="1104">
                  <c:v>308.23906844599702</c:v>
                </c:pt>
                <c:pt idx="1105">
                  <c:v>308.23455333843998</c:v>
                </c:pt>
                <c:pt idx="1106">
                  <c:v>308.22427218546301</c:v>
                </c:pt>
                <c:pt idx="1107">
                  <c:v>308.21399427359597</c:v>
                </c:pt>
                <c:pt idx="1108">
                  <c:v>308.20370932152701</c:v>
                </c:pt>
                <c:pt idx="1109">
                  <c:v>308.19343151449101</c:v>
                </c:pt>
                <c:pt idx="1110">
                  <c:v>308.183153838593</c:v>
                </c:pt>
                <c:pt idx="1111">
                  <c:v>308.17287563942102</c:v>
                </c:pt>
                <c:pt idx="1112">
                  <c:v>308.162594616109</c:v>
                </c:pt>
                <c:pt idx="1113">
                  <c:v>308.15231963294099</c:v>
                </c:pt>
                <c:pt idx="1114">
                  <c:v>308.14204425127798</c:v>
                </c:pt>
                <c:pt idx="1115">
                  <c:v>308.13176889610401</c:v>
                </c:pt>
                <c:pt idx="1116">
                  <c:v>308.12149109995198</c:v>
                </c:pt>
                <c:pt idx="1117">
                  <c:v>308.11121217662202</c:v>
                </c:pt>
                <c:pt idx="1118">
                  <c:v>308.10092964354197</c:v>
                </c:pt>
                <c:pt idx="1119">
                  <c:v>308.090654284148</c:v>
                </c:pt>
                <c:pt idx="1120">
                  <c:v>308.08037736311002</c:v>
                </c:pt>
                <c:pt idx="1121">
                  <c:v>308.070101586931</c:v>
                </c:pt>
                <c:pt idx="1122">
                  <c:v>308.05982553331302</c:v>
                </c:pt>
                <c:pt idx="1123">
                  <c:v>308.04954730023798</c:v>
                </c:pt>
                <c:pt idx="1124">
                  <c:v>308.03926773092701</c:v>
                </c:pt>
                <c:pt idx="1125">
                  <c:v>308.028992331045</c:v>
                </c:pt>
                <c:pt idx="1126">
                  <c:v>308.01871873472999</c:v>
                </c:pt>
                <c:pt idx="1127">
                  <c:v>308.00844781261497</c:v>
                </c:pt>
                <c:pt idx="1128">
                  <c:v>307.99817412615499</c:v>
                </c:pt>
                <c:pt idx="1129">
                  <c:v>307.98789997944198</c:v>
                </c:pt>
                <c:pt idx="1130">
                  <c:v>307.97762261094198</c:v>
                </c:pt>
                <c:pt idx="1131">
                  <c:v>307.967351998298</c:v>
                </c:pt>
                <c:pt idx="1132">
                  <c:v>307.95708121552099</c:v>
                </c:pt>
                <c:pt idx="1133">
                  <c:v>307.94681213523501</c:v>
                </c:pt>
                <c:pt idx="1134">
                  <c:v>307.93654248746401</c:v>
                </c:pt>
                <c:pt idx="1135">
                  <c:v>307.92627081216699</c:v>
                </c:pt>
                <c:pt idx="1136">
                  <c:v>307.91599752136398</c:v>
                </c:pt>
                <c:pt idx="1137">
                  <c:v>307.90573047881702</c:v>
                </c:pt>
                <c:pt idx="1138">
                  <c:v>307.89546322760498</c:v>
                </c:pt>
                <c:pt idx="1139">
                  <c:v>307.88519593411098</c:v>
                </c:pt>
                <c:pt idx="1140">
                  <c:v>307.87492810908702</c:v>
                </c:pt>
                <c:pt idx="1141">
                  <c:v>307.864659870786</c:v>
                </c:pt>
                <c:pt idx="1142">
                  <c:v>307.85438816128101</c:v>
                </c:pt>
                <c:pt idx="1143">
                  <c:v>307.84412344777797</c:v>
                </c:pt>
                <c:pt idx="1144">
                  <c:v>307.83385860610002</c:v>
                </c:pt>
                <c:pt idx="1145">
                  <c:v>307.82359482703203</c:v>
                </c:pt>
                <c:pt idx="1146">
                  <c:v>307.81333096797198</c:v>
                </c:pt>
                <c:pt idx="1147">
                  <c:v>307.80306359531397</c:v>
                </c:pt>
                <c:pt idx="1148">
                  <c:v>307.79279574861698</c:v>
                </c:pt>
                <c:pt idx="1149">
                  <c:v>307.78253290097598</c:v>
                </c:pt>
                <c:pt idx="1150">
                  <c:v>307.77227187873098</c:v>
                </c:pt>
                <c:pt idx="1151">
                  <c:v>307.76201075312201</c:v>
                </c:pt>
                <c:pt idx="1152">
                  <c:v>307.751750216424</c:v>
                </c:pt>
                <c:pt idx="1153">
                  <c:v>307.74148748594899</c:v>
                </c:pt>
                <c:pt idx="1154">
                  <c:v>307.73122271809098</c:v>
                </c:pt>
                <c:pt idx="1155">
                  <c:v>307.72096305979602</c:v>
                </c:pt>
                <c:pt idx="1156">
                  <c:v>307.71070600264301</c:v>
                </c:pt>
                <c:pt idx="1157">
                  <c:v>307.70045057732102</c:v>
                </c:pt>
                <c:pt idx="1158">
                  <c:v>307.69019488370998</c:v>
                </c:pt>
                <c:pt idx="1159">
                  <c:v>307.67993544732201</c:v>
                </c:pt>
                <c:pt idx="1160">
                  <c:v>307.669675890664</c:v>
                </c:pt>
                <c:pt idx="1161">
                  <c:v>307.65942327109701</c:v>
                </c:pt>
                <c:pt idx="1162">
                  <c:v>307.64917149536501</c:v>
                </c:pt>
                <c:pt idx="1163">
                  <c:v>307.63891852665301</c:v>
                </c:pt>
                <c:pt idx="1164">
                  <c:v>307.62866436083698</c:v>
                </c:pt>
                <c:pt idx="1165">
                  <c:v>307.61840884114901</c:v>
                </c:pt>
                <c:pt idx="1166">
                  <c:v>307.60815139678601</c:v>
                </c:pt>
                <c:pt idx="1167">
                  <c:v>307.59789743439501</c:v>
                </c:pt>
                <c:pt idx="1168">
                  <c:v>307.58764588677298</c:v>
                </c:pt>
                <c:pt idx="1169">
                  <c:v>307.57739426674698</c:v>
                </c:pt>
                <c:pt idx="1170">
                  <c:v>307.56714111042498</c:v>
                </c:pt>
                <c:pt idx="1171">
                  <c:v>307.55688693914499</c:v>
                </c:pt>
                <c:pt idx="1172">
                  <c:v>307.546632678783</c:v>
                </c:pt>
                <c:pt idx="1173">
                  <c:v>307.53638265427401</c:v>
                </c:pt>
                <c:pt idx="1174">
                  <c:v>307.53370800342401</c:v>
                </c:pt>
                <c:pt idx="1175">
                  <c:v>307.52345768809602</c:v>
                </c:pt>
                <c:pt idx="1176">
                  <c:v>307.51321341522299</c:v>
                </c:pt>
                <c:pt idx="1177">
                  <c:v>307.50296745453801</c:v>
                </c:pt>
                <c:pt idx="1178">
                  <c:v>307.49271968299303</c:v>
                </c:pt>
                <c:pt idx="1179">
                  <c:v>307.482468872102</c:v>
                </c:pt>
                <c:pt idx="1180">
                  <c:v>307.47221887808399</c:v>
                </c:pt>
                <c:pt idx="1181">
                  <c:v>307.46196695361198</c:v>
                </c:pt>
                <c:pt idx="1182">
                  <c:v>307.45171683796099</c:v>
                </c:pt>
                <c:pt idx="1183">
                  <c:v>307.44146640847998</c:v>
                </c:pt>
                <c:pt idx="1184">
                  <c:v>307.43121537444699</c:v>
                </c:pt>
                <c:pt idx="1185">
                  <c:v>307.420966360769</c:v>
                </c:pt>
                <c:pt idx="1186">
                  <c:v>307.41071678414397</c:v>
                </c:pt>
                <c:pt idx="1187">
                  <c:v>307.400468934331</c:v>
                </c:pt>
                <c:pt idx="1188">
                  <c:v>307.39022266827101</c:v>
                </c:pt>
                <c:pt idx="1189">
                  <c:v>307.37997626367002</c:v>
                </c:pt>
                <c:pt idx="1190">
                  <c:v>307.36973004331799</c:v>
                </c:pt>
                <c:pt idx="1191">
                  <c:v>307.35948471761998</c:v>
                </c:pt>
                <c:pt idx="1192">
                  <c:v>307.34924043856898</c:v>
                </c:pt>
                <c:pt idx="1193">
                  <c:v>307.338997350466</c:v>
                </c:pt>
                <c:pt idx="1194">
                  <c:v>307.32875629901997</c:v>
                </c:pt>
                <c:pt idx="1195">
                  <c:v>307.31851865215702</c:v>
                </c:pt>
                <c:pt idx="1196">
                  <c:v>307.308282000801</c:v>
                </c:pt>
                <c:pt idx="1197">
                  <c:v>307.29804658747702</c:v>
                </c:pt>
                <c:pt idx="1198">
                  <c:v>307.28781690179301</c:v>
                </c:pt>
                <c:pt idx="1199">
                  <c:v>307.27758780200202</c:v>
                </c:pt>
                <c:pt idx="1200">
                  <c:v>307.26736635646103</c:v>
                </c:pt>
                <c:pt idx="1201">
                  <c:v>307.25714679256498</c:v>
                </c:pt>
                <c:pt idx="1202">
                  <c:v>307.24692637421703</c:v>
                </c:pt>
                <c:pt idx="1203">
                  <c:v>307.23670441851903</c:v>
                </c:pt>
                <c:pt idx="1204">
                  <c:v>307.226478491259</c:v>
                </c:pt>
                <c:pt idx="1205">
                  <c:v>307.21625970057499</c:v>
                </c:pt>
                <c:pt idx="1206">
                  <c:v>307.20603932471198</c:v>
                </c:pt>
                <c:pt idx="1207">
                  <c:v>307.19581458428001</c:v>
                </c:pt>
                <c:pt idx="1208">
                  <c:v>307.18558216532398</c:v>
                </c:pt>
                <c:pt idx="1209">
                  <c:v>307.17534881696503</c:v>
                </c:pt>
                <c:pt idx="1210">
                  <c:v>307.16511697157199</c:v>
                </c:pt>
                <c:pt idx="1211">
                  <c:v>307.15488356123899</c:v>
                </c:pt>
                <c:pt idx="1212">
                  <c:v>307.14465225187001</c:v>
                </c:pt>
                <c:pt idx="1213">
                  <c:v>307.13442055031402</c:v>
                </c:pt>
                <c:pt idx="1214">
                  <c:v>307.12418801430499</c:v>
                </c:pt>
                <c:pt idx="1215">
                  <c:v>307.11395634062097</c:v>
                </c:pt>
                <c:pt idx="1216">
                  <c:v>307.10372608698498</c:v>
                </c:pt>
                <c:pt idx="1217">
                  <c:v>307.09349549069401</c:v>
                </c:pt>
                <c:pt idx="1218">
                  <c:v>307.08326622173502</c:v>
                </c:pt>
                <c:pt idx="1219">
                  <c:v>307.07303701110197</c:v>
                </c:pt>
                <c:pt idx="1220">
                  <c:v>307.06280910647399</c:v>
                </c:pt>
                <c:pt idx="1221">
                  <c:v>307.05258179777098</c:v>
                </c:pt>
                <c:pt idx="1222">
                  <c:v>307.04235456786</c:v>
                </c:pt>
                <c:pt idx="1223">
                  <c:v>307.03212722372501</c:v>
                </c:pt>
                <c:pt idx="1224">
                  <c:v>307.021901720541</c:v>
                </c:pt>
                <c:pt idx="1225">
                  <c:v>307.011676309329</c:v>
                </c:pt>
                <c:pt idx="1226">
                  <c:v>307.001450366857</c:v>
                </c:pt>
                <c:pt idx="1227">
                  <c:v>306.99122799306798</c:v>
                </c:pt>
                <c:pt idx="1228">
                  <c:v>306.98100362327398</c:v>
                </c:pt>
                <c:pt idx="1229">
                  <c:v>306.97078119673898</c:v>
                </c:pt>
                <c:pt idx="1230">
                  <c:v>306.96055875698897</c:v>
                </c:pt>
                <c:pt idx="1231">
                  <c:v>306.95033820670801</c:v>
                </c:pt>
                <c:pt idx="1232">
                  <c:v>306.94011740820798</c:v>
                </c:pt>
                <c:pt idx="1233">
                  <c:v>306.929898106233</c:v>
                </c:pt>
                <c:pt idx="1234">
                  <c:v>306.91967883905301</c:v>
                </c:pt>
                <c:pt idx="1235">
                  <c:v>306.90945951289399</c:v>
                </c:pt>
                <c:pt idx="1236">
                  <c:v>306.89924089537101</c:v>
                </c:pt>
                <c:pt idx="1237">
                  <c:v>306.88902379859201</c:v>
                </c:pt>
                <c:pt idx="1238">
                  <c:v>306.878807115413</c:v>
                </c:pt>
                <c:pt idx="1239">
                  <c:v>306.86859166778601</c:v>
                </c:pt>
                <c:pt idx="1240">
                  <c:v>306.85837795874397</c:v>
                </c:pt>
                <c:pt idx="1241">
                  <c:v>306.84816306436801</c:v>
                </c:pt>
                <c:pt idx="1242">
                  <c:v>306.837948471674</c:v>
                </c:pt>
                <c:pt idx="1243">
                  <c:v>306.83523686908597</c:v>
                </c:pt>
                <c:pt idx="1244">
                  <c:v>306.82502465827798</c:v>
                </c:pt>
                <c:pt idx="1245">
                  <c:v>306.81480810473897</c:v>
                </c:pt>
                <c:pt idx="1246">
                  <c:v>306.80460039414299</c:v>
                </c:pt>
                <c:pt idx="1247">
                  <c:v>306.794396370458</c:v>
                </c:pt>
                <c:pt idx="1248">
                  <c:v>306.78419558154297</c:v>
                </c:pt>
                <c:pt idx="1249">
                  <c:v>306.77399687597301</c:v>
                </c:pt>
                <c:pt idx="1250">
                  <c:v>306.76379844574899</c:v>
                </c:pt>
                <c:pt idx="1251">
                  <c:v>306.75360231548399</c:v>
                </c:pt>
                <c:pt idx="1252">
                  <c:v>306.74340914033002</c:v>
                </c:pt>
                <c:pt idx="1253">
                  <c:v>306.733208658656</c:v>
                </c:pt>
                <c:pt idx="1254">
                  <c:v>306.72301280421198</c:v>
                </c:pt>
                <c:pt idx="1255">
                  <c:v>306.71281634395399</c:v>
                </c:pt>
                <c:pt idx="1256">
                  <c:v>306.70262403580699</c:v>
                </c:pt>
                <c:pt idx="1257">
                  <c:v>306.69242620728198</c:v>
                </c:pt>
                <c:pt idx="1258">
                  <c:v>306.68223062283698</c:v>
                </c:pt>
                <c:pt idx="1259">
                  <c:v>306.67203652116098</c:v>
                </c:pt>
                <c:pt idx="1260">
                  <c:v>306.66184600470302</c:v>
                </c:pt>
                <c:pt idx="1261">
                  <c:v>306.65165116548098</c:v>
                </c:pt>
                <c:pt idx="1262">
                  <c:v>306.64145897595199</c:v>
                </c:pt>
                <c:pt idx="1263">
                  <c:v>306.63126595646298</c:v>
                </c:pt>
                <c:pt idx="1264">
                  <c:v>306.62107673116202</c:v>
                </c:pt>
                <c:pt idx="1265">
                  <c:v>306.610884085458</c:v>
                </c:pt>
                <c:pt idx="1266">
                  <c:v>306.600693153782</c:v>
                </c:pt>
                <c:pt idx="1267">
                  <c:v>306.59050469714401</c:v>
                </c:pt>
                <c:pt idx="1268">
                  <c:v>306.58032057082801</c:v>
                </c:pt>
                <c:pt idx="1269">
                  <c:v>306.57012846883703</c:v>
                </c:pt>
                <c:pt idx="1270">
                  <c:v>306.55993914858999</c:v>
                </c:pt>
                <c:pt idx="1271">
                  <c:v>306.54975038557001</c:v>
                </c:pt>
                <c:pt idx="1272">
                  <c:v>306.53956595289299</c:v>
                </c:pt>
                <c:pt idx="1273">
                  <c:v>306.529376878275</c:v>
                </c:pt>
                <c:pt idx="1274">
                  <c:v>306.51918696503901</c:v>
                </c:pt>
                <c:pt idx="1275">
                  <c:v>306.50899990925802</c:v>
                </c:pt>
                <c:pt idx="1276">
                  <c:v>306.49881334954102</c:v>
                </c:pt>
                <c:pt idx="1277">
                  <c:v>306.488624182021</c:v>
                </c:pt>
                <c:pt idx="1278">
                  <c:v>306.47843408454099</c:v>
                </c:pt>
                <c:pt idx="1279">
                  <c:v>306.468243415953</c:v>
                </c:pt>
                <c:pt idx="1280">
                  <c:v>306.45805826292502</c:v>
                </c:pt>
                <c:pt idx="1281">
                  <c:v>306.447868799025</c:v>
                </c:pt>
                <c:pt idx="1282">
                  <c:v>306.43767902079497</c:v>
                </c:pt>
                <c:pt idx="1283">
                  <c:v>306.42749180208602</c:v>
                </c:pt>
                <c:pt idx="1284">
                  <c:v>306.41730911504197</c:v>
                </c:pt>
                <c:pt idx="1285">
                  <c:v>306.40712207725801</c:v>
                </c:pt>
                <c:pt idx="1286">
                  <c:v>306.39693553132201</c:v>
                </c:pt>
                <c:pt idx="1287">
                  <c:v>306.38674856228999</c:v>
                </c:pt>
                <c:pt idx="1288">
                  <c:v>306.37656647901201</c:v>
                </c:pt>
                <c:pt idx="1289">
                  <c:v>306.36638132056999</c:v>
                </c:pt>
                <c:pt idx="1290">
                  <c:v>306.35619750998501</c:v>
                </c:pt>
                <c:pt idx="1291">
                  <c:v>306.34601548647601</c:v>
                </c:pt>
                <c:pt idx="1292">
                  <c:v>306.335835568785</c:v>
                </c:pt>
                <c:pt idx="1293">
                  <c:v>306.32565393263701</c:v>
                </c:pt>
                <c:pt idx="1294">
                  <c:v>306.31547294797701</c:v>
                </c:pt>
                <c:pt idx="1295">
                  <c:v>306.305296718161</c:v>
                </c:pt>
                <c:pt idx="1296">
                  <c:v>306.29512355343701</c:v>
                </c:pt>
                <c:pt idx="1297">
                  <c:v>306.284946840033</c:v>
                </c:pt>
                <c:pt idx="1298">
                  <c:v>306.27477343699201</c:v>
                </c:pt>
                <c:pt idx="1299">
                  <c:v>306.26460209640697</c:v>
                </c:pt>
                <c:pt idx="1300">
                  <c:v>306.25443441002699</c:v>
                </c:pt>
                <c:pt idx="1301">
                  <c:v>306.24425814869301</c:v>
                </c:pt>
                <c:pt idx="1302">
                  <c:v>306.23408020386</c:v>
                </c:pt>
                <c:pt idx="1303">
                  <c:v>306.22390519047599</c:v>
                </c:pt>
                <c:pt idx="1304">
                  <c:v>306.21373322085998</c:v>
                </c:pt>
                <c:pt idx="1305">
                  <c:v>306.20355634179998</c:v>
                </c:pt>
                <c:pt idx="1306">
                  <c:v>306.19338032662898</c:v>
                </c:pt>
                <c:pt idx="1307">
                  <c:v>306.18320744629398</c:v>
                </c:pt>
                <c:pt idx="1308">
                  <c:v>306.173036272535</c:v>
                </c:pt>
                <c:pt idx="1309">
                  <c:v>306.16286022481802</c:v>
                </c:pt>
                <c:pt idx="1310">
                  <c:v>306.15268672886299</c:v>
                </c:pt>
                <c:pt idx="1311">
                  <c:v>306.14251428529298</c:v>
                </c:pt>
                <c:pt idx="1312">
                  <c:v>306.13916654846901</c:v>
                </c:pt>
                <c:pt idx="1313">
                  <c:v>306.12899414964198</c:v>
                </c:pt>
                <c:pt idx="1314">
                  <c:v>306.11882451440101</c:v>
                </c:pt>
                <c:pt idx="1315">
                  <c:v>306.108659714059</c:v>
                </c:pt>
                <c:pt idx="1316">
                  <c:v>306.09850028152999</c:v>
                </c:pt>
                <c:pt idx="1317">
                  <c:v>306.08833617772399</c:v>
                </c:pt>
                <c:pt idx="1318">
                  <c:v>306.07817281276402</c:v>
                </c:pt>
                <c:pt idx="1319">
                  <c:v>306.06800641337202</c:v>
                </c:pt>
                <c:pt idx="1320">
                  <c:v>306.05784169867502</c:v>
                </c:pt>
                <c:pt idx="1321">
                  <c:v>306.04767199826199</c:v>
                </c:pt>
                <c:pt idx="1322">
                  <c:v>306.03750639570899</c:v>
                </c:pt>
                <c:pt idx="1323">
                  <c:v>306.02733598750098</c:v>
                </c:pt>
                <c:pt idx="1324">
                  <c:v>306.01716901849699</c:v>
                </c:pt>
                <c:pt idx="1325">
                  <c:v>306.00699895084398</c:v>
                </c:pt>
                <c:pt idx="1326">
                  <c:v>305.99683275595999</c:v>
                </c:pt>
                <c:pt idx="1327">
                  <c:v>305.98666296475</c:v>
                </c:pt>
                <c:pt idx="1328">
                  <c:v>305.97649721345601</c:v>
                </c:pt>
                <c:pt idx="1329">
                  <c:v>305.966326985965</c:v>
                </c:pt>
                <c:pt idx="1330">
                  <c:v>305.956163627259</c:v>
                </c:pt>
                <c:pt idx="1331">
                  <c:v>305.94599521929899</c:v>
                </c:pt>
                <c:pt idx="1332">
                  <c:v>305.93583183808602</c:v>
                </c:pt>
                <c:pt idx="1333">
                  <c:v>305.925665442759</c:v>
                </c:pt>
                <c:pt idx="1334">
                  <c:v>305.915504295885</c:v>
                </c:pt>
                <c:pt idx="1335">
                  <c:v>305.90534230299301</c:v>
                </c:pt>
                <c:pt idx="1336">
                  <c:v>305.89518378561303</c:v>
                </c:pt>
                <c:pt idx="1337">
                  <c:v>305.88502298766502</c:v>
                </c:pt>
                <c:pt idx="1338">
                  <c:v>305.87486391033099</c:v>
                </c:pt>
                <c:pt idx="1339">
                  <c:v>305.86470049736499</c:v>
                </c:pt>
                <c:pt idx="1340">
                  <c:v>305.85454276042799</c:v>
                </c:pt>
                <c:pt idx="1341">
                  <c:v>305.84438088190399</c:v>
                </c:pt>
                <c:pt idx="1342">
                  <c:v>305.834225789149</c:v>
                </c:pt>
                <c:pt idx="1343">
                  <c:v>305.82406600638501</c:v>
                </c:pt>
                <c:pt idx="1344">
                  <c:v>305.81391260483298</c:v>
                </c:pt>
                <c:pt idx="1345">
                  <c:v>305.80375838108102</c:v>
                </c:pt>
                <c:pt idx="1346">
                  <c:v>305.79360946280298</c:v>
                </c:pt>
                <c:pt idx="1347">
                  <c:v>305.78345799412102</c:v>
                </c:pt>
                <c:pt idx="1348">
                  <c:v>305.77331204763499</c:v>
                </c:pt>
                <c:pt idx="1349">
                  <c:v>305.76316215492602</c:v>
                </c:pt>
                <c:pt idx="1350">
                  <c:v>305.753019599813</c:v>
                </c:pt>
                <c:pt idx="1351">
                  <c:v>305.74287524507298</c:v>
                </c:pt>
                <c:pt idx="1352">
                  <c:v>305.73273089293701</c:v>
                </c:pt>
                <c:pt idx="1353">
                  <c:v>305.722582414577</c:v>
                </c:pt>
                <c:pt idx="1354">
                  <c:v>305.71243722581403</c:v>
                </c:pt>
                <c:pt idx="1355">
                  <c:v>305.702288302954</c:v>
                </c:pt>
                <c:pt idx="1356">
                  <c:v>305.69213944167097</c:v>
                </c:pt>
                <c:pt idx="1357">
                  <c:v>305.68198646889999</c:v>
                </c:pt>
                <c:pt idx="1358">
                  <c:v>305.67183783817302</c:v>
                </c:pt>
                <c:pt idx="1359">
                  <c:v>305.66168484228803</c:v>
                </c:pt>
                <c:pt idx="1360">
                  <c:v>305.65153383473802</c:v>
                </c:pt>
                <c:pt idx="1361">
                  <c:v>305.64138201084</c:v>
                </c:pt>
                <c:pt idx="1362">
                  <c:v>305.63123320805602</c:v>
                </c:pt>
                <c:pt idx="1363">
                  <c:v>305.62108319663702</c:v>
                </c:pt>
                <c:pt idx="1364">
                  <c:v>305.610934788088</c:v>
                </c:pt>
                <c:pt idx="1365">
                  <c:v>305.600786161901</c:v>
                </c:pt>
                <c:pt idx="1366">
                  <c:v>305.590638984343</c:v>
                </c:pt>
                <c:pt idx="1367">
                  <c:v>305.58048902231201</c:v>
                </c:pt>
                <c:pt idx="1368">
                  <c:v>305.57034149963698</c:v>
                </c:pt>
                <c:pt idx="1369">
                  <c:v>305.56019347662999</c:v>
                </c:pt>
                <c:pt idx="1370">
                  <c:v>305.55004741365298</c:v>
                </c:pt>
                <c:pt idx="1371">
                  <c:v>305.53990103332097</c:v>
                </c:pt>
                <c:pt idx="1372">
                  <c:v>305.52975585940902</c:v>
                </c:pt>
                <c:pt idx="1373">
                  <c:v>305.51961157548101</c:v>
                </c:pt>
                <c:pt idx="1374">
                  <c:v>305.50946790924502</c:v>
                </c:pt>
                <c:pt idx="1375">
                  <c:v>305.49932461919599</c:v>
                </c:pt>
                <c:pt idx="1376">
                  <c:v>305.48918337215798</c:v>
                </c:pt>
                <c:pt idx="1377">
                  <c:v>305.47904081637699</c:v>
                </c:pt>
                <c:pt idx="1378">
                  <c:v>305.46889971477202</c:v>
                </c:pt>
                <c:pt idx="1379">
                  <c:v>305.45875852505498</c:v>
                </c:pt>
                <c:pt idx="1380">
                  <c:v>305.44861997349199</c:v>
                </c:pt>
                <c:pt idx="1381">
                  <c:v>305.44535599564199</c:v>
                </c:pt>
                <c:pt idx="1382">
                  <c:v>305.43521574037499</c:v>
                </c:pt>
                <c:pt idx="1383">
                  <c:v>305.42507442588698</c:v>
                </c:pt>
                <c:pt idx="1384">
                  <c:v>305.41493537919001</c:v>
                </c:pt>
                <c:pt idx="1385">
                  <c:v>305.40479941257001</c:v>
                </c:pt>
                <c:pt idx="1386">
                  <c:v>305.39466610785001</c:v>
                </c:pt>
                <c:pt idx="1387">
                  <c:v>305.384531834901</c:v>
                </c:pt>
                <c:pt idx="1388">
                  <c:v>305.37440366760899</c:v>
                </c:pt>
                <c:pt idx="1389">
                  <c:v>305.36426818320899</c:v>
                </c:pt>
                <c:pt idx="1390">
                  <c:v>305.35413926746099</c:v>
                </c:pt>
                <c:pt idx="1391">
                  <c:v>305.34401297475102</c:v>
                </c:pt>
                <c:pt idx="1392">
                  <c:v>305.33388934027698</c:v>
                </c:pt>
                <c:pt idx="1393">
                  <c:v>305.323762754212</c:v>
                </c:pt>
                <c:pt idx="1394">
                  <c:v>305.31364040844801</c:v>
                </c:pt>
                <c:pt idx="1395">
                  <c:v>305.303513610957</c:v>
                </c:pt>
                <c:pt idx="1396">
                  <c:v>305.29339057439699</c:v>
                </c:pt>
                <c:pt idx="1397">
                  <c:v>305.28325949590499</c:v>
                </c:pt>
                <c:pt idx="1398">
                  <c:v>305.27313146399501</c:v>
                </c:pt>
                <c:pt idx="1399">
                  <c:v>305.26300554688999</c:v>
                </c:pt>
                <c:pt idx="1400">
                  <c:v>305.25288515659901</c:v>
                </c:pt>
                <c:pt idx="1401">
                  <c:v>305.24275796827999</c:v>
                </c:pt>
                <c:pt idx="1402">
                  <c:v>305.23262818671901</c:v>
                </c:pt>
                <c:pt idx="1403">
                  <c:v>305.22249901847402</c:v>
                </c:pt>
                <c:pt idx="1404">
                  <c:v>305.21237557219598</c:v>
                </c:pt>
                <c:pt idx="1405">
                  <c:v>305.20224825653298</c:v>
                </c:pt>
                <c:pt idx="1406">
                  <c:v>305.19212232865402</c:v>
                </c:pt>
                <c:pt idx="1407">
                  <c:v>305.18199795878098</c:v>
                </c:pt>
                <c:pt idx="1408">
                  <c:v>305.17187939573398</c:v>
                </c:pt>
                <c:pt idx="1409">
                  <c:v>305.161754448453</c:v>
                </c:pt>
                <c:pt idx="1410">
                  <c:v>305.15163224791797</c:v>
                </c:pt>
                <c:pt idx="1411">
                  <c:v>305.14150940327499</c:v>
                </c:pt>
                <c:pt idx="1412">
                  <c:v>305.13139302473002</c:v>
                </c:pt>
                <c:pt idx="1413">
                  <c:v>305.121270875275</c:v>
                </c:pt>
                <c:pt idx="1414">
                  <c:v>305.11115109942801</c:v>
                </c:pt>
                <c:pt idx="1415">
                  <c:v>305.10103236798398</c:v>
                </c:pt>
                <c:pt idx="1416">
                  <c:v>305.09091738627802</c:v>
                </c:pt>
                <c:pt idx="1417">
                  <c:v>305.08079669803197</c:v>
                </c:pt>
                <c:pt idx="1418">
                  <c:v>305.070680322079</c:v>
                </c:pt>
                <c:pt idx="1419">
                  <c:v>305.06056253419399</c:v>
                </c:pt>
                <c:pt idx="1420">
                  <c:v>305.05045147995298</c:v>
                </c:pt>
                <c:pt idx="1421">
                  <c:v>305.04033411920602</c:v>
                </c:pt>
                <c:pt idx="1422">
                  <c:v>305.03021943859397</c:v>
                </c:pt>
                <c:pt idx="1423">
                  <c:v>305.02010397298602</c:v>
                </c:pt>
                <c:pt idx="1424">
                  <c:v>305.00999576542199</c:v>
                </c:pt>
                <c:pt idx="1425">
                  <c:v>304.99987991139301</c:v>
                </c:pt>
                <c:pt idx="1426">
                  <c:v>304.98976559618001</c:v>
                </c:pt>
                <c:pt idx="1427">
                  <c:v>304.97965131244098</c:v>
                </c:pt>
                <c:pt idx="1428">
                  <c:v>304.96954202657503</c:v>
                </c:pt>
                <c:pt idx="1429">
                  <c:v>304.95942805993201</c:v>
                </c:pt>
                <c:pt idx="1430">
                  <c:v>304.94931673075098</c:v>
                </c:pt>
                <c:pt idx="1431">
                  <c:v>304.93920493767001</c:v>
                </c:pt>
                <c:pt idx="1432">
                  <c:v>304.92909692473302</c:v>
                </c:pt>
                <c:pt idx="1433">
                  <c:v>304.91898445457798</c:v>
                </c:pt>
                <c:pt idx="1434">
                  <c:v>304.90887347828698</c:v>
                </c:pt>
                <c:pt idx="1435">
                  <c:v>304.89876297917698</c:v>
                </c:pt>
                <c:pt idx="1436">
                  <c:v>304.88865541106901</c:v>
                </c:pt>
                <c:pt idx="1437">
                  <c:v>304.87854733445198</c:v>
                </c:pt>
                <c:pt idx="1438">
                  <c:v>304.86843719777301</c:v>
                </c:pt>
                <c:pt idx="1439">
                  <c:v>304.85832813096403</c:v>
                </c:pt>
                <c:pt idx="1440">
                  <c:v>304.848222758747</c:v>
                </c:pt>
                <c:pt idx="1441">
                  <c:v>304.83811411743</c:v>
                </c:pt>
                <c:pt idx="1442">
                  <c:v>304.82800585458</c:v>
                </c:pt>
                <c:pt idx="1443">
                  <c:v>304.81790124433201</c:v>
                </c:pt>
                <c:pt idx="1444">
                  <c:v>304.80780062925299</c:v>
                </c:pt>
                <c:pt idx="1445">
                  <c:v>304.79769517407198</c:v>
                </c:pt>
                <c:pt idx="1446">
                  <c:v>304.78759006436798</c:v>
                </c:pt>
                <c:pt idx="1447">
                  <c:v>304.77748511799501</c:v>
                </c:pt>
                <c:pt idx="1448">
                  <c:v>304.767384789684</c:v>
                </c:pt>
                <c:pt idx="1449">
                  <c:v>304.75728003770797</c:v>
                </c:pt>
                <c:pt idx="1450">
                  <c:v>304.75387448132602</c:v>
                </c:pt>
                <c:pt idx="1451">
                  <c:v>304.74377105837402</c:v>
                </c:pt>
                <c:pt idx="1452">
                  <c:v>304.733677067374</c:v>
                </c:pt>
                <c:pt idx="1453">
                  <c:v>304.72358439297801</c:v>
                </c:pt>
                <c:pt idx="1454">
                  <c:v>304.71349220667003</c:v>
                </c:pt>
                <c:pt idx="1455">
                  <c:v>304.70339879964399</c:v>
                </c:pt>
                <c:pt idx="1456">
                  <c:v>304.693306862398</c:v>
                </c:pt>
                <c:pt idx="1457">
                  <c:v>304.68321238403399</c:v>
                </c:pt>
                <c:pt idx="1458">
                  <c:v>304.67312070701001</c:v>
                </c:pt>
                <c:pt idx="1459">
                  <c:v>304.66302653089201</c:v>
                </c:pt>
                <c:pt idx="1460">
                  <c:v>304.65293581642902</c:v>
                </c:pt>
                <c:pt idx="1461">
                  <c:v>304.64284215485202</c:v>
                </c:pt>
                <c:pt idx="1462">
                  <c:v>304.63275444976603</c:v>
                </c:pt>
                <c:pt idx="1463">
                  <c:v>304.62266289163802</c:v>
                </c:pt>
                <c:pt idx="1464">
                  <c:v>304.61257243070003</c:v>
                </c:pt>
                <c:pt idx="1465">
                  <c:v>304.60247726950502</c:v>
                </c:pt>
                <c:pt idx="1466">
                  <c:v>304.592387136083</c:v>
                </c:pt>
                <c:pt idx="1467">
                  <c:v>304.58229190250199</c:v>
                </c:pt>
                <c:pt idx="1468">
                  <c:v>304.572202152258</c:v>
                </c:pt>
                <c:pt idx="1469">
                  <c:v>304.56210598430698</c:v>
                </c:pt>
                <c:pt idx="1470">
                  <c:v>304.55201548930802</c:v>
                </c:pt>
                <c:pt idx="1471">
                  <c:v>304.54192113548902</c:v>
                </c:pt>
                <c:pt idx="1472">
                  <c:v>304.53183135529298</c:v>
                </c:pt>
                <c:pt idx="1473">
                  <c:v>304.521738807124</c:v>
                </c:pt>
                <c:pt idx="1474">
                  <c:v>304.511649271284</c:v>
                </c:pt>
                <c:pt idx="1475">
                  <c:v>304.50155881801101</c:v>
                </c:pt>
                <c:pt idx="1476">
                  <c:v>304.49147779352501</c:v>
                </c:pt>
                <c:pt idx="1477">
                  <c:v>304.48139091534102</c:v>
                </c:pt>
                <c:pt idx="1478">
                  <c:v>304.471311255925</c:v>
                </c:pt>
                <c:pt idx="1479">
                  <c:v>304.46122460814303</c:v>
                </c:pt>
                <c:pt idx="1480">
                  <c:v>304.45114968464998</c:v>
                </c:pt>
                <c:pt idx="1481">
                  <c:v>304.44106528215201</c:v>
                </c:pt>
                <c:pt idx="1482">
                  <c:v>304.430987242752</c:v>
                </c:pt>
                <c:pt idx="1483">
                  <c:v>304.42090478167398</c:v>
                </c:pt>
                <c:pt idx="1484">
                  <c:v>304.41082323044998</c:v>
                </c:pt>
                <c:pt idx="1485">
                  <c:v>304.40073626853098</c:v>
                </c:pt>
                <c:pt idx="1486">
                  <c:v>304.39065595888798</c:v>
                </c:pt>
                <c:pt idx="1487">
                  <c:v>304.38056816096503</c:v>
                </c:pt>
                <c:pt idx="1488">
                  <c:v>304.37048733164602</c:v>
                </c:pt>
                <c:pt idx="1489">
                  <c:v>304.360401777297</c:v>
                </c:pt>
                <c:pt idx="1490">
                  <c:v>304.35032168713502</c:v>
                </c:pt>
                <c:pt idx="1491">
                  <c:v>304.340237834395</c:v>
                </c:pt>
                <c:pt idx="1492">
                  <c:v>304.330160783221</c:v>
                </c:pt>
                <c:pt idx="1493">
                  <c:v>304.32007823986498</c:v>
                </c:pt>
                <c:pt idx="1494">
                  <c:v>304.310000846143</c:v>
                </c:pt>
                <c:pt idx="1495">
                  <c:v>304.29991964521003</c:v>
                </c:pt>
                <c:pt idx="1496">
                  <c:v>304.28984471012802</c:v>
                </c:pt>
                <c:pt idx="1497">
                  <c:v>304.27976542016199</c:v>
                </c:pt>
                <c:pt idx="1498">
                  <c:v>304.26969273313</c:v>
                </c:pt>
                <c:pt idx="1499">
                  <c:v>304.259618411318</c:v>
                </c:pt>
                <c:pt idx="1500">
                  <c:v>304.24954994514098</c:v>
                </c:pt>
                <c:pt idx="1501">
                  <c:v>304.23947776504201</c:v>
                </c:pt>
                <c:pt idx="1502">
                  <c:v>304.22940833618702</c:v>
                </c:pt>
                <c:pt idx="1503">
                  <c:v>304.21933481927198</c:v>
                </c:pt>
                <c:pt idx="1504">
                  <c:v>304.20926662223201</c:v>
                </c:pt>
                <c:pt idx="1505">
                  <c:v>304.19919830434901</c:v>
                </c:pt>
                <c:pt idx="1506">
                  <c:v>304.18913293324101</c:v>
                </c:pt>
                <c:pt idx="1507">
                  <c:v>304.17906284351199</c:v>
                </c:pt>
                <c:pt idx="1508">
                  <c:v>304.16899950195199</c:v>
                </c:pt>
                <c:pt idx="1509">
                  <c:v>304.15893061205003</c:v>
                </c:pt>
                <c:pt idx="1510">
                  <c:v>304.148868288372</c:v>
                </c:pt>
                <c:pt idx="1511">
                  <c:v>304.138802381755</c:v>
                </c:pt>
                <c:pt idx="1512">
                  <c:v>304.128739778034</c:v>
                </c:pt>
                <c:pt idx="1513">
                  <c:v>304.11867268747</c:v>
                </c:pt>
                <c:pt idx="1514">
                  <c:v>304.108613230076</c:v>
                </c:pt>
                <c:pt idx="1515">
                  <c:v>304.09854870860499</c:v>
                </c:pt>
                <c:pt idx="1516">
                  <c:v>304.08848883654701</c:v>
                </c:pt>
                <c:pt idx="1517">
                  <c:v>304.07842283935599</c:v>
                </c:pt>
                <c:pt idx="1518">
                  <c:v>304.06836175297701</c:v>
                </c:pt>
                <c:pt idx="1519">
                  <c:v>304.064958924574</c:v>
                </c:pt>
                <c:pt idx="1520">
                  <c:v>304.05489957027402</c:v>
                </c:pt>
                <c:pt idx="1521">
                  <c:v>304.04483252773099</c:v>
                </c:pt>
                <c:pt idx="1522">
                  <c:v>304.03477027973503</c:v>
                </c:pt>
                <c:pt idx="1523">
                  <c:v>304.02470474391299</c:v>
                </c:pt>
                <c:pt idx="1524">
                  <c:v>304.014647170692</c:v>
                </c:pt>
                <c:pt idx="1525">
                  <c:v>304.00458817115401</c:v>
                </c:pt>
                <c:pt idx="1526">
                  <c:v>303.99453521005199</c:v>
                </c:pt>
                <c:pt idx="1527">
                  <c:v>303.98447576562597</c:v>
                </c:pt>
                <c:pt idx="1528">
                  <c:v>303.97442292559998</c:v>
                </c:pt>
                <c:pt idx="1529">
                  <c:v>303.96436763491101</c:v>
                </c:pt>
                <c:pt idx="1530">
                  <c:v>303.95431871126499</c:v>
                </c:pt>
                <c:pt idx="1531">
                  <c:v>303.94426151390599</c:v>
                </c:pt>
                <c:pt idx="1532">
                  <c:v>303.93420937183703</c:v>
                </c:pt>
                <c:pt idx="1533">
                  <c:v>303.92415385715998</c:v>
                </c:pt>
                <c:pt idx="1534">
                  <c:v>303.91410619343901</c:v>
                </c:pt>
                <c:pt idx="1535">
                  <c:v>303.90404994569701</c:v>
                </c:pt>
                <c:pt idx="1536">
                  <c:v>303.89399874184699</c:v>
                </c:pt>
                <c:pt idx="1537">
                  <c:v>303.883946186515</c:v>
                </c:pt>
                <c:pt idx="1538">
                  <c:v>303.873900813479</c:v>
                </c:pt>
                <c:pt idx="1539">
                  <c:v>303.86385040689601</c:v>
                </c:pt>
                <c:pt idx="1540">
                  <c:v>303.85380502207602</c:v>
                </c:pt>
                <c:pt idx="1541">
                  <c:v>303.843758910242</c:v>
                </c:pt>
                <c:pt idx="1542">
                  <c:v>303.83372046246598</c:v>
                </c:pt>
                <c:pt idx="1543">
                  <c:v>303.82367634945001</c:v>
                </c:pt>
                <c:pt idx="1544">
                  <c:v>303.81363971494</c:v>
                </c:pt>
                <c:pt idx="1545">
                  <c:v>303.803593203746</c:v>
                </c:pt>
                <c:pt idx="1546">
                  <c:v>303.79355261810798</c:v>
                </c:pt>
                <c:pt idx="1547">
                  <c:v>303.78350277598298</c:v>
                </c:pt>
                <c:pt idx="1548">
                  <c:v>303.77345759825999</c:v>
                </c:pt>
                <c:pt idx="1549">
                  <c:v>303.76341235462399</c:v>
                </c:pt>
                <c:pt idx="1550">
                  <c:v>303.75337282346402</c:v>
                </c:pt>
                <c:pt idx="1551">
                  <c:v>303.74332498896501</c:v>
                </c:pt>
                <c:pt idx="1552">
                  <c:v>303.73328350023297</c:v>
                </c:pt>
                <c:pt idx="1553">
                  <c:v>303.72324102472101</c:v>
                </c:pt>
                <c:pt idx="1554">
                  <c:v>303.713204802078</c:v>
                </c:pt>
                <c:pt idx="1555">
                  <c:v>303.70316120452799</c:v>
                </c:pt>
                <c:pt idx="1556">
                  <c:v>303.69312021600001</c:v>
                </c:pt>
                <c:pt idx="1557">
                  <c:v>303.68307915540697</c:v>
                </c:pt>
                <c:pt idx="1558">
                  <c:v>303.673046091034</c:v>
                </c:pt>
                <c:pt idx="1559">
                  <c:v>303.66300382504397</c:v>
                </c:pt>
                <c:pt idx="1560">
                  <c:v>303.65297074501501</c:v>
                </c:pt>
                <c:pt idx="1561">
                  <c:v>303.64293559002402</c:v>
                </c:pt>
                <c:pt idx="1562">
                  <c:v>303.63290600121297</c:v>
                </c:pt>
                <c:pt idx="1563">
                  <c:v>303.62286517468601</c:v>
                </c:pt>
                <c:pt idx="1564">
                  <c:v>303.61283024565199</c:v>
                </c:pt>
                <c:pt idx="1565">
                  <c:v>303.60279361403599</c:v>
                </c:pt>
                <c:pt idx="1566">
                  <c:v>303.59276329880902</c:v>
                </c:pt>
                <c:pt idx="1567">
                  <c:v>303.582727348562</c:v>
                </c:pt>
                <c:pt idx="1568">
                  <c:v>303.572695725617</c:v>
                </c:pt>
                <c:pt idx="1569">
                  <c:v>303.56265960925799</c:v>
                </c:pt>
                <c:pt idx="1570">
                  <c:v>303.55263137121699</c:v>
                </c:pt>
                <c:pt idx="1571">
                  <c:v>303.54259351555203</c:v>
                </c:pt>
                <c:pt idx="1572">
                  <c:v>303.53256124214101</c:v>
                </c:pt>
                <c:pt idx="1573">
                  <c:v>303.52252593291797</c:v>
                </c:pt>
                <c:pt idx="1574">
                  <c:v>303.51249756922101</c:v>
                </c:pt>
                <c:pt idx="1575">
                  <c:v>303.50246253610698</c:v>
                </c:pt>
                <c:pt idx="1576">
                  <c:v>303.49242930278098</c:v>
                </c:pt>
                <c:pt idx="1577">
                  <c:v>303.482395492161</c:v>
                </c:pt>
                <c:pt idx="1578">
                  <c:v>303.47236784693803</c:v>
                </c:pt>
                <c:pt idx="1579">
                  <c:v>303.462334492092</c:v>
                </c:pt>
                <c:pt idx="1580">
                  <c:v>303.45230409866701</c:v>
                </c:pt>
                <c:pt idx="1581">
                  <c:v>303.44227297129203</c:v>
                </c:pt>
                <c:pt idx="1582">
                  <c:v>303.43224857531402</c:v>
                </c:pt>
                <c:pt idx="1583">
                  <c:v>303.422216756892</c:v>
                </c:pt>
                <c:pt idx="1584">
                  <c:v>303.412189760199</c:v>
                </c:pt>
                <c:pt idx="1585">
                  <c:v>303.40216046416901</c:v>
                </c:pt>
                <c:pt idx="1586">
                  <c:v>303.39214005454301</c:v>
                </c:pt>
                <c:pt idx="1587">
                  <c:v>303.38210992119298</c:v>
                </c:pt>
                <c:pt idx="1588">
                  <c:v>303.37846341221803</c:v>
                </c:pt>
                <c:pt idx="1589">
                  <c:v>303.36843472347402</c:v>
                </c:pt>
                <c:pt idx="1590">
                  <c:v>303.35841850344798</c:v>
                </c:pt>
                <c:pt idx="1591">
                  <c:v>303.34839994300597</c:v>
                </c:pt>
                <c:pt idx="1592">
                  <c:v>303.338385483303</c:v>
                </c:pt>
                <c:pt idx="1593">
                  <c:v>303.32836504197201</c:v>
                </c:pt>
                <c:pt idx="1594">
                  <c:v>303.31834958089598</c:v>
                </c:pt>
                <c:pt idx="1595">
                  <c:v>303.30833092180399</c:v>
                </c:pt>
                <c:pt idx="1596">
                  <c:v>303.29831728561197</c:v>
                </c:pt>
                <c:pt idx="1597">
                  <c:v>303.28829637153098</c:v>
                </c:pt>
                <c:pt idx="1598">
                  <c:v>303.278280489677</c:v>
                </c:pt>
                <c:pt idx="1599">
                  <c:v>303.26825951601398</c:v>
                </c:pt>
                <c:pt idx="1600">
                  <c:v>303.25824451236201</c:v>
                </c:pt>
                <c:pt idx="1601">
                  <c:v>303.24822511030902</c:v>
                </c:pt>
                <c:pt idx="1602">
                  <c:v>303.23821556710101</c:v>
                </c:pt>
                <c:pt idx="1603">
                  <c:v>303.228210000339</c:v>
                </c:pt>
                <c:pt idx="1604">
                  <c:v>303.21820708239397</c:v>
                </c:pt>
                <c:pt idx="1605">
                  <c:v>303.20819472600198</c:v>
                </c:pt>
                <c:pt idx="1606">
                  <c:v>303.19819890714001</c:v>
                </c:pt>
                <c:pt idx="1607">
                  <c:v>303.18819048354999</c:v>
                </c:pt>
                <c:pt idx="1608">
                  <c:v>303.17818484946798</c:v>
                </c:pt>
                <c:pt idx="1609">
                  <c:v>303.16817623075701</c:v>
                </c:pt>
                <c:pt idx="1610">
                  <c:v>303.158167872798</c:v>
                </c:pt>
                <c:pt idx="1611">
                  <c:v>303.14815746348</c:v>
                </c:pt>
                <c:pt idx="1612">
                  <c:v>303.13815134179799</c:v>
                </c:pt>
                <c:pt idx="1613">
                  <c:v>303.12813731759297</c:v>
                </c:pt>
                <c:pt idx="1614">
                  <c:v>303.11812978671998</c:v>
                </c:pt>
                <c:pt idx="1615">
                  <c:v>303.10811737126397</c:v>
                </c:pt>
                <c:pt idx="1616">
                  <c:v>303.09810977030298</c:v>
                </c:pt>
                <c:pt idx="1617">
                  <c:v>303.08809609972002</c:v>
                </c:pt>
                <c:pt idx="1618">
                  <c:v>303.07808594598902</c:v>
                </c:pt>
                <c:pt idx="1619">
                  <c:v>303.06807378572898</c:v>
                </c:pt>
                <c:pt idx="1620">
                  <c:v>303.05806563748803</c:v>
                </c:pt>
                <c:pt idx="1621">
                  <c:v>303.04805292330099</c:v>
                </c:pt>
                <c:pt idx="1622">
                  <c:v>303.03804599744302</c:v>
                </c:pt>
                <c:pt idx="1623">
                  <c:v>303.028036966071</c:v>
                </c:pt>
                <c:pt idx="1624">
                  <c:v>303.01803141527603</c:v>
                </c:pt>
                <c:pt idx="1625">
                  <c:v>303.00802042487402</c:v>
                </c:pt>
                <c:pt idx="1626">
                  <c:v>302.99801581780702</c:v>
                </c:pt>
                <c:pt idx="1627">
                  <c:v>302.98800614399698</c:v>
                </c:pt>
                <c:pt idx="1628">
                  <c:v>302.978003130319</c:v>
                </c:pt>
                <c:pt idx="1629">
                  <c:v>302.96799360759098</c:v>
                </c:pt>
                <c:pt idx="1630">
                  <c:v>302.95799071911</c:v>
                </c:pt>
                <c:pt idx="1631">
                  <c:v>302.94798495916802</c:v>
                </c:pt>
                <c:pt idx="1632">
                  <c:v>302.93798402288701</c:v>
                </c:pt>
                <c:pt idx="1633">
                  <c:v>302.92797782286101</c:v>
                </c:pt>
                <c:pt idx="1634">
                  <c:v>302.91797851935098</c:v>
                </c:pt>
                <c:pt idx="1635">
                  <c:v>302.90797619635998</c:v>
                </c:pt>
                <c:pt idx="1636">
                  <c:v>302.89797781081802</c:v>
                </c:pt>
                <c:pt idx="1637">
                  <c:v>302.88797869286401</c:v>
                </c:pt>
                <c:pt idx="1638">
                  <c:v>302.87798392618203</c:v>
                </c:pt>
                <c:pt idx="1639">
                  <c:v>302.86798505449201</c:v>
                </c:pt>
                <c:pt idx="1640">
                  <c:v>302.857998427913</c:v>
                </c:pt>
                <c:pt idx="1641">
                  <c:v>302.84801072344101</c:v>
                </c:pt>
                <c:pt idx="1642">
                  <c:v>302.83802656506703</c:v>
                </c:pt>
                <c:pt idx="1643">
                  <c:v>302.82804413925902</c:v>
                </c:pt>
                <c:pt idx="1644">
                  <c:v>302.81806617682099</c:v>
                </c:pt>
                <c:pt idx="1645">
                  <c:v>302.80808994026398</c:v>
                </c:pt>
                <c:pt idx="1646">
                  <c:v>302.79811728731602</c:v>
                </c:pt>
                <c:pt idx="1647">
                  <c:v>302.78813064884798</c:v>
                </c:pt>
                <c:pt idx="1648">
                  <c:v>302.77814903766102</c:v>
                </c:pt>
                <c:pt idx="1649">
                  <c:v>302.76815994493302</c:v>
                </c:pt>
                <c:pt idx="1650">
                  <c:v>302.75817365864901</c:v>
                </c:pt>
                <c:pt idx="1651">
                  <c:v>302.74818164168698</c:v>
                </c:pt>
                <c:pt idx="1652">
                  <c:v>302.73819506092701</c:v>
                </c:pt>
                <c:pt idx="1653">
                  <c:v>302.72820373623102</c:v>
                </c:pt>
                <c:pt idx="1654">
                  <c:v>302.71821757038902</c:v>
                </c:pt>
                <c:pt idx="1655">
                  <c:v>302.70822718225497</c:v>
                </c:pt>
                <c:pt idx="1656">
                  <c:v>302.69824179147997</c:v>
                </c:pt>
                <c:pt idx="1657">
                  <c:v>302.69461474201199</c:v>
                </c:pt>
                <c:pt idx="1658">
                  <c:v>302.68463134780598</c:v>
                </c:pt>
                <c:pt idx="1659">
                  <c:v>302.67464117564703</c:v>
                </c:pt>
                <c:pt idx="1660">
                  <c:v>302.664657418319</c:v>
                </c:pt>
                <c:pt idx="1661">
                  <c:v>302.65466854157802</c:v>
                </c:pt>
                <c:pt idx="1662">
                  <c:v>302.64468639872302</c:v>
                </c:pt>
                <c:pt idx="1663">
                  <c:v>302.63470298170301</c:v>
                </c:pt>
                <c:pt idx="1664">
                  <c:v>302.624727732069</c:v>
                </c:pt>
                <c:pt idx="1665">
                  <c:v>302.614742874493</c:v>
                </c:pt>
                <c:pt idx="1666">
                  <c:v>302.60476091342599</c:v>
                </c:pt>
                <c:pt idx="1667">
                  <c:v>302.594778272599</c:v>
                </c:pt>
                <c:pt idx="1668">
                  <c:v>302.584800861384</c:v>
                </c:pt>
                <c:pt idx="1669">
                  <c:v>302.57481825482802</c:v>
                </c:pt>
                <c:pt idx="1670">
                  <c:v>302.56483992259803</c:v>
                </c:pt>
                <c:pt idx="1671">
                  <c:v>302.55485900181702</c:v>
                </c:pt>
                <c:pt idx="1672">
                  <c:v>302.544884254338</c:v>
                </c:pt>
                <c:pt idx="1673">
                  <c:v>302.534902190857</c:v>
                </c:pt>
                <c:pt idx="1674">
                  <c:v>302.52492360580499</c:v>
                </c:pt>
                <c:pt idx="1675">
                  <c:v>302.51494480052298</c:v>
                </c:pt>
                <c:pt idx="1676">
                  <c:v>302.50497230194401</c:v>
                </c:pt>
                <c:pt idx="1677">
                  <c:v>302.49499503770699</c:v>
                </c:pt>
                <c:pt idx="1678">
                  <c:v>302.48501987899903</c:v>
                </c:pt>
                <c:pt idx="1679">
                  <c:v>302.47504395459401</c:v>
                </c:pt>
                <c:pt idx="1680">
                  <c:v>302.46507509671</c:v>
                </c:pt>
                <c:pt idx="1681">
                  <c:v>302.455096894544</c:v>
                </c:pt>
                <c:pt idx="1682">
                  <c:v>302.44512523322601</c:v>
                </c:pt>
                <c:pt idx="1683">
                  <c:v>302.43515047910898</c:v>
                </c:pt>
                <c:pt idx="1684">
                  <c:v>302.42518170883397</c:v>
                </c:pt>
                <c:pt idx="1685">
                  <c:v>302.41520683519701</c:v>
                </c:pt>
                <c:pt idx="1686">
                  <c:v>302.40523548001602</c:v>
                </c:pt>
                <c:pt idx="1687">
                  <c:v>302.395262670519</c:v>
                </c:pt>
                <c:pt idx="1688">
                  <c:v>302.38529890834798</c:v>
                </c:pt>
                <c:pt idx="1689">
                  <c:v>302.37532559352502</c:v>
                </c:pt>
                <c:pt idx="1690">
                  <c:v>302.36535576032003</c:v>
                </c:pt>
                <c:pt idx="1691">
                  <c:v>302.35538332835102</c:v>
                </c:pt>
                <c:pt idx="1692">
                  <c:v>302.34541935367503</c:v>
                </c:pt>
                <c:pt idx="1693">
                  <c:v>302.33544655941103</c:v>
                </c:pt>
                <c:pt idx="1694">
                  <c:v>302.325479432473</c:v>
                </c:pt>
                <c:pt idx="1695">
                  <c:v>302.31550954511499</c:v>
                </c:pt>
                <c:pt idx="1696">
                  <c:v>302.30554627662701</c:v>
                </c:pt>
                <c:pt idx="1697">
                  <c:v>302.29557557855497</c:v>
                </c:pt>
                <c:pt idx="1698">
                  <c:v>302.28560916766497</c:v>
                </c:pt>
                <c:pt idx="1699">
                  <c:v>302.27564313571798</c:v>
                </c:pt>
                <c:pt idx="1700">
                  <c:v>302.26568582249803</c:v>
                </c:pt>
                <c:pt idx="1701">
                  <c:v>302.25571773113398</c:v>
                </c:pt>
                <c:pt idx="1702">
                  <c:v>302.24575673249802</c:v>
                </c:pt>
                <c:pt idx="1703">
                  <c:v>302.23579438063899</c:v>
                </c:pt>
                <c:pt idx="1704">
                  <c:v>302.22583884344402</c:v>
                </c:pt>
                <c:pt idx="1705">
                  <c:v>302.21587574634901</c:v>
                </c:pt>
                <c:pt idx="1706">
                  <c:v>302.20591852548</c:v>
                </c:pt>
                <c:pt idx="1707">
                  <c:v>302.19596092669099</c:v>
                </c:pt>
                <c:pt idx="1708">
                  <c:v>302.18601131207299</c:v>
                </c:pt>
                <c:pt idx="1709">
                  <c:v>302.17605525439097</c:v>
                </c:pt>
                <c:pt idx="1710">
                  <c:v>302.16610150312999</c:v>
                </c:pt>
                <c:pt idx="1711">
                  <c:v>302.15614444054501</c:v>
                </c:pt>
                <c:pt idx="1712">
                  <c:v>302.14619705067003</c:v>
                </c:pt>
                <c:pt idx="1713">
                  <c:v>302.13624256269298</c:v>
                </c:pt>
                <c:pt idx="1714">
                  <c:v>302.126295936833</c:v>
                </c:pt>
                <c:pt idx="1715">
                  <c:v>302.11634442125899</c:v>
                </c:pt>
                <c:pt idx="1716">
                  <c:v>302.10640257738902</c:v>
                </c:pt>
                <c:pt idx="1717">
                  <c:v>302.096449966031</c:v>
                </c:pt>
                <c:pt idx="1718">
                  <c:v>302.08650487704699</c:v>
                </c:pt>
                <c:pt idx="1719">
                  <c:v>302.07655831395698</c:v>
                </c:pt>
                <c:pt idx="1720">
                  <c:v>302.06661513930698</c:v>
                </c:pt>
                <c:pt idx="1721">
                  <c:v>302.05666395537298</c:v>
                </c:pt>
                <c:pt idx="1722">
                  <c:v>302.04671576723899</c:v>
                </c:pt>
                <c:pt idx="1723">
                  <c:v>302.03676545911298</c:v>
                </c:pt>
                <c:pt idx="1724">
                  <c:v>302.02681924296502</c:v>
                </c:pt>
                <c:pt idx="1725">
                  <c:v>302.01686506933498</c:v>
                </c:pt>
                <c:pt idx="1726">
                  <c:v>302.01292197016102</c:v>
                </c:pt>
                <c:pt idx="1727">
                  <c:v>302.00296873972201</c:v>
                </c:pt>
                <c:pt idx="1728">
                  <c:v>301.99302835826597</c:v>
                </c:pt>
                <c:pt idx="1729">
                  <c:v>301.98308254855999</c:v>
                </c:pt>
                <c:pt idx="1730">
                  <c:v>301.973141502099</c:v>
                </c:pt>
                <c:pt idx="1731">
                  <c:v>301.96319573230801</c:v>
                </c:pt>
                <c:pt idx="1732">
                  <c:v>301.95325433857198</c:v>
                </c:pt>
                <c:pt idx="1733">
                  <c:v>301.94330678433602</c:v>
                </c:pt>
                <c:pt idx="1734">
                  <c:v>301.93336418797702</c:v>
                </c:pt>
                <c:pt idx="1735">
                  <c:v>301.92341631834</c:v>
                </c:pt>
                <c:pt idx="1736">
                  <c:v>301.91347528398899</c:v>
                </c:pt>
                <c:pt idx="1737">
                  <c:v>301.90353045355403</c:v>
                </c:pt>
                <c:pt idx="1738">
                  <c:v>301.89359205657303</c:v>
                </c:pt>
                <c:pt idx="1739">
                  <c:v>301.88365099414398</c:v>
                </c:pt>
                <c:pt idx="1740">
                  <c:v>301.873713270623</c:v>
                </c:pt>
                <c:pt idx="1741">
                  <c:v>301.86376728674099</c:v>
                </c:pt>
                <c:pt idx="1742">
                  <c:v>301.85382622074502</c:v>
                </c:pt>
                <c:pt idx="1743">
                  <c:v>301.84388222821298</c:v>
                </c:pt>
                <c:pt idx="1744">
                  <c:v>301.833941710658</c:v>
                </c:pt>
                <c:pt idx="1745">
                  <c:v>301.82399671962202</c:v>
                </c:pt>
                <c:pt idx="1746">
                  <c:v>301.81405687099402</c:v>
                </c:pt>
                <c:pt idx="1747">
                  <c:v>301.80411251149701</c:v>
                </c:pt>
                <c:pt idx="1748">
                  <c:v>301.794173803268</c:v>
                </c:pt>
                <c:pt idx="1749">
                  <c:v>301.78423369602501</c:v>
                </c:pt>
                <c:pt idx="1750">
                  <c:v>301.774299003029</c:v>
                </c:pt>
                <c:pt idx="1751">
                  <c:v>301.764358574602</c:v>
                </c:pt>
                <c:pt idx="1752">
                  <c:v>301.75442497949001</c:v>
                </c:pt>
                <c:pt idx="1753">
                  <c:v>301.74448684776399</c:v>
                </c:pt>
                <c:pt idx="1754">
                  <c:v>301.73455219693</c:v>
                </c:pt>
                <c:pt idx="1755">
                  <c:v>301.724610368095</c:v>
                </c:pt>
                <c:pt idx="1756">
                  <c:v>301.71467710884201</c:v>
                </c:pt>
                <c:pt idx="1757">
                  <c:v>301.70473687018102</c:v>
                </c:pt>
                <c:pt idx="1758">
                  <c:v>301.694802534198</c:v>
                </c:pt>
                <c:pt idx="1759">
                  <c:v>301.68486497534298</c:v>
                </c:pt>
                <c:pt idx="1760">
                  <c:v>301.67493278588103</c:v>
                </c:pt>
                <c:pt idx="1761">
                  <c:v>301.66499616464898</c:v>
                </c:pt>
                <c:pt idx="1762">
                  <c:v>301.65506592717799</c:v>
                </c:pt>
                <c:pt idx="1763">
                  <c:v>301.64513159119201</c:v>
                </c:pt>
                <c:pt idx="1764">
                  <c:v>301.635202576003</c:v>
                </c:pt>
                <c:pt idx="1765">
                  <c:v>301.625267268681</c:v>
                </c:pt>
                <c:pt idx="1766">
                  <c:v>301.61533972795701</c:v>
                </c:pt>
                <c:pt idx="1767">
                  <c:v>301.60540724893002</c:v>
                </c:pt>
                <c:pt idx="1768">
                  <c:v>301.59548374454602</c:v>
                </c:pt>
                <c:pt idx="1769">
                  <c:v>301.58555341914303</c:v>
                </c:pt>
                <c:pt idx="1770">
                  <c:v>301.57563143382998</c:v>
                </c:pt>
                <c:pt idx="1771">
                  <c:v>301.56570712327198</c:v>
                </c:pt>
                <c:pt idx="1772">
                  <c:v>301.55578650659697</c:v>
                </c:pt>
                <c:pt idx="1773">
                  <c:v>301.54586119228901</c:v>
                </c:pt>
                <c:pt idx="1774">
                  <c:v>301.53594328081402</c:v>
                </c:pt>
                <c:pt idx="1775">
                  <c:v>301.52601909050497</c:v>
                </c:pt>
                <c:pt idx="1776">
                  <c:v>301.51610053722601</c:v>
                </c:pt>
                <c:pt idx="1777">
                  <c:v>301.50617745589199</c:v>
                </c:pt>
                <c:pt idx="1778">
                  <c:v>301.49625966829802</c:v>
                </c:pt>
                <c:pt idx="1779">
                  <c:v>301.48633849840002</c:v>
                </c:pt>
                <c:pt idx="1780">
                  <c:v>301.476422284801</c:v>
                </c:pt>
                <c:pt idx="1781">
                  <c:v>301.46650219719101</c:v>
                </c:pt>
                <c:pt idx="1782">
                  <c:v>301.45658782382998</c:v>
                </c:pt>
                <c:pt idx="1783">
                  <c:v>301.44666907551999</c:v>
                </c:pt>
                <c:pt idx="1784">
                  <c:v>301.43675664162402</c:v>
                </c:pt>
                <c:pt idx="1785">
                  <c:v>301.42683796679501</c:v>
                </c:pt>
                <c:pt idx="1786">
                  <c:v>301.41692496514099</c:v>
                </c:pt>
                <c:pt idx="1787">
                  <c:v>301.40700286711399</c:v>
                </c:pt>
                <c:pt idx="1788">
                  <c:v>301.39708627976501</c:v>
                </c:pt>
                <c:pt idx="1789">
                  <c:v>301.38716562487599</c:v>
                </c:pt>
                <c:pt idx="1790">
                  <c:v>301.377251982335</c:v>
                </c:pt>
                <c:pt idx="1791">
                  <c:v>301.36733383800799</c:v>
                </c:pt>
                <c:pt idx="1792">
                  <c:v>301.35742102589001</c:v>
                </c:pt>
                <c:pt idx="1793">
                  <c:v>301.34750323487901</c:v>
                </c:pt>
                <c:pt idx="1794">
                  <c:v>301.33759138600902</c:v>
                </c:pt>
                <c:pt idx="1795">
                  <c:v>301.33365970241198</c:v>
                </c:pt>
                <c:pt idx="1796">
                  <c:v>301.32374948655303</c:v>
                </c:pt>
                <c:pt idx="1797">
                  <c:v>301.31383288264499</c:v>
                </c:pt>
                <c:pt idx="1798">
                  <c:v>301.30392022062699</c:v>
                </c:pt>
                <c:pt idx="1799">
                  <c:v>301.29400454542701</c:v>
                </c:pt>
                <c:pt idx="1800">
                  <c:v>301.28409583967601</c:v>
                </c:pt>
                <c:pt idx="1801">
                  <c:v>301.27418693145802</c:v>
                </c:pt>
                <c:pt idx="1802">
                  <c:v>301.26428712216199</c:v>
                </c:pt>
                <c:pt idx="1803">
                  <c:v>301.25438097227902</c:v>
                </c:pt>
                <c:pt idx="1804">
                  <c:v>301.24448979949699</c:v>
                </c:pt>
                <c:pt idx="1805">
                  <c:v>301.23459492824003</c:v>
                </c:pt>
                <c:pt idx="1806">
                  <c:v>301.22470475212799</c:v>
                </c:pt>
                <c:pt idx="1807">
                  <c:v>301.21480085719401</c:v>
                </c:pt>
                <c:pt idx="1808">
                  <c:v>301.20490239551998</c:v>
                </c:pt>
                <c:pt idx="1809">
                  <c:v>301.19500265894499</c:v>
                </c:pt>
                <c:pt idx="1810">
                  <c:v>301.18510865311998</c:v>
                </c:pt>
                <c:pt idx="1811">
                  <c:v>301.175204564544</c:v>
                </c:pt>
                <c:pt idx="1812">
                  <c:v>301.16530515368902</c:v>
                </c:pt>
                <c:pt idx="1813">
                  <c:v>301.15540332915998</c:v>
                </c:pt>
                <c:pt idx="1814">
                  <c:v>301.14550931716002</c:v>
                </c:pt>
                <c:pt idx="1815">
                  <c:v>301.13560711183902</c:v>
                </c:pt>
                <c:pt idx="1816">
                  <c:v>301.125710656617</c:v>
                </c:pt>
                <c:pt idx="1817">
                  <c:v>301.11581169495901</c:v>
                </c:pt>
                <c:pt idx="1818">
                  <c:v>301.105919026283</c:v>
                </c:pt>
                <c:pt idx="1819">
                  <c:v>301.09601834681303</c:v>
                </c:pt>
                <c:pt idx="1820">
                  <c:v>301.086122494189</c:v>
                </c:pt>
                <c:pt idx="1821">
                  <c:v>301.07622331773899</c:v>
                </c:pt>
                <c:pt idx="1822">
                  <c:v>301.066332206607</c:v>
                </c:pt>
                <c:pt idx="1823">
                  <c:v>301.05643260791197</c:v>
                </c:pt>
                <c:pt idx="1824">
                  <c:v>301.04653787532402</c:v>
                </c:pt>
                <c:pt idx="1825">
                  <c:v>301.036641805253</c:v>
                </c:pt>
                <c:pt idx="1826">
                  <c:v>301.02675300949198</c:v>
                </c:pt>
                <c:pt idx="1827">
                  <c:v>301.016856432015</c:v>
                </c:pt>
                <c:pt idx="1828">
                  <c:v>301.00696537085099</c:v>
                </c:pt>
                <c:pt idx="1829">
                  <c:v>300.99707366411201</c:v>
                </c:pt>
                <c:pt idx="1830">
                  <c:v>300.98718729926202</c:v>
                </c:pt>
                <c:pt idx="1831">
                  <c:v>300.97729436045699</c:v>
                </c:pt>
                <c:pt idx="1832">
                  <c:v>300.96740970981602</c:v>
                </c:pt>
                <c:pt idx="1833">
                  <c:v>300.95752386583302</c:v>
                </c:pt>
                <c:pt idx="1834">
                  <c:v>300.94765119760098</c:v>
                </c:pt>
                <c:pt idx="1835">
                  <c:v>300.93777215059401</c:v>
                </c:pt>
                <c:pt idx="1836">
                  <c:v>300.92790233416599</c:v>
                </c:pt>
                <c:pt idx="1837">
                  <c:v>300.91802855475697</c:v>
                </c:pt>
                <c:pt idx="1838">
                  <c:v>300.90815625503899</c:v>
                </c:pt>
                <c:pt idx="1839">
                  <c:v>300.89827367875</c:v>
                </c:pt>
                <c:pt idx="1840">
                  <c:v>300.88839573925202</c:v>
                </c:pt>
                <c:pt idx="1841">
                  <c:v>300.878517580542</c:v>
                </c:pt>
                <c:pt idx="1842">
                  <c:v>300.86864623371201</c:v>
                </c:pt>
                <c:pt idx="1843">
                  <c:v>300.85876768861903</c:v>
                </c:pt>
                <c:pt idx="1844">
                  <c:v>300.848892907758</c:v>
                </c:pt>
                <c:pt idx="1845">
                  <c:v>300.83901494129799</c:v>
                </c:pt>
                <c:pt idx="1846">
                  <c:v>300.82914434428301</c:v>
                </c:pt>
                <c:pt idx="1847">
                  <c:v>300.81926877414497</c:v>
                </c:pt>
                <c:pt idx="1848">
                  <c:v>300.80939633389698</c:v>
                </c:pt>
                <c:pt idx="1849">
                  <c:v>300.799522546209</c:v>
                </c:pt>
                <c:pt idx="1850">
                  <c:v>300.78965753525398</c:v>
                </c:pt>
                <c:pt idx="1851">
                  <c:v>300.77978344656998</c:v>
                </c:pt>
                <c:pt idx="1852">
                  <c:v>300.76991295431702</c:v>
                </c:pt>
                <c:pt idx="1853">
                  <c:v>300.76004153901999</c:v>
                </c:pt>
                <c:pt idx="1854">
                  <c:v>300.75017369265498</c:v>
                </c:pt>
                <c:pt idx="1855">
                  <c:v>300.74029967350702</c:v>
                </c:pt>
                <c:pt idx="1856">
                  <c:v>300.73042823836499</c:v>
                </c:pt>
                <c:pt idx="1857">
                  <c:v>300.72055440157999</c:v>
                </c:pt>
                <c:pt idx="1858">
                  <c:v>300.71069044180899</c:v>
                </c:pt>
                <c:pt idx="1859">
                  <c:v>300.70082022357099</c:v>
                </c:pt>
                <c:pt idx="1860">
                  <c:v>300.690953162705</c:v>
                </c:pt>
                <c:pt idx="1861">
                  <c:v>300.68108427497299</c:v>
                </c:pt>
                <c:pt idx="1862">
                  <c:v>300.67121954741998</c:v>
                </c:pt>
                <c:pt idx="1863">
                  <c:v>300.66134740721998</c:v>
                </c:pt>
                <c:pt idx="1864">
                  <c:v>300.65719289147</c:v>
                </c:pt>
                <c:pt idx="1865">
                  <c:v>300.647321086148</c:v>
                </c:pt>
                <c:pt idx="1866">
                  <c:v>300.63746059204698</c:v>
                </c:pt>
                <c:pt idx="1867">
                  <c:v>300.62759625488297</c:v>
                </c:pt>
                <c:pt idx="1868">
                  <c:v>300.61773650530398</c:v>
                </c:pt>
                <c:pt idx="1869">
                  <c:v>300.60787030918601</c:v>
                </c:pt>
                <c:pt idx="1870">
                  <c:v>300.59800803512098</c:v>
                </c:pt>
                <c:pt idx="1871">
                  <c:v>300.58814159653701</c:v>
                </c:pt>
                <c:pt idx="1872">
                  <c:v>300.57828095618498</c:v>
                </c:pt>
                <c:pt idx="1873">
                  <c:v>300.56841667973299</c:v>
                </c:pt>
                <c:pt idx="1874">
                  <c:v>300.55855874015299</c:v>
                </c:pt>
                <c:pt idx="1875">
                  <c:v>300.54870087557998</c:v>
                </c:pt>
                <c:pt idx="1876">
                  <c:v>300.53884791849998</c:v>
                </c:pt>
                <c:pt idx="1877">
                  <c:v>300.52899036792502</c:v>
                </c:pt>
                <c:pt idx="1878">
                  <c:v>300.51913528441099</c:v>
                </c:pt>
                <c:pt idx="1879">
                  <c:v>300.50927227531099</c:v>
                </c:pt>
                <c:pt idx="1880">
                  <c:v>300.49941529845398</c:v>
                </c:pt>
                <c:pt idx="1881">
                  <c:v>300.48955200264697</c:v>
                </c:pt>
                <c:pt idx="1882">
                  <c:v>300.47969403854597</c:v>
                </c:pt>
                <c:pt idx="1883">
                  <c:v>300.46983072130701</c:v>
                </c:pt>
                <c:pt idx="1884">
                  <c:v>300.459973661574</c:v>
                </c:pt>
                <c:pt idx="1885">
                  <c:v>300.45011184808402</c:v>
                </c:pt>
                <c:pt idx="1886">
                  <c:v>300.44025466840299</c:v>
                </c:pt>
                <c:pt idx="1887">
                  <c:v>300.43039315163497</c:v>
                </c:pt>
                <c:pt idx="1888">
                  <c:v>300.42053801501299</c:v>
                </c:pt>
                <c:pt idx="1889">
                  <c:v>300.41067711356197</c:v>
                </c:pt>
                <c:pt idx="1890">
                  <c:v>300.40082298023998</c:v>
                </c:pt>
                <c:pt idx="1891">
                  <c:v>300.390962828574</c:v>
                </c:pt>
                <c:pt idx="1892">
                  <c:v>300.38110909301702</c:v>
                </c:pt>
                <c:pt idx="1893">
                  <c:v>300.37125207159698</c:v>
                </c:pt>
                <c:pt idx="1894">
                  <c:v>300.361399461757</c:v>
                </c:pt>
                <c:pt idx="1895">
                  <c:v>300.351543316196</c:v>
                </c:pt>
                <c:pt idx="1896">
                  <c:v>300.341693280166</c:v>
                </c:pt>
                <c:pt idx="1897">
                  <c:v>300.33183981661603</c:v>
                </c:pt>
                <c:pt idx="1898">
                  <c:v>300.32199027389498</c:v>
                </c:pt>
                <c:pt idx="1899">
                  <c:v>300.31213571842602</c:v>
                </c:pt>
                <c:pt idx="1900">
                  <c:v>300.30228649211102</c:v>
                </c:pt>
                <c:pt idx="1901">
                  <c:v>300.29243349979203</c:v>
                </c:pt>
                <c:pt idx="1902">
                  <c:v>300.28258483823203</c:v>
                </c:pt>
                <c:pt idx="1903">
                  <c:v>300.27273553002198</c:v>
                </c:pt>
                <c:pt idx="1904">
                  <c:v>300.26289274862899</c:v>
                </c:pt>
                <c:pt idx="1905">
                  <c:v>300.253045222558</c:v>
                </c:pt>
                <c:pt idx="1906">
                  <c:v>300.24320247770902</c:v>
                </c:pt>
                <c:pt idx="1907">
                  <c:v>300.23335816077599</c:v>
                </c:pt>
                <c:pt idx="1908">
                  <c:v>300.22351869441297</c:v>
                </c:pt>
                <c:pt idx="1909">
                  <c:v>300.21367540208502</c:v>
                </c:pt>
                <c:pt idx="1910">
                  <c:v>300.203836540564</c:v>
                </c:pt>
                <c:pt idx="1911">
                  <c:v>300.19399335221698</c:v>
                </c:pt>
                <c:pt idx="1912">
                  <c:v>300.184154174772</c:v>
                </c:pt>
                <c:pt idx="1913">
                  <c:v>300.17431162129799</c:v>
                </c:pt>
                <c:pt idx="1914">
                  <c:v>300.16447560676801</c:v>
                </c:pt>
                <c:pt idx="1915">
                  <c:v>300.15463522692397</c:v>
                </c:pt>
                <c:pt idx="1916">
                  <c:v>300.14480126437297</c:v>
                </c:pt>
                <c:pt idx="1917">
                  <c:v>300.13496414422798</c:v>
                </c:pt>
                <c:pt idx="1918">
                  <c:v>300.12513109396798</c:v>
                </c:pt>
                <c:pt idx="1919">
                  <c:v>300.11529608710799</c:v>
                </c:pt>
                <c:pt idx="1920">
                  <c:v>300.10546206157898</c:v>
                </c:pt>
                <c:pt idx="1921">
                  <c:v>300.09562562278097</c:v>
                </c:pt>
                <c:pt idx="1922">
                  <c:v>300.085793862277</c:v>
                </c:pt>
                <c:pt idx="1923">
                  <c:v>300.07595694819901</c:v>
                </c:pt>
                <c:pt idx="1924">
                  <c:v>300.066125383356</c:v>
                </c:pt>
                <c:pt idx="1925">
                  <c:v>300.05629083992898</c:v>
                </c:pt>
                <c:pt idx="1926">
                  <c:v>300.04646331198398</c:v>
                </c:pt>
                <c:pt idx="1927">
                  <c:v>300.03663194384501</c:v>
                </c:pt>
                <c:pt idx="1928">
                  <c:v>300.02680515877603</c:v>
                </c:pt>
                <c:pt idx="1929">
                  <c:v>300.01697261307697</c:v>
                </c:pt>
                <c:pt idx="1930">
                  <c:v>300.00714401101999</c:v>
                </c:pt>
                <c:pt idx="1931">
                  <c:v>299.99731337945201</c:v>
                </c:pt>
                <c:pt idx="1932">
                  <c:v>299.98748456607302</c:v>
                </c:pt>
                <c:pt idx="1933">
                  <c:v>299.98341078202799</c:v>
                </c:pt>
                <c:pt idx="1934">
                  <c:v>299.97358230505603</c:v>
                </c:pt>
                <c:pt idx="1935">
                  <c:v>299.96374997674599</c:v>
                </c:pt>
                <c:pt idx="1936">
                  <c:v>299.95392065978899</c:v>
                </c:pt>
                <c:pt idx="1937">
                  <c:v>299.944089900314</c:v>
                </c:pt>
                <c:pt idx="1938">
                  <c:v>299.93426480610702</c:v>
                </c:pt>
                <c:pt idx="1939">
                  <c:v>299.92443992951098</c:v>
                </c:pt>
                <c:pt idx="1940">
                  <c:v>299.91461908932899</c:v>
                </c:pt>
                <c:pt idx="1941">
                  <c:v>299.90478903793701</c:v>
                </c:pt>
                <c:pt idx="1942">
                  <c:v>299.89496441390003</c:v>
                </c:pt>
                <c:pt idx="1943">
                  <c:v>299.88513807387102</c:v>
                </c:pt>
                <c:pt idx="1944">
                  <c:v>299.875317841921</c:v>
                </c:pt>
                <c:pt idx="1945">
                  <c:v>299.86549211707398</c:v>
                </c:pt>
                <c:pt idx="1946">
                  <c:v>299.85567222633</c:v>
                </c:pt>
                <c:pt idx="1947">
                  <c:v>299.84585374636202</c:v>
                </c:pt>
                <c:pt idx="1948">
                  <c:v>299.83603918506702</c:v>
                </c:pt>
                <c:pt idx="1949">
                  <c:v>299.826218137963</c:v>
                </c:pt>
                <c:pt idx="1950">
                  <c:v>299.81640566102902</c:v>
                </c:pt>
                <c:pt idx="1951">
                  <c:v>299.80659085713597</c:v>
                </c:pt>
                <c:pt idx="1952">
                  <c:v>299.79678097747097</c:v>
                </c:pt>
                <c:pt idx="1953">
                  <c:v>299.78696095519501</c:v>
                </c:pt>
                <c:pt idx="1954">
                  <c:v>299.77714529864301</c:v>
                </c:pt>
                <c:pt idx="1955">
                  <c:v>299.76732534165501</c:v>
                </c:pt>
                <c:pt idx="1956">
                  <c:v>299.75751307900498</c:v>
                </c:pt>
                <c:pt idx="1957">
                  <c:v>299.74769517272199</c:v>
                </c:pt>
                <c:pt idx="1958">
                  <c:v>299.73788033097702</c:v>
                </c:pt>
                <c:pt idx="1959">
                  <c:v>299.72806519052898</c:v>
                </c:pt>
                <c:pt idx="1960">
                  <c:v>299.71825456250201</c:v>
                </c:pt>
                <c:pt idx="1961">
                  <c:v>299.708436109074</c:v>
                </c:pt>
                <c:pt idx="1962">
                  <c:v>299.69862035982101</c:v>
                </c:pt>
                <c:pt idx="1963">
                  <c:v>299.688804973277</c:v>
                </c:pt>
                <c:pt idx="1964">
                  <c:v>299.67899660033498</c:v>
                </c:pt>
                <c:pt idx="1965">
                  <c:v>299.66918226922297</c:v>
                </c:pt>
                <c:pt idx="1966">
                  <c:v>299.659372658162</c:v>
                </c:pt>
                <c:pt idx="1967">
                  <c:v>299.64956301337099</c:v>
                </c:pt>
                <c:pt idx="1968">
                  <c:v>299.63976062136101</c:v>
                </c:pt>
                <c:pt idx="1969">
                  <c:v>299.62995174912601</c:v>
                </c:pt>
                <c:pt idx="1970">
                  <c:v>299.62015041440202</c:v>
                </c:pt>
                <c:pt idx="1971">
                  <c:v>299.610344711408</c:v>
                </c:pt>
                <c:pt idx="1972">
                  <c:v>299.60055031684698</c:v>
                </c:pt>
                <c:pt idx="1973">
                  <c:v>299.59074279495002</c:v>
                </c:pt>
                <c:pt idx="1974">
                  <c:v>299.58093866910002</c:v>
                </c:pt>
                <c:pt idx="1975">
                  <c:v>299.57113303551603</c:v>
                </c:pt>
                <c:pt idx="1976">
                  <c:v>299.561335170333</c:v>
                </c:pt>
                <c:pt idx="1977">
                  <c:v>299.55152837926101</c:v>
                </c:pt>
                <c:pt idx="1978">
                  <c:v>299.54172458797098</c:v>
                </c:pt>
                <c:pt idx="1979">
                  <c:v>299.531920550537</c:v>
                </c:pt>
                <c:pt idx="1980">
                  <c:v>299.52212308418598</c:v>
                </c:pt>
                <c:pt idx="1981">
                  <c:v>299.51231694961399</c:v>
                </c:pt>
                <c:pt idx="1982">
                  <c:v>299.50251735366999</c:v>
                </c:pt>
                <c:pt idx="1983">
                  <c:v>299.49271665956002</c:v>
                </c:pt>
                <c:pt idx="1984">
                  <c:v>299.48292010635498</c:v>
                </c:pt>
                <c:pt idx="1985">
                  <c:v>299.47311647072303</c:v>
                </c:pt>
                <c:pt idx="1986">
                  <c:v>299.463316711483</c:v>
                </c:pt>
                <c:pt idx="1987">
                  <c:v>299.453517027977</c:v>
                </c:pt>
                <c:pt idx="1988">
                  <c:v>299.44372466929298</c:v>
                </c:pt>
                <c:pt idx="1989">
                  <c:v>299.43392329289401</c:v>
                </c:pt>
                <c:pt idx="1990">
                  <c:v>299.42412668074599</c:v>
                </c:pt>
                <c:pt idx="1991">
                  <c:v>299.41432956975802</c:v>
                </c:pt>
                <c:pt idx="1992">
                  <c:v>299.40453980977702</c:v>
                </c:pt>
                <c:pt idx="1993">
                  <c:v>299.39474150875401</c:v>
                </c:pt>
                <c:pt idx="1994">
                  <c:v>299.38494790839798</c:v>
                </c:pt>
                <c:pt idx="1995">
                  <c:v>299.37515504270903</c:v>
                </c:pt>
                <c:pt idx="1996">
                  <c:v>299.36536778618</c:v>
                </c:pt>
                <c:pt idx="1997">
                  <c:v>299.35557328815003</c:v>
                </c:pt>
                <c:pt idx="1998">
                  <c:v>299.34578092191401</c:v>
                </c:pt>
                <c:pt idx="1999">
                  <c:v>299.33598725447399</c:v>
                </c:pt>
                <c:pt idx="2000">
                  <c:v>299.32620073587702</c:v>
                </c:pt>
                <c:pt idx="2001">
                  <c:v>299.31640627465498</c:v>
                </c:pt>
                <c:pt idx="2002">
                  <c:v>299.31206346985698</c:v>
                </c:pt>
                <c:pt idx="2003">
                  <c:v>299.30226963727</c:v>
                </c:pt>
                <c:pt idx="2004">
                  <c:v>299.29248828765202</c:v>
                </c:pt>
                <c:pt idx="2005">
                  <c:v>299.28270365897703</c:v>
                </c:pt>
                <c:pt idx="2006">
                  <c:v>299.27292454819502</c:v>
                </c:pt>
                <c:pt idx="2007">
                  <c:v>299.26314043480397</c:v>
                </c:pt>
                <c:pt idx="2008">
                  <c:v>299.25336003642502</c:v>
                </c:pt>
                <c:pt idx="2009">
                  <c:v>299.24357685235498</c:v>
                </c:pt>
                <c:pt idx="2010">
                  <c:v>299.23379898813101</c:v>
                </c:pt>
                <c:pt idx="2011">
                  <c:v>299.22401605876098</c:v>
                </c:pt>
                <c:pt idx="2012">
                  <c:v>299.214239495323</c:v>
                </c:pt>
                <c:pt idx="2013">
                  <c:v>299.20445888541201</c:v>
                </c:pt>
                <c:pt idx="2014">
                  <c:v>299.19468122368301</c:v>
                </c:pt>
                <c:pt idx="2015">
                  <c:v>299.18489976689898</c:v>
                </c:pt>
                <c:pt idx="2016">
                  <c:v>299.175122518281</c:v>
                </c:pt>
                <c:pt idx="2017">
                  <c:v>299.16534051851102</c:v>
                </c:pt>
                <c:pt idx="2018">
                  <c:v>299.155561189899</c:v>
                </c:pt>
                <c:pt idx="2019">
                  <c:v>299.14577705180199</c:v>
                </c:pt>
                <c:pt idx="2020">
                  <c:v>299.13599871039798</c:v>
                </c:pt>
                <c:pt idx="2021">
                  <c:v>299.12621802125898</c:v>
                </c:pt>
                <c:pt idx="2022">
                  <c:v>299.11644444203199</c:v>
                </c:pt>
                <c:pt idx="2023">
                  <c:v>299.10666563183003</c:v>
                </c:pt>
                <c:pt idx="2024">
                  <c:v>299.09689179039299</c:v>
                </c:pt>
                <c:pt idx="2025">
                  <c:v>299.08711741674699</c:v>
                </c:pt>
                <c:pt idx="2026">
                  <c:v>299.07734738256198</c:v>
                </c:pt>
                <c:pt idx="2027">
                  <c:v>299.06757332161402</c:v>
                </c:pt>
                <c:pt idx="2028">
                  <c:v>299.05780451903098</c:v>
                </c:pt>
                <c:pt idx="2029">
                  <c:v>299.04803113433098</c:v>
                </c:pt>
                <c:pt idx="2030">
                  <c:v>299.03826667017398</c:v>
                </c:pt>
                <c:pt idx="2031">
                  <c:v>299.02849927894499</c:v>
                </c:pt>
                <c:pt idx="2032">
                  <c:v>299.01873967976701</c:v>
                </c:pt>
                <c:pt idx="2033">
                  <c:v>299.00897745339302</c:v>
                </c:pt>
                <c:pt idx="2034">
                  <c:v>298.99922467101698</c:v>
                </c:pt>
                <c:pt idx="2035">
                  <c:v>298.98946611849198</c:v>
                </c:pt>
                <c:pt idx="2036">
                  <c:v>298.97971373529401</c:v>
                </c:pt>
                <c:pt idx="2037">
                  <c:v>298.96995948069599</c:v>
                </c:pt>
                <c:pt idx="2038">
                  <c:v>298.96021171509102</c:v>
                </c:pt>
                <c:pt idx="2039">
                  <c:v>298.95045508430297</c:v>
                </c:pt>
                <c:pt idx="2040">
                  <c:v>298.94069551671402</c:v>
                </c:pt>
                <c:pt idx="2041">
                  <c:v>298.93092957253998</c:v>
                </c:pt>
                <c:pt idx="2042">
                  <c:v>298.92116914966903</c:v>
                </c:pt>
                <c:pt idx="2043">
                  <c:v>298.911402066157</c:v>
                </c:pt>
                <c:pt idx="2044">
                  <c:v>298.90164227410497</c:v>
                </c:pt>
                <c:pt idx="2045">
                  <c:v>298.89187626181399</c:v>
                </c:pt>
                <c:pt idx="2046">
                  <c:v>298.88211528287701</c:v>
                </c:pt>
                <c:pt idx="2047">
                  <c:v>298.87235018708401</c:v>
                </c:pt>
                <c:pt idx="2048">
                  <c:v>298.86259137086898</c:v>
                </c:pt>
                <c:pt idx="2049">
                  <c:v>298.852827172893</c:v>
                </c:pt>
                <c:pt idx="2050">
                  <c:v>298.843071252068</c:v>
                </c:pt>
                <c:pt idx="2051">
                  <c:v>298.83330877099598</c:v>
                </c:pt>
                <c:pt idx="2052">
                  <c:v>298.82355259360202</c:v>
                </c:pt>
                <c:pt idx="2053">
                  <c:v>298.81379258926398</c:v>
                </c:pt>
                <c:pt idx="2054">
                  <c:v>298.80403862929097</c:v>
                </c:pt>
                <c:pt idx="2055">
                  <c:v>298.79427818887098</c:v>
                </c:pt>
                <c:pt idx="2056">
                  <c:v>298.78452517641603</c:v>
                </c:pt>
                <c:pt idx="2057">
                  <c:v>298.774767620749</c:v>
                </c:pt>
                <c:pt idx="2058">
                  <c:v>298.76501701471102</c:v>
                </c:pt>
                <c:pt idx="2059">
                  <c:v>298.75526063470699</c:v>
                </c:pt>
                <c:pt idx="2060">
                  <c:v>298.74551481820998</c:v>
                </c:pt>
                <c:pt idx="2061">
                  <c:v>298.73575933696497</c:v>
                </c:pt>
                <c:pt idx="2062">
                  <c:v>298.72601020712602</c:v>
                </c:pt>
                <c:pt idx="2063">
                  <c:v>298.71625647255797</c:v>
                </c:pt>
                <c:pt idx="2064">
                  <c:v>298.70651029933703</c:v>
                </c:pt>
                <c:pt idx="2065">
                  <c:v>298.69675956291599</c:v>
                </c:pt>
                <c:pt idx="2066">
                  <c:v>298.68701775331999</c:v>
                </c:pt>
                <c:pt idx="2067">
                  <c:v>298.67727010524402</c:v>
                </c:pt>
                <c:pt idx="2068">
                  <c:v>298.66753014235701</c:v>
                </c:pt>
                <c:pt idx="2069">
                  <c:v>298.657782892402</c:v>
                </c:pt>
                <c:pt idx="2070">
                  <c:v>298.64804295093199</c:v>
                </c:pt>
                <c:pt idx="2071">
                  <c:v>298.64370907076699</c:v>
                </c:pt>
                <c:pt idx="2072">
                  <c:v>298.63396979085798</c:v>
                </c:pt>
                <c:pt idx="2073">
                  <c:v>298.62422290020299</c:v>
                </c:pt>
                <c:pt idx="2074">
                  <c:v>298.61448068925301</c:v>
                </c:pt>
                <c:pt idx="2075">
                  <c:v>298.60473936623202</c:v>
                </c:pt>
                <c:pt idx="2076">
                  <c:v>298.59500417631301</c:v>
                </c:pt>
                <c:pt idx="2077">
                  <c:v>298.58527113576201</c:v>
                </c:pt>
                <c:pt idx="2078">
                  <c:v>298.57554764470098</c:v>
                </c:pt>
                <c:pt idx="2079">
                  <c:v>298.56581993765099</c:v>
                </c:pt>
                <c:pt idx="2080">
                  <c:v>298.55611088230103</c:v>
                </c:pt>
                <c:pt idx="2081">
                  <c:v>298.54639970951598</c:v>
                </c:pt>
                <c:pt idx="2082">
                  <c:v>298.53667722902497</c:v>
                </c:pt>
                <c:pt idx="2083">
                  <c:v>298.52694161271899</c:v>
                </c:pt>
                <c:pt idx="2084">
                  <c:v>298.51721243858498</c:v>
                </c:pt>
                <c:pt idx="2085">
                  <c:v>298.50747614274201</c:v>
                </c:pt>
                <c:pt idx="2086">
                  <c:v>298.49774182304998</c:v>
                </c:pt>
                <c:pt idx="2087">
                  <c:v>298.48800530857801</c:v>
                </c:pt>
                <c:pt idx="2088">
                  <c:v>298.47827711662399</c:v>
                </c:pt>
                <c:pt idx="2089">
                  <c:v>298.46853883045497</c:v>
                </c:pt>
                <c:pt idx="2090">
                  <c:v>298.45880507238201</c:v>
                </c:pt>
                <c:pt idx="2091">
                  <c:v>298.44906911604602</c:v>
                </c:pt>
                <c:pt idx="2092">
                  <c:v>298.43934057793899</c:v>
                </c:pt>
                <c:pt idx="2093">
                  <c:v>298.42960441072597</c:v>
                </c:pt>
                <c:pt idx="2094">
                  <c:v>298.41987174993301</c:v>
                </c:pt>
                <c:pt idx="2095">
                  <c:v>298.41013650591202</c:v>
                </c:pt>
                <c:pt idx="2096">
                  <c:v>298.40040957366199</c:v>
                </c:pt>
                <c:pt idx="2097">
                  <c:v>298.39067321690101</c:v>
                </c:pt>
                <c:pt idx="2098">
                  <c:v>298.380942180163</c:v>
                </c:pt>
                <c:pt idx="2099">
                  <c:v>298.37120860834301</c:v>
                </c:pt>
                <c:pt idx="2100">
                  <c:v>298.36148192343097</c:v>
                </c:pt>
                <c:pt idx="2101">
                  <c:v>298.35174862181299</c:v>
                </c:pt>
                <c:pt idx="2102">
                  <c:v>298.34201928982401</c:v>
                </c:pt>
                <c:pt idx="2103">
                  <c:v>298.33228889192299</c:v>
                </c:pt>
                <c:pt idx="2104">
                  <c:v>298.32256594591098</c:v>
                </c:pt>
                <c:pt idx="2105">
                  <c:v>298.31283530646499</c:v>
                </c:pt>
                <c:pt idx="2106">
                  <c:v>298.30311059648801</c:v>
                </c:pt>
                <c:pt idx="2107">
                  <c:v>298.29337826742102</c:v>
                </c:pt>
                <c:pt idx="2108">
                  <c:v>298.28365030996201</c:v>
                </c:pt>
                <c:pt idx="2109">
                  <c:v>298.27392208269202</c:v>
                </c:pt>
                <c:pt idx="2110">
                  <c:v>298.26420268162502</c:v>
                </c:pt>
                <c:pt idx="2111">
                  <c:v>298.25447225292498</c:v>
                </c:pt>
                <c:pt idx="2112">
                  <c:v>298.24474625562601</c:v>
                </c:pt>
                <c:pt idx="2113">
                  <c:v>298.23502080260403</c:v>
                </c:pt>
                <c:pt idx="2114">
                  <c:v>298.22530073361901</c:v>
                </c:pt>
                <c:pt idx="2115">
                  <c:v>298.21557407717</c:v>
                </c:pt>
                <c:pt idx="2116">
                  <c:v>298.20585468046897</c:v>
                </c:pt>
                <c:pt idx="2117">
                  <c:v>298.19613069565901</c:v>
                </c:pt>
                <c:pt idx="2118">
                  <c:v>298.18640951658602</c:v>
                </c:pt>
                <c:pt idx="2119">
                  <c:v>298.17669199601801</c:v>
                </c:pt>
                <c:pt idx="2120">
                  <c:v>298.16697518164699</c:v>
                </c:pt>
                <c:pt idx="2121">
                  <c:v>298.15725190366902</c:v>
                </c:pt>
                <c:pt idx="2122">
                  <c:v>298.147533594371</c:v>
                </c:pt>
                <c:pt idx="2123">
                  <c:v>298.137810336651</c:v>
                </c:pt>
                <c:pt idx="2124">
                  <c:v>298.12808842406099</c:v>
                </c:pt>
                <c:pt idx="2125">
                  <c:v>298.11836663703599</c:v>
                </c:pt>
                <c:pt idx="2126">
                  <c:v>298.10865120813298</c:v>
                </c:pt>
                <c:pt idx="2127">
                  <c:v>298.09892962190401</c:v>
                </c:pt>
                <c:pt idx="2128">
                  <c:v>298.08921685651302</c:v>
                </c:pt>
                <c:pt idx="2129">
                  <c:v>298.07949437282502</c:v>
                </c:pt>
                <c:pt idx="2130">
                  <c:v>298.06977525020699</c:v>
                </c:pt>
                <c:pt idx="2131">
                  <c:v>298.06005614460798</c:v>
                </c:pt>
                <c:pt idx="2132">
                  <c:v>298.050343018207</c:v>
                </c:pt>
                <c:pt idx="2133">
                  <c:v>298.04062539216898</c:v>
                </c:pt>
                <c:pt idx="2134">
                  <c:v>298.03091277097701</c:v>
                </c:pt>
                <c:pt idx="2135">
                  <c:v>298.02119297376601</c:v>
                </c:pt>
                <c:pt idx="2136">
                  <c:v>298.01147675526698</c:v>
                </c:pt>
                <c:pt idx="2137">
                  <c:v>298.001761999233</c:v>
                </c:pt>
                <c:pt idx="2138">
                  <c:v>297.99205278894999</c:v>
                </c:pt>
                <c:pt idx="2139">
                  <c:v>297.98233914598802</c:v>
                </c:pt>
                <c:pt idx="2140">
                  <c:v>297.97771824617399</c:v>
                </c:pt>
                <c:pt idx="2141">
                  <c:v>297.96800218652697</c:v>
                </c:pt>
                <c:pt idx="2142">
                  <c:v>297.95829467926399</c:v>
                </c:pt>
                <c:pt idx="2143">
                  <c:v>297.948590473715</c:v>
                </c:pt>
                <c:pt idx="2144">
                  <c:v>297.93889168025999</c:v>
                </c:pt>
                <c:pt idx="2145">
                  <c:v>297.92918657838999</c:v>
                </c:pt>
                <c:pt idx="2146">
                  <c:v>297.91948527827401</c:v>
                </c:pt>
                <c:pt idx="2147">
                  <c:v>297.909779776611</c:v>
                </c:pt>
                <c:pt idx="2148">
                  <c:v>297.900079137273</c:v>
                </c:pt>
                <c:pt idx="2149">
                  <c:v>297.890374555618</c:v>
                </c:pt>
                <c:pt idx="2150">
                  <c:v>297.88067303617902</c:v>
                </c:pt>
                <c:pt idx="2151">
                  <c:v>297.87096453766799</c:v>
                </c:pt>
                <c:pt idx="2152">
                  <c:v>297.86126102344002</c:v>
                </c:pt>
                <c:pt idx="2153">
                  <c:v>297.85155860116299</c:v>
                </c:pt>
                <c:pt idx="2154">
                  <c:v>297.84186085211701</c:v>
                </c:pt>
                <c:pt idx="2155">
                  <c:v>297.83215847750802</c:v>
                </c:pt>
                <c:pt idx="2156">
                  <c:v>297.82246019040298</c:v>
                </c:pt>
                <c:pt idx="2157">
                  <c:v>297.81275803525699</c:v>
                </c:pt>
                <c:pt idx="2158">
                  <c:v>297.803062847246</c:v>
                </c:pt>
                <c:pt idx="2159">
                  <c:v>297.79335887326403</c:v>
                </c:pt>
                <c:pt idx="2160">
                  <c:v>297.783657626089</c:v>
                </c:pt>
                <c:pt idx="2161">
                  <c:v>297.77395846693202</c:v>
                </c:pt>
                <c:pt idx="2162">
                  <c:v>297.76426626400598</c:v>
                </c:pt>
                <c:pt idx="2163">
                  <c:v>297.75456783897801</c:v>
                </c:pt>
                <c:pt idx="2164">
                  <c:v>297.744875105424</c:v>
                </c:pt>
                <c:pt idx="2165">
                  <c:v>297.73517474139999</c:v>
                </c:pt>
                <c:pt idx="2166">
                  <c:v>297.725478892941</c:v>
                </c:pt>
                <c:pt idx="2167">
                  <c:v>297.71577922332102</c:v>
                </c:pt>
                <c:pt idx="2168">
                  <c:v>297.70608358026698</c:v>
                </c:pt>
                <c:pt idx="2169">
                  <c:v>297.696387007716</c:v>
                </c:pt>
                <c:pt idx="2170">
                  <c:v>297.68669808392502</c:v>
                </c:pt>
                <c:pt idx="2171">
                  <c:v>297.67700520897699</c:v>
                </c:pt>
                <c:pt idx="2172">
                  <c:v>297.66731787315399</c:v>
                </c:pt>
                <c:pt idx="2173">
                  <c:v>297.65762489193401</c:v>
                </c:pt>
                <c:pt idx="2174">
                  <c:v>297.64793372648597</c:v>
                </c:pt>
                <c:pt idx="2175">
                  <c:v>297.63824271188099</c:v>
                </c:pt>
                <c:pt idx="2176">
                  <c:v>297.62855748889399</c:v>
                </c:pt>
                <c:pt idx="2177">
                  <c:v>297.61886706487201</c:v>
                </c:pt>
                <c:pt idx="2178">
                  <c:v>297.609181859383</c:v>
                </c:pt>
                <c:pt idx="2179">
                  <c:v>297.59949103292303</c:v>
                </c:pt>
                <c:pt idx="2180">
                  <c:v>297.58980444686898</c:v>
                </c:pt>
                <c:pt idx="2181">
                  <c:v>297.58011857180401</c:v>
                </c:pt>
                <c:pt idx="2182">
                  <c:v>297.57043754505702</c:v>
                </c:pt>
                <c:pt idx="2183">
                  <c:v>297.560753556088</c:v>
                </c:pt>
                <c:pt idx="2184">
                  <c:v>297.55107139281398</c:v>
                </c:pt>
                <c:pt idx="2185">
                  <c:v>297.54138402585198</c:v>
                </c:pt>
                <c:pt idx="2186">
                  <c:v>297.53170093259399</c:v>
                </c:pt>
                <c:pt idx="2187">
                  <c:v>297.52201686131798</c:v>
                </c:pt>
                <c:pt idx="2188">
                  <c:v>297.51234097134801</c:v>
                </c:pt>
                <c:pt idx="2189">
                  <c:v>297.50265980133798</c:v>
                </c:pt>
                <c:pt idx="2190">
                  <c:v>297.49298632667097</c:v>
                </c:pt>
                <c:pt idx="2191">
                  <c:v>297.48330438200298</c:v>
                </c:pt>
                <c:pt idx="2192">
                  <c:v>297.473628196005</c:v>
                </c:pt>
                <c:pt idx="2193">
                  <c:v>297.46395266674199</c:v>
                </c:pt>
                <c:pt idx="2194">
                  <c:v>297.45428273770602</c:v>
                </c:pt>
                <c:pt idx="2195">
                  <c:v>297.44460635239898</c:v>
                </c:pt>
                <c:pt idx="2196">
                  <c:v>297.43493990865102</c:v>
                </c:pt>
                <c:pt idx="2197">
                  <c:v>297.425266248154</c:v>
                </c:pt>
                <c:pt idx="2198">
                  <c:v>297.41559875304199</c:v>
                </c:pt>
                <c:pt idx="2199">
                  <c:v>297.40593410339198</c:v>
                </c:pt>
                <c:pt idx="2200">
                  <c:v>297.39628358785097</c:v>
                </c:pt>
                <c:pt idx="2201">
                  <c:v>297.38662682246797</c:v>
                </c:pt>
                <c:pt idx="2202">
                  <c:v>297.37696761619497</c:v>
                </c:pt>
                <c:pt idx="2203">
                  <c:v>297.36730306610599</c:v>
                </c:pt>
                <c:pt idx="2204">
                  <c:v>297.35763873983899</c:v>
                </c:pt>
                <c:pt idx="2205">
                  <c:v>297.347972283177</c:v>
                </c:pt>
                <c:pt idx="2206">
                  <c:v>297.33830867841698</c:v>
                </c:pt>
                <c:pt idx="2207">
                  <c:v>297.32863910226502</c:v>
                </c:pt>
                <c:pt idx="2208">
                  <c:v>297.31897247717899</c:v>
                </c:pt>
                <c:pt idx="2209">
                  <c:v>297.31423449246199</c:v>
                </c:pt>
                <c:pt idx="2210">
                  <c:v>297.30456675495202</c:v>
                </c:pt>
                <c:pt idx="2211">
                  <c:v>297.29490046493697</c:v>
                </c:pt>
                <c:pt idx="2212">
                  <c:v>297.28523946334002</c:v>
                </c:pt>
                <c:pt idx="2213">
                  <c:v>297.275574278573</c:v>
                </c:pt>
                <c:pt idx="2214">
                  <c:v>297.26591341847399</c:v>
                </c:pt>
                <c:pt idx="2215">
                  <c:v>297.25625535064199</c:v>
                </c:pt>
                <c:pt idx="2216">
                  <c:v>297.24660296394001</c:v>
                </c:pt>
                <c:pt idx="2217">
                  <c:v>297.23695058957099</c:v>
                </c:pt>
                <c:pt idx="2218">
                  <c:v>297.22730304259602</c:v>
                </c:pt>
                <c:pt idx="2219">
                  <c:v>297.21764793253698</c:v>
                </c:pt>
                <c:pt idx="2220">
                  <c:v>297.20799513981802</c:v>
                </c:pt>
                <c:pt idx="2221">
                  <c:v>297.19833904788698</c:v>
                </c:pt>
                <c:pt idx="2222">
                  <c:v>297.18868346424398</c:v>
                </c:pt>
                <c:pt idx="2223">
                  <c:v>297.17902555289402</c:v>
                </c:pt>
                <c:pt idx="2224">
                  <c:v>297.16937393509602</c:v>
                </c:pt>
                <c:pt idx="2225">
                  <c:v>297.15971695323799</c:v>
                </c:pt>
                <c:pt idx="2226">
                  <c:v>297.15006194131001</c:v>
                </c:pt>
                <c:pt idx="2227">
                  <c:v>297.14040845087902</c:v>
                </c:pt>
                <c:pt idx="2228">
                  <c:v>297.13076260576599</c:v>
                </c:pt>
                <c:pt idx="2229">
                  <c:v>297.12111897281898</c:v>
                </c:pt>
                <c:pt idx="2230">
                  <c:v>297.11147648414999</c:v>
                </c:pt>
                <c:pt idx="2231">
                  <c:v>297.101829159163</c:v>
                </c:pt>
                <c:pt idx="2232">
                  <c:v>297.09218704718302</c:v>
                </c:pt>
                <c:pt idx="2233">
                  <c:v>297.08253552109898</c:v>
                </c:pt>
                <c:pt idx="2234">
                  <c:v>297.07288654477702</c:v>
                </c:pt>
                <c:pt idx="2235">
                  <c:v>297.06323791869698</c:v>
                </c:pt>
                <c:pt idx="2236">
                  <c:v>297.05359380349103</c:v>
                </c:pt>
                <c:pt idx="2237">
                  <c:v>297.04394280720697</c:v>
                </c:pt>
                <c:pt idx="2238">
                  <c:v>297.03430549109902</c:v>
                </c:pt>
                <c:pt idx="2239">
                  <c:v>297.024659708998</c:v>
                </c:pt>
                <c:pt idx="2240">
                  <c:v>297.01501901321097</c:v>
                </c:pt>
                <c:pt idx="2241">
                  <c:v>297.00536902030001</c:v>
                </c:pt>
                <c:pt idx="2242">
                  <c:v>296.99572854324401</c:v>
                </c:pt>
                <c:pt idx="2243">
                  <c:v>296.98608411874898</c:v>
                </c:pt>
                <c:pt idx="2244">
                  <c:v>296.97644665122903</c:v>
                </c:pt>
                <c:pt idx="2245">
                  <c:v>296.96680090505203</c:v>
                </c:pt>
                <c:pt idx="2246">
                  <c:v>296.95715678901598</c:v>
                </c:pt>
                <c:pt idx="2247">
                  <c:v>296.94751023880099</c:v>
                </c:pt>
                <c:pt idx="2248">
                  <c:v>296.93786915733102</c:v>
                </c:pt>
                <c:pt idx="2249">
                  <c:v>296.928220546712</c:v>
                </c:pt>
                <c:pt idx="2250">
                  <c:v>296.91857608092101</c:v>
                </c:pt>
                <c:pt idx="2251">
                  <c:v>296.90893000428503</c:v>
                </c:pt>
                <c:pt idx="2252">
                  <c:v>296.89929093320001</c:v>
                </c:pt>
                <c:pt idx="2253">
                  <c:v>296.88964439759297</c:v>
                </c:pt>
                <c:pt idx="2254">
                  <c:v>296.88000123769302</c:v>
                </c:pt>
                <c:pt idx="2255">
                  <c:v>296.87035654833898</c:v>
                </c:pt>
                <c:pt idx="2256">
                  <c:v>296.860717738571</c:v>
                </c:pt>
                <c:pt idx="2257">
                  <c:v>296.85107186266202</c:v>
                </c:pt>
                <c:pt idx="2258">
                  <c:v>296.84143114203198</c:v>
                </c:pt>
                <c:pt idx="2259">
                  <c:v>296.831783776061</c:v>
                </c:pt>
                <c:pt idx="2260">
                  <c:v>296.82213974025899</c:v>
                </c:pt>
                <c:pt idx="2261">
                  <c:v>296.81249686368102</c:v>
                </c:pt>
                <c:pt idx="2262">
                  <c:v>296.80285912688498</c:v>
                </c:pt>
                <c:pt idx="2263">
                  <c:v>296.79321709285898</c:v>
                </c:pt>
                <c:pt idx="2264">
                  <c:v>296.78357729685399</c:v>
                </c:pt>
                <c:pt idx="2265">
                  <c:v>296.77393647031801</c:v>
                </c:pt>
                <c:pt idx="2266">
                  <c:v>296.76430174058902</c:v>
                </c:pt>
                <c:pt idx="2267">
                  <c:v>296.754661882508</c:v>
                </c:pt>
                <c:pt idx="2268">
                  <c:v>296.74502678242101</c:v>
                </c:pt>
                <c:pt idx="2269">
                  <c:v>296.73538620958999</c:v>
                </c:pt>
                <c:pt idx="2270">
                  <c:v>296.72575098218402</c:v>
                </c:pt>
                <c:pt idx="2271">
                  <c:v>296.71611540157699</c:v>
                </c:pt>
                <c:pt idx="2272">
                  <c:v>296.70648721889501</c:v>
                </c:pt>
                <c:pt idx="2273">
                  <c:v>296.696852737516</c:v>
                </c:pt>
                <c:pt idx="2274">
                  <c:v>296.68722308524099</c:v>
                </c:pt>
                <c:pt idx="2275">
                  <c:v>296.67759048870897</c:v>
                </c:pt>
                <c:pt idx="2276">
                  <c:v>296.66796164972601</c:v>
                </c:pt>
                <c:pt idx="2277">
                  <c:v>296.65833466058803</c:v>
                </c:pt>
                <c:pt idx="2278">
                  <c:v>296.65349528092401</c:v>
                </c:pt>
                <c:pt idx="2279">
                  <c:v>296.64386258981898</c:v>
                </c:pt>
                <c:pt idx="2280">
                  <c:v>296.63423895867697</c:v>
                </c:pt>
                <c:pt idx="2281">
                  <c:v>296.624611009999</c:v>
                </c:pt>
                <c:pt idx="2282">
                  <c:v>296.61498722755101</c:v>
                </c:pt>
                <c:pt idx="2283">
                  <c:v>296.60535903441399</c:v>
                </c:pt>
                <c:pt idx="2284">
                  <c:v>296.59573480036897</c:v>
                </c:pt>
                <c:pt idx="2285">
                  <c:v>296.58610706133697</c:v>
                </c:pt>
                <c:pt idx="2286">
                  <c:v>296.57648259528099</c:v>
                </c:pt>
                <c:pt idx="2287">
                  <c:v>296.56685280289003</c:v>
                </c:pt>
                <c:pt idx="2288">
                  <c:v>296.557229124922</c:v>
                </c:pt>
                <c:pt idx="2289">
                  <c:v>296.54760073080899</c:v>
                </c:pt>
                <c:pt idx="2290">
                  <c:v>296.53797720561602</c:v>
                </c:pt>
                <c:pt idx="2291">
                  <c:v>296.528349589779</c:v>
                </c:pt>
                <c:pt idx="2292">
                  <c:v>296.51872762280999</c:v>
                </c:pt>
                <c:pt idx="2293">
                  <c:v>296.50910131736202</c:v>
                </c:pt>
                <c:pt idx="2294">
                  <c:v>296.49948340503198</c:v>
                </c:pt>
                <c:pt idx="2295">
                  <c:v>296.48986212918498</c:v>
                </c:pt>
                <c:pt idx="2296">
                  <c:v>296.48024429177701</c:v>
                </c:pt>
                <c:pt idx="2297">
                  <c:v>296.47061944616701</c:v>
                </c:pt>
                <c:pt idx="2298">
                  <c:v>296.46099789703101</c:v>
                </c:pt>
                <c:pt idx="2299">
                  <c:v>296.45137466636601</c:v>
                </c:pt>
                <c:pt idx="2300">
                  <c:v>296.441755499652</c:v>
                </c:pt>
                <c:pt idx="2301">
                  <c:v>296.43213194501902</c:v>
                </c:pt>
                <c:pt idx="2302">
                  <c:v>296.42251634545102</c:v>
                </c:pt>
                <c:pt idx="2303">
                  <c:v>296.41289619060399</c:v>
                </c:pt>
                <c:pt idx="2304">
                  <c:v>296.40327870619802</c:v>
                </c:pt>
                <c:pt idx="2305">
                  <c:v>296.39365867527101</c:v>
                </c:pt>
                <c:pt idx="2306">
                  <c:v>296.38404319138101</c:v>
                </c:pt>
                <c:pt idx="2307">
                  <c:v>296.374423005518</c:v>
                </c:pt>
                <c:pt idx="2308">
                  <c:v>296.36480936930502</c:v>
                </c:pt>
                <c:pt idx="2309">
                  <c:v>296.35519397829802</c:v>
                </c:pt>
                <c:pt idx="2310">
                  <c:v>296.34557906693698</c:v>
                </c:pt>
                <c:pt idx="2311">
                  <c:v>296.33596131865102</c:v>
                </c:pt>
                <c:pt idx="2312">
                  <c:v>296.326348589465</c:v>
                </c:pt>
                <c:pt idx="2313">
                  <c:v>296.31673270194398</c:v>
                </c:pt>
                <c:pt idx="2314">
                  <c:v>296.30712287980703</c:v>
                </c:pt>
                <c:pt idx="2315">
                  <c:v>296.29750905625002</c:v>
                </c:pt>
                <c:pt idx="2316">
                  <c:v>296.28789745043298</c:v>
                </c:pt>
                <c:pt idx="2317">
                  <c:v>296.278283837966</c:v>
                </c:pt>
                <c:pt idx="2318">
                  <c:v>296.26867337710098</c:v>
                </c:pt>
                <c:pt idx="2319">
                  <c:v>296.25906079028101</c:v>
                </c:pt>
                <c:pt idx="2320">
                  <c:v>296.24945271786402</c:v>
                </c:pt>
                <c:pt idx="2321">
                  <c:v>296.23984321273502</c:v>
                </c:pt>
                <c:pt idx="2322">
                  <c:v>296.23023717889498</c:v>
                </c:pt>
                <c:pt idx="2323">
                  <c:v>296.22062656407502</c:v>
                </c:pt>
                <c:pt idx="2324">
                  <c:v>296.21102167772</c:v>
                </c:pt>
                <c:pt idx="2325">
                  <c:v>296.20141255875399</c:v>
                </c:pt>
                <c:pt idx="2326">
                  <c:v>296.191807828766</c:v>
                </c:pt>
                <c:pt idx="2327">
                  <c:v>296.18219905951702</c:v>
                </c:pt>
                <c:pt idx="2328">
                  <c:v>296.17259555250899</c:v>
                </c:pt>
                <c:pt idx="2329">
                  <c:v>296.16298884031397</c:v>
                </c:pt>
                <c:pt idx="2330">
                  <c:v>296.15338772214699</c:v>
                </c:pt>
                <c:pt idx="2331">
                  <c:v>296.14378154105498</c:v>
                </c:pt>
                <c:pt idx="2332">
                  <c:v>296.13418042800998</c:v>
                </c:pt>
                <c:pt idx="2333">
                  <c:v>296.12457709382301</c:v>
                </c:pt>
                <c:pt idx="2334">
                  <c:v>296.11497680594402</c:v>
                </c:pt>
                <c:pt idx="2335">
                  <c:v>296.10537457242799</c:v>
                </c:pt>
                <c:pt idx="2336">
                  <c:v>296.09577555752099</c:v>
                </c:pt>
                <c:pt idx="2337">
                  <c:v>296.08617271503698</c:v>
                </c:pt>
                <c:pt idx="2338">
                  <c:v>296.07657608438802</c:v>
                </c:pt>
                <c:pt idx="2339">
                  <c:v>296.06697593002798</c:v>
                </c:pt>
                <c:pt idx="2340">
                  <c:v>296.05738123425198</c:v>
                </c:pt>
                <c:pt idx="2341">
                  <c:v>296.047781924373</c:v>
                </c:pt>
                <c:pt idx="2342">
                  <c:v>296.038188538349</c:v>
                </c:pt>
                <c:pt idx="2343">
                  <c:v>296.028590513143</c:v>
                </c:pt>
                <c:pt idx="2344">
                  <c:v>296.01899843521801</c:v>
                </c:pt>
                <c:pt idx="2345">
                  <c:v>296.00940338783499</c:v>
                </c:pt>
                <c:pt idx="2346">
                  <c:v>295.99981368352201</c:v>
                </c:pt>
                <c:pt idx="2347">
                  <c:v>295.99503756649102</c:v>
                </c:pt>
                <c:pt idx="2348">
                  <c:v>295.98545085498301</c:v>
                </c:pt>
                <c:pt idx="2349">
                  <c:v>295.97585949521402</c:v>
                </c:pt>
                <c:pt idx="2350">
                  <c:v>295.96627113192602</c:v>
                </c:pt>
                <c:pt idx="2351">
                  <c:v>295.956681887515</c:v>
                </c:pt>
                <c:pt idx="2352">
                  <c:v>295.94710056255701</c:v>
                </c:pt>
                <c:pt idx="2353">
                  <c:v>295.93751433008202</c:v>
                </c:pt>
                <c:pt idx="2354">
                  <c:v>295.92793478981002</c:v>
                </c:pt>
                <c:pt idx="2355">
                  <c:v>295.91835450946297</c:v>
                </c:pt>
                <c:pt idx="2356">
                  <c:v>295.908784799199</c:v>
                </c:pt>
                <c:pt idx="2357">
                  <c:v>295.89920969194998</c:v>
                </c:pt>
                <c:pt idx="2358">
                  <c:v>295.889641370981</c:v>
                </c:pt>
                <c:pt idx="2359">
                  <c:v>295.880074469085</c:v>
                </c:pt>
                <c:pt idx="2360">
                  <c:v>295.870519140787</c:v>
                </c:pt>
                <c:pt idx="2361">
                  <c:v>295.860957371891</c:v>
                </c:pt>
                <c:pt idx="2362">
                  <c:v>295.851401501716</c:v>
                </c:pt>
                <c:pt idx="2363">
                  <c:v>295.84183040020798</c:v>
                </c:pt>
                <c:pt idx="2364">
                  <c:v>295.83226097169398</c:v>
                </c:pt>
                <c:pt idx="2365">
                  <c:v>295.82268205330399</c:v>
                </c:pt>
                <c:pt idx="2366">
                  <c:v>295.81311041732903</c:v>
                </c:pt>
                <c:pt idx="2367">
                  <c:v>295.80353392041701</c:v>
                </c:pt>
                <c:pt idx="2368">
                  <c:v>295.793964305153</c:v>
                </c:pt>
                <c:pt idx="2369">
                  <c:v>295.78438946746797</c:v>
                </c:pt>
                <c:pt idx="2370">
                  <c:v>295.77482357529601</c:v>
                </c:pt>
                <c:pt idx="2371">
                  <c:v>295.76525014039697</c:v>
                </c:pt>
                <c:pt idx="2372">
                  <c:v>295.75567653718099</c:v>
                </c:pt>
                <c:pt idx="2373">
                  <c:v>295.74610188935998</c:v>
                </c:pt>
                <c:pt idx="2374">
                  <c:v>295.73653437091298</c:v>
                </c:pt>
                <c:pt idx="2375">
                  <c:v>295.72695922872401</c:v>
                </c:pt>
                <c:pt idx="2376">
                  <c:v>295.71739054295</c:v>
                </c:pt>
                <c:pt idx="2377">
                  <c:v>295.70781373010402</c:v>
                </c:pt>
                <c:pt idx="2378">
                  <c:v>295.69824273183298</c:v>
                </c:pt>
                <c:pt idx="2379">
                  <c:v>295.68867007561403</c:v>
                </c:pt>
                <c:pt idx="2380">
                  <c:v>295.67910437226197</c:v>
                </c:pt>
                <c:pt idx="2381">
                  <c:v>295.66953611994302</c:v>
                </c:pt>
                <c:pt idx="2382">
                  <c:v>295.65997067708003</c:v>
                </c:pt>
                <c:pt idx="2383">
                  <c:v>295.65039800289497</c:v>
                </c:pt>
                <c:pt idx="2384">
                  <c:v>295.64083015652898</c:v>
                </c:pt>
                <c:pt idx="2385">
                  <c:v>295.63126122169803</c:v>
                </c:pt>
                <c:pt idx="2386">
                  <c:v>295.62170200343201</c:v>
                </c:pt>
                <c:pt idx="2387">
                  <c:v>295.61213655701903</c:v>
                </c:pt>
                <c:pt idx="2388">
                  <c:v>295.60257433217402</c:v>
                </c:pt>
                <c:pt idx="2389">
                  <c:v>295.59300478111601</c:v>
                </c:pt>
                <c:pt idx="2390">
                  <c:v>295.58344176958599</c:v>
                </c:pt>
                <c:pt idx="2391">
                  <c:v>295.57387883349298</c:v>
                </c:pt>
                <c:pt idx="2392">
                  <c:v>295.564323184606</c:v>
                </c:pt>
                <c:pt idx="2393">
                  <c:v>295.554761977336</c:v>
                </c:pt>
                <c:pt idx="2394">
                  <c:v>295.545204605724</c:v>
                </c:pt>
                <c:pt idx="2395">
                  <c:v>295.53564140865001</c:v>
                </c:pt>
                <c:pt idx="2396">
                  <c:v>295.52608190217398</c:v>
                </c:pt>
                <c:pt idx="2397">
                  <c:v>295.51652330488201</c:v>
                </c:pt>
                <c:pt idx="2398">
                  <c:v>295.50697551495398</c:v>
                </c:pt>
                <c:pt idx="2399">
                  <c:v>295.49742094255203</c:v>
                </c:pt>
                <c:pt idx="2400">
                  <c:v>295.48787450990602</c:v>
                </c:pt>
                <c:pt idx="2401">
                  <c:v>295.47832371170199</c:v>
                </c:pt>
                <c:pt idx="2402">
                  <c:v>295.46878191584398</c:v>
                </c:pt>
                <c:pt idx="2403">
                  <c:v>295.45923924755999</c:v>
                </c:pt>
                <c:pt idx="2404">
                  <c:v>295.449694180454</c:v>
                </c:pt>
                <c:pt idx="2405">
                  <c:v>295.44014197164103</c:v>
                </c:pt>
                <c:pt idx="2406">
                  <c:v>295.43059115871199</c:v>
                </c:pt>
                <c:pt idx="2407">
                  <c:v>295.421032344487</c:v>
                </c:pt>
                <c:pt idx="2408">
                  <c:v>295.41147961367898</c:v>
                </c:pt>
                <c:pt idx="2409">
                  <c:v>295.40192422509102</c:v>
                </c:pt>
                <c:pt idx="2410">
                  <c:v>295.39237718326001</c:v>
                </c:pt>
                <c:pt idx="2411">
                  <c:v>295.38282386674501</c:v>
                </c:pt>
                <c:pt idx="2412">
                  <c:v>295.37327448767297</c:v>
                </c:pt>
                <c:pt idx="2413">
                  <c:v>295.36372049754698</c:v>
                </c:pt>
                <c:pt idx="2414">
                  <c:v>295.35417030491601</c:v>
                </c:pt>
                <c:pt idx="2415">
                  <c:v>295.344617514324</c:v>
                </c:pt>
                <c:pt idx="2416">
                  <c:v>295.33959708674399</c:v>
                </c:pt>
                <c:pt idx="2417">
                  <c:v>295.33004521835801</c:v>
                </c:pt>
                <c:pt idx="2418">
                  <c:v>295.32050173823802</c:v>
                </c:pt>
                <c:pt idx="2419">
                  <c:v>295.31095440915101</c:v>
                </c:pt>
                <c:pt idx="2420">
                  <c:v>295.30141228422201</c:v>
                </c:pt>
                <c:pt idx="2421">
                  <c:v>295.291864283265</c:v>
                </c:pt>
                <c:pt idx="2422">
                  <c:v>295.28232178003702</c:v>
                </c:pt>
                <c:pt idx="2423">
                  <c:v>295.27277556974099</c:v>
                </c:pt>
                <c:pt idx="2424">
                  <c:v>295.26323260906599</c:v>
                </c:pt>
                <c:pt idx="2425">
                  <c:v>295.25368533646798</c:v>
                </c:pt>
                <c:pt idx="2426">
                  <c:v>295.24414257333598</c:v>
                </c:pt>
                <c:pt idx="2427">
                  <c:v>295.23459733856902</c:v>
                </c:pt>
                <c:pt idx="2428">
                  <c:v>295.22505728207898</c:v>
                </c:pt>
                <c:pt idx="2429">
                  <c:v>295.21551424037301</c:v>
                </c:pt>
                <c:pt idx="2430">
                  <c:v>295.20597557672397</c:v>
                </c:pt>
                <c:pt idx="2431">
                  <c:v>295.19643419477899</c:v>
                </c:pt>
                <c:pt idx="2432">
                  <c:v>295.186897513367</c:v>
                </c:pt>
                <c:pt idx="2433">
                  <c:v>295.17735657958201</c:v>
                </c:pt>
                <c:pt idx="2434">
                  <c:v>295.16781979849901</c:v>
                </c:pt>
                <c:pt idx="2435">
                  <c:v>295.15827669010099</c:v>
                </c:pt>
                <c:pt idx="2436">
                  <c:v>295.14873807588901</c:v>
                </c:pt>
                <c:pt idx="2437">
                  <c:v>295.13919533915299</c:v>
                </c:pt>
                <c:pt idx="2438">
                  <c:v>295.129660113292</c:v>
                </c:pt>
                <c:pt idx="2439">
                  <c:v>295.12011898275603</c:v>
                </c:pt>
                <c:pt idx="2440">
                  <c:v>295.11058377356301</c:v>
                </c:pt>
                <c:pt idx="2441">
                  <c:v>295.10104382248397</c:v>
                </c:pt>
                <c:pt idx="2442">
                  <c:v>295.091508245554</c:v>
                </c:pt>
                <c:pt idx="2443">
                  <c:v>295.081969485407</c:v>
                </c:pt>
                <c:pt idx="2444">
                  <c:v>295.07243622412801</c:v>
                </c:pt>
                <c:pt idx="2445">
                  <c:v>295.06289782089101</c:v>
                </c:pt>
                <c:pt idx="2446">
                  <c:v>295.05336702525398</c:v>
                </c:pt>
                <c:pt idx="2447">
                  <c:v>295.04383349716699</c:v>
                </c:pt>
                <c:pt idx="2448">
                  <c:v>295.03430091243303</c:v>
                </c:pt>
                <c:pt idx="2449">
                  <c:v>295.02476583744402</c:v>
                </c:pt>
                <c:pt idx="2450">
                  <c:v>295.01523597560299</c:v>
                </c:pt>
                <c:pt idx="2451">
                  <c:v>295.00570095715199</c:v>
                </c:pt>
                <c:pt idx="2452">
                  <c:v>294.99617145479601</c:v>
                </c:pt>
                <c:pt idx="2453">
                  <c:v>294.98664009643301</c:v>
                </c:pt>
                <c:pt idx="2454">
                  <c:v>294.97711214944201</c:v>
                </c:pt>
                <c:pt idx="2455">
                  <c:v>294.967580128983</c:v>
                </c:pt>
                <c:pt idx="2456">
                  <c:v>294.95805429265403</c:v>
                </c:pt>
                <c:pt idx="2457">
                  <c:v>294.94852433864702</c:v>
                </c:pt>
                <c:pt idx="2458">
                  <c:v>294.93900032369902</c:v>
                </c:pt>
                <c:pt idx="2459">
                  <c:v>294.92947206757799</c:v>
                </c:pt>
                <c:pt idx="2460">
                  <c:v>294.91994932158701</c:v>
                </c:pt>
                <c:pt idx="2461">
                  <c:v>294.910422905676</c:v>
                </c:pt>
                <c:pt idx="2462">
                  <c:v>294.90090173055398</c:v>
                </c:pt>
                <c:pt idx="2463">
                  <c:v>294.891376568704</c:v>
                </c:pt>
                <c:pt idx="2464">
                  <c:v>294.88185746154898</c:v>
                </c:pt>
                <c:pt idx="2465">
                  <c:v>294.872334695299</c:v>
                </c:pt>
                <c:pt idx="2466">
                  <c:v>294.86281642021498</c:v>
                </c:pt>
                <c:pt idx="2467">
                  <c:v>294.85329177658502</c:v>
                </c:pt>
                <c:pt idx="2468">
                  <c:v>294.843773884374</c:v>
                </c:pt>
                <c:pt idx="2469">
                  <c:v>294.834251863784</c:v>
                </c:pt>
                <c:pt idx="2470">
                  <c:v>294.82473358629102</c:v>
                </c:pt>
                <c:pt idx="2471">
                  <c:v>294.81521449448599</c:v>
                </c:pt>
                <c:pt idx="2472">
                  <c:v>294.805697500772</c:v>
                </c:pt>
                <c:pt idx="2473">
                  <c:v>294.79617805015801</c:v>
                </c:pt>
                <c:pt idx="2474">
                  <c:v>294.78666352848899</c:v>
                </c:pt>
                <c:pt idx="2475">
                  <c:v>294.77714834514802</c:v>
                </c:pt>
                <c:pt idx="2476">
                  <c:v>294.76763645656598</c:v>
                </c:pt>
                <c:pt idx="2477">
                  <c:v>294.75812046698798</c:v>
                </c:pt>
                <c:pt idx="2478">
                  <c:v>294.74860999101003</c:v>
                </c:pt>
                <c:pt idx="2479">
                  <c:v>294.73909704237599</c:v>
                </c:pt>
                <c:pt idx="2480">
                  <c:v>294.72958626224403</c:v>
                </c:pt>
                <c:pt idx="2481">
                  <c:v>294.720071835179</c:v>
                </c:pt>
                <c:pt idx="2482">
                  <c:v>294.71056237090198</c:v>
                </c:pt>
                <c:pt idx="2483">
                  <c:v>294.70104996830702</c:v>
                </c:pt>
                <c:pt idx="2484">
                  <c:v>294.69154235980801</c:v>
                </c:pt>
                <c:pt idx="2485">
                  <c:v>294.68645734309098</c:v>
                </c:pt>
                <c:pt idx="2486">
                  <c:v>294.676949813303</c:v>
                </c:pt>
                <c:pt idx="2487">
                  <c:v>294.66743517712399</c:v>
                </c:pt>
                <c:pt idx="2488">
                  <c:v>294.657926645754</c:v>
                </c:pt>
                <c:pt idx="2489">
                  <c:v>294.64841686816197</c:v>
                </c:pt>
                <c:pt idx="2490">
                  <c:v>294.638915301064</c:v>
                </c:pt>
                <c:pt idx="2491">
                  <c:v>294.62940898928798</c:v>
                </c:pt>
                <c:pt idx="2492">
                  <c:v>294.61990889772801</c:v>
                </c:pt>
                <c:pt idx="2493">
                  <c:v>294.61040262566303</c:v>
                </c:pt>
                <c:pt idx="2494">
                  <c:v>294.60090087453898</c:v>
                </c:pt>
                <c:pt idx="2495">
                  <c:v>294.59139915710199</c:v>
                </c:pt>
                <c:pt idx="2496">
                  <c:v>294.581901886156</c:v>
                </c:pt>
                <c:pt idx="2497">
                  <c:v>294.57240361037299</c:v>
                </c:pt>
                <c:pt idx="2498">
                  <c:v>294.56290655747</c:v>
                </c:pt>
                <c:pt idx="2499">
                  <c:v>294.55340592840503</c:v>
                </c:pt>
                <c:pt idx="2500">
                  <c:v>294.54391016705603</c:v>
                </c:pt>
                <c:pt idx="2501">
                  <c:v>294.53441448139</c:v>
                </c:pt>
                <c:pt idx="2502">
                  <c:v>294.524926387005</c:v>
                </c:pt>
                <c:pt idx="2503">
                  <c:v>294.515439896614</c:v>
                </c:pt>
                <c:pt idx="2504">
                  <c:v>294.50595088205898</c:v>
                </c:pt>
                <c:pt idx="2505">
                  <c:v>294.49646209240001</c:v>
                </c:pt>
                <c:pt idx="2506">
                  <c:v>294.48697608278701</c:v>
                </c:pt>
                <c:pt idx="2507">
                  <c:v>294.47749813049802</c:v>
                </c:pt>
                <c:pt idx="2508">
                  <c:v>294.46801678374999</c:v>
                </c:pt>
                <c:pt idx="2509">
                  <c:v>294.45853204693401</c:v>
                </c:pt>
                <c:pt idx="2510">
                  <c:v>294.44904793617502</c:v>
                </c:pt>
                <c:pt idx="2511">
                  <c:v>294.43955481119701</c:v>
                </c:pt>
                <c:pt idx="2512">
                  <c:v>294.43006494080601</c:v>
                </c:pt>
                <c:pt idx="2513">
                  <c:v>294.42057652326798</c:v>
                </c:pt>
                <c:pt idx="2514">
                  <c:v>294.41109311278001</c:v>
                </c:pt>
                <c:pt idx="2515">
                  <c:v>294.40160462310502</c:v>
                </c:pt>
                <c:pt idx="2516">
                  <c:v>294.39211988865401</c:v>
                </c:pt>
                <c:pt idx="2517">
                  <c:v>294.382629494333</c:v>
                </c:pt>
                <c:pt idx="2518">
                  <c:v>294.37314385801102</c:v>
                </c:pt>
                <c:pt idx="2519">
                  <c:v>294.36365826953602</c:v>
                </c:pt>
                <c:pt idx="2520">
                  <c:v>294.35417980575698</c:v>
                </c:pt>
                <c:pt idx="2521">
                  <c:v>294.34469606341997</c:v>
                </c:pt>
                <c:pt idx="2522">
                  <c:v>294.33521528707598</c:v>
                </c:pt>
                <c:pt idx="2523">
                  <c:v>294.32572985109903</c:v>
                </c:pt>
                <c:pt idx="2524">
                  <c:v>294.31625156443198</c:v>
                </c:pt>
                <c:pt idx="2525">
                  <c:v>294.306773266665</c:v>
                </c:pt>
                <c:pt idx="2526">
                  <c:v>294.29730103692299</c:v>
                </c:pt>
                <c:pt idx="2527">
                  <c:v>294.28781983688498</c:v>
                </c:pt>
                <c:pt idx="2528">
                  <c:v>294.27834280357303</c:v>
                </c:pt>
                <c:pt idx="2529">
                  <c:v>294.26885875743699</c:v>
                </c:pt>
                <c:pt idx="2530">
                  <c:v>294.259380131353</c:v>
                </c:pt>
                <c:pt idx="2531">
                  <c:v>294.24990152689702</c:v>
                </c:pt>
                <c:pt idx="2532">
                  <c:v>294.24042928239299</c:v>
                </c:pt>
                <c:pt idx="2533">
                  <c:v>294.23095075824801</c:v>
                </c:pt>
                <c:pt idx="2534">
                  <c:v>294.221479502379</c:v>
                </c:pt>
                <c:pt idx="2535">
                  <c:v>294.21199945594702</c:v>
                </c:pt>
                <c:pt idx="2536">
                  <c:v>294.202525242489</c:v>
                </c:pt>
                <c:pt idx="2537">
                  <c:v>294.19305167584201</c:v>
                </c:pt>
                <c:pt idx="2538">
                  <c:v>294.18358459014502</c:v>
                </c:pt>
                <c:pt idx="2539">
                  <c:v>294.17411222876598</c:v>
                </c:pt>
                <c:pt idx="2540">
                  <c:v>294.16464095076401</c:v>
                </c:pt>
                <c:pt idx="2541">
                  <c:v>294.15516338688502</c:v>
                </c:pt>
                <c:pt idx="2542">
                  <c:v>294.14569090637599</c:v>
                </c:pt>
                <c:pt idx="2543">
                  <c:v>294.13621813312102</c:v>
                </c:pt>
                <c:pt idx="2544">
                  <c:v>294.12675188850801</c:v>
                </c:pt>
                <c:pt idx="2545">
                  <c:v>294.11728096404198</c:v>
                </c:pt>
                <c:pt idx="2546">
                  <c:v>294.10781284097902</c:v>
                </c:pt>
                <c:pt idx="2547">
                  <c:v>294.09833955661497</c:v>
                </c:pt>
                <c:pt idx="2548">
                  <c:v>294.08887054743298</c:v>
                </c:pt>
                <c:pt idx="2549">
                  <c:v>294.079401140279</c:v>
                </c:pt>
                <c:pt idx="2550">
                  <c:v>294.06993857337102</c:v>
                </c:pt>
                <c:pt idx="2551">
                  <c:v>294.06047099950098</c:v>
                </c:pt>
                <c:pt idx="2552">
                  <c:v>294.05100804386802</c:v>
                </c:pt>
                <c:pt idx="2553">
                  <c:v>294.04153782683898</c:v>
                </c:pt>
                <c:pt idx="2554">
                  <c:v>294.03634045632799</c:v>
                </c:pt>
                <c:pt idx="2555">
                  <c:v>294.02687448765403</c:v>
                </c:pt>
                <c:pt idx="2556">
                  <c:v>294.01741809217401</c:v>
                </c:pt>
                <c:pt idx="2557">
                  <c:v>294.007955791808</c:v>
                </c:pt>
                <c:pt idx="2558">
                  <c:v>293.99849801538198</c:v>
                </c:pt>
                <c:pt idx="2559">
                  <c:v>293.989036381451</c:v>
                </c:pt>
                <c:pt idx="2560">
                  <c:v>293.97957802673301</c:v>
                </c:pt>
                <c:pt idx="2561">
                  <c:v>293.97011513085198</c:v>
                </c:pt>
                <c:pt idx="2562">
                  <c:v>293.96065365845601</c:v>
                </c:pt>
                <c:pt idx="2563">
                  <c:v>293.95118730641099</c:v>
                </c:pt>
                <c:pt idx="2564">
                  <c:v>293.94172716963499</c:v>
                </c:pt>
                <c:pt idx="2565">
                  <c:v>293.93226138425598</c:v>
                </c:pt>
                <c:pt idx="2566">
                  <c:v>293.92280214511101</c:v>
                </c:pt>
                <c:pt idx="2567">
                  <c:v>293.91333873144401</c:v>
                </c:pt>
                <c:pt idx="2568">
                  <c:v>293.903880858977</c:v>
                </c:pt>
                <c:pt idx="2569">
                  <c:v>293.89442210373699</c:v>
                </c:pt>
                <c:pt idx="2570">
                  <c:v>293.88496569955402</c:v>
                </c:pt>
                <c:pt idx="2571">
                  <c:v>293.87550654442902</c:v>
                </c:pt>
                <c:pt idx="2572">
                  <c:v>293.86605148113898</c:v>
                </c:pt>
                <c:pt idx="2573">
                  <c:v>293.856591848976</c:v>
                </c:pt>
                <c:pt idx="2574">
                  <c:v>293.84713553398001</c:v>
                </c:pt>
                <c:pt idx="2575">
                  <c:v>293.837675073409</c:v>
                </c:pt>
                <c:pt idx="2576">
                  <c:v>293.82822072685002</c:v>
                </c:pt>
                <c:pt idx="2577">
                  <c:v>293.81876145431801</c:v>
                </c:pt>
                <c:pt idx="2578">
                  <c:v>293.809308613155</c:v>
                </c:pt>
                <c:pt idx="2579">
                  <c:v>293.79985051280102</c:v>
                </c:pt>
                <c:pt idx="2580">
                  <c:v>293.79039762904699</c:v>
                </c:pt>
                <c:pt idx="2581">
                  <c:v>293.78094309029001</c:v>
                </c:pt>
                <c:pt idx="2582">
                  <c:v>293.77149561112202</c:v>
                </c:pt>
                <c:pt idx="2583">
                  <c:v>293.76204365955402</c:v>
                </c:pt>
                <c:pt idx="2584">
                  <c:v>293.75259559397</c:v>
                </c:pt>
                <c:pt idx="2585">
                  <c:v>293.74314547258001</c:v>
                </c:pt>
                <c:pt idx="2586">
                  <c:v>293.73369969359197</c:v>
                </c:pt>
                <c:pt idx="2587">
                  <c:v>293.72425120276102</c:v>
                </c:pt>
                <c:pt idx="2588">
                  <c:v>293.71480656862298</c:v>
                </c:pt>
                <c:pt idx="2589">
                  <c:v>293.70535883048899</c:v>
                </c:pt>
                <c:pt idx="2590">
                  <c:v>293.69591917543499</c:v>
                </c:pt>
                <c:pt idx="2591">
                  <c:v>293.68647362239</c:v>
                </c:pt>
                <c:pt idx="2592">
                  <c:v>293.67703328929701</c:v>
                </c:pt>
                <c:pt idx="2593">
                  <c:v>293.66758763373298</c:v>
                </c:pt>
                <c:pt idx="2594">
                  <c:v>293.65814810466702</c:v>
                </c:pt>
                <c:pt idx="2595">
                  <c:v>293.64870487834003</c:v>
                </c:pt>
                <c:pt idx="2596">
                  <c:v>293.63926630186802</c:v>
                </c:pt>
                <c:pt idx="2597">
                  <c:v>293.62982348606101</c:v>
                </c:pt>
                <c:pt idx="2598">
                  <c:v>293.620386195815</c:v>
                </c:pt>
                <c:pt idx="2599">
                  <c:v>293.610945717417</c:v>
                </c:pt>
                <c:pt idx="2600">
                  <c:v>293.60151578508697</c:v>
                </c:pt>
                <c:pt idx="2601">
                  <c:v>293.59207826753999</c:v>
                </c:pt>
                <c:pt idx="2602">
                  <c:v>293.58264957765499</c:v>
                </c:pt>
                <c:pt idx="2603">
                  <c:v>293.57321805396401</c:v>
                </c:pt>
                <c:pt idx="2604">
                  <c:v>293.56379321133898</c:v>
                </c:pt>
                <c:pt idx="2605">
                  <c:v>293.55436449473501</c:v>
                </c:pt>
                <c:pt idx="2606">
                  <c:v>293.544936668915</c:v>
                </c:pt>
                <c:pt idx="2607">
                  <c:v>293.53550303336499</c:v>
                </c:pt>
                <c:pt idx="2608">
                  <c:v>293.52607394760201</c:v>
                </c:pt>
                <c:pt idx="2609">
                  <c:v>293.516640245639</c:v>
                </c:pt>
                <c:pt idx="2610">
                  <c:v>293.507211625011</c:v>
                </c:pt>
                <c:pt idx="2611">
                  <c:v>293.49777807525902</c:v>
                </c:pt>
                <c:pt idx="2612">
                  <c:v>293.48835048014797</c:v>
                </c:pt>
                <c:pt idx="2613">
                  <c:v>293.47891723609501</c:v>
                </c:pt>
                <c:pt idx="2614">
                  <c:v>293.46948923849902</c:v>
                </c:pt>
                <c:pt idx="2615">
                  <c:v>293.460057629424</c:v>
                </c:pt>
                <c:pt idx="2616">
                  <c:v>293.45063027686501</c:v>
                </c:pt>
                <c:pt idx="2617">
                  <c:v>293.44120102911597</c:v>
                </c:pt>
                <c:pt idx="2618">
                  <c:v>293.43177746914898</c:v>
                </c:pt>
                <c:pt idx="2619">
                  <c:v>293.42234852878101</c:v>
                </c:pt>
                <c:pt idx="2620">
                  <c:v>293.41292601381701</c:v>
                </c:pt>
                <c:pt idx="2621">
                  <c:v>293.40350092287599</c:v>
                </c:pt>
                <c:pt idx="2622">
                  <c:v>293.39407967154801</c:v>
                </c:pt>
                <c:pt idx="2623">
                  <c:v>293.38895428641598</c:v>
                </c:pt>
                <c:pt idx="2624">
                  <c:v>293.37953303802698</c:v>
                </c:pt>
                <c:pt idx="2625">
                  <c:v>293.37010378815199</c:v>
                </c:pt>
                <c:pt idx="2626">
                  <c:v>293.36068290951999</c:v>
                </c:pt>
                <c:pt idx="2627">
                  <c:v>293.35125846407402</c:v>
                </c:pt>
                <c:pt idx="2628">
                  <c:v>293.341839738928</c:v>
                </c:pt>
                <c:pt idx="2629">
                  <c:v>293.33241839077903</c:v>
                </c:pt>
                <c:pt idx="2630">
                  <c:v>293.32300059929599</c:v>
                </c:pt>
                <c:pt idx="2631">
                  <c:v>293.31357579994199</c:v>
                </c:pt>
                <c:pt idx="2632">
                  <c:v>293.30415645574101</c:v>
                </c:pt>
                <c:pt idx="2633">
                  <c:v>293.294735143021</c:v>
                </c:pt>
                <c:pt idx="2634">
                  <c:v>293.28531885221099</c:v>
                </c:pt>
                <c:pt idx="2635">
                  <c:v>293.27589940111199</c:v>
                </c:pt>
                <c:pt idx="2636">
                  <c:v>293.26648403375498</c:v>
                </c:pt>
                <c:pt idx="2637">
                  <c:v>293.25706185196401</c:v>
                </c:pt>
                <c:pt idx="2638">
                  <c:v>293.24764429996702</c:v>
                </c:pt>
                <c:pt idx="2639">
                  <c:v>293.23822712207601</c:v>
                </c:pt>
                <c:pt idx="2640">
                  <c:v>293.22881547177298</c:v>
                </c:pt>
                <c:pt idx="2641">
                  <c:v>293.21939989239701</c:v>
                </c:pt>
                <c:pt idx="2642">
                  <c:v>293.20999220453001</c:v>
                </c:pt>
                <c:pt idx="2643">
                  <c:v>293.20057261820301</c:v>
                </c:pt>
                <c:pt idx="2644">
                  <c:v>293.19116064533898</c:v>
                </c:pt>
                <c:pt idx="2645">
                  <c:v>293.18174652175099</c:v>
                </c:pt>
                <c:pt idx="2646">
                  <c:v>293.17233901957002</c:v>
                </c:pt>
                <c:pt idx="2647">
                  <c:v>293.16292618918698</c:v>
                </c:pt>
                <c:pt idx="2648">
                  <c:v>293.15351746638601</c:v>
                </c:pt>
                <c:pt idx="2649">
                  <c:v>293.14410156254002</c:v>
                </c:pt>
                <c:pt idx="2650">
                  <c:v>293.13469056500901</c:v>
                </c:pt>
                <c:pt idx="2651">
                  <c:v>293.12528073525999</c:v>
                </c:pt>
                <c:pt idx="2652">
                  <c:v>293.11587540386103</c:v>
                </c:pt>
                <c:pt idx="2653">
                  <c:v>293.10646444904501</c:v>
                </c:pt>
                <c:pt idx="2654">
                  <c:v>293.097060272953</c:v>
                </c:pt>
                <c:pt idx="2655">
                  <c:v>293.087646592716</c:v>
                </c:pt>
                <c:pt idx="2656">
                  <c:v>293.07823884375301</c:v>
                </c:pt>
                <c:pt idx="2657">
                  <c:v>293.068830767061</c:v>
                </c:pt>
                <c:pt idx="2658">
                  <c:v>293.05942923902398</c:v>
                </c:pt>
                <c:pt idx="2659">
                  <c:v>293.05002153834602</c:v>
                </c:pt>
                <c:pt idx="2660">
                  <c:v>293.040621401122</c:v>
                </c:pt>
                <c:pt idx="2661">
                  <c:v>293.031212776644</c:v>
                </c:pt>
                <c:pt idx="2662">
                  <c:v>293.02181102420002</c:v>
                </c:pt>
                <c:pt idx="2663">
                  <c:v>293.01240795611398</c:v>
                </c:pt>
                <c:pt idx="2664">
                  <c:v>293.00301304404701</c:v>
                </c:pt>
                <c:pt idx="2665">
                  <c:v>292.99361015090699</c:v>
                </c:pt>
                <c:pt idx="2666">
                  <c:v>292.98421291670797</c:v>
                </c:pt>
                <c:pt idx="2667">
                  <c:v>292.97480945648101</c:v>
                </c:pt>
                <c:pt idx="2668">
                  <c:v>292.96541029887499</c:v>
                </c:pt>
                <c:pt idx="2669">
                  <c:v>292.95601142536799</c:v>
                </c:pt>
                <c:pt idx="2670">
                  <c:v>292.94661960764699</c:v>
                </c:pt>
                <c:pt idx="2671">
                  <c:v>292.93722275436198</c:v>
                </c:pt>
                <c:pt idx="2672">
                  <c:v>292.927829924501</c:v>
                </c:pt>
                <c:pt idx="2673">
                  <c:v>292.91843318049303</c:v>
                </c:pt>
                <c:pt idx="2674">
                  <c:v>292.90903987753398</c:v>
                </c:pt>
                <c:pt idx="2675">
                  <c:v>292.89964414043902</c:v>
                </c:pt>
                <c:pt idx="2676">
                  <c:v>292.89025694569801</c:v>
                </c:pt>
                <c:pt idx="2677">
                  <c:v>292.88086137687498</c:v>
                </c:pt>
                <c:pt idx="2678">
                  <c:v>292.87147799674398</c:v>
                </c:pt>
                <c:pt idx="2679">
                  <c:v>292.862087916571</c:v>
                </c:pt>
                <c:pt idx="2680">
                  <c:v>292.85270465371099</c:v>
                </c:pt>
                <c:pt idx="2681">
                  <c:v>292.84332032324397</c:v>
                </c:pt>
                <c:pt idx="2682">
                  <c:v>292.83394013968399</c:v>
                </c:pt>
                <c:pt idx="2683">
                  <c:v>292.82455420352699</c:v>
                </c:pt>
                <c:pt idx="2684">
                  <c:v>292.81517237930802</c:v>
                </c:pt>
                <c:pt idx="2685">
                  <c:v>292.805785163927</c:v>
                </c:pt>
                <c:pt idx="2686">
                  <c:v>292.79640231943699</c:v>
                </c:pt>
                <c:pt idx="2687">
                  <c:v>292.787017093592</c:v>
                </c:pt>
                <c:pt idx="2688">
                  <c:v>292.777637398747</c:v>
                </c:pt>
                <c:pt idx="2689">
                  <c:v>292.76825317376301</c:v>
                </c:pt>
                <c:pt idx="2690">
                  <c:v>292.75887718140501</c:v>
                </c:pt>
                <c:pt idx="2691">
                  <c:v>292.74949983489302</c:v>
                </c:pt>
                <c:pt idx="2692">
                  <c:v>292.744272060507</c:v>
                </c:pt>
                <c:pt idx="2693">
                  <c:v>292.734898240066</c:v>
                </c:pt>
                <c:pt idx="2694">
                  <c:v>292.72553095776198</c:v>
                </c:pt>
                <c:pt idx="2695">
                  <c:v>292.71615839416398</c:v>
                </c:pt>
                <c:pt idx="2696">
                  <c:v>292.70680137162998</c:v>
                </c:pt>
                <c:pt idx="2697">
                  <c:v>292.69743707631102</c:v>
                </c:pt>
                <c:pt idx="2698">
                  <c:v>292.68807687961299</c:v>
                </c:pt>
                <c:pt idx="2699">
                  <c:v>292.678705052628</c:v>
                </c:pt>
                <c:pt idx="2700">
                  <c:v>292.66934226663</c:v>
                </c:pt>
                <c:pt idx="2701">
                  <c:v>292.65997618967202</c:v>
                </c:pt>
                <c:pt idx="2702">
                  <c:v>292.65060369903398</c:v>
                </c:pt>
                <c:pt idx="2703">
                  <c:v>292.64122369132099</c:v>
                </c:pt>
                <c:pt idx="2704">
                  <c:v>292.63185026577702</c:v>
                </c:pt>
                <c:pt idx="2705">
                  <c:v>292.62247033705398</c:v>
                </c:pt>
                <c:pt idx="2706">
                  <c:v>292.61309612147301</c:v>
                </c:pt>
                <c:pt idx="2707">
                  <c:v>292.60371968549299</c:v>
                </c:pt>
                <c:pt idx="2708">
                  <c:v>292.59434867602198</c:v>
                </c:pt>
                <c:pt idx="2709">
                  <c:v>292.58497548246902</c:v>
                </c:pt>
                <c:pt idx="2710">
                  <c:v>292.57560553112899</c:v>
                </c:pt>
                <c:pt idx="2711">
                  <c:v>292.56622838403501</c:v>
                </c:pt>
                <c:pt idx="2712">
                  <c:v>292.556857537989</c:v>
                </c:pt>
                <c:pt idx="2713">
                  <c:v>292.54748117487298</c:v>
                </c:pt>
                <c:pt idx="2714">
                  <c:v>292.53810975259898</c:v>
                </c:pt>
                <c:pt idx="2715">
                  <c:v>292.52873416506401</c:v>
                </c:pt>
                <c:pt idx="2716">
                  <c:v>292.51936543332198</c:v>
                </c:pt>
                <c:pt idx="2717">
                  <c:v>292.50999155795301</c:v>
                </c:pt>
                <c:pt idx="2718">
                  <c:v>292.50062201844099</c:v>
                </c:pt>
                <c:pt idx="2719">
                  <c:v>292.49124723737998</c:v>
                </c:pt>
                <c:pt idx="2720">
                  <c:v>292.481878982213</c:v>
                </c:pt>
                <c:pt idx="2721">
                  <c:v>292.472507057884</c:v>
                </c:pt>
                <c:pt idx="2722">
                  <c:v>292.46314101187801</c:v>
                </c:pt>
                <c:pt idx="2723">
                  <c:v>292.45376966587497</c:v>
                </c:pt>
                <c:pt idx="2724">
                  <c:v>292.44440354359</c:v>
                </c:pt>
                <c:pt idx="2725">
                  <c:v>292.43503614264802</c:v>
                </c:pt>
                <c:pt idx="2726">
                  <c:v>292.425670502598</c:v>
                </c:pt>
                <c:pt idx="2727">
                  <c:v>292.41630359404797</c:v>
                </c:pt>
                <c:pt idx="2728">
                  <c:v>292.406941300207</c:v>
                </c:pt>
                <c:pt idx="2729">
                  <c:v>292.39757414105998</c:v>
                </c:pt>
                <c:pt idx="2730">
                  <c:v>292.38821113436097</c:v>
                </c:pt>
                <c:pt idx="2731">
                  <c:v>292.37884313325401</c:v>
                </c:pt>
                <c:pt idx="2732">
                  <c:v>292.36948000129502</c:v>
                </c:pt>
                <c:pt idx="2733">
                  <c:v>292.36011336059499</c:v>
                </c:pt>
                <c:pt idx="2734">
                  <c:v>292.35075279897501</c:v>
                </c:pt>
                <c:pt idx="2735">
                  <c:v>292.34138807928298</c:v>
                </c:pt>
                <c:pt idx="2736">
                  <c:v>292.33202967583497</c:v>
                </c:pt>
                <c:pt idx="2737">
                  <c:v>292.32266616593398</c:v>
                </c:pt>
                <c:pt idx="2738">
                  <c:v>292.313309459648</c:v>
                </c:pt>
                <c:pt idx="2739">
                  <c:v>292.30394912959099</c:v>
                </c:pt>
                <c:pt idx="2740">
                  <c:v>292.29459511497902</c:v>
                </c:pt>
                <c:pt idx="2741">
                  <c:v>292.28523378270899</c:v>
                </c:pt>
                <c:pt idx="2742">
                  <c:v>292.27587932773599</c:v>
                </c:pt>
                <c:pt idx="2743">
                  <c:v>292.26652102168799</c:v>
                </c:pt>
                <c:pt idx="2744">
                  <c:v>292.257169348937</c:v>
                </c:pt>
                <c:pt idx="2745">
                  <c:v>292.24781232241298</c:v>
                </c:pt>
                <c:pt idx="2746">
                  <c:v>292.23846137809102</c:v>
                </c:pt>
                <c:pt idx="2747">
                  <c:v>292.22910402560501</c:v>
                </c:pt>
                <c:pt idx="2748">
                  <c:v>292.21975262196702</c:v>
                </c:pt>
                <c:pt idx="2749">
                  <c:v>292.21039402077599</c:v>
                </c:pt>
                <c:pt idx="2750">
                  <c:v>292.20104229119897</c:v>
                </c:pt>
                <c:pt idx="2751">
                  <c:v>292.19168509413299</c:v>
                </c:pt>
                <c:pt idx="2752">
                  <c:v>292.18233265011401</c:v>
                </c:pt>
                <c:pt idx="2753">
                  <c:v>292.17297746404</c:v>
                </c:pt>
                <c:pt idx="2754">
                  <c:v>292.16362521360702</c:v>
                </c:pt>
                <c:pt idx="2755">
                  <c:v>292.15426980763499</c:v>
                </c:pt>
                <c:pt idx="2756">
                  <c:v>292.14491917939802</c:v>
                </c:pt>
                <c:pt idx="2757">
                  <c:v>292.13556446868802</c:v>
                </c:pt>
                <c:pt idx="2758">
                  <c:v>292.126215217116</c:v>
                </c:pt>
                <c:pt idx="2759">
                  <c:v>292.11686207253399</c:v>
                </c:pt>
                <c:pt idx="2760">
                  <c:v>292.10751711221502</c:v>
                </c:pt>
                <c:pt idx="2761">
                  <c:v>292.10212810527401</c:v>
                </c:pt>
                <c:pt idx="2762">
                  <c:v>292.09278311500998</c:v>
                </c:pt>
                <c:pt idx="2763">
                  <c:v>292.08343059571303</c:v>
                </c:pt>
                <c:pt idx="2764">
                  <c:v>292.07408527616798</c:v>
                </c:pt>
                <c:pt idx="2765">
                  <c:v>292.06473827271799</c:v>
                </c:pt>
                <c:pt idx="2766">
                  <c:v>292.05539840833899</c:v>
                </c:pt>
                <c:pt idx="2767">
                  <c:v>292.04605476854999</c:v>
                </c:pt>
                <c:pt idx="2768">
                  <c:v>292.03672097420701</c:v>
                </c:pt>
                <c:pt idx="2769">
                  <c:v>292.02737951004701</c:v>
                </c:pt>
                <c:pt idx="2770">
                  <c:v>292.01804184011399</c:v>
                </c:pt>
                <c:pt idx="2771">
                  <c:v>292.00870291277403</c:v>
                </c:pt>
                <c:pt idx="2772">
                  <c:v>291.999372191649</c:v>
                </c:pt>
                <c:pt idx="2773">
                  <c:v>291.99003780750701</c:v>
                </c:pt>
                <c:pt idx="2774">
                  <c:v>291.98070966726198</c:v>
                </c:pt>
                <c:pt idx="2775">
                  <c:v>291.971372632444</c:v>
                </c:pt>
                <c:pt idx="2776">
                  <c:v>291.962043670497</c:v>
                </c:pt>
                <c:pt idx="2777">
                  <c:v>291.95271070463002</c:v>
                </c:pt>
                <c:pt idx="2778">
                  <c:v>291.943382646793</c:v>
                </c:pt>
                <c:pt idx="2779">
                  <c:v>291.93404926765999</c:v>
                </c:pt>
                <c:pt idx="2780">
                  <c:v>291.92471958290201</c:v>
                </c:pt>
                <c:pt idx="2781">
                  <c:v>291.91538310428001</c:v>
                </c:pt>
                <c:pt idx="2782">
                  <c:v>291.90604970719397</c:v>
                </c:pt>
                <c:pt idx="2783">
                  <c:v>291.89671765365199</c:v>
                </c:pt>
                <c:pt idx="2784">
                  <c:v>291.887389417946</c:v>
                </c:pt>
                <c:pt idx="2785">
                  <c:v>291.87805654189299</c:v>
                </c:pt>
                <c:pt idx="2786">
                  <c:v>291.86872851111701</c:v>
                </c:pt>
                <c:pt idx="2787">
                  <c:v>291.85939305084099</c:v>
                </c:pt>
                <c:pt idx="2788">
                  <c:v>291.85006187556399</c:v>
                </c:pt>
                <c:pt idx="2789">
                  <c:v>291.84073111726298</c:v>
                </c:pt>
                <c:pt idx="2790">
                  <c:v>291.83140655771302</c:v>
                </c:pt>
                <c:pt idx="2791">
                  <c:v>291.82208147664699</c:v>
                </c:pt>
                <c:pt idx="2792">
                  <c:v>291.81276027397502</c:v>
                </c:pt>
                <c:pt idx="2793">
                  <c:v>291.80343085572298</c:v>
                </c:pt>
                <c:pt idx="2794">
                  <c:v>291.79410320369198</c:v>
                </c:pt>
                <c:pt idx="2795">
                  <c:v>291.78477527611102</c:v>
                </c:pt>
                <c:pt idx="2796">
                  <c:v>291.77545320335702</c:v>
                </c:pt>
                <c:pt idx="2797">
                  <c:v>291.76612433256201</c:v>
                </c:pt>
                <c:pt idx="2798">
                  <c:v>291.756800613</c:v>
                </c:pt>
                <c:pt idx="2799">
                  <c:v>291.74746999145401</c:v>
                </c:pt>
                <c:pt idx="2800">
                  <c:v>291.738143909347</c:v>
                </c:pt>
                <c:pt idx="2801">
                  <c:v>291.72881868637899</c:v>
                </c:pt>
                <c:pt idx="2802">
                  <c:v>291.71949954885503</c:v>
                </c:pt>
                <c:pt idx="2803">
                  <c:v>291.710174135302</c:v>
                </c:pt>
                <c:pt idx="2804">
                  <c:v>291.700854761485</c:v>
                </c:pt>
                <c:pt idx="2805">
                  <c:v>291.69152873197203</c:v>
                </c:pt>
                <c:pt idx="2806">
                  <c:v>291.68221018406803</c:v>
                </c:pt>
                <c:pt idx="2807">
                  <c:v>291.67289034216702</c:v>
                </c:pt>
                <c:pt idx="2808">
                  <c:v>291.663578218586</c:v>
                </c:pt>
                <c:pt idx="2809">
                  <c:v>291.65425838477398</c:v>
                </c:pt>
                <c:pt idx="2810">
                  <c:v>291.64494307192302</c:v>
                </c:pt>
                <c:pt idx="2811">
                  <c:v>291.635622860078</c:v>
                </c:pt>
                <c:pt idx="2812">
                  <c:v>291.62630960579997</c:v>
                </c:pt>
                <c:pt idx="2813">
                  <c:v>291.61699410332801</c:v>
                </c:pt>
                <c:pt idx="2814">
                  <c:v>291.60768479400298</c:v>
                </c:pt>
                <c:pt idx="2815">
                  <c:v>291.59836936775298</c:v>
                </c:pt>
                <c:pt idx="2816">
                  <c:v>291.58905883093502</c:v>
                </c:pt>
                <c:pt idx="2817">
                  <c:v>291.57974076209399</c:v>
                </c:pt>
                <c:pt idx="2818">
                  <c:v>291.57042653898401</c:v>
                </c:pt>
                <c:pt idx="2819">
                  <c:v>291.56111329369998</c:v>
                </c:pt>
                <c:pt idx="2820">
                  <c:v>291.55180695881398</c:v>
                </c:pt>
                <c:pt idx="2821">
                  <c:v>291.54249545293601</c:v>
                </c:pt>
                <c:pt idx="2822">
                  <c:v>291.53318643910598</c:v>
                </c:pt>
                <c:pt idx="2823">
                  <c:v>291.52387291504601</c:v>
                </c:pt>
                <c:pt idx="2824">
                  <c:v>291.51456124233198</c:v>
                </c:pt>
                <c:pt idx="2825">
                  <c:v>291.50525249054698</c:v>
                </c:pt>
                <c:pt idx="2826">
                  <c:v>291.49594846333599</c:v>
                </c:pt>
                <c:pt idx="2827">
                  <c:v>291.48663892918898</c:v>
                </c:pt>
                <c:pt idx="2828">
                  <c:v>291.47733312436299</c:v>
                </c:pt>
                <c:pt idx="2829">
                  <c:v>291.46802222557801</c:v>
                </c:pt>
                <c:pt idx="2830">
                  <c:v>291.46247762517999</c:v>
                </c:pt>
                <c:pt idx="2831">
                  <c:v>291.45317036825003</c:v>
                </c:pt>
                <c:pt idx="2832">
                  <c:v>291.44387159010603</c:v>
                </c:pt>
                <c:pt idx="2833">
                  <c:v>291.43457001873099</c:v>
                </c:pt>
                <c:pt idx="2834">
                  <c:v>291.42527274291001</c:v>
                </c:pt>
                <c:pt idx="2835">
                  <c:v>291.41596751255099</c:v>
                </c:pt>
                <c:pt idx="2836">
                  <c:v>291.40666859561998</c:v>
                </c:pt>
                <c:pt idx="2837">
                  <c:v>291.39736398337402</c:v>
                </c:pt>
                <c:pt idx="2838">
                  <c:v>291.38806513259101</c:v>
                </c:pt>
                <c:pt idx="2839">
                  <c:v>291.37876182046898</c:v>
                </c:pt>
                <c:pt idx="2840">
                  <c:v>291.36946391788803</c:v>
                </c:pt>
                <c:pt idx="2841">
                  <c:v>291.360162056653</c:v>
                </c:pt>
                <c:pt idx="2842">
                  <c:v>291.35086499610799</c:v>
                </c:pt>
                <c:pt idx="2843">
                  <c:v>291.34156304975397</c:v>
                </c:pt>
                <c:pt idx="2844">
                  <c:v>291.33226954056897</c:v>
                </c:pt>
                <c:pt idx="2845">
                  <c:v>291.32296944504401</c:v>
                </c:pt>
                <c:pt idx="2846">
                  <c:v>291.31367627296203</c:v>
                </c:pt>
                <c:pt idx="2847">
                  <c:v>291.304377712193</c:v>
                </c:pt>
                <c:pt idx="2848">
                  <c:v>291.29508783986898</c:v>
                </c:pt>
                <c:pt idx="2849">
                  <c:v>291.28579245483797</c:v>
                </c:pt>
                <c:pt idx="2850">
                  <c:v>291.276507065928</c:v>
                </c:pt>
                <c:pt idx="2851">
                  <c:v>291.26721739231698</c:v>
                </c:pt>
                <c:pt idx="2852">
                  <c:v>291.25793580611702</c:v>
                </c:pt>
                <c:pt idx="2853">
                  <c:v>291.24864766978197</c:v>
                </c:pt>
                <c:pt idx="2854">
                  <c:v>291.23937021171002</c:v>
                </c:pt>
                <c:pt idx="2855">
                  <c:v>291.23009434085702</c:v>
                </c:pt>
                <c:pt idx="2856">
                  <c:v>291.22081500462201</c:v>
                </c:pt>
                <c:pt idx="2857">
                  <c:v>291.21153017944602</c:v>
                </c:pt>
                <c:pt idx="2858">
                  <c:v>291.20225100837899</c:v>
                </c:pt>
                <c:pt idx="2859">
                  <c:v>291.19296392214301</c:v>
                </c:pt>
                <c:pt idx="2860">
                  <c:v>291.18368182525501</c:v>
                </c:pt>
                <c:pt idx="2861">
                  <c:v>291.174396105396</c:v>
                </c:pt>
                <c:pt idx="2862">
                  <c:v>291.16511537656697</c:v>
                </c:pt>
                <c:pt idx="2863">
                  <c:v>291.15582907745801</c:v>
                </c:pt>
                <c:pt idx="2864">
                  <c:v>291.14654771627301</c:v>
                </c:pt>
                <c:pt idx="2865">
                  <c:v>291.13726055314902</c:v>
                </c:pt>
                <c:pt idx="2866">
                  <c:v>291.12797988070901</c:v>
                </c:pt>
                <c:pt idx="2867">
                  <c:v>291.11869545140701</c:v>
                </c:pt>
                <c:pt idx="2868">
                  <c:v>291.10941624872999</c:v>
                </c:pt>
                <c:pt idx="2869">
                  <c:v>291.10013335532102</c:v>
                </c:pt>
                <c:pt idx="2870">
                  <c:v>291.09085516414399</c:v>
                </c:pt>
                <c:pt idx="2871">
                  <c:v>291.08157449299898</c:v>
                </c:pt>
                <c:pt idx="2872">
                  <c:v>291.07229813946401</c:v>
                </c:pt>
                <c:pt idx="2873">
                  <c:v>291.06301762251002</c:v>
                </c:pt>
                <c:pt idx="2874">
                  <c:v>291.05374357285899</c:v>
                </c:pt>
                <c:pt idx="2875">
                  <c:v>291.04446586773003</c:v>
                </c:pt>
                <c:pt idx="2876">
                  <c:v>291.03519493789202</c:v>
                </c:pt>
                <c:pt idx="2877">
                  <c:v>291.02591851228198</c:v>
                </c:pt>
                <c:pt idx="2878">
                  <c:v>291.01664979971702</c:v>
                </c:pt>
                <c:pt idx="2879">
                  <c:v>291.00737755648299</c:v>
                </c:pt>
                <c:pt idx="2880">
                  <c:v>290.99811538595299</c:v>
                </c:pt>
                <c:pt idx="2881">
                  <c:v>290.98884892995102</c:v>
                </c:pt>
                <c:pt idx="2882">
                  <c:v>290.97958739202801</c:v>
                </c:pt>
                <c:pt idx="2883">
                  <c:v>290.97032234339002</c:v>
                </c:pt>
                <c:pt idx="2884">
                  <c:v>290.96106312247701</c:v>
                </c:pt>
                <c:pt idx="2885">
                  <c:v>290.95179777520298</c:v>
                </c:pt>
                <c:pt idx="2886">
                  <c:v>290.94253835309797</c:v>
                </c:pt>
                <c:pt idx="2887">
                  <c:v>290.933277216997</c:v>
                </c:pt>
                <c:pt idx="2888">
                  <c:v>290.92403137243298</c:v>
                </c:pt>
                <c:pt idx="2889">
                  <c:v>290.91477371879699</c:v>
                </c:pt>
                <c:pt idx="2890">
                  <c:v>290.90551892424298</c:v>
                </c:pt>
                <c:pt idx="2891">
                  <c:v>290.896259654353</c:v>
                </c:pt>
                <c:pt idx="2892">
                  <c:v>290.88700782217899</c:v>
                </c:pt>
                <c:pt idx="2893">
                  <c:v>290.87774531094902</c:v>
                </c:pt>
                <c:pt idx="2894">
                  <c:v>290.86848900815397</c:v>
                </c:pt>
                <c:pt idx="2895">
                  <c:v>290.859227539166</c:v>
                </c:pt>
                <c:pt idx="2896">
                  <c:v>290.84996976927999</c:v>
                </c:pt>
                <c:pt idx="2897">
                  <c:v>290.84070916022301</c:v>
                </c:pt>
                <c:pt idx="2898">
                  <c:v>290.83145237667202</c:v>
                </c:pt>
                <c:pt idx="2899">
                  <c:v>290.82587210796902</c:v>
                </c:pt>
                <c:pt idx="2900">
                  <c:v>290.81661606121401</c:v>
                </c:pt>
                <c:pt idx="2901">
                  <c:v>290.807351360496</c:v>
                </c:pt>
                <c:pt idx="2902">
                  <c:v>290.79809208502598</c:v>
                </c:pt>
                <c:pt idx="2903">
                  <c:v>290.78883141188101</c:v>
                </c:pt>
                <c:pt idx="2904">
                  <c:v>290.77958014570402</c:v>
                </c:pt>
                <c:pt idx="2905">
                  <c:v>290.77032153407401</c:v>
                </c:pt>
                <c:pt idx="2906">
                  <c:v>290.76106844083802</c:v>
                </c:pt>
                <c:pt idx="2907">
                  <c:v>290.75180776782997</c:v>
                </c:pt>
                <c:pt idx="2908">
                  <c:v>290.74255426906501</c:v>
                </c:pt>
                <c:pt idx="2909">
                  <c:v>290.73329602621499</c:v>
                </c:pt>
                <c:pt idx="2910">
                  <c:v>290.72404672437199</c:v>
                </c:pt>
                <c:pt idx="2911">
                  <c:v>290.71479178703601</c:v>
                </c:pt>
                <c:pt idx="2912">
                  <c:v>290.70554368683497</c:v>
                </c:pt>
                <c:pt idx="2913">
                  <c:v>290.69628788201197</c:v>
                </c:pt>
                <c:pt idx="2914">
                  <c:v>290.68703675856</c:v>
                </c:pt>
                <c:pt idx="2915">
                  <c:v>290.67778378435702</c:v>
                </c:pt>
                <c:pt idx="2916">
                  <c:v>290.66853768722598</c:v>
                </c:pt>
                <c:pt idx="2917">
                  <c:v>290.65928645377801</c:v>
                </c:pt>
                <c:pt idx="2918">
                  <c:v>290.65004117265897</c:v>
                </c:pt>
                <c:pt idx="2919">
                  <c:v>290.64078637010601</c:v>
                </c:pt>
                <c:pt idx="2920">
                  <c:v>290.63153852031098</c:v>
                </c:pt>
                <c:pt idx="2921">
                  <c:v>290.62228882750702</c:v>
                </c:pt>
                <c:pt idx="2922">
                  <c:v>290.61304636977502</c:v>
                </c:pt>
                <c:pt idx="2923">
                  <c:v>290.60379846915799</c:v>
                </c:pt>
                <c:pt idx="2924">
                  <c:v>290.59455687252199</c:v>
                </c:pt>
                <c:pt idx="2925">
                  <c:v>290.58530877987602</c:v>
                </c:pt>
                <c:pt idx="2926">
                  <c:v>290.57606505637398</c:v>
                </c:pt>
                <c:pt idx="2927">
                  <c:v>290.56681905406703</c:v>
                </c:pt>
                <c:pt idx="2928">
                  <c:v>290.55758233891203</c:v>
                </c:pt>
                <c:pt idx="2929">
                  <c:v>290.54833902336901</c:v>
                </c:pt>
                <c:pt idx="2930">
                  <c:v>290.53910330337902</c:v>
                </c:pt>
                <c:pt idx="2931">
                  <c:v>290.52986033448502</c:v>
                </c:pt>
                <c:pt idx="2932">
                  <c:v>290.52062299791697</c:v>
                </c:pt>
                <c:pt idx="2933">
                  <c:v>290.51138607806899</c:v>
                </c:pt>
                <c:pt idx="2934">
                  <c:v>290.50215473400698</c:v>
                </c:pt>
                <c:pt idx="2935">
                  <c:v>290.49291970566998</c:v>
                </c:pt>
                <c:pt idx="2936">
                  <c:v>290.48368966225701</c:v>
                </c:pt>
                <c:pt idx="2937">
                  <c:v>290.47445342624002</c:v>
                </c:pt>
                <c:pt idx="2938">
                  <c:v>290.46522071653999</c:v>
                </c:pt>
                <c:pt idx="2939">
                  <c:v>290.45598627812501</c:v>
                </c:pt>
                <c:pt idx="2940">
                  <c:v>290.44675782316898</c:v>
                </c:pt>
                <c:pt idx="2941">
                  <c:v>290.43752416833399</c:v>
                </c:pt>
                <c:pt idx="2942">
                  <c:v>290.42829845568599</c:v>
                </c:pt>
                <c:pt idx="2943">
                  <c:v>290.41906383940199</c:v>
                </c:pt>
                <c:pt idx="2944">
                  <c:v>290.40983470409901</c:v>
                </c:pt>
                <c:pt idx="2945">
                  <c:v>290.40060376293502</c:v>
                </c:pt>
                <c:pt idx="2946">
                  <c:v>290.39137838085998</c:v>
                </c:pt>
                <c:pt idx="2947">
                  <c:v>290.38214811498898</c:v>
                </c:pt>
                <c:pt idx="2948">
                  <c:v>290.37292447736399</c:v>
                </c:pt>
                <c:pt idx="2949">
                  <c:v>290.36369252656101</c:v>
                </c:pt>
                <c:pt idx="2950">
                  <c:v>290.35446357393801</c:v>
                </c:pt>
                <c:pt idx="2951">
                  <c:v>290.345234215125</c:v>
                </c:pt>
                <c:pt idx="2952">
                  <c:v>290.33601287118802</c:v>
                </c:pt>
                <c:pt idx="2953">
                  <c:v>290.32678398233298</c:v>
                </c:pt>
                <c:pt idx="2954">
                  <c:v>290.31756464097498</c:v>
                </c:pt>
                <c:pt idx="2955">
                  <c:v>290.30833323661301</c:v>
                </c:pt>
                <c:pt idx="2956">
                  <c:v>290.29910660073301</c:v>
                </c:pt>
                <c:pt idx="2957">
                  <c:v>290.28988020139298</c:v>
                </c:pt>
                <c:pt idx="2958">
                  <c:v>290.28066018128197</c:v>
                </c:pt>
                <c:pt idx="2959">
                  <c:v>290.27143720746699</c:v>
                </c:pt>
                <c:pt idx="2960">
                  <c:v>290.26221747186401</c:v>
                </c:pt>
                <c:pt idx="2961">
                  <c:v>290.25299251429101</c:v>
                </c:pt>
                <c:pt idx="2962">
                  <c:v>290.24376815076897</c:v>
                </c:pt>
                <c:pt idx="2963">
                  <c:v>290.23454528516299</c:v>
                </c:pt>
                <c:pt idx="2964">
                  <c:v>290.22532857773302</c:v>
                </c:pt>
                <c:pt idx="2965">
                  <c:v>290.21610718064198</c:v>
                </c:pt>
                <c:pt idx="2966">
                  <c:v>290.20689104532403</c:v>
                </c:pt>
                <c:pt idx="2967">
                  <c:v>290.197667796583</c:v>
                </c:pt>
                <c:pt idx="2968">
                  <c:v>290.19188968143101</c:v>
                </c:pt>
                <c:pt idx="2969">
                  <c:v>290.182666759705</c:v>
                </c:pt>
                <c:pt idx="2970">
                  <c:v>290.17345455579198</c:v>
                </c:pt>
                <c:pt idx="2971">
                  <c:v>290.164239470263</c:v>
                </c:pt>
                <c:pt idx="2972">
                  <c:v>290.15502945377</c:v>
                </c:pt>
                <c:pt idx="2973">
                  <c:v>290.14581118775197</c:v>
                </c:pt>
                <c:pt idx="2974">
                  <c:v>290.13660047969</c:v>
                </c:pt>
                <c:pt idx="2975">
                  <c:v>290.127382857101</c:v>
                </c:pt>
                <c:pt idx="2976">
                  <c:v>290.11817016222801</c:v>
                </c:pt>
                <c:pt idx="2977">
                  <c:v>290.10895135013499</c:v>
                </c:pt>
                <c:pt idx="2978">
                  <c:v>290.09973830973303</c:v>
                </c:pt>
                <c:pt idx="2979">
                  <c:v>290.09051642570699</c:v>
                </c:pt>
                <c:pt idx="2980">
                  <c:v>290.08130009188</c:v>
                </c:pt>
                <c:pt idx="2981">
                  <c:v>290.07208460755299</c:v>
                </c:pt>
                <c:pt idx="2982">
                  <c:v>290.06287412586198</c:v>
                </c:pt>
                <c:pt idx="2983">
                  <c:v>290.053657701855</c:v>
                </c:pt>
                <c:pt idx="2984">
                  <c:v>290.04444564187901</c:v>
                </c:pt>
                <c:pt idx="2985">
                  <c:v>290.03522941226203</c:v>
                </c:pt>
                <c:pt idx="2986">
                  <c:v>290.02601976571299</c:v>
                </c:pt>
                <c:pt idx="2987">
                  <c:v>290.01680316501501</c:v>
                </c:pt>
                <c:pt idx="2988">
                  <c:v>290.00759362945797</c:v>
                </c:pt>
                <c:pt idx="2989">
                  <c:v>289.99837748492598</c:v>
                </c:pt>
                <c:pt idx="2990">
                  <c:v>289.98916432058002</c:v>
                </c:pt>
                <c:pt idx="2991">
                  <c:v>289.979952267545</c:v>
                </c:pt>
                <c:pt idx="2992">
                  <c:v>289.97074787728798</c:v>
                </c:pt>
                <c:pt idx="2993">
                  <c:v>289.96153791840499</c:v>
                </c:pt>
                <c:pt idx="2994">
                  <c:v>289.95233191290902</c:v>
                </c:pt>
                <c:pt idx="2995">
                  <c:v>289.94312400465401</c:v>
                </c:pt>
                <c:pt idx="2996">
                  <c:v>289.93392183795498</c:v>
                </c:pt>
                <c:pt idx="2997">
                  <c:v>289.92471162143198</c:v>
                </c:pt>
                <c:pt idx="2998">
                  <c:v>289.91550448262802</c:v>
                </c:pt>
                <c:pt idx="2999">
                  <c:v>289.90629719743998</c:v>
                </c:pt>
                <c:pt idx="3000">
                  <c:v>289.89709509103898</c:v>
                </c:pt>
                <c:pt idx="3001">
                  <c:v>289.88788962706099</c:v>
                </c:pt>
                <c:pt idx="3002">
                  <c:v>289.878687764022</c:v>
                </c:pt>
                <c:pt idx="3003">
                  <c:v>289.86948217595898</c:v>
                </c:pt>
                <c:pt idx="3004">
                  <c:v>289.860282130798</c:v>
                </c:pt>
                <c:pt idx="3005">
                  <c:v>289.85107720947002</c:v>
                </c:pt>
                <c:pt idx="3006">
                  <c:v>289.84187656582702</c:v>
                </c:pt>
                <c:pt idx="3007">
                  <c:v>289.83267677307202</c:v>
                </c:pt>
                <c:pt idx="3008">
                  <c:v>289.82348051888602</c:v>
                </c:pt>
                <c:pt idx="3009">
                  <c:v>289.81427939752302</c:v>
                </c:pt>
                <c:pt idx="3010">
                  <c:v>289.80508189682303</c:v>
                </c:pt>
                <c:pt idx="3011">
                  <c:v>289.79587819860598</c:v>
                </c:pt>
                <c:pt idx="3012">
                  <c:v>289.78667907443798</c:v>
                </c:pt>
                <c:pt idx="3013">
                  <c:v>289.77748269083003</c:v>
                </c:pt>
                <c:pt idx="3014">
                  <c:v>289.76829000598599</c:v>
                </c:pt>
                <c:pt idx="3015">
                  <c:v>289.75909168116198</c:v>
                </c:pt>
                <c:pt idx="3016">
                  <c:v>289.74989645651499</c:v>
                </c:pt>
                <c:pt idx="3017">
                  <c:v>289.74069494958297</c:v>
                </c:pt>
                <c:pt idx="3018">
                  <c:v>289.73149816014399</c:v>
                </c:pt>
                <c:pt idx="3019">
                  <c:v>289.72230147178198</c:v>
                </c:pt>
                <c:pt idx="3020">
                  <c:v>289.713113290916</c:v>
                </c:pt>
                <c:pt idx="3021">
                  <c:v>289.70391996080099</c:v>
                </c:pt>
                <c:pt idx="3022">
                  <c:v>289.69473010060301</c:v>
                </c:pt>
                <c:pt idx="3023">
                  <c:v>289.68553593615297</c:v>
                </c:pt>
                <c:pt idx="3024">
                  <c:v>289.67634436339603</c:v>
                </c:pt>
                <c:pt idx="3025">
                  <c:v>289.66715270542301</c:v>
                </c:pt>
                <c:pt idx="3026">
                  <c:v>289.65796813567499</c:v>
                </c:pt>
                <c:pt idx="3027">
                  <c:v>289.648776411494</c:v>
                </c:pt>
                <c:pt idx="3028">
                  <c:v>289.63958731855399</c:v>
                </c:pt>
                <c:pt idx="3029">
                  <c:v>289.63039544906201</c:v>
                </c:pt>
                <c:pt idx="3030">
                  <c:v>289.62120687190702</c:v>
                </c:pt>
                <c:pt idx="3031">
                  <c:v>289.61201874590603</c:v>
                </c:pt>
                <c:pt idx="3032">
                  <c:v>289.60283736052702</c:v>
                </c:pt>
                <c:pt idx="3033">
                  <c:v>289.59365212222099</c:v>
                </c:pt>
                <c:pt idx="3034">
                  <c:v>289.58447064214403</c:v>
                </c:pt>
                <c:pt idx="3035">
                  <c:v>289.57528150038002</c:v>
                </c:pt>
                <c:pt idx="3036">
                  <c:v>289.56609815144998</c:v>
                </c:pt>
                <c:pt idx="3037">
                  <c:v>289.560279878004</c:v>
                </c:pt>
                <c:pt idx="3038">
                  <c:v>289.551102020641</c:v>
                </c:pt>
                <c:pt idx="3039">
                  <c:v>289.54191783568302</c:v>
                </c:pt>
                <c:pt idx="3040">
                  <c:v>289.53273985635002</c:v>
                </c:pt>
                <c:pt idx="3041">
                  <c:v>289.52356199145601</c:v>
                </c:pt>
                <c:pt idx="3042">
                  <c:v>289.51439126082602</c:v>
                </c:pt>
                <c:pt idx="3043">
                  <c:v>289.50521842250799</c:v>
                </c:pt>
                <c:pt idx="3044">
                  <c:v>289.49604920684698</c:v>
                </c:pt>
                <c:pt idx="3045">
                  <c:v>289.48688231229602</c:v>
                </c:pt>
                <c:pt idx="3046">
                  <c:v>289.477717837863</c:v>
                </c:pt>
                <c:pt idx="3047">
                  <c:v>289.46854487707299</c:v>
                </c:pt>
                <c:pt idx="3048">
                  <c:v>289.45937436763103</c:v>
                </c:pt>
                <c:pt idx="3049">
                  <c:v>289.45020244276702</c:v>
                </c:pt>
                <c:pt idx="3050">
                  <c:v>289.44104366542803</c:v>
                </c:pt>
                <c:pt idx="3051">
                  <c:v>289.43188190998501</c:v>
                </c:pt>
                <c:pt idx="3052">
                  <c:v>289.42272123660899</c:v>
                </c:pt>
                <c:pt idx="3053">
                  <c:v>289.413557535743</c:v>
                </c:pt>
                <c:pt idx="3054">
                  <c:v>289.40439252716402</c:v>
                </c:pt>
                <c:pt idx="3055">
                  <c:v>289.39522310072101</c:v>
                </c:pt>
                <c:pt idx="3056">
                  <c:v>289.38605880929998</c:v>
                </c:pt>
                <c:pt idx="3057">
                  <c:v>289.37690440610498</c:v>
                </c:pt>
                <c:pt idx="3058">
                  <c:v>289.36775336208802</c:v>
                </c:pt>
                <c:pt idx="3059">
                  <c:v>289.35858961715797</c:v>
                </c:pt>
                <c:pt idx="3060">
                  <c:v>289.34942120258802</c:v>
                </c:pt>
                <c:pt idx="3061">
                  <c:v>289.34025317358999</c:v>
                </c:pt>
                <c:pt idx="3062">
                  <c:v>289.33108868990797</c:v>
                </c:pt>
                <c:pt idx="3063">
                  <c:v>289.321917606125</c:v>
                </c:pt>
                <c:pt idx="3064">
                  <c:v>289.31274839378801</c:v>
                </c:pt>
                <c:pt idx="3065">
                  <c:v>289.30357630010599</c:v>
                </c:pt>
                <c:pt idx="3066">
                  <c:v>289.29441126347501</c:v>
                </c:pt>
                <c:pt idx="3067">
                  <c:v>289.28524094698599</c:v>
                </c:pt>
                <c:pt idx="3068">
                  <c:v>289.27607925370398</c:v>
                </c:pt>
                <c:pt idx="3069">
                  <c:v>289.26691297511297</c:v>
                </c:pt>
                <c:pt idx="3070">
                  <c:v>289.25775055590202</c:v>
                </c:pt>
                <c:pt idx="3071">
                  <c:v>289.24858398899698</c:v>
                </c:pt>
                <c:pt idx="3072">
                  <c:v>289.23941988719599</c:v>
                </c:pt>
                <c:pt idx="3073">
                  <c:v>289.23025850963501</c:v>
                </c:pt>
                <c:pt idx="3074">
                  <c:v>289.22109761912901</c:v>
                </c:pt>
                <c:pt idx="3075">
                  <c:v>289.21192581586098</c:v>
                </c:pt>
                <c:pt idx="3076">
                  <c:v>289.20275860541898</c:v>
                </c:pt>
                <c:pt idx="3077">
                  <c:v>289.19359073025299</c:v>
                </c:pt>
                <c:pt idx="3078">
                  <c:v>289.184430907847</c:v>
                </c:pt>
                <c:pt idx="3079">
                  <c:v>289.17526553692301</c:v>
                </c:pt>
                <c:pt idx="3080">
                  <c:v>289.16610422317802</c:v>
                </c:pt>
                <c:pt idx="3081">
                  <c:v>289.15693979760402</c:v>
                </c:pt>
                <c:pt idx="3082">
                  <c:v>289.14778133548702</c:v>
                </c:pt>
                <c:pt idx="3083">
                  <c:v>289.13861362890401</c:v>
                </c:pt>
                <c:pt idx="3084">
                  <c:v>289.12945078907597</c:v>
                </c:pt>
                <c:pt idx="3085">
                  <c:v>289.12028695188201</c:v>
                </c:pt>
                <c:pt idx="3086">
                  <c:v>289.11113055017103</c:v>
                </c:pt>
                <c:pt idx="3087">
                  <c:v>289.10196525273301</c:v>
                </c:pt>
                <c:pt idx="3088">
                  <c:v>289.09280354762302</c:v>
                </c:pt>
                <c:pt idx="3089">
                  <c:v>289.08364147926301</c:v>
                </c:pt>
                <c:pt idx="3090">
                  <c:v>289.07448682530099</c:v>
                </c:pt>
                <c:pt idx="3091">
                  <c:v>289.06532462401901</c:v>
                </c:pt>
                <c:pt idx="3092">
                  <c:v>289.05616782563197</c:v>
                </c:pt>
                <c:pt idx="3093">
                  <c:v>289.04700806905799</c:v>
                </c:pt>
                <c:pt idx="3094">
                  <c:v>289.03785524843101</c:v>
                </c:pt>
                <c:pt idx="3095">
                  <c:v>289.02869611287099</c:v>
                </c:pt>
                <c:pt idx="3096">
                  <c:v>289.01953844987401</c:v>
                </c:pt>
                <c:pt idx="3097">
                  <c:v>289.010381722631</c:v>
                </c:pt>
                <c:pt idx="3098">
                  <c:v>289.00123009948999</c:v>
                </c:pt>
                <c:pt idx="3099">
                  <c:v>288.992071661794</c:v>
                </c:pt>
                <c:pt idx="3100">
                  <c:v>288.98291701289997</c:v>
                </c:pt>
                <c:pt idx="3101">
                  <c:v>288.97376041554497</c:v>
                </c:pt>
                <c:pt idx="3102">
                  <c:v>288.964613612562</c:v>
                </c:pt>
                <c:pt idx="3103">
                  <c:v>288.95545759315797</c:v>
                </c:pt>
                <c:pt idx="3104">
                  <c:v>288.94630610162699</c:v>
                </c:pt>
                <c:pt idx="3105">
                  <c:v>288.937153057876</c:v>
                </c:pt>
                <c:pt idx="3106">
                  <c:v>288.931159603011</c:v>
                </c:pt>
                <c:pt idx="3107">
                  <c:v>288.92200680553799</c:v>
                </c:pt>
                <c:pt idx="3108">
                  <c:v>288.91285849466601</c:v>
                </c:pt>
                <c:pt idx="3109">
                  <c:v>288.903712611755</c:v>
                </c:pt>
                <c:pt idx="3110">
                  <c:v>288.89457024873502</c:v>
                </c:pt>
                <c:pt idx="3111">
                  <c:v>288.88542420842998</c:v>
                </c:pt>
                <c:pt idx="3112">
                  <c:v>288.87628306449102</c:v>
                </c:pt>
                <c:pt idx="3113">
                  <c:v>288.86713452029898</c:v>
                </c:pt>
                <c:pt idx="3114">
                  <c:v>288.85798994903701</c:v>
                </c:pt>
                <c:pt idx="3115">
                  <c:v>288.84884508807801</c:v>
                </c:pt>
                <c:pt idx="3116">
                  <c:v>288.83970499298198</c:v>
                </c:pt>
                <c:pt idx="3117">
                  <c:v>288.83056011392802</c:v>
                </c:pt>
                <c:pt idx="3118">
                  <c:v>288.82142159474199</c:v>
                </c:pt>
                <c:pt idx="3119">
                  <c:v>288.81227421429497</c:v>
                </c:pt>
                <c:pt idx="3120">
                  <c:v>288.80313078093502</c:v>
                </c:pt>
                <c:pt idx="3121">
                  <c:v>288.79398823436901</c:v>
                </c:pt>
                <c:pt idx="3122">
                  <c:v>288.78485240746102</c:v>
                </c:pt>
                <c:pt idx="3123">
                  <c:v>288.7757101153</c:v>
                </c:pt>
                <c:pt idx="3124">
                  <c:v>288.76657206213002</c:v>
                </c:pt>
                <c:pt idx="3125">
                  <c:v>288.75742689455097</c:v>
                </c:pt>
                <c:pt idx="3126">
                  <c:v>288.748283791228</c:v>
                </c:pt>
                <c:pt idx="3127">
                  <c:v>288.739141505345</c:v>
                </c:pt>
                <c:pt idx="3128">
                  <c:v>288.730005407455</c:v>
                </c:pt>
                <c:pt idx="3129">
                  <c:v>288.720864656213</c:v>
                </c:pt>
                <c:pt idx="3130">
                  <c:v>288.71173020975101</c:v>
                </c:pt>
                <c:pt idx="3131">
                  <c:v>288.70258930891799</c:v>
                </c:pt>
                <c:pt idx="3132">
                  <c:v>288.69344987995999</c:v>
                </c:pt>
                <c:pt idx="3133">
                  <c:v>288.68431166148702</c:v>
                </c:pt>
                <c:pt idx="3134">
                  <c:v>288.67517780925101</c:v>
                </c:pt>
                <c:pt idx="3135">
                  <c:v>288.66603938857202</c:v>
                </c:pt>
                <c:pt idx="3136">
                  <c:v>288.656906948901</c:v>
                </c:pt>
                <c:pt idx="3137">
                  <c:v>288.64776909589602</c:v>
                </c:pt>
                <c:pt idx="3138">
                  <c:v>288.638635804638</c:v>
                </c:pt>
                <c:pt idx="3139">
                  <c:v>288.62950280339697</c:v>
                </c:pt>
                <c:pt idx="3140">
                  <c:v>288.62037706472302</c:v>
                </c:pt>
                <c:pt idx="3141">
                  <c:v>288.61124339136501</c:v>
                </c:pt>
                <c:pt idx="3142">
                  <c:v>288.60211743912703</c:v>
                </c:pt>
                <c:pt idx="3143">
                  <c:v>288.592985303989</c:v>
                </c:pt>
                <c:pt idx="3144">
                  <c:v>288.58385856048102</c:v>
                </c:pt>
                <c:pt idx="3145">
                  <c:v>288.57472970526499</c:v>
                </c:pt>
                <c:pt idx="3146">
                  <c:v>288.56560499509499</c:v>
                </c:pt>
                <c:pt idx="3147">
                  <c:v>288.55647553990599</c:v>
                </c:pt>
                <c:pt idx="3148">
                  <c:v>288.54734902550399</c:v>
                </c:pt>
                <c:pt idx="3149">
                  <c:v>288.53821714640998</c:v>
                </c:pt>
                <c:pt idx="3150">
                  <c:v>288.52909046464202</c:v>
                </c:pt>
                <c:pt idx="3151">
                  <c:v>288.51996413496602</c:v>
                </c:pt>
                <c:pt idx="3152">
                  <c:v>288.51084693784401</c:v>
                </c:pt>
                <c:pt idx="3153">
                  <c:v>288.50172310614499</c:v>
                </c:pt>
                <c:pt idx="3154">
                  <c:v>288.49260609909999</c:v>
                </c:pt>
                <c:pt idx="3155">
                  <c:v>288.48348605587</c:v>
                </c:pt>
                <c:pt idx="3156">
                  <c:v>288.474369561088</c:v>
                </c:pt>
                <c:pt idx="3157">
                  <c:v>288.46525156299498</c:v>
                </c:pt>
                <c:pt idx="3158">
                  <c:v>288.45613853159699</c:v>
                </c:pt>
                <c:pt idx="3159">
                  <c:v>288.44702016824698</c:v>
                </c:pt>
                <c:pt idx="3160">
                  <c:v>288.43790478523101</c:v>
                </c:pt>
                <c:pt idx="3161">
                  <c:v>288.42878487450798</c:v>
                </c:pt>
                <c:pt idx="3162">
                  <c:v>288.419668918497</c:v>
                </c:pt>
                <c:pt idx="3163">
                  <c:v>288.41054930608198</c:v>
                </c:pt>
                <c:pt idx="3164">
                  <c:v>288.40143368245901</c:v>
                </c:pt>
                <c:pt idx="3165">
                  <c:v>288.39231343629598</c:v>
                </c:pt>
                <c:pt idx="3166">
                  <c:v>288.38319732524099</c:v>
                </c:pt>
                <c:pt idx="3167">
                  <c:v>288.37407864230198</c:v>
                </c:pt>
                <c:pt idx="3168">
                  <c:v>288.36496201547197</c:v>
                </c:pt>
                <c:pt idx="3169">
                  <c:v>288.35584486884102</c:v>
                </c:pt>
                <c:pt idx="3170">
                  <c:v>288.34673227303603</c:v>
                </c:pt>
                <c:pt idx="3171">
                  <c:v>288.33761846363802</c:v>
                </c:pt>
                <c:pt idx="3172">
                  <c:v>288.32850771545202</c:v>
                </c:pt>
                <c:pt idx="3173">
                  <c:v>288.319391441861</c:v>
                </c:pt>
                <c:pt idx="3174">
                  <c:v>288.31027736802599</c:v>
                </c:pt>
                <c:pt idx="3175">
                  <c:v>288.30429556731599</c:v>
                </c:pt>
                <c:pt idx="3176">
                  <c:v>288.295186522839</c:v>
                </c:pt>
                <c:pt idx="3177">
                  <c:v>288.28607359053899</c:v>
                </c:pt>
                <c:pt idx="3178">
                  <c:v>288.27696408734698</c:v>
                </c:pt>
                <c:pt idx="3179">
                  <c:v>288.26785319049799</c:v>
                </c:pt>
                <c:pt idx="3180">
                  <c:v>288.25875040381902</c:v>
                </c:pt>
                <c:pt idx="3181">
                  <c:v>288.249640765322</c:v>
                </c:pt>
                <c:pt idx="3182">
                  <c:v>288.24053796100702</c:v>
                </c:pt>
                <c:pt idx="3183">
                  <c:v>288.231431561085</c:v>
                </c:pt>
                <c:pt idx="3184">
                  <c:v>288.22233025370099</c:v>
                </c:pt>
                <c:pt idx="3185">
                  <c:v>288.21322104248998</c:v>
                </c:pt>
                <c:pt idx="3186">
                  <c:v>288.20411544178597</c:v>
                </c:pt>
                <c:pt idx="3187">
                  <c:v>288.19500902514898</c:v>
                </c:pt>
                <c:pt idx="3188">
                  <c:v>288.185910489577</c:v>
                </c:pt>
                <c:pt idx="3189">
                  <c:v>288.17680354880298</c:v>
                </c:pt>
                <c:pt idx="3190">
                  <c:v>288.16770309994001</c:v>
                </c:pt>
                <c:pt idx="3191">
                  <c:v>288.158599289118</c:v>
                </c:pt>
                <c:pt idx="3192">
                  <c:v>288.14950273467002</c:v>
                </c:pt>
                <c:pt idx="3193">
                  <c:v>288.14039992812002</c:v>
                </c:pt>
                <c:pt idx="3194">
                  <c:v>288.13130196241201</c:v>
                </c:pt>
                <c:pt idx="3195">
                  <c:v>288.12220149125301</c:v>
                </c:pt>
                <c:pt idx="3196">
                  <c:v>288.11310843087398</c:v>
                </c:pt>
                <c:pt idx="3197">
                  <c:v>288.10400734628399</c:v>
                </c:pt>
                <c:pt idx="3198">
                  <c:v>288.09491104112197</c:v>
                </c:pt>
                <c:pt idx="3199">
                  <c:v>288.08581358867502</c:v>
                </c:pt>
                <c:pt idx="3200">
                  <c:v>288.07672215198397</c:v>
                </c:pt>
                <c:pt idx="3201">
                  <c:v>288.06762340736799</c:v>
                </c:pt>
                <c:pt idx="3202">
                  <c:v>288.05853300041503</c:v>
                </c:pt>
                <c:pt idx="3203">
                  <c:v>288.049438168184</c:v>
                </c:pt>
                <c:pt idx="3204">
                  <c:v>288.040350460713</c:v>
                </c:pt>
                <c:pt idx="3205">
                  <c:v>288.03125587310501</c:v>
                </c:pt>
                <c:pt idx="3206">
                  <c:v>288.02216996839701</c:v>
                </c:pt>
                <c:pt idx="3207">
                  <c:v>288.01308121834899</c:v>
                </c:pt>
                <c:pt idx="3208">
                  <c:v>288.00399923067801</c:v>
                </c:pt>
                <c:pt idx="3209">
                  <c:v>287.99491016327403</c:v>
                </c:pt>
                <c:pt idx="3210">
                  <c:v>287.98582613678298</c:v>
                </c:pt>
                <c:pt idx="3211">
                  <c:v>287.97673979240602</c:v>
                </c:pt>
                <c:pt idx="3212">
                  <c:v>287.96765965817099</c:v>
                </c:pt>
                <c:pt idx="3213">
                  <c:v>287.95857310870298</c:v>
                </c:pt>
                <c:pt idx="3214">
                  <c:v>287.94948827267302</c:v>
                </c:pt>
                <c:pt idx="3215">
                  <c:v>287.94040233341502</c:v>
                </c:pt>
                <c:pt idx="3216">
                  <c:v>287.93132242157202</c:v>
                </c:pt>
                <c:pt idx="3217">
                  <c:v>287.92223704521899</c:v>
                </c:pt>
                <c:pt idx="3218">
                  <c:v>287.91315599216898</c:v>
                </c:pt>
                <c:pt idx="3219">
                  <c:v>287.90407543267702</c:v>
                </c:pt>
                <c:pt idx="3220">
                  <c:v>287.895001931764</c:v>
                </c:pt>
                <c:pt idx="3221">
                  <c:v>287.88592333959002</c:v>
                </c:pt>
                <c:pt idx="3222">
                  <c:v>287.87684925792303</c:v>
                </c:pt>
                <c:pt idx="3223">
                  <c:v>287.86777356880702</c:v>
                </c:pt>
                <c:pt idx="3224">
                  <c:v>287.85869806375399</c:v>
                </c:pt>
                <c:pt idx="3225">
                  <c:v>287.849616308995</c:v>
                </c:pt>
                <c:pt idx="3226">
                  <c:v>287.84054143026202</c:v>
                </c:pt>
                <c:pt idx="3227">
                  <c:v>287.83146296704899</c:v>
                </c:pt>
                <c:pt idx="3228">
                  <c:v>287.82239621754599</c:v>
                </c:pt>
                <c:pt idx="3229">
                  <c:v>287.81333267246902</c:v>
                </c:pt>
                <c:pt idx="3230">
                  <c:v>287.80428123296701</c:v>
                </c:pt>
                <c:pt idx="3231">
                  <c:v>287.79521853405902</c:v>
                </c:pt>
                <c:pt idx="3232">
                  <c:v>287.78616586654999</c:v>
                </c:pt>
                <c:pt idx="3233">
                  <c:v>287.77710480967897</c:v>
                </c:pt>
                <c:pt idx="3234">
                  <c:v>287.76804227965999</c:v>
                </c:pt>
                <c:pt idx="3235">
                  <c:v>287.75898216079497</c:v>
                </c:pt>
                <c:pt idx="3236">
                  <c:v>287.74992446619302</c:v>
                </c:pt>
                <c:pt idx="3237">
                  <c:v>287.740865667587</c:v>
                </c:pt>
                <c:pt idx="3238">
                  <c:v>287.73181209896501</c:v>
                </c:pt>
                <c:pt idx="3239">
                  <c:v>287.72274997131598</c:v>
                </c:pt>
                <c:pt idx="3240">
                  <c:v>287.713694309044</c:v>
                </c:pt>
                <c:pt idx="3241">
                  <c:v>287.70462965569197</c:v>
                </c:pt>
                <c:pt idx="3242">
                  <c:v>287.69556896198299</c:v>
                </c:pt>
                <c:pt idx="3243">
                  <c:v>287.68650711985703</c:v>
                </c:pt>
                <c:pt idx="3244">
                  <c:v>287.68054056553802</c:v>
                </c:pt>
                <c:pt idx="3245">
                  <c:v>287.67148025840999</c:v>
                </c:pt>
                <c:pt idx="3246">
                  <c:v>287.66242440976902</c:v>
                </c:pt>
                <c:pt idx="3247">
                  <c:v>287.65336912767401</c:v>
                </c:pt>
                <c:pt idx="3248">
                  <c:v>287.64431876588702</c:v>
                </c:pt>
                <c:pt idx="3249">
                  <c:v>287.63526358719503</c:v>
                </c:pt>
                <c:pt idx="3250">
                  <c:v>287.62621340550697</c:v>
                </c:pt>
                <c:pt idx="3251">
                  <c:v>287.61715856720701</c:v>
                </c:pt>
                <c:pt idx="3252">
                  <c:v>287.60810800151597</c:v>
                </c:pt>
                <c:pt idx="3253">
                  <c:v>287.59905629346503</c:v>
                </c:pt>
                <c:pt idx="3254">
                  <c:v>287.59001232295299</c:v>
                </c:pt>
                <c:pt idx="3255">
                  <c:v>287.58096293754801</c:v>
                </c:pt>
                <c:pt idx="3256">
                  <c:v>287.57192134603298</c:v>
                </c:pt>
                <c:pt idx="3257">
                  <c:v>287.562874060279</c:v>
                </c:pt>
                <c:pt idx="3258">
                  <c:v>287.55383026736598</c:v>
                </c:pt>
                <c:pt idx="3259">
                  <c:v>287.544785636965</c:v>
                </c:pt>
                <c:pt idx="3260">
                  <c:v>287.53574796810898</c:v>
                </c:pt>
                <c:pt idx="3261">
                  <c:v>287.52670657687099</c:v>
                </c:pt>
                <c:pt idx="3262">
                  <c:v>287.517672392598</c:v>
                </c:pt>
                <c:pt idx="3263">
                  <c:v>287.50863214970201</c:v>
                </c:pt>
                <c:pt idx="3264">
                  <c:v>287.49959513555098</c:v>
                </c:pt>
                <c:pt idx="3265">
                  <c:v>287.49056026347802</c:v>
                </c:pt>
                <c:pt idx="3266">
                  <c:v>287.48153201244003</c:v>
                </c:pt>
                <c:pt idx="3267">
                  <c:v>287.47249930252099</c:v>
                </c:pt>
                <c:pt idx="3268">
                  <c:v>287.46347361496498</c:v>
                </c:pt>
                <c:pt idx="3269">
                  <c:v>287.45444306151899</c:v>
                </c:pt>
                <c:pt idx="3270">
                  <c:v>287.44541523866098</c:v>
                </c:pt>
                <c:pt idx="3271">
                  <c:v>287.43638926294801</c:v>
                </c:pt>
                <c:pt idx="3272">
                  <c:v>287.42736936464701</c:v>
                </c:pt>
                <c:pt idx="3273">
                  <c:v>287.41834824616899</c:v>
                </c:pt>
                <c:pt idx="3274">
                  <c:v>287.40932956064103</c:v>
                </c:pt>
                <c:pt idx="3275">
                  <c:v>287.40030474052799</c:v>
                </c:pt>
                <c:pt idx="3276">
                  <c:v>287.391284694879</c:v>
                </c:pt>
                <c:pt idx="3277">
                  <c:v>287.38226561686298</c:v>
                </c:pt>
                <c:pt idx="3278">
                  <c:v>287.37325856584499</c:v>
                </c:pt>
                <c:pt idx="3279">
                  <c:v>287.36424392852501</c:v>
                </c:pt>
                <c:pt idx="3280">
                  <c:v>287.35523407909199</c:v>
                </c:pt>
                <c:pt idx="3281">
                  <c:v>287.346219028946</c:v>
                </c:pt>
                <c:pt idx="3282">
                  <c:v>287.337209563751</c:v>
                </c:pt>
                <c:pt idx="3283">
                  <c:v>287.32820004672698</c:v>
                </c:pt>
                <c:pt idx="3284">
                  <c:v>287.31919679759397</c:v>
                </c:pt>
                <c:pt idx="3285">
                  <c:v>287.31019194142698</c:v>
                </c:pt>
                <c:pt idx="3286">
                  <c:v>287.30119178566201</c:v>
                </c:pt>
                <c:pt idx="3287">
                  <c:v>287.29218569412899</c:v>
                </c:pt>
                <c:pt idx="3288">
                  <c:v>287.283186663636</c:v>
                </c:pt>
                <c:pt idx="3289">
                  <c:v>287.274187977368</c:v>
                </c:pt>
                <c:pt idx="3290">
                  <c:v>287.26519825793002</c:v>
                </c:pt>
                <c:pt idx="3291">
                  <c:v>287.25620292828597</c:v>
                </c:pt>
                <c:pt idx="3292">
                  <c:v>287.24721402265197</c:v>
                </c:pt>
                <c:pt idx="3293">
                  <c:v>287.23822094504698</c:v>
                </c:pt>
                <c:pt idx="3294">
                  <c:v>287.22923280445701</c:v>
                </c:pt>
                <c:pt idx="3295">
                  <c:v>287.22024902329798</c:v>
                </c:pt>
                <c:pt idx="3296">
                  <c:v>287.21126981841201</c:v>
                </c:pt>
                <c:pt idx="3297">
                  <c:v>287.20228686722601</c:v>
                </c:pt>
                <c:pt idx="3298">
                  <c:v>287.19331147100797</c:v>
                </c:pt>
                <c:pt idx="3299">
                  <c:v>287.18433034234903</c:v>
                </c:pt>
                <c:pt idx="3300">
                  <c:v>287.175355429109</c:v>
                </c:pt>
                <c:pt idx="3301">
                  <c:v>287.16638348885402</c:v>
                </c:pt>
                <c:pt idx="3302">
                  <c:v>287.15741775024998</c:v>
                </c:pt>
                <c:pt idx="3303">
                  <c:v>287.14844904997398</c:v>
                </c:pt>
                <c:pt idx="3304">
                  <c:v>287.13949165119698</c:v>
                </c:pt>
                <c:pt idx="3305">
                  <c:v>287.13052934648402</c:v>
                </c:pt>
                <c:pt idx="3306">
                  <c:v>287.12157292694297</c:v>
                </c:pt>
                <c:pt idx="3307">
                  <c:v>287.112619654897</c:v>
                </c:pt>
                <c:pt idx="3308">
                  <c:v>287.10367016810102</c:v>
                </c:pt>
                <c:pt idx="3309">
                  <c:v>287.09471478582202</c:v>
                </c:pt>
                <c:pt idx="3310">
                  <c:v>287.08576692703201</c:v>
                </c:pt>
                <c:pt idx="3311">
                  <c:v>287.076813971381</c:v>
                </c:pt>
                <c:pt idx="3312">
                  <c:v>287.06786430366299</c:v>
                </c:pt>
                <c:pt idx="3313">
                  <c:v>287.06180875499001</c:v>
                </c:pt>
                <c:pt idx="3314">
                  <c:v>287.05286924628001</c:v>
                </c:pt>
                <c:pt idx="3315">
                  <c:v>287.043924910545</c:v>
                </c:pt>
                <c:pt idx="3316">
                  <c:v>287.034989178535</c:v>
                </c:pt>
                <c:pt idx="3317">
                  <c:v>287.02605364459902</c:v>
                </c:pt>
                <c:pt idx="3318">
                  <c:v>287.01712421298799</c:v>
                </c:pt>
                <c:pt idx="3319">
                  <c:v>287.00818658041101</c:v>
                </c:pt>
                <c:pt idx="3320">
                  <c:v>286.99925626551698</c:v>
                </c:pt>
                <c:pt idx="3321">
                  <c:v>286.99032478990398</c:v>
                </c:pt>
                <c:pt idx="3322">
                  <c:v>286.98140353642998</c:v>
                </c:pt>
                <c:pt idx="3323">
                  <c:v>286.97247720461701</c:v>
                </c:pt>
                <c:pt idx="3324">
                  <c:v>286.96355725118701</c:v>
                </c:pt>
                <c:pt idx="3325">
                  <c:v>286.95463709322598</c:v>
                </c:pt>
                <c:pt idx="3326">
                  <c:v>286.94572628545302</c:v>
                </c:pt>
                <c:pt idx="3327">
                  <c:v>286.93680972317901</c:v>
                </c:pt>
                <c:pt idx="3328">
                  <c:v>286.92790156220502</c:v>
                </c:pt>
                <c:pt idx="3329">
                  <c:v>286.91899260619698</c:v>
                </c:pt>
                <c:pt idx="3330">
                  <c:v>286.91009647074202</c:v>
                </c:pt>
                <c:pt idx="3331">
                  <c:v>286.90119128199598</c:v>
                </c:pt>
                <c:pt idx="3332">
                  <c:v>286.89229368822203</c:v>
                </c:pt>
                <c:pt idx="3333">
                  <c:v>286.88339648471498</c:v>
                </c:pt>
                <c:pt idx="3334">
                  <c:v>286.87450869563997</c:v>
                </c:pt>
                <c:pt idx="3335">
                  <c:v>286.86561867864702</c:v>
                </c:pt>
                <c:pt idx="3336">
                  <c:v>286.85673306517498</c:v>
                </c:pt>
                <c:pt idx="3337">
                  <c:v>286.84784586802198</c:v>
                </c:pt>
                <c:pt idx="3338">
                  <c:v>286.838968238885</c:v>
                </c:pt>
                <c:pt idx="3339">
                  <c:v>286.83008460762301</c:v>
                </c:pt>
                <c:pt idx="3340">
                  <c:v>286.82121147861602</c:v>
                </c:pt>
                <c:pt idx="3341">
                  <c:v>286.81233628345399</c:v>
                </c:pt>
                <c:pt idx="3342">
                  <c:v>286.80347087561199</c:v>
                </c:pt>
                <c:pt idx="3343">
                  <c:v>286.79460106473698</c:v>
                </c:pt>
                <c:pt idx="3344">
                  <c:v>286.78573602768603</c:v>
                </c:pt>
                <c:pt idx="3345">
                  <c:v>286.77687241356699</c:v>
                </c:pt>
                <c:pt idx="3346">
                  <c:v>286.76801808117102</c:v>
                </c:pt>
                <c:pt idx="3347">
                  <c:v>286.75915756082702</c:v>
                </c:pt>
                <c:pt idx="3348">
                  <c:v>286.75030359445702</c:v>
                </c:pt>
                <c:pt idx="3349">
                  <c:v>286.74145039097999</c:v>
                </c:pt>
                <c:pt idx="3350">
                  <c:v>286.73260853959101</c:v>
                </c:pt>
                <c:pt idx="3351">
                  <c:v>286.72375895912597</c:v>
                </c:pt>
                <c:pt idx="3352">
                  <c:v>286.71491776471203</c:v>
                </c:pt>
                <c:pt idx="3353">
                  <c:v>286.70607842326598</c:v>
                </c:pt>
                <c:pt idx="3354">
                  <c:v>286.69724696325898</c:v>
                </c:pt>
                <c:pt idx="3355">
                  <c:v>286.68841069497199</c:v>
                </c:pt>
                <c:pt idx="3356">
                  <c:v>286.67958110509699</c:v>
                </c:pt>
                <c:pt idx="3357">
                  <c:v>286.67075313565698</c:v>
                </c:pt>
                <c:pt idx="3358">
                  <c:v>286.66193638407299</c:v>
                </c:pt>
                <c:pt idx="3359">
                  <c:v>286.65311350900998</c:v>
                </c:pt>
                <c:pt idx="3360">
                  <c:v>286.644298916693</c:v>
                </c:pt>
                <c:pt idx="3361">
                  <c:v>286.63548373191099</c:v>
                </c:pt>
                <c:pt idx="3362">
                  <c:v>286.62667959111201</c:v>
                </c:pt>
                <c:pt idx="3363">
                  <c:v>286.617873047584</c:v>
                </c:pt>
                <c:pt idx="3364">
                  <c:v>286.60907270046101</c:v>
                </c:pt>
                <c:pt idx="3365">
                  <c:v>286.60027251206901</c:v>
                </c:pt>
                <c:pt idx="3366">
                  <c:v>286.59148241441301</c:v>
                </c:pt>
                <c:pt idx="3367">
                  <c:v>286.58268925991001</c:v>
                </c:pt>
                <c:pt idx="3368">
                  <c:v>286.57390331006297</c:v>
                </c:pt>
                <c:pt idx="3369">
                  <c:v>286.565121688217</c:v>
                </c:pt>
                <c:pt idx="3370">
                  <c:v>286.55635178243102</c:v>
                </c:pt>
                <c:pt idx="3371">
                  <c:v>286.54757774408199</c:v>
                </c:pt>
                <c:pt idx="3372">
                  <c:v>286.538814485628</c:v>
                </c:pt>
                <c:pt idx="3373">
                  <c:v>286.530046419016</c:v>
                </c:pt>
                <c:pt idx="3374">
                  <c:v>286.52128950312903</c:v>
                </c:pt>
                <c:pt idx="3375">
                  <c:v>286.51252615288098</c:v>
                </c:pt>
                <c:pt idx="3376">
                  <c:v>286.50377365549701</c:v>
                </c:pt>
                <c:pt idx="3377">
                  <c:v>286.49502043303198</c:v>
                </c:pt>
                <c:pt idx="3378">
                  <c:v>286.48627849567703</c:v>
                </c:pt>
                <c:pt idx="3379">
                  <c:v>286.47753350675202</c:v>
                </c:pt>
                <c:pt idx="3380">
                  <c:v>286.46879738619299</c:v>
                </c:pt>
                <c:pt idx="3381">
                  <c:v>286.460071083456</c:v>
                </c:pt>
                <c:pt idx="3382">
                  <c:v>286.454065388949</c:v>
                </c:pt>
                <c:pt idx="3383">
                  <c:v>286.44533938487899</c:v>
                </c:pt>
                <c:pt idx="3384">
                  <c:v>286.43662393964797</c:v>
                </c:pt>
                <c:pt idx="3385">
                  <c:v>286.42791346583601</c:v>
                </c:pt>
                <c:pt idx="3386">
                  <c:v>286.41921174930002</c:v>
                </c:pt>
                <c:pt idx="3387">
                  <c:v>286.41050742098298</c:v>
                </c:pt>
                <c:pt idx="3388">
                  <c:v>286.40181085014302</c:v>
                </c:pt>
                <c:pt idx="3389">
                  <c:v>286.39311111555298</c:v>
                </c:pt>
                <c:pt idx="3390">
                  <c:v>286.38442176438502</c:v>
                </c:pt>
                <c:pt idx="3391">
                  <c:v>286.37572880329998</c:v>
                </c:pt>
                <c:pt idx="3392">
                  <c:v>286.36704740313098</c:v>
                </c:pt>
                <c:pt idx="3393">
                  <c:v>286.35836257117199</c:v>
                </c:pt>
                <c:pt idx="3394">
                  <c:v>286.34968694471303</c:v>
                </c:pt>
                <c:pt idx="3395">
                  <c:v>286.34100862992102</c:v>
                </c:pt>
                <c:pt idx="3396">
                  <c:v>286.33233753809401</c:v>
                </c:pt>
                <c:pt idx="3397">
                  <c:v>286.323670241694</c:v>
                </c:pt>
                <c:pt idx="3398">
                  <c:v>286.31501377235099</c:v>
                </c:pt>
                <c:pt idx="3399">
                  <c:v>286.30635322204</c:v>
                </c:pt>
                <c:pt idx="3400">
                  <c:v>286.29770511781902</c:v>
                </c:pt>
                <c:pt idx="3401">
                  <c:v>286.28905230736098</c:v>
                </c:pt>
                <c:pt idx="3402">
                  <c:v>286.280413302152</c:v>
                </c:pt>
                <c:pt idx="3403">
                  <c:v>286.27177708235001</c:v>
                </c:pt>
                <c:pt idx="3404">
                  <c:v>286.26315125207202</c:v>
                </c:pt>
                <c:pt idx="3405">
                  <c:v>286.25452501955101</c:v>
                </c:pt>
                <c:pt idx="3406">
                  <c:v>286.24590470216299</c:v>
                </c:pt>
                <c:pt idx="3407">
                  <c:v>286.23728057481298</c:v>
                </c:pt>
                <c:pt idx="3408">
                  <c:v>286.22866625606002</c:v>
                </c:pt>
                <c:pt idx="3409">
                  <c:v>286.22005556147099</c:v>
                </c:pt>
                <c:pt idx="3410">
                  <c:v>286.21146035275302</c:v>
                </c:pt>
                <c:pt idx="3411">
                  <c:v>286.20286184068902</c:v>
                </c:pt>
                <c:pt idx="3412">
                  <c:v>286.19427074957002</c:v>
                </c:pt>
                <c:pt idx="3413">
                  <c:v>286.185680190016</c:v>
                </c:pt>
                <c:pt idx="3414">
                  <c:v>286.17709943206398</c:v>
                </c:pt>
                <c:pt idx="3415">
                  <c:v>286.16852393164498</c:v>
                </c:pt>
                <c:pt idx="3416">
                  <c:v>286.15995809999902</c:v>
                </c:pt>
                <c:pt idx="3417">
                  <c:v>286.15139185947902</c:v>
                </c:pt>
                <c:pt idx="3418">
                  <c:v>286.14283564018098</c:v>
                </c:pt>
                <c:pt idx="3419">
                  <c:v>286.13427786517298</c:v>
                </c:pt>
                <c:pt idx="3420">
                  <c:v>286.12572632329699</c:v>
                </c:pt>
                <c:pt idx="3421">
                  <c:v>286.11717766126998</c:v>
                </c:pt>
                <c:pt idx="3422">
                  <c:v>286.108639252047</c:v>
                </c:pt>
                <c:pt idx="3423">
                  <c:v>286.10009701860599</c:v>
                </c:pt>
                <c:pt idx="3424">
                  <c:v>286.09156902741603</c:v>
                </c:pt>
                <c:pt idx="3425">
                  <c:v>286.08303510381302</c:v>
                </c:pt>
                <c:pt idx="3426">
                  <c:v>286.07451186863898</c:v>
                </c:pt>
                <c:pt idx="3427">
                  <c:v>286.06599072695502</c:v>
                </c:pt>
                <c:pt idx="3428">
                  <c:v>286.05747928848302</c:v>
                </c:pt>
                <c:pt idx="3429">
                  <c:v>286.04896823317</c:v>
                </c:pt>
                <c:pt idx="3430">
                  <c:v>286.04046471784397</c:v>
                </c:pt>
                <c:pt idx="3431">
                  <c:v>286.03195860888502</c:v>
                </c:pt>
                <c:pt idx="3432">
                  <c:v>286.023462865846</c:v>
                </c:pt>
                <c:pt idx="3433">
                  <c:v>286.01497065058601</c:v>
                </c:pt>
                <c:pt idx="3434">
                  <c:v>286.006488006871</c:v>
                </c:pt>
                <c:pt idx="3435">
                  <c:v>285.99800692941</c:v>
                </c:pt>
                <c:pt idx="3436">
                  <c:v>285.989536664426</c:v>
                </c:pt>
                <c:pt idx="3437">
                  <c:v>285.98106413724503</c:v>
                </c:pt>
                <c:pt idx="3438">
                  <c:v>285.97260314764401</c:v>
                </c:pt>
                <c:pt idx="3439">
                  <c:v>285.96414699778802</c:v>
                </c:pt>
                <c:pt idx="3440">
                  <c:v>285.95569994104</c:v>
                </c:pt>
                <c:pt idx="3441">
                  <c:v>285.94725437513102</c:v>
                </c:pt>
                <c:pt idx="3442">
                  <c:v>285.938820589096</c:v>
                </c:pt>
                <c:pt idx="3443">
                  <c:v>285.93038310999498</c:v>
                </c:pt>
                <c:pt idx="3444">
                  <c:v>285.92195799718502</c:v>
                </c:pt>
                <c:pt idx="3445">
                  <c:v>285.91353753261501</c:v>
                </c:pt>
                <c:pt idx="3446">
                  <c:v>285.905126854608</c:v>
                </c:pt>
                <c:pt idx="3447">
                  <c:v>285.89671631479501</c:v>
                </c:pt>
                <c:pt idx="3448">
                  <c:v>285.888318353702</c:v>
                </c:pt>
                <c:pt idx="3449">
                  <c:v>285.87992068248502</c:v>
                </c:pt>
                <c:pt idx="3450">
                  <c:v>285.87153272139102</c:v>
                </c:pt>
                <c:pt idx="3451">
                  <c:v>285.86570160014003</c:v>
                </c:pt>
                <c:pt idx="3452">
                  <c:v>285.857329480548</c:v>
                </c:pt>
                <c:pt idx="3453">
                  <c:v>285.84896217061601</c:v>
                </c:pt>
                <c:pt idx="3454">
                  <c:v>285.84060623163703</c:v>
                </c:pt>
                <c:pt idx="3455">
                  <c:v>285.832249246792</c:v>
                </c:pt>
                <c:pt idx="3456">
                  <c:v>285.82390462559999</c:v>
                </c:pt>
                <c:pt idx="3457">
                  <c:v>285.81555803097899</c:v>
                </c:pt>
                <c:pt idx="3458">
                  <c:v>285.80722318186298</c:v>
                </c:pt>
                <c:pt idx="3459">
                  <c:v>285.79888806800102</c:v>
                </c:pt>
                <c:pt idx="3460">
                  <c:v>285.79056711178202</c:v>
                </c:pt>
                <c:pt idx="3461">
                  <c:v>285.78224793972402</c:v>
                </c:pt>
                <c:pt idx="3462">
                  <c:v>285.77393493523499</c:v>
                </c:pt>
                <c:pt idx="3463">
                  <c:v>285.76562617671999</c:v>
                </c:pt>
                <c:pt idx="3464">
                  <c:v>285.75732925497903</c:v>
                </c:pt>
                <c:pt idx="3465">
                  <c:v>285.74903181670697</c:v>
                </c:pt>
                <c:pt idx="3466">
                  <c:v>285.74074590974402</c:v>
                </c:pt>
                <c:pt idx="3467">
                  <c:v>285.73246784575701</c:v>
                </c:pt>
                <c:pt idx="3468">
                  <c:v>285.72419896643203</c:v>
                </c:pt>
                <c:pt idx="3469">
                  <c:v>285.71592888558303</c:v>
                </c:pt>
                <c:pt idx="3470">
                  <c:v>285.70766744140002</c:v>
                </c:pt>
                <c:pt idx="3471">
                  <c:v>285.69941134219903</c:v>
                </c:pt>
                <c:pt idx="3472">
                  <c:v>285.69116876920202</c:v>
                </c:pt>
                <c:pt idx="3473">
                  <c:v>285.68292434767898</c:v>
                </c:pt>
                <c:pt idx="3474">
                  <c:v>285.67469105459901</c:v>
                </c:pt>
                <c:pt idx="3475">
                  <c:v>285.66646161638698</c:v>
                </c:pt>
                <c:pt idx="3476">
                  <c:v>285.65824700000201</c:v>
                </c:pt>
                <c:pt idx="3477">
                  <c:v>285.65003244005601</c:v>
                </c:pt>
                <c:pt idx="3478">
                  <c:v>285.641829650651</c:v>
                </c:pt>
                <c:pt idx="3479">
                  <c:v>285.63363310137998</c:v>
                </c:pt>
                <c:pt idx="3480">
                  <c:v>285.625448577432</c:v>
                </c:pt>
                <c:pt idx="3481">
                  <c:v>285.61726340321502</c:v>
                </c:pt>
                <c:pt idx="3482">
                  <c:v>285.60908554951197</c:v>
                </c:pt>
                <c:pt idx="3483">
                  <c:v>285.60091279144598</c:v>
                </c:pt>
                <c:pt idx="3484">
                  <c:v>285.59275430096</c:v>
                </c:pt>
                <c:pt idx="3485">
                  <c:v>285.58459553492798</c:v>
                </c:pt>
                <c:pt idx="3486">
                  <c:v>285.57644700908202</c:v>
                </c:pt>
                <c:pt idx="3487">
                  <c:v>285.56830643022602</c:v>
                </c:pt>
                <c:pt idx="3488">
                  <c:v>285.56017692502201</c:v>
                </c:pt>
                <c:pt idx="3489">
                  <c:v>285.55205131737603</c:v>
                </c:pt>
                <c:pt idx="3490">
                  <c:v>285.54393336207897</c:v>
                </c:pt>
                <c:pt idx="3491">
                  <c:v>285.53581967439402</c:v>
                </c:pt>
                <c:pt idx="3492">
                  <c:v>285.52771834378399</c:v>
                </c:pt>
                <c:pt idx="3493">
                  <c:v>285.51961740103701</c:v>
                </c:pt>
                <c:pt idx="3494">
                  <c:v>285.51152737233599</c:v>
                </c:pt>
                <c:pt idx="3495">
                  <c:v>285.50344375618403</c:v>
                </c:pt>
                <c:pt idx="3496">
                  <c:v>285.49537372656999</c:v>
                </c:pt>
                <c:pt idx="3497">
                  <c:v>285.48730353045698</c:v>
                </c:pt>
                <c:pt idx="3498">
                  <c:v>285.47924283701099</c:v>
                </c:pt>
                <c:pt idx="3499">
                  <c:v>285.471190281774</c:v>
                </c:pt>
                <c:pt idx="3500">
                  <c:v>285.46315066850002</c:v>
                </c:pt>
                <c:pt idx="3501">
                  <c:v>285.45511191758698</c:v>
                </c:pt>
                <c:pt idx="3502">
                  <c:v>285.447083458414</c:v>
                </c:pt>
                <c:pt idx="3503">
                  <c:v>285.439059919172</c:v>
                </c:pt>
                <c:pt idx="3504">
                  <c:v>285.431049131159</c:v>
                </c:pt>
                <c:pt idx="3505">
                  <c:v>285.42304084034402</c:v>
                </c:pt>
                <c:pt idx="3506">
                  <c:v>285.41504297059998</c:v>
                </c:pt>
                <c:pt idx="3507">
                  <c:v>285.40705223493802</c:v>
                </c:pt>
                <c:pt idx="3508">
                  <c:v>285.39907344696098</c:v>
                </c:pt>
                <c:pt idx="3509">
                  <c:v>285.39109548720398</c:v>
                </c:pt>
                <c:pt idx="3510">
                  <c:v>285.38313035320903</c:v>
                </c:pt>
                <c:pt idx="3511">
                  <c:v>285.37517049469699</c:v>
                </c:pt>
                <c:pt idx="3512">
                  <c:v>285.36722271414902</c:v>
                </c:pt>
                <c:pt idx="3513">
                  <c:v>285.359277472933</c:v>
                </c:pt>
                <c:pt idx="3514">
                  <c:v>285.35134316291698</c:v>
                </c:pt>
                <c:pt idx="3515">
                  <c:v>285.343414891419</c:v>
                </c:pt>
                <c:pt idx="3516">
                  <c:v>285.335500919541</c:v>
                </c:pt>
                <c:pt idx="3517">
                  <c:v>285.32758605327501</c:v>
                </c:pt>
                <c:pt idx="3518">
                  <c:v>285.31968432121602</c:v>
                </c:pt>
                <c:pt idx="3519">
                  <c:v>285.311788297254</c:v>
                </c:pt>
                <c:pt idx="3520">
                  <c:v>285.30626842827502</c:v>
                </c:pt>
                <c:pt idx="3521">
                  <c:v>285.29838641249103</c:v>
                </c:pt>
                <c:pt idx="3522">
                  <c:v>285.29051671022501</c:v>
                </c:pt>
                <c:pt idx="3523">
                  <c:v>285.28265747149499</c:v>
                </c:pt>
                <c:pt idx="3524">
                  <c:v>285.27480934980298</c:v>
                </c:pt>
                <c:pt idx="3525">
                  <c:v>285.26696472423799</c:v>
                </c:pt>
                <c:pt idx="3526">
                  <c:v>285.25913351737898</c:v>
                </c:pt>
                <c:pt idx="3527">
                  <c:v>285.25130270273701</c:v>
                </c:pt>
                <c:pt idx="3528">
                  <c:v>285.24348607412003</c:v>
                </c:pt>
                <c:pt idx="3529">
                  <c:v>285.23567704082001</c:v>
                </c:pt>
                <c:pt idx="3530">
                  <c:v>285.22788237378501</c:v>
                </c:pt>
                <c:pt idx="3531">
                  <c:v>285.22009571242398</c:v>
                </c:pt>
                <c:pt idx="3532">
                  <c:v>285.21231716259098</c:v>
                </c:pt>
                <c:pt idx="3533">
                  <c:v>285.20454279288998</c:v>
                </c:pt>
                <c:pt idx="3534">
                  <c:v>285.196778771563</c:v>
                </c:pt>
                <c:pt idx="3535">
                  <c:v>285.189020520567</c:v>
                </c:pt>
                <c:pt idx="3536">
                  <c:v>285.18128162890798</c:v>
                </c:pt>
                <c:pt idx="3537">
                  <c:v>285.173541764167</c:v>
                </c:pt>
                <c:pt idx="3538">
                  <c:v>285.16580762322002</c:v>
                </c:pt>
                <c:pt idx="3539">
                  <c:v>285.15807558763402</c:v>
                </c:pt>
                <c:pt idx="3540">
                  <c:v>285.15035631587301</c:v>
                </c:pt>
                <c:pt idx="3541">
                  <c:v>285.14264597463102</c:v>
                </c:pt>
                <c:pt idx="3542">
                  <c:v>285.13494956668899</c:v>
                </c:pt>
                <c:pt idx="3543">
                  <c:v>285.12725949145698</c:v>
                </c:pt>
                <c:pt idx="3544">
                  <c:v>285.11958013672398</c:v>
                </c:pt>
                <c:pt idx="3545">
                  <c:v>285.11190461678598</c:v>
                </c:pt>
                <c:pt idx="3546">
                  <c:v>285.10423943062301</c:v>
                </c:pt>
                <c:pt idx="3547">
                  <c:v>285.09658352872401</c:v>
                </c:pt>
                <c:pt idx="3548">
                  <c:v>285.08893967903202</c:v>
                </c:pt>
                <c:pt idx="3549">
                  <c:v>285.081302657744</c:v>
                </c:pt>
                <c:pt idx="3550">
                  <c:v>285.07367697556202</c:v>
                </c:pt>
                <c:pt idx="3551">
                  <c:v>285.06605362750099</c:v>
                </c:pt>
                <c:pt idx="3552">
                  <c:v>285.05844589859998</c:v>
                </c:pt>
                <c:pt idx="3553">
                  <c:v>285.05084562568101</c:v>
                </c:pt>
                <c:pt idx="3554">
                  <c:v>285.04326266455598</c:v>
                </c:pt>
                <c:pt idx="3555">
                  <c:v>285.03568594210498</c:v>
                </c:pt>
                <c:pt idx="3556">
                  <c:v>285.02812373103802</c:v>
                </c:pt>
                <c:pt idx="3557">
                  <c:v>285.02056465163298</c:v>
                </c:pt>
                <c:pt idx="3558">
                  <c:v>285.013020176525</c:v>
                </c:pt>
                <c:pt idx="3559">
                  <c:v>285.00549129558402</c:v>
                </c:pt>
                <c:pt idx="3560">
                  <c:v>284.99796389395499</c:v>
                </c:pt>
                <c:pt idx="3561">
                  <c:v>284.99044065350398</c:v>
                </c:pt>
                <c:pt idx="3562">
                  <c:v>284.98292819506503</c:v>
                </c:pt>
                <c:pt idx="3563">
                  <c:v>284.97541891390199</c:v>
                </c:pt>
                <c:pt idx="3564">
                  <c:v>284.96792283906899</c:v>
                </c:pt>
                <c:pt idx="3565">
                  <c:v>284.96043502220198</c:v>
                </c:pt>
                <c:pt idx="3566">
                  <c:v>284.95296252720999</c:v>
                </c:pt>
                <c:pt idx="3567">
                  <c:v>284.94549217764802</c:v>
                </c:pt>
                <c:pt idx="3568">
                  <c:v>284.93803373099303</c:v>
                </c:pt>
                <c:pt idx="3569">
                  <c:v>284.93057976079302</c:v>
                </c:pt>
                <c:pt idx="3570">
                  <c:v>284.92313729002899</c:v>
                </c:pt>
                <c:pt idx="3571">
                  <c:v>284.91570832270003</c:v>
                </c:pt>
                <c:pt idx="3572">
                  <c:v>284.90828990837002</c:v>
                </c:pt>
                <c:pt idx="3573">
                  <c:v>284.900877529186</c:v>
                </c:pt>
                <c:pt idx="3574">
                  <c:v>284.893478178078</c:v>
                </c:pt>
                <c:pt idx="3575">
                  <c:v>284.88608092843901</c:v>
                </c:pt>
                <c:pt idx="3576">
                  <c:v>284.878695884141</c:v>
                </c:pt>
                <c:pt idx="3577">
                  <c:v>284.87132507526002</c:v>
                </c:pt>
                <c:pt idx="3578">
                  <c:v>284.86396606946897</c:v>
                </c:pt>
                <c:pt idx="3579">
                  <c:v>284.85661192735103</c:v>
                </c:pt>
                <c:pt idx="3580">
                  <c:v>284.849267739536</c:v>
                </c:pt>
                <c:pt idx="3581">
                  <c:v>284.84192629890703</c:v>
                </c:pt>
                <c:pt idx="3582">
                  <c:v>284.83459642426698</c:v>
                </c:pt>
                <c:pt idx="3583">
                  <c:v>284.827275115784</c:v>
                </c:pt>
                <c:pt idx="3584">
                  <c:v>284.81997161111701</c:v>
                </c:pt>
                <c:pt idx="3585">
                  <c:v>284.812669900196</c:v>
                </c:pt>
                <c:pt idx="3586">
                  <c:v>284.80538227616802</c:v>
                </c:pt>
                <c:pt idx="3587">
                  <c:v>284.79809873417003</c:v>
                </c:pt>
                <c:pt idx="3588">
                  <c:v>284.79082808510498</c:v>
                </c:pt>
                <c:pt idx="3589">
                  <c:v>284.78570337953801</c:v>
                </c:pt>
                <c:pt idx="3590">
                  <c:v>284.77845439289098</c:v>
                </c:pt>
                <c:pt idx="3591">
                  <c:v>284.771207431601</c:v>
                </c:pt>
                <c:pt idx="3592">
                  <c:v>284.76397522782702</c:v>
                </c:pt>
                <c:pt idx="3593">
                  <c:v>284.75674926941201</c:v>
                </c:pt>
                <c:pt idx="3594">
                  <c:v>284.749541074295</c:v>
                </c:pt>
                <c:pt idx="3595">
                  <c:v>284.74233468942799</c:v>
                </c:pt>
                <c:pt idx="3596">
                  <c:v>284.735143907414</c:v>
                </c:pt>
                <c:pt idx="3597">
                  <c:v>284.727959602628</c:v>
                </c:pt>
                <c:pt idx="3598">
                  <c:v>284.72079278226801</c:v>
                </c:pt>
                <c:pt idx="3599">
                  <c:v>284.71362608246602</c:v>
                </c:pt>
                <c:pt idx="3600">
                  <c:v>284.70647532128999</c:v>
                </c:pt>
                <c:pt idx="3601">
                  <c:v>284.69933155599199</c:v>
                </c:pt>
                <c:pt idx="3602">
                  <c:v>284.69220416828398</c:v>
                </c:pt>
                <c:pt idx="3603">
                  <c:v>284.68508130871999</c:v>
                </c:pt>
                <c:pt idx="3604">
                  <c:v>284.67797236352197</c:v>
                </c:pt>
                <c:pt idx="3605">
                  <c:v>284.67087056559001</c:v>
                </c:pt>
                <c:pt idx="3606">
                  <c:v>284.66378422617402</c:v>
                </c:pt>
                <c:pt idx="3607">
                  <c:v>284.65670065323502</c:v>
                </c:pt>
                <c:pt idx="3608">
                  <c:v>284.64963096764899</c:v>
                </c:pt>
                <c:pt idx="3609">
                  <c:v>284.64257227465498</c:v>
                </c:pt>
                <c:pt idx="3610">
                  <c:v>284.63553035606998</c:v>
                </c:pt>
                <c:pt idx="3611">
                  <c:v>284.62849139110102</c:v>
                </c:pt>
                <c:pt idx="3612">
                  <c:v>284.62147186886102</c:v>
                </c:pt>
                <c:pt idx="3613">
                  <c:v>284.61445628879</c:v>
                </c:pt>
                <c:pt idx="3614">
                  <c:v>284.60745811102697</c:v>
                </c:pt>
                <c:pt idx="3615">
                  <c:v>284.60046177096501</c:v>
                </c:pt>
                <c:pt idx="3616">
                  <c:v>284.59348544041598</c:v>
                </c:pt>
                <c:pt idx="3617">
                  <c:v>284.58651238457497</c:v>
                </c:pt>
                <c:pt idx="3618">
                  <c:v>284.579551952732</c:v>
                </c:pt>
                <c:pt idx="3619">
                  <c:v>284.57259287017598</c:v>
                </c:pt>
                <c:pt idx="3620">
                  <c:v>284.56564450202501</c:v>
                </c:pt>
                <c:pt idx="3621">
                  <c:v>284.55870375259599</c:v>
                </c:pt>
                <c:pt idx="3622">
                  <c:v>284.55177975426801</c:v>
                </c:pt>
                <c:pt idx="3623">
                  <c:v>284.544858037361</c:v>
                </c:pt>
                <c:pt idx="3624">
                  <c:v>284.53795133573402</c:v>
                </c:pt>
                <c:pt idx="3625">
                  <c:v>284.53105227758698</c:v>
                </c:pt>
                <c:pt idx="3626">
                  <c:v>284.52417106141201</c:v>
                </c:pt>
                <c:pt idx="3627">
                  <c:v>284.51729102633499</c:v>
                </c:pt>
                <c:pt idx="3628">
                  <c:v>284.51042515833302</c:v>
                </c:pt>
                <c:pt idx="3629">
                  <c:v>284.50356654354601</c:v>
                </c:pt>
                <c:pt idx="3630">
                  <c:v>284.49672399667998</c:v>
                </c:pt>
                <c:pt idx="3631">
                  <c:v>284.48988499195298</c:v>
                </c:pt>
                <c:pt idx="3632">
                  <c:v>284.48305979268599</c:v>
                </c:pt>
                <c:pt idx="3633">
                  <c:v>284.47624425260602</c:v>
                </c:pt>
                <c:pt idx="3634">
                  <c:v>284.46944489610098</c:v>
                </c:pt>
                <c:pt idx="3635">
                  <c:v>284.462648745004</c:v>
                </c:pt>
                <c:pt idx="3636">
                  <c:v>284.45586969061799</c:v>
                </c:pt>
                <c:pt idx="3637">
                  <c:v>284.44909547199802</c:v>
                </c:pt>
                <c:pt idx="3638">
                  <c:v>284.44234140859697</c:v>
                </c:pt>
                <c:pt idx="3639">
                  <c:v>284.43558757549403</c:v>
                </c:pt>
                <c:pt idx="3640">
                  <c:v>284.42884940503399</c:v>
                </c:pt>
                <c:pt idx="3641">
                  <c:v>284.42211981174398</c:v>
                </c:pt>
                <c:pt idx="3642">
                  <c:v>284.41540577491998</c:v>
                </c:pt>
                <c:pt idx="3643">
                  <c:v>284.40869770271399</c:v>
                </c:pt>
                <c:pt idx="3644">
                  <c:v>284.402003848047</c:v>
                </c:pt>
                <c:pt idx="3645">
                  <c:v>284.39532254996902</c:v>
                </c:pt>
                <c:pt idx="3646">
                  <c:v>284.38865749027701</c:v>
                </c:pt>
                <c:pt idx="3647">
                  <c:v>284.38199919178498</c:v>
                </c:pt>
                <c:pt idx="3648">
                  <c:v>284.37535216796999</c:v>
                </c:pt>
                <c:pt idx="3649">
                  <c:v>284.36871136244798</c:v>
                </c:pt>
                <c:pt idx="3650">
                  <c:v>284.36208827420398</c:v>
                </c:pt>
                <c:pt idx="3651">
                  <c:v>284.355468277927</c:v>
                </c:pt>
                <c:pt idx="3652">
                  <c:v>284.34886105571297</c:v>
                </c:pt>
                <c:pt idx="3653">
                  <c:v>284.34226146945798</c:v>
                </c:pt>
                <c:pt idx="3654">
                  <c:v>284.335673898322</c:v>
                </c:pt>
                <c:pt idx="3655">
                  <c:v>284.329091303128</c:v>
                </c:pt>
                <c:pt idx="3656">
                  <c:v>284.32252222158002</c:v>
                </c:pt>
                <c:pt idx="3657">
                  <c:v>284.315961030023</c:v>
                </c:pt>
                <c:pt idx="3658">
                  <c:v>284.311213098243</c:v>
                </c:pt>
                <c:pt idx="3659">
                  <c:v>284.30467116892902</c:v>
                </c:pt>
                <c:pt idx="3660">
                  <c:v>284.298144019478</c:v>
                </c:pt>
                <c:pt idx="3661">
                  <c:v>284.29162762856498</c:v>
                </c:pt>
                <c:pt idx="3662">
                  <c:v>284.28512476540698</c:v>
                </c:pt>
                <c:pt idx="3663">
                  <c:v>284.27862632426502</c:v>
                </c:pt>
                <c:pt idx="3664">
                  <c:v>284.272143091651</c:v>
                </c:pt>
                <c:pt idx="3665">
                  <c:v>284.26566335235498</c:v>
                </c:pt>
                <c:pt idx="3666">
                  <c:v>284.25920295876301</c:v>
                </c:pt>
                <c:pt idx="3667">
                  <c:v>284.25274745733401</c:v>
                </c:pt>
                <c:pt idx="3668">
                  <c:v>284.24631007558298</c:v>
                </c:pt>
                <c:pt idx="3669">
                  <c:v>284.239876281764</c:v>
                </c:pt>
                <c:pt idx="3670">
                  <c:v>284.23345941060302</c:v>
                </c:pt>
                <c:pt idx="3671">
                  <c:v>284.22704568109202</c:v>
                </c:pt>
                <c:pt idx="3672">
                  <c:v>284.22064633976402</c:v>
                </c:pt>
                <c:pt idx="3673">
                  <c:v>284.21425841835998</c:v>
                </c:pt>
                <c:pt idx="3674">
                  <c:v>284.20788479319299</c:v>
                </c:pt>
                <c:pt idx="3675">
                  <c:v>284.20151817972197</c:v>
                </c:pt>
                <c:pt idx="3676">
                  <c:v>284.19516621223198</c:v>
                </c:pt>
                <c:pt idx="3677">
                  <c:v>284.18881817478501</c:v>
                </c:pt>
                <c:pt idx="3678">
                  <c:v>284.182486181358</c:v>
                </c:pt>
                <c:pt idx="3679">
                  <c:v>284.17616380323699</c:v>
                </c:pt>
                <c:pt idx="3680">
                  <c:v>284.16985822408401</c:v>
                </c:pt>
                <c:pt idx="3681">
                  <c:v>284.16356160537401</c:v>
                </c:pt>
                <c:pt idx="3682">
                  <c:v>284.15727814152899</c:v>
                </c:pt>
                <c:pt idx="3683">
                  <c:v>284.15099858715701</c:v>
                </c:pt>
                <c:pt idx="3684">
                  <c:v>284.14473637807498</c:v>
                </c:pt>
                <c:pt idx="3685">
                  <c:v>284.13848446034302</c:v>
                </c:pt>
                <c:pt idx="3686">
                  <c:v>284.132248166382</c:v>
                </c:pt>
                <c:pt idx="3687">
                  <c:v>284.12601791329701</c:v>
                </c:pt>
                <c:pt idx="3688">
                  <c:v>284.11980273946602</c:v>
                </c:pt>
                <c:pt idx="3689">
                  <c:v>284.11359445152499</c:v>
                </c:pt>
                <c:pt idx="3690">
                  <c:v>284.10740352600197</c:v>
                </c:pt>
                <c:pt idx="3691">
                  <c:v>284.10121995870202</c:v>
                </c:pt>
                <c:pt idx="3692">
                  <c:v>284.09504972755701</c:v>
                </c:pt>
                <c:pt idx="3693">
                  <c:v>284.08888607942902</c:v>
                </c:pt>
                <c:pt idx="3694">
                  <c:v>284.08273703158801</c:v>
                </c:pt>
                <c:pt idx="3695">
                  <c:v>284.07659299815401</c:v>
                </c:pt>
                <c:pt idx="3696">
                  <c:v>284.07046570273201</c:v>
                </c:pt>
                <c:pt idx="3697">
                  <c:v>284.06435174464502</c:v>
                </c:pt>
                <c:pt idx="3698">
                  <c:v>284.05824780890401</c:v>
                </c:pt>
                <c:pt idx="3699">
                  <c:v>284.05214606452603</c:v>
                </c:pt>
                <c:pt idx="3700">
                  <c:v>284.04605948169399</c:v>
                </c:pt>
                <c:pt idx="3701">
                  <c:v>284.03997728225602</c:v>
                </c:pt>
                <c:pt idx="3702">
                  <c:v>284.03391251178101</c:v>
                </c:pt>
                <c:pt idx="3703">
                  <c:v>284.02785442674002</c:v>
                </c:pt>
                <c:pt idx="3704">
                  <c:v>284.02181627516597</c:v>
                </c:pt>
                <c:pt idx="3705">
                  <c:v>284.01578057753602</c:v>
                </c:pt>
                <c:pt idx="3706">
                  <c:v>284.00976170872201</c:v>
                </c:pt>
                <c:pt idx="3707">
                  <c:v>284.00374718897302</c:v>
                </c:pt>
                <c:pt idx="3708">
                  <c:v>283.99774816105997</c:v>
                </c:pt>
                <c:pt idx="3709">
                  <c:v>283.99175857717898</c:v>
                </c:pt>
                <c:pt idx="3710">
                  <c:v>283.98578558020301</c:v>
                </c:pt>
                <c:pt idx="3711">
                  <c:v>283.97981778531801</c:v>
                </c:pt>
                <c:pt idx="3712">
                  <c:v>283.97386593712201</c:v>
                </c:pt>
                <c:pt idx="3713">
                  <c:v>283.96791840537202</c:v>
                </c:pt>
                <c:pt idx="3714">
                  <c:v>283.961987089133</c:v>
                </c:pt>
                <c:pt idx="3715">
                  <c:v>283.95606477697299</c:v>
                </c:pt>
                <c:pt idx="3716">
                  <c:v>283.95016046203102</c:v>
                </c:pt>
                <c:pt idx="3717">
                  <c:v>283.94425985046098</c:v>
                </c:pt>
                <c:pt idx="3718">
                  <c:v>283.93837831069999</c:v>
                </c:pt>
                <c:pt idx="3719">
                  <c:v>283.93250189851</c:v>
                </c:pt>
                <c:pt idx="3720">
                  <c:v>283.92663954899302</c:v>
                </c:pt>
                <c:pt idx="3721">
                  <c:v>283.92078704679898</c:v>
                </c:pt>
                <c:pt idx="3722">
                  <c:v>283.91494870054601</c:v>
                </c:pt>
                <c:pt idx="3723">
                  <c:v>283.90911861867102</c:v>
                </c:pt>
                <c:pt idx="3724">
                  <c:v>283.90330339834799</c:v>
                </c:pt>
                <c:pt idx="3725">
                  <c:v>283.89749285738299</c:v>
                </c:pt>
                <c:pt idx="3726">
                  <c:v>283.89169740844898</c:v>
                </c:pt>
                <c:pt idx="3727">
                  <c:v>283.88746667116402</c:v>
                </c:pt>
                <c:pt idx="3728">
                  <c:v>283.881694984386</c:v>
                </c:pt>
                <c:pt idx="3729">
                  <c:v>283.87592865871397</c:v>
                </c:pt>
                <c:pt idx="3730">
                  <c:v>283.87017689163002</c:v>
                </c:pt>
                <c:pt idx="3731">
                  <c:v>283.864432207589</c:v>
                </c:pt>
                <c:pt idx="3732">
                  <c:v>283.85870297877898</c:v>
                </c:pt>
                <c:pt idx="3733">
                  <c:v>283.85297949603398</c:v>
                </c:pt>
                <c:pt idx="3734">
                  <c:v>283.847271892918</c:v>
                </c:pt>
                <c:pt idx="3735">
                  <c:v>283.84157436620598</c:v>
                </c:pt>
                <c:pt idx="3736">
                  <c:v>283.83588961833902</c:v>
                </c:pt>
                <c:pt idx="3737">
                  <c:v>283.83021230112399</c:v>
                </c:pt>
                <c:pt idx="3738">
                  <c:v>283.82455087597299</c:v>
                </c:pt>
                <c:pt idx="3739">
                  <c:v>283.81889708320898</c:v>
                </c:pt>
                <c:pt idx="3740">
                  <c:v>283.81326155553199</c:v>
                </c:pt>
                <c:pt idx="3741">
                  <c:v>283.80762776209099</c:v>
                </c:pt>
                <c:pt idx="3742">
                  <c:v>283.80201103370803</c:v>
                </c:pt>
                <c:pt idx="3743">
                  <c:v>283.79640247334299</c:v>
                </c:pt>
                <c:pt idx="3744">
                  <c:v>283.790814585958</c:v>
                </c:pt>
                <c:pt idx="3745">
                  <c:v>283.78523231902898</c:v>
                </c:pt>
                <c:pt idx="3746">
                  <c:v>283.779661392121</c:v>
                </c:pt>
                <c:pt idx="3747">
                  <c:v>283.77409989449501</c:v>
                </c:pt>
                <c:pt idx="3748">
                  <c:v>283.76855393118399</c:v>
                </c:pt>
                <c:pt idx="3749">
                  <c:v>283.76301082230702</c:v>
                </c:pt>
                <c:pt idx="3750">
                  <c:v>283.75748471742099</c:v>
                </c:pt>
                <c:pt idx="3751">
                  <c:v>283.751968860977</c:v>
                </c:pt>
                <c:pt idx="3752">
                  <c:v>283.746468946645</c:v>
                </c:pt>
                <c:pt idx="3753">
                  <c:v>283.74097455540999</c:v>
                </c:pt>
                <c:pt idx="3754">
                  <c:v>283.73549514831899</c:v>
                </c:pt>
                <c:pt idx="3755">
                  <c:v>283.73002455297399</c:v>
                </c:pt>
                <c:pt idx="3756">
                  <c:v>283.72457113987298</c:v>
                </c:pt>
                <c:pt idx="3757">
                  <c:v>283.71912417320999</c:v>
                </c:pt>
                <c:pt idx="3758">
                  <c:v>283.71369081989599</c:v>
                </c:pt>
                <c:pt idx="3759">
                  <c:v>283.708266147122</c:v>
                </c:pt>
                <c:pt idx="3760">
                  <c:v>283.70285848316797</c:v>
                </c:pt>
                <c:pt idx="3761">
                  <c:v>283.69745524014502</c:v>
                </c:pt>
                <c:pt idx="3762">
                  <c:v>283.69206891042899</c:v>
                </c:pt>
                <c:pt idx="3763">
                  <c:v>283.686690643372</c:v>
                </c:pt>
                <c:pt idx="3764">
                  <c:v>283.681330838946</c:v>
                </c:pt>
                <c:pt idx="3765">
                  <c:v>283.67597547525003</c:v>
                </c:pt>
                <c:pt idx="3766">
                  <c:v>283.67063486102001</c:v>
                </c:pt>
                <c:pt idx="3767">
                  <c:v>283.66530650796801</c:v>
                </c:pt>
                <c:pt idx="3768">
                  <c:v>283.659997538977</c:v>
                </c:pt>
                <c:pt idx="3769">
                  <c:v>283.65468985151801</c:v>
                </c:pt>
                <c:pt idx="3770">
                  <c:v>283.64939906842102</c:v>
                </c:pt>
                <c:pt idx="3771">
                  <c:v>283.644117030855</c:v>
                </c:pt>
                <c:pt idx="3772">
                  <c:v>283.63884946032402</c:v>
                </c:pt>
                <c:pt idx="3773">
                  <c:v>283.63358431585402</c:v>
                </c:pt>
                <c:pt idx="3774">
                  <c:v>283.62833446628599</c:v>
                </c:pt>
                <c:pt idx="3775">
                  <c:v>283.62309343886398</c:v>
                </c:pt>
                <c:pt idx="3776">
                  <c:v>283.61786521060401</c:v>
                </c:pt>
                <c:pt idx="3777">
                  <c:v>283.61264472585299</c:v>
                </c:pt>
                <c:pt idx="3778">
                  <c:v>283.60743949862001</c:v>
                </c:pt>
                <c:pt idx="3779">
                  <c:v>283.60224265433197</c:v>
                </c:pt>
                <c:pt idx="3780">
                  <c:v>283.59706226845799</c:v>
                </c:pt>
                <c:pt idx="3781">
                  <c:v>283.59188854648397</c:v>
                </c:pt>
                <c:pt idx="3782">
                  <c:v>283.58673052348502</c:v>
                </c:pt>
                <c:pt idx="3783">
                  <c:v>283.58158044068199</c:v>
                </c:pt>
                <c:pt idx="3784">
                  <c:v>283.57644579160302</c:v>
                </c:pt>
                <c:pt idx="3785">
                  <c:v>283.57131948785798</c:v>
                </c:pt>
                <c:pt idx="3786">
                  <c:v>283.56620824670699</c:v>
                </c:pt>
                <c:pt idx="3787">
                  <c:v>283.56110625260101</c:v>
                </c:pt>
                <c:pt idx="3788">
                  <c:v>283.55602156434003</c:v>
                </c:pt>
                <c:pt idx="3789">
                  <c:v>283.55094386826403</c:v>
                </c:pt>
                <c:pt idx="3790">
                  <c:v>283.545882723717</c:v>
                </c:pt>
                <c:pt idx="3791">
                  <c:v>283.54083087380599</c:v>
                </c:pt>
                <c:pt idx="3792">
                  <c:v>283.53579557434898</c:v>
                </c:pt>
                <c:pt idx="3793">
                  <c:v>283.53076731187298</c:v>
                </c:pt>
                <c:pt idx="3794">
                  <c:v>283.52575461049997</c:v>
                </c:pt>
                <c:pt idx="3795">
                  <c:v>283.52075497714901</c:v>
                </c:pt>
                <c:pt idx="3796">
                  <c:v>283.517082733194</c:v>
                </c:pt>
                <c:pt idx="3797">
                  <c:v>283.51209080193502</c:v>
                </c:pt>
                <c:pt idx="3798">
                  <c:v>283.50711747494398</c:v>
                </c:pt>
                <c:pt idx="3799">
                  <c:v>283.50214922200502</c:v>
                </c:pt>
                <c:pt idx="3800">
                  <c:v>283.49719665437402</c:v>
                </c:pt>
                <c:pt idx="3801">
                  <c:v>283.49224973136398</c:v>
                </c:pt>
                <c:pt idx="3802">
                  <c:v>283.48731576689403</c:v>
                </c:pt>
                <c:pt idx="3803">
                  <c:v>283.48239233738002</c:v>
                </c:pt>
                <c:pt idx="3804">
                  <c:v>283.47748278690301</c:v>
                </c:pt>
                <c:pt idx="3805">
                  <c:v>283.47257883522002</c:v>
                </c:pt>
                <c:pt idx="3806">
                  <c:v>283.46768919587799</c:v>
                </c:pt>
                <c:pt idx="3807">
                  <c:v>283.46280600944999</c:v>
                </c:pt>
                <c:pt idx="3808">
                  <c:v>283.457940217687</c:v>
                </c:pt>
                <c:pt idx="3809">
                  <c:v>283.45308047279798</c:v>
                </c:pt>
                <c:pt idx="3810">
                  <c:v>283.44823510558598</c:v>
                </c:pt>
                <c:pt idx="3811">
                  <c:v>283.443397498938</c:v>
                </c:pt>
                <c:pt idx="3812">
                  <c:v>283.43857260014801</c:v>
                </c:pt>
                <c:pt idx="3813">
                  <c:v>283.433755616442</c:v>
                </c:pt>
                <c:pt idx="3814">
                  <c:v>283.42895672562003</c:v>
                </c:pt>
                <c:pt idx="3815">
                  <c:v>283.42416334012802</c:v>
                </c:pt>
                <c:pt idx="3816">
                  <c:v>283.41938233778802</c:v>
                </c:pt>
                <c:pt idx="3817">
                  <c:v>283.41460927648001</c:v>
                </c:pt>
                <c:pt idx="3818">
                  <c:v>283.40984951767803</c:v>
                </c:pt>
                <c:pt idx="3819">
                  <c:v>283.40509637858099</c:v>
                </c:pt>
                <c:pt idx="3820">
                  <c:v>283.40035685712701</c:v>
                </c:pt>
                <c:pt idx="3821">
                  <c:v>283.39562807955798</c:v>
                </c:pt>
                <c:pt idx="3822">
                  <c:v>283.39091347665902</c:v>
                </c:pt>
                <c:pt idx="3823">
                  <c:v>283.38620352516301</c:v>
                </c:pt>
                <c:pt idx="3824">
                  <c:v>283.381510752125</c:v>
                </c:pt>
                <c:pt idx="3825">
                  <c:v>283.37682449407203</c:v>
                </c:pt>
                <c:pt idx="3826">
                  <c:v>283.37215602495399</c:v>
                </c:pt>
                <c:pt idx="3827">
                  <c:v>283.367492127812</c:v>
                </c:pt>
                <c:pt idx="3828">
                  <c:v>283.36284339280797</c:v>
                </c:pt>
                <c:pt idx="3829">
                  <c:v>283.35820340277598</c:v>
                </c:pt>
                <c:pt idx="3830">
                  <c:v>283.35357932650902</c:v>
                </c:pt>
                <c:pt idx="3831">
                  <c:v>283.34896254989502</c:v>
                </c:pt>
                <c:pt idx="3832">
                  <c:v>283.34435874928101</c:v>
                </c:pt>
                <c:pt idx="3833">
                  <c:v>283.339764900163</c:v>
                </c:pt>
                <c:pt idx="3834">
                  <c:v>283.335186333943</c:v>
                </c:pt>
                <c:pt idx="3835">
                  <c:v>283.33061421134897</c:v>
                </c:pt>
                <c:pt idx="3836">
                  <c:v>283.32605582231997</c:v>
                </c:pt>
                <c:pt idx="3837">
                  <c:v>283.32150732781099</c:v>
                </c:pt>
                <c:pt idx="3838">
                  <c:v>283.31697312755898</c:v>
                </c:pt>
                <c:pt idx="3839">
                  <c:v>283.31244430139998</c:v>
                </c:pt>
                <c:pt idx="3840">
                  <c:v>283.30793110744401</c:v>
                </c:pt>
                <c:pt idx="3841">
                  <c:v>283.30342570264202</c:v>
                </c:pt>
                <c:pt idx="3842">
                  <c:v>283.29893496058298</c:v>
                </c:pt>
                <c:pt idx="3843">
                  <c:v>283.294449427838</c:v>
                </c:pt>
                <c:pt idx="3844">
                  <c:v>283.28997747741499</c:v>
                </c:pt>
                <c:pt idx="3845">
                  <c:v>283.28551463335498</c:v>
                </c:pt>
                <c:pt idx="3846">
                  <c:v>283.28106796909498</c:v>
                </c:pt>
                <c:pt idx="3847">
                  <c:v>283.27662786205298</c:v>
                </c:pt>
                <c:pt idx="3848">
                  <c:v>283.27220065532202</c:v>
                </c:pt>
                <c:pt idx="3849">
                  <c:v>283.26778277907198</c:v>
                </c:pt>
                <c:pt idx="3850">
                  <c:v>283.26338072123201</c:v>
                </c:pt>
                <c:pt idx="3851">
                  <c:v>283.25898477201201</c:v>
                </c:pt>
                <c:pt idx="3852">
                  <c:v>283.25460273101697</c:v>
                </c:pt>
                <c:pt idx="3853">
                  <c:v>283.25023142858402</c:v>
                </c:pt>
                <c:pt idx="3854">
                  <c:v>283.24587496573201</c:v>
                </c:pt>
                <c:pt idx="3855">
                  <c:v>283.24152449817899</c:v>
                </c:pt>
                <c:pt idx="3856">
                  <c:v>283.23718875037599</c:v>
                </c:pt>
                <c:pt idx="3857">
                  <c:v>283.232859022816</c:v>
                </c:pt>
                <c:pt idx="3858">
                  <c:v>283.22854567292399</c:v>
                </c:pt>
                <c:pt idx="3859">
                  <c:v>283.22423950081497</c:v>
                </c:pt>
                <c:pt idx="3860">
                  <c:v>283.219946470916</c:v>
                </c:pt>
                <c:pt idx="3861">
                  <c:v>283.21566413197098</c:v>
                </c:pt>
                <c:pt idx="3862">
                  <c:v>283.211396360268</c:v>
                </c:pt>
                <c:pt idx="3863">
                  <c:v>283.20713526069801</c:v>
                </c:pt>
                <c:pt idx="3864">
                  <c:v>283.202888968433</c:v>
                </c:pt>
                <c:pt idx="3865">
                  <c:v>283.19968783400799</c:v>
                </c:pt>
                <c:pt idx="3866">
                  <c:v>283.19546185225198</c:v>
                </c:pt>
                <c:pt idx="3867">
                  <c:v>283.19124117765801</c:v>
                </c:pt>
                <c:pt idx="3868">
                  <c:v>283.18703639498801</c:v>
                </c:pt>
                <c:pt idx="3869">
                  <c:v>283.182839365951</c:v>
                </c:pt>
                <c:pt idx="3870">
                  <c:v>283.178656670397</c:v>
                </c:pt>
                <c:pt idx="3871">
                  <c:v>283.17448067076401</c:v>
                </c:pt>
                <c:pt idx="3872">
                  <c:v>283.17031725110598</c:v>
                </c:pt>
                <c:pt idx="3873">
                  <c:v>283.16616466211201</c:v>
                </c:pt>
                <c:pt idx="3874">
                  <c:v>283.16202821941698</c:v>
                </c:pt>
                <c:pt idx="3875">
                  <c:v>283.15790122567603</c:v>
                </c:pt>
                <c:pt idx="3876">
                  <c:v>283.15378652721</c:v>
                </c:pt>
                <c:pt idx="3877">
                  <c:v>283.14968724769699</c:v>
                </c:pt>
                <c:pt idx="3878">
                  <c:v>283.14559780360901</c:v>
                </c:pt>
                <c:pt idx="3879">
                  <c:v>283.14151986388998</c:v>
                </c:pt>
                <c:pt idx="3880">
                  <c:v>283.13745507906799</c:v>
                </c:pt>
                <c:pt idx="3881">
                  <c:v>283.13339628352901</c:v>
                </c:pt>
                <c:pt idx="3882">
                  <c:v>283.129349051703</c:v>
                </c:pt>
                <c:pt idx="3883">
                  <c:v>283.12530876573402</c:v>
                </c:pt>
                <c:pt idx="3884">
                  <c:v>283.121279788815</c:v>
                </c:pt>
                <c:pt idx="3885">
                  <c:v>283.11725986688401</c:v>
                </c:pt>
                <c:pt idx="3886">
                  <c:v>283.11325264229498</c:v>
                </c:pt>
                <c:pt idx="3887">
                  <c:v>283.10925422805701</c:v>
                </c:pt>
                <c:pt idx="3888">
                  <c:v>283.10526975260802</c:v>
                </c:pt>
                <c:pt idx="3889">
                  <c:v>283.10129709363201</c:v>
                </c:pt>
                <c:pt idx="3890">
                  <c:v>283.09733637243301</c:v>
                </c:pt>
                <c:pt idx="3891">
                  <c:v>283.09337881614101</c:v>
                </c:pt>
                <c:pt idx="3892">
                  <c:v>283.08943551801701</c:v>
                </c:pt>
                <c:pt idx="3893">
                  <c:v>283.08549758508502</c:v>
                </c:pt>
                <c:pt idx="3894">
                  <c:v>283.081574611598</c:v>
                </c:pt>
                <c:pt idx="3895">
                  <c:v>283.07765810809701</c:v>
                </c:pt>
                <c:pt idx="3896">
                  <c:v>283.073756952027</c:v>
                </c:pt>
                <c:pt idx="3897">
                  <c:v>283.06986193403202</c:v>
                </c:pt>
                <c:pt idx="3898">
                  <c:v>283.06598093923401</c:v>
                </c:pt>
                <c:pt idx="3899">
                  <c:v>283.06210623419798</c:v>
                </c:pt>
                <c:pt idx="3900">
                  <c:v>283.05824417771402</c:v>
                </c:pt>
                <c:pt idx="3901">
                  <c:v>283.05439154967399</c:v>
                </c:pt>
                <c:pt idx="3902">
                  <c:v>283.05055758679799</c:v>
                </c:pt>
                <c:pt idx="3903">
                  <c:v>283.046727386258</c:v>
                </c:pt>
                <c:pt idx="3904">
                  <c:v>283.04291119963898</c:v>
                </c:pt>
                <c:pt idx="3905">
                  <c:v>283.039104139382</c:v>
                </c:pt>
                <c:pt idx="3906">
                  <c:v>283.03531333130798</c:v>
                </c:pt>
                <c:pt idx="3907">
                  <c:v>283.03152772960499</c:v>
                </c:pt>
                <c:pt idx="3908">
                  <c:v>283.02775537598598</c:v>
                </c:pt>
                <c:pt idx="3909">
                  <c:v>283.02399345016198</c:v>
                </c:pt>
                <c:pt idx="3910">
                  <c:v>283.02024451697002</c:v>
                </c:pt>
                <c:pt idx="3911">
                  <c:v>283.01650167689201</c:v>
                </c:pt>
                <c:pt idx="3912">
                  <c:v>283.01277212892097</c:v>
                </c:pt>
                <c:pt idx="3913">
                  <c:v>283.009049511417</c:v>
                </c:pt>
                <c:pt idx="3914">
                  <c:v>283.00534195496499</c:v>
                </c:pt>
                <c:pt idx="3915">
                  <c:v>283.00164069769897</c:v>
                </c:pt>
                <c:pt idx="3916">
                  <c:v>282.99795204351699</c:v>
                </c:pt>
                <c:pt idx="3917">
                  <c:v>282.99427291795399</c:v>
                </c:pt>
                <c:pt idx="3918">
                  <c:v>282.99060946844799</c:v>
                </c:pt>
                <c:pt idx="3919">
                  <c:v>282.98695067250799</c:v>
                </c:pt>
                <c:pt idx="3920">
                  <c:v>282.98330384872298</c:v>
                </c:pt>
                <c:pt idx="3921">
                  <c:v>282.97966571370301</c:v>
                </c:pt>
                <c:pt idx="3922">
                  <c:v>282.97603979976299</c:v>
                </c:pt>
                <c:pt idx="3923">
                  <c:v>282.972419993355</c:v>
                </c:pt>
                <c:pt idx="3924">
                  <c:v>282.96881422633498</c:v>
                </c:pt>
                <c:pt idx="3925">
                  <c:v>282.96521886171098</c:v>
                </c:pt>
                <c:pt idx="3926">
                  <c:v>282.96163648945998</c:v>
                </c:pt>
                <c:pt idx="3927">
                  <c:v>282.95805771512602</c:v>
                </c:pt>
                <c:pt idx="3928">
                  <c:v>282.95449204625402</c:v>
                </c:pt>
                <c:pt idx="3929">
                  <c:v>282.95093630254001</c:v>
                </c:pt>
                <c:pt idx="3930">
                  <c:v>282.94739566063402</c:v>
                </c:pt>
                <c:pt idx="3931">
                  <c:v>282.94385787057303</c:v>
                </c:pt>
                <c:pt idx="3932">
                  <c:v>282.940334619623</c:v>
                </c:pt>
                <c:pt idx="3933">
                  <c:v>282.93681974038202</c:v>
                </c:pt>
                <c:pt idx="3934">
                  <c:v>282.93421423911201</c:v>
                </c:pt>
                <c:pt idx="3935">
                  <c:v>282.930716585526</c:v>
                </c:pt>
                <c:pt idx="3936">
                  <c:v>282.92723519180498</c:v>
                </c:pt>
                <c:pt idx="3937">
                  <c:v>282.92376022599501</c:v>
                </c:pt>
                <c:pt idx="3938">
                  <c:v>282.92030089912203</c:v>
                </c:pt>
                <c:pt idx="3939">
                  <c:v>282.91684657473598</c:v>
                </c:pt>
                <c:pt idx="3940">
                  <c:v>282.913406916447</c:v>
                </c:pt>
                <c:pt idx="3941">
                  <c:v>282.90997517313599</c:v>
                </c:pt>
                <c:pt idx="3942">
                  <c:v>282.90655492835998</c:v>
                </c:pt>
                <c:pt idx="3943">
                  <c:v>282.90314347844799</c:v>
                </c:pt>
                <c:pt idx="3944">
                  <c:v>282.89974314236298</c:v>
                </c:pt>
                <c:pt idx="3945">
                  <c:v>282.89635205919802</c:v>
                </c:pt>
                <c:pt idx="3946">
                  <c:v>282.89297191647302</c:v>
                </c:pt>
                <c:pt idx="3947">
                  <c:v>282.88960267421697</c:v>
                </c:pt>
                <c:pt idx="3948">
                  <c:v>282.88624650282998</c:v>
                </c:pt>
                <c:pt idx="3949">
                  <c:v>282.88289697947999</c:v>
                </c:pt>
                <c:pt idx="3950">
                  <c:v>282.87956121057698</c:v>
                </c:pt>
                <c:pt idx="3951">
                  <c:v>282.87623263347399</c:v>
                </c:pt>
                <c:pt idx="3952">
                  <c:v>282.87292018503302</c:v>
                </c:pt>
                <c:pt idx="3953">
                  <c:v>282.86961244374402</c:v>
                </c:pt>
                <c:pt idx="3954">
                  <c:v>282.86631827071602</c:v>
                </c:pt>
                <c:pt idx="3955">
                  <c:v>282.86303224158002</c:v>
                </c:pt>
                <c:pt idx="3956">
                  <c:v>282.85975897485503</c:v>
                </c:pt>
                <c:pt idx="3957">
                  <c:v>282.856494483196</c:v>
                </c:pt>
                <c:pt idx="3958">
                  <c:v>282.85324251654498</c:v>
                </c:pt>
                <c:pt idx="3959">
                  <c:v>282.84999770776398</c:v>
                </c:pt>
                <c:pt idx="3960">
                  <c:v>282.846765859122</c:v>
                </c:pt>
                <c:pt idx="3961">
                  <c:v>282.84354632442898</c:v>
                </c:pt>
                <c:pt idx="3962">
                  <c:v>282.84034149028099</c:v>
                </c:pt>
                <c:pt idx="3963">
                  <c:v>282.837168751847</c:v>
                </c:pt>
                <c:pt idx="3964">
                  <c:v>282.83400269344003</c:v>
                </c:pt>
                <c:pt idx="3965">
                  <c:v>282.83082594523302</c:v>
                </c:pt>
                <c:pt idx="3966">
                  <c:v>282.82765856889603</c:v>
                </c:pt>
                <c:pt idx="3967">
                  <c:v>282.82449179953898</c:v>
                </c:pt>
                <c:pt idx="3968">
                  <c:v>282.82133665719903</c:v>
                </c:pt>
                <c:pt idx="3969">
                  <c:v>282.81818754264202</c:v>
                </c:pt>
                <c:pt idx="3970">
                  <c:v>282.81504939413799</c:v>
                </c:pt>
                <c:pt idx="3971">
                  <c:v>282.81192010293302</c:v>
                </c:pt>
                <c:pt idx="3972">
                  <c:v>282.80880247069501</c:v>
                </c:pt>
                <c:pt idx="3973">
                  <c:v>282.80569270794501</c:v>
                </c:pt>
                <c:pt idx="3974">
                  <c:v>282.80259268561798</c:v>
                </c:pt>
                <c:pt idx="3975">
                  <c:v>282.79950096712702</c:v>
                </c:pt>
                <c:pt idx="3976">
                  <c:v>282.79642150018998</c:v>
                </c:pt>
                <c:pt idx="3977">
                  <c:v>282.79334815817299</c:v>
                </c:pt>
                <c:pt idx="3978">
                  <c:v>282.79029627232802</c:v>
                </c:pt>
                <c:pt idx="3979">
                  <c:v>282.787244524073</c:v>
                </c:pt>
                <c:pt idx="3980">
                  <c:v>282.78420785516698</c:v>
                </c:pt>
                <c:pt idx="3981">
                  <c:v>282.78117683213401</c:v>
                </c:pt>
                <c:pt idx="3982">
                  <c:v>282.77816161488198</c:v>
                </c:pt>
                <c:pt idx="3983">
                  <c:v>282.775159359393</c:v>
                </c:pt>
                <c:pt idx="3984">
                  <c:v>282.77216824204601</c:v>
                </c:pt>
                <c:pt idx="3985">
                  <c:v>282.76918851138601</c:v>
                </c:pt>
                <c:pt idx="3986">
                  <c:v>282.76621469061001</c:v>
                </c:pt>
                <c:pt idx="3987">
                  <c:v>282.76324732857603</c:v>
                </c:pt>
                <c:pt idx="3988">
                  <c:v>282.76029228044501</c:v>
                </c:pt>
                <c:pt idx="3989">
                  <c:v>282.75734002422001</c:v>
                </c:pt>
                <c:pt idx="3990">
                  <c:v>282.75440111812497</c:v>
                </c:pt>
                <c:pt idx="3991">
                  <c:v>282.75147072874802</c:v>
                </c:pt>
                <c:pt idx="3992">
                  <c:v>282.74855220492702</c:v>
                </c:pt>
                <c:pt idx="3993">
                  <c:v>282.74563874086601</c:v>
                </c:pt>
                <c:pt idx="3994">
                  <c:v>282.74273665301899</c:v>
                </c:pt>
                <c:pt idx="3995">
                  <c:v>282.73984023590901</c:v>
                </c:pt>
                <c:pt idx="3996">
                  <c:v>282.73695813501899</c:v>
                </c:pt>
                <c:pt idx="3997">
                  <c:v>282.73407843920103</c:v>
                </c:pt>
                <c:pt idx="3998">
                  <c:v>282.73121148231598</c:v>
                </c:pt>
                <c:pt idx="3999">
                  <c:v>282.72835416315502</c:v>
                </c:pt>
                <c:pt idx="4000">
                  <c:v>282.72550521472903</c:v>
                </c:pt>
                <c:pt idx="4001">
                  <c:v>282.72266251222698</c:v>
                </c:pt>
                <c:pt idx="4002">
                  <c:v>282.71983268237898</c:v>
                </c:pt>
                <c:pt idx="4003">
                  <c:v>282.71771368900301</c:v>
                </c:pt>
                <c:pt idx="4004">
                  <c:v>282.71490131713699</c:v>
                </c:pt>
                <c:pt idx="4005">
                  <c:v>282.712093508603</c:v>
                </c:pt>
                <c:pt idx="4006">
                  <c:v>282.70930088952002</c:v>
                </c:pt>
                <c:pt idx="4007">
                  <c:v>282.70651374845102</c:v>
                </c:pt>
                <c:pt idx="4008">
                  <c:v>282.70373904629503</c:v>
                </c:pt>
                <c:pt idx="4009">
                  <c:v>282.70097153116001</c:v>
                </c:pt>
                <c:pt idx="4010">
                  <c:v>282.69821510651002</c:v>
                </c:pt>
                <c:pt idx="4011">
                  <c:v>282.69546524486799</c:v>
                </c:pt>
                <c:pt idx="4012">
                  <c:v>282.692727953825</c:v>
                </c:pt>
                <c:pt idx="4013">
                  <c:v>282.68999809936702</c:v>
                </c:pt>
                <c:pt idx="4014">
                  <c:v>282.68727953654701</c:v>
                </c:pt>
                <c:pt idx="4015">
                  <c:v>282.68456855153801</c:v>
                </c:pt>
                <c:pt idx="4016">
                  <c:v>282.68187065744002</c:v>
                </c:pt>
                <c:pt idx="4017">
                  <c:v>282.67917916775201</c:v>
                </c:pt>
                <c:pt idx="4018">
                  <c:v>282.67649957245197</c:v>
                </c:pt>
                <c:pt idx="4019">
                  <c:v>282.67382591375798</c:v>
                </c:pt>
                <c:pt idx="4020">
                  <c:v>282.67116499526799</c:v>
                </c:pt>
                <c:pt idx="4021">
                  <c:v>282.66851133823701</c:v>
                </c:pt>
                <c:pt idx="4022">
                  <c:v>282.66586687536301</c:v>
                </c:pt>
                <c:pt idx="4023">
                  <c:v>282.66323021274098</c:v>
                </c:pt>
                <c:pt idx="4024">
                  <c:v>282.66060692830501</c:v>
                </c:pt>
                <c:pt idx="4025">
                  <c:v>282.65798938966702</c:v>
                </c:pt>
                <c:pt idx="4026">
                  <c:v>282.65538263080202</c:v>
                </c:pt>
                <c:pt idx="4027">
                  <c:v>282.65278407782199</c:v>
                </c:pt>
                <c:pt idx="4028">
                  <c:v>282.65019757242902</c:v>
                </c:pt>
                <c:pt idx="4029">
                  <c:v>282.64761600537702</c:v>
                </c:pt>
                <c:pt idx="4030">
                  <c:v>282.64504817406601</c:v>
                </c:pt>
                <c:pt idx="4031">
                  <c:v>282.64248720376003</c:v>
                </c:pt>
                <c:pt idx="4032">
                  <c:v>282.63993754807802</c:v>
                </c:pt>
                <c:pt idx="4033">
                  <c:v>282.637392039161</c:v>
                </c:pt>
                <c:pt idx="4034">
                  <c:v>282.63486006262798</c:v>
                </c:pt>
                <c:pt idx="4035">
                  <c:v>282.63233350741598</c:v>
                </c:pt>
                <c:pt idx="4036">
                  <c:v>282.62982095788402</c:v>
                </c:pt>
                <c:pt idx="4037">
                  <c:v>282.62731120803699</c:v>
                </c:pt>
                <c:pt idx="4038">
                  <c:v>282.624813771839</c:v>
                </c:pt>
                <c:pt idx="4039">
                  <c:v>282.62232520152401</c:v>
                </c:pt>
                <c:pt idx="4040">
                  <c:v>282.61985070395099</c:v>
                </c:pt>
                <c:pt idx="4041">
                  <c:v>282.617379022519</c:v>
                </c:pt>
                <c:pt idx="4042">
                  <c:v>282.61491614733899</c:v>
                </c:pt>
                <c:pt idx="4043">
                  <c:v>282.61246158554098</c:v>
                </c:pt>
                <c:pt idx="4044">
                  <c:v>282.61001899141098</c:v>
                </c:pt>
                <c:pt idx="4045">
                  <c:v>282.60758109736202</c:v>
                </c:pt>
                <c:pt idx="4046">
                  <c:v>282.605155045657</c:v>
                </c:pt>
                <c:pt idx="4047">
                  <c:v>282.60273474480698</c:v>
                </c:pt>
                <c:pt idx="4048">
                  <c:v>282.600328563196</c:v>
                </c:pt>
                <c:pt idx="4049">
                  <c:v>282.59792542500003</c:v>
                </c:pt>
                <c:pt idx="4050">
                  <c:v>282.595534906475</c:v>
                </c:pt>
                <c:pt idx="4051">
                  <c:v>282.59315342023598</c:v>
                </c:pt>
                <c:pt idx="4052">
                  <c:v>282.59078413206998</c:v>
                </c:pt>
                <c:pt idx="4053">
                  <c:v>282.58842405865101</c:v>
                </c:pt>
                <c:pt idx="4054">
                  <c:v>282.58607648699399</c:v>
                </c:pt>
                <c:pt idx="4055">
                  <c:v>282.58373736391002</c:v>
                </c:pt>
                <c:pt idx="4056">
                  <c:v>282.58141372539001</c:v>
                </c:pt>
                <c:pt idx="4057">
                  <c:v>282.579098383754</c:v>
                </c:pt>
                <c:pt idx="4058">
                  <c:v>282.57679283096098</c:v>
                </c:pt>
                <c:pt idx="4059">
                  <c:v>282.57449953957303</c:v>
                </c:pt>
                <c:pt idx="4060">
                  <c:v>282.57220768307099</c:v>
                </c:pt>
                <c:pt idx="4061">
                  <c:v>282.56992511105699</c:v>
                </c:pt>
                <c:pt idx="4062">
                  <c:v>282.567647078481</c:v>
                </c:pt>
                <c:pt idx="4063">
                  <c:v>282.56536875549699</c:v>
                </c:pt>
                <c:pt idx="4064">
                  <c:v>282.56310226332101</c:v>
                </c:pt>
                <c:pt idx="4065">
                  <c:v>282.56084001464399</c:v>
                </c:pt>
                <c:pt idx="4066">
                  <c:v>282.558586300277</c:v>
                </c:pt>
                <c:pt idx="4067">
                  <c:v>282.55634042089201</c:v>
                </c:pt>
                <c:pt idx="4068">
                  <c:v>282.554104651724</c:v>
                </c:pt>
                <c:pt idx="4069">
                  <c:v>282.55187329264402</c:v>
                </c:pt>
                <c:pt idx="4070">
                  <c:v>282.54965450441199</c:v>
                </c:pt>
                <c:pt idx="4071">
                  <c:v>282.54743977031097</c:v>
                </c:pt>
                <c:pt idx="4072">
                  <c:v>282.54575757130402</c:v>
                </c:pt>
                <c:pt idx="4073">
                  <c:v>282.543557230185</c:v>
                </c:pt>
                <c:pt idx="4074">
                  <c:v>282.54136701624299</c:v>
                </c:pt>
                <c:pt idx="4075">
                  <c:v>282.539186671121</c:v>
                </c:pt>
                <c:pt idx="4076">
                  <c:v>282.53701537807501</c:v>
                </c:pt>
                <c:pt idx="4077">
                  <c:v>282.53485059350601</c:v>
                </c:pt>
                <c:pt idx="4078">
                  <c:v>282.53269519777899</c:v>
                </c:pt>
                <c:pt idx="4079">
                  <c:v>282.53054629414697</c:v>
                </c:pt>
                <c:pt idx="4080">
                  <c:v>282.52840733599601</c:v>
                </c:pt>
                <c:pt idx="4081">
                  <c:v>282.52627456381703</c:v>
                </c:pt>
                <c:pt idx="4082">
                  <c:v>282.52415001570802</c:v>
                </c:pt>
                <c:pt idx="4083">
                  <c:v>282.52203364634198</c:v>
                </c:pt>
                <c:pt idx="4084">
                  <c:v>282.51992879614102</c:v>
                </c:pt>
                <c:pt idx="4085">
                  <c:v>282.51782842547601</c:v>
                </c:pt>
                <c:pt idx="4086">
                  <c:v>282.51573991502403</c:v>
                </c:pt>
                <c:pt idx="4087">
                  <c:v>282.51365720112</c:v>
                </c:pt>
                <c:pt idx="4088">
                  <c:v>282.51158519826402</c:v>
                </c:pt>
                <c:pt idx="4089">
                  <c:v>282.50951804995401</c:v>
                </c:pt>
                <c:pt idx="4090">
                  <c:v>282.50746244897499</c:v>
                </c:pt>
                <c:pt idx="4091">
                  <c:v>282.50541278830599</c:v>
                </c:pt>
                <c:pt idx="4092">
                  <c:v>282.50337444073102</c:v>
                </c:pt>
                <c:pt idx="4093">
                  <c:v>282.50134243316398</c:v>
                </c:pt>
                <c:pt idx="4094">
                  <c:v>282.49932007387002</c:v>
                </c:pt>
                <c:pt idx="4095">
                  <c:v>282.49730628353302</c:v>
                </c:pt>
                <c:pt idx="4096">
                  <c:v>282.495302293424</c:v>
                </c:pt>
                <c:pt idx="4097">
                  <c:v>282.49330007296197</c:v>
                </c:pt>
                <c:pt idx="4098">
                  <c:v>282.49131051157502</c:v>
                </c:pt>
                <c:pt idx="4099">
                  <c:v>282.48932760141201</c:v>
                </c:pt>
                <c:pt idx="4100">
                  <c:v>282.48735897577399</c:v>
                </c:pt>
                <c:pt idx="4101">
                  <c:v>282.485392504581</c:v>
                </c:pt>
                <c:pt idx="4102">
                  <c:v>282.483435238011</c:v>
                </c:pt>
                <c:pt idx="4103">
                  <c:v>282.48148457302602</c:v>
                </c:pt>
                <c:pt idx="4104">
                  <c:v>282.47954351384999</c:v>
                </c:pt>
                <c:pt idx="4105">
                  <c:v>282.47760773491899</c:v>
                </c:pt>
                <c:pt idx="4106">
                  <c:v>282.47568116852602</c:v>
                </c:pt>
                <c:pt idx="4107">
                  <c:v>282.47376127748498</c:v>
                </c:pt>
                <c:pt idx="4108">
                  <c:v>282.47185404205101</c:v>
                </c:pt>
                <c:pt idx="4109">
                  <c:v>282.46994826555198</c:v>
                </c:pt>
                <c:pt idx="4110">
                  <c:v>282.46805286263401</c:v>
                </c:pt>
                <c:pt idx="4111">
                  <c:v>282.46616448196397</c:v>
                </c:pt>
                <c:pt idx="4112">
                  <c:v>282.464289135694</c:v>
                </c:pt>
                <c:pt idx="4113">
                  <c:v>282.46241655402002</c:v>
                </c:pt>
                <c:pt idx="4114">
                  <c:v>282.46055123186801</c:v>
                </c:pt>
                <c:pt idx="4115">
                  <c:v>282.45869321793202</c:v>
                </c:pt>
                <c:pt idx="4116">
                  <c:v>282.45684375141502</c:v>
                </c:pt>
                <c:pt idx="4117">
                  <c:v>282.45500282578303</c:v>
                </c:pt>
                <c:pt idx="4118">
                  <c:v>282.45317207190999</c:v>
                </c:pt>
                <c:pt idx="4119">
                  <c:v>282.45134421990502</c:v>
                </c:pt>
                <c:pt idx="4120">
                  <c:v>282.44952632870701</c:v>
                </c:pt>
                <c:pt idx="4121">
                  <c:v>282.44771326065199</c:v>
                </c:pt>
                <c:pt idx="4122">
                  <c:v>282.44591184229802</c:v>
                </c:pt>
                <c:pt idx="4123">
                  <c:v>282.44411468534997</c:v>
                </c:pt>
                <c:pt idx="4124">
                  <c:v>282.44232731317197</c:v>
                </c:pt>
                <c:pt idx="4125">
                  <c:v>282.44054483540498</c:v>
                </c:pt>
                <c:pt idx="4126">
                  <c:v>282.438772408425</c:v>
                </c:pt>
                <c:pt idx="4127">
                  <c:v>282.437005794882</c:v>
                </c:pt>
                <c:pt idx="4128">
                  <c:v>282.43525091467302</c:v>
                </c:pt>
                <c:pt idx="4129">
                  <c:v>282.43350128980097</c:v>
                </c:pt>
                <c:pt idx="4130">
                  <c:v>282.43176174259003</c:v>
                </c:pt>
                <c:pt idx="4131">
                  <c:v>282.430027921516</c:v>
                </c:pt>
                <c:pt idx="4132">
                  <c:v>282.42830216449403</c:v>
                </c:pt>
                <c:pt idx="4133">
                  <c:v>282.42658105374699</c:v>
                </c:pt>
                <c:pt idx="4134">
                  <c:v>282.424870722577</c:v>
                </c:pt>
                <c:pt idx="4135">
                  <c:v>282.42316572393599</c:v>
                </c:pt>
                <c:pt idx="4136">
                  <c:v>282.421473171966</c:v>
                </c:pt>
                <c:pt idx="4137">
                  <c:v>282.41978273283797</c:v>
                </c:pt>
                <c:pt idx="4138">
                  <c:v>282.41810202871301</c:v>
                </c:pt>
                <c:pt idx="4139">
                  <c:v>282.41642799143801</c:v>
                </c:pt>
                <c:pt idx="4140">
                  <c:v>282.41476427728099</c:v>
                </c:pt>
                <c:pt idx="4141">
                  <c:v>282.41348629593102</c:v>
                </c:pt>
                <c:pt idx="4142">
                  <c:v>282.41183332501703</c:v>
                </c:pt>
                <c:pt idx="4143">
                  <c:v>282.41018817820901</c:v>
                </c:pt>
                <c:pt idx="4144">
                  <c:v>282.40855507678702</c:v>
                </c:pt>
                <c:pt idx="4145">
                  <c:v>282.40692658413502</c:v>
                </c:pt>
                <c:pt idx="4146">
                  <c:v>282.40530681999502</c:v>
                </c:pt>
                <c:pt idx="4147">
                  <c:v>282.40369423095899</c:v>
                </c:pt>
                <c:pt idx="4148">
                  <c:v>282.40209174694598</c:v>
                </c:pt>
                <c:pt idx="4149">
                  <c:v>282.400491622272</c:v>
                </c:pt>
                <c:pt idx="4150">
                  <c:v>282.39890205567701</c:v>
                </c:pt>
                <c:pt idx="4151">
                  <c:v>282.39731805893302</c:v>
                </c:pt>
                <c:pt idx="4152">
                  <c:v>282.39573855059803</c:v>
                </c:pt>
                <c:pt idx="4153">
                  <c:v>282.39416335793902</c:v>
                </c:pt>
                <c:pt idx="4154">
                  <c:v>282.39259791794899</c:v>
                </c:pt>
                <c:pt idx="4155">
                  <c:v>282.391037841627</c:v>
                </c:pt>
                <c:pt idx="4156">
                  <c:v>282.38948693341098</c:v>
                </c:pt>
                <c:pt idx="4157">
                  <c:v>282.38794435019503</c:v>
                </c:pt>
                <c:pt idx="4158">
                  <c:v>282.38640644265899</c:v>
                </c:pt>
                <c:pt idx="4159">
                  <c:v>282.38487330404399</c:v>
                </c:pt>
                <c:pt idx="4160">
                  <c:v>282.38334856947898</c:v>
                </c:pt>
                <c:pt idx="4161">
                  <c:v>282.38182957188098</c:v>
                </c:pt>
                <c:pt idx="4162">
                  <c:v>282.38032247498899</c:v>
                </c:pt>
                <c:pt idx="4163">
                  <c:v>282.37881730057097</c:v>
                </c:pt>
                <c:pt idx="4164">
                  <c:v>282.37732193020798</c:v>
                </c:pt>
                <c:pt idx="4165">
                  <c:v>282.37583000988201</c:v>
                </c:pt>
                <c:pt idx="4166">
                  <c:v>282.374350502325</c:v>
                </c:pt>
                <c:pt idx="4167">
                  <c:v>282.37287247475803</c:v>
                </c:pt>
                <c:pt idx="4168">
                  <c:v>282.37140714080499</c:v>
                </c:pt>
                <c:pt idx="4169">
                  <c:v>282.36994411996602</c:v>
                </c:pt>
                <c:pt idx="4170">
                  <c:v>282.368491550003</c:v>
                </c:pt>
                <c:pt idx="4171">
                  <c:v>282.36704403967099</c:v>
                </c:pt>
                <c:pt idx="4172">
                  <c:v>282.36560764939298</c:v>
                </c:pt>
                <c:pt idx="4173">
                  <c:v>282.36417691553999</c:v>
                </c:pt>
                <c:pt idx="4174">
                  <c:v>282.362755027302</c:v>
                </c:pt>
                <c:pt idx="4175">
                  <c:v>282.36133524669299</c:v>
                </c:pt>
                <c:pt idx="4176">
                  <c:v>282.35992426149397</c:v>
                </c:pt>
                <c:pt idx="4177">
                  <c:v>282.35851881868598</c:v>
                </c:pt>
                <c:pt idx="4178">
                  <c:v>282.35712228926502</c:v>
                </c:pt>
                <c:pt idx="4179">
                  <c:v>282.355729806272</c:v>
                </c:pt>
                <c:pt idx="4180">
                  <c:v>282.354347347486</c:v>
                </c:pt>
                <c:pt idx="4181">
                  <c:v>282.352967453215</c:v>
                </c:pt>
                <c:pt idx="4182">
                  <c:v>282.35159552090198</c:v>
                </c:pt>
                <c:pt idx="4183">
                  <c:v>282.350229184976</c:v>
                </c:pt>
                <c:pt idx="4184">
                  <c:v>282.34887408179497</c:v>
                </c:pt>
                <c:pt idx="4185">
                  <c:v>282.34752042312999</c:v>
                </c:pt>
                <c:pt idx="4186">
                  <c:v>282.34617447754101</c:v>
                </c:pt>
                <c:pt idx="4187">
                  <c:v>282.34483539668702</c:v>
                </c:pt>
                <c:pt idx="4188">
                  <c:v>282.34350645032799</c:v>
                </c:pt>
                <c:pt idx="4189">
                  <c:v>282.342177665392</c:v>
                </c:pt>
                <c:pt idx="4190">
                  <c:v>282.34085831231602</c:v>
                </c:pt>
                <c:pt idx="4191">
                  <c:v>282.3395426651</c:v>
                </c:pt>
                <c:pt idx="4192">
                  <c:v>282.33823796342301</c:v>
                </c:pt>
                <c:pt idx="4193">
                  <c:v>282.33693455145499</c:v>
                </c:pt>
                <c:pt idx="4194">
                  <c:v>282.33563839187002</c:v>
                </c:pt>
                <c:pt idx="4195">
                  <c:v>282.33434683602798</c:v>
                </c:pt>
                <c:pt idx="4196">
                  <c:v>282.33306504246201</c:v>
                </c:pt>
                <c:pt idx="4197">
                  <c:v>282.331784605233</c:v>
                </c:pt>
                <c:pt idx="4198">
                  <c:v>282.33051281872002</c:v>
                </c:pt>
                <c:pt idx="4199">
                  <c:v>282.32924701638001</c:v>
                </c:pt>
                <c:pt idx="4200">
                  <c:v>282.32798698618802</c:v>
                </c:pt>
                <c:pt idx="4201">
                  <c:v>282.32673119615202</c:v>
                </c:pt>
                <c:pt idx="4202">
                  <c:v>282.32548540533401</c:v>
                </c:pt>
                <c:pt idx="4203">
                  <c:v>282.32424345123297</c:v>
                </c:pt>
                <c:pt idx="4204">
                  <c:v>282.32300969817499</c:v>
                </c:pt>
                <c:pt idx="4205">
                  <c:v>282.32178030636999</c:v>
                </c:pt>
                <c:pt idx="4206">
                  <c:v>282.320560594445</c:v>
                </c:pt>
                <c:pt idx="4207">
                  <c:v>282.31934409420501</c:v>
                </c:pt>
                <c:pt idx="4208">
                  <c:v>282.31813635817701</c:v>
                </c:pt>
                <c:pt idx="4209">
                  <c:v>282.316931879631</c:v>
                </c:pt>
                <c:pt idx="4210">
                  <c:v>282.31601769639298</c:v>
                </c:pt>
                <c:pt idx="4211">
                  <c:v>282.31482518119202</c:v>
                </c:pt>
                <c:pt idx="4212">
                  <c:v>282.313645222383</c:v>
                </c:pt>
                <c:pt idx="4213">
                  <c:v>282.312468345046</c:v>
                </c:pt>
                <c:pt idx="4214">
                  <c:v>282.31129869985102</c:v>
                </c:pt>
                <c:pt idx="4215">
                  <c:v>282.31013463443901</c:v>
                </c:pt>
                <c:pt idx="4216">
                  <c:v>282.30898025175298</c:v>
                </c:pt>
                <c:pt idx="4217">
                  <c:v>282.30782686445201</c:v>
                </c:pt>
                <c:pt idx="4218">
                  <c:v>282.306684695765</c:v>
                </c:pt>
                <c:pt idx="4219">
                  <c:v>282.305544721687</c:v>
                </c:pt>
                <c:pt idx="4220">
                  <c:v>282.30441433422601</c:v>
                </c:pt>
                <c:pt idx="4221">
                  <c:v>282.30328789448401</c:v>
                </c:pt>
                <c:pt idx="4222">
                  <c:v>282.302174109124</c:v>
                </c:pt>
                <c:pt idx="4223">
                  <c:v>282.30106011280498</c:v>
                </c:pt>
                <c:pt idx="4224">
                  <c:v>282.29995952026502</c:v>
                </c:pt>
                <c:pt idx="4225">
                  <c:v>282.29885922280698</c:v>
                </c:pt>
                <c:pt idx="4226">
                  <c:v>282.29777003354599</c:v>
                </c:pt>
                <c:pt idx="4227">
                  <c:v>282.29668522678003</c:v>
                </c:pt>
                <c:pt idx="4228">
                  <c:v>282.29560336379001</c:v>
                </c:pt>
                <c:pt idx="4229">
                  <c:v>282.294525893095</c:v>
                </c:pt>
                <c:pt idx="4230">
                  <c:v>282.29345338692201</c:v>
                </c:pt>
                <c:pt idx="4231">
                  <c:v>282.292385652782</c:v>
                </c:pt>
                <c:pt idx="4232">
                  <c:v>282.29132480381497</c:v>
                </c:pt>
                <c:pt idx="4233">
                  <c:v>282.29026685201001</c:v>
                </c:pt>
                <c:pt idx="4234">
                  <c:v>282.28921780840801</c:v>
                </c:pt>
                <c:pt idx="4235">
                  <c:v>282.28816969367801</c:v>
                </c:pt>
                <c:pt idx="4236">
                  <c:v>282.287128125246</c:v>
                </c:pt>
                <c:pt idx="4237">
                  <c:v>282.28609391688599</c:v>
                </c:pt>
                <c:pt idx="4238">
                  <c:v>282.28506856745997</c:v>
                </c:pt>
                <c:pt idx="4239">
                  <c:v>282.28404814823801</c:v>
                </c:pt>
                <c:pt idx="4240">
                  <c:v>282.283033045499</c:v>
                </c:pt>
                <c:pt idx="4241">
                  <c:v>282.28202381760701</c:v>
                </c:pt>
                <c:pt idx="4242">
                  <c:v>282.28102247577402</c:v>
                </c:pt>
                <c:pt idx="4243">
                  <c:v>282.280018420587</c:v>
                </c:pt>
                <c:pt idx="4244">
                  <c:v>282.27902206866901</c:v>
                </c:pt>
                <c:pt idx="4245">
                  <c:v>282.27802634358898</c:v>
                </c:pt>
                <c:pt idx="4246">
                  <c:v>282.27704110146198</c:v>
                </c:pt>
                <c:pt idx="4247">
                  <c:v>282.27605620933701</c:v>
                </c:pt>
                <c:pt idx="4248">
                  <c:v>282.27508043167597</c:v>
                </c:pt>
                <c:pt idx="4249">
                  <c:v>282.274108087792</c:v>
                </c:pt>
                <c:pt idx="4250">
                  <c:v>282.27314244631299</c:v>
                </c:pt>
                <c:pt idx="4251">
                  <c:v>282.27218007626902</c:v>
                </c:pt>
                <c:pt idx="4252">
                  <c:v>282.27122890523799</c:v>
                </c:pt>
                <c:pt idx="4253">
                  <c:v>282.27027631438898</c:v>
                </c:pt>
                <c:pt idx="4254">
                  <c:v>282.26933511178299</c:v>
                </c:pt>
                <c:pt idx="4255">
                  <c:v>282.26839570015301</c:v>
                </c:pt>
                <c:pt idx="4256">
                  <c:v>282.26746450448002</c:v>
                </c:pt>
                <c:pt idx="4257">
                  <c:v>282.26653686250103</c:v>
                </c:pt>
                <c:pt idx="4258">
                  <c:v>282.265619452414</c:v>
                </c:pt>
                <c:pt idx="4259">
                  <c:v>282.26470377687798</c:v>
                </c:pt>
                <c:pt idx="4260">
                  <c:v>282.26380271552301</c:v>
                </c:pt>
                <c:pt idx="4261">
                  <c:v>282.26290649538498</c:v>
                </c:pt>
                <c:pt idx="4262">
                  <c:v>282.26202273700102</c:v>
                </c:pt>
                <c:pt idx="4263">
                  <c:v>282.26112563611298</c:v>
                </c:pt>
                <c:pt idx="4264">
                  <c:v>282.26023786290801</c:v>
                </c:pt>
                <c:pt idx="4265">
                  <c:v>282.259350429677</c:v>
                </c:pt>
                <c:pt idx="4266">
                  <c:v>282.258472054511</c:v>
                </c:pt>
                <c:pt idx="4267">
                  <c:v>282.25759322909198</c:v>
                </c:pt>
                <c:pt idx="4268">
                  <c:v>282.25672327419898</c:v>
                </c:pt>
                <c:pt idx="4269">
                  <c:v>282.25585400746502</c:v>
                </c:pt>
                <c:pt idx="4270">
                  <c:v>282.25499096194397</c:v>
                </c:pt>
                <c:pt idx="4271">
                  <c:v>282.25413260219301</c:v>
                </c:pt>
                <c:pt idx="4272">
                  <c:v>282.25328065669203</c:v>
                </c:pt>
                <c:pt idx="4273">
                  <c:v>282.25242998692102</c:v>
                </c:pt>
                <c:pt idx="4274">
                  <c:v>282.251584770134</c:v>
                </c:pt>
                <c:pt idx="4275">
                  <c:v>282.25074145267098</c:v>
                </c:pt>
                <c:pt idx="4276">
                  <c:v>282.24990723907098</c:v>
                </c:pt>
                <c:pt idx="4277">
                  <c:v>282.24907380766098</c:v>
                </c:pt>
                <c:pt idx="4278">
                  <c:v>282.248245642749</c:v>
                </c:pt>
                <c:pt idx="4279">
                  <c:v>282.24761631479402</c:v>
                </c:pt>
                <c:pt idx="4280">
                  <c:v>282.24679668707398</c:v>
                </c:pt>
                <c:pt idx="4281">
                  <c:v>282.24598125738902</c:v>
                </c:pt>
                <c:pt idx="4282">
                  <c:v>282.24517233304999</c:v>
                </c:pt>
                <c:pt idx="4283">
                  <c:v>282.24436533115198</c:v>
                </c:pt>
                <c:pt idx="4284">
                  <c:v>282.24356653329602</c:v>
                </c:pt>
                <c:pt idx="4285">
                  <c:v>282.242770598471</c:v>
                </c:pt>
                <c:pt idx="4286">
                  <c:v>282.24198127741403</c:v>
                </c:pt>
                <c:pt idx="4287">
                  <c:v>282.241193225453</c:v>
                </c:pt>
                <c:pt idx="4288">
                  <c:v>282.24041133238802</c:v>
                </c:pt>
                <c:pt idx="4289">
                  <c:v>282.23963472683698</c:v>
                </c:pt>
                <c:pt idx="4290">
                  <c:v>282.23886307259198</c:v>
                </c:pt>
                <c:pt idx="4291">
                  <c:v>282.23809462442699</c:v>
                </c:pt>
                <c:pt idx="4292">
                  <c:v>282.23733235587702</c:v>
                </c:pt>
                <c:pt idx="4293">
                  <c:v>282.23657266721398</c:v>
                </c:pt>
                <c:pt idx="4294">
                  <c:v>282.235820479979</c:v>
                </c:pt>
                <c:pt idx="4295">
                  <c:v>282.23507108294802</c:v>
                </c:pt>
                <c:pt idx="4296">
                  <c:v>282.23433288801402</c:v>
                </c:pt>
                <c:pt idx="4297">
                  <c:v>282.23359432539502</c:v>
                </c:pt>
                <c:pt idx="4298">
                  <c:v>282.23286264007299</c:v>
                </c:pt>
                <c:pt idx="4299">
                  <c:v>282.23213298323299</c:v>
                </c:pt>
                <c:pt idx="4300">
                  <c:v>282.23140964188502</c:v>
                </c:pt>
                <c:pt idx="4301">
                  <c:v>282.23068721415098</c:v>
                </c:pt>
                <c:pt idx="4302">
                  <c:v>282.22997538911102</c:v>
                </c:pt>
                <c:pt idx="4303">
                  <c:v>282.22926472766102</c:v>
                </c:pt>
                <c:pt idx="4304">
                  <c:v>282.22856129308701</c:v>
                </c:pt>
                <c:pt idx="4305">
                  <c:v>282.22786139081899</c:v>
                </c:pt>
                <c:pt idx="4306">
                  <c:v>282.22717223255398</c:v>
                </c:pt>
                <c:pt idx="4307">
                  <c:v>282.22647763924698</c:v>
                </c:pt>
                <c:pt idx="4308">
                  <c:v>282.22578727745599</c:v>
                </c:pt>
                <c:pt idx="4309">
                  <c:v>282.22509785931902</c:v>
                </c:pt>
                <c:pt idx="4310">
                  <c:v>282.224417128315</c:v>
                </c:pt>
                <c:pt idx="4311">
                  <c:v>282.22374957516701</c:v>
                </c:pt>
                <c:pt idx="4312">
                  <c:v>282.22308657065003</c:v>
                </c:pt>
                <c:pt idx="4313">
                  <c:v>282.22241905494701</c:v>
                </c:pt>
                <c:pt idx="4314">
                  <c:v>282.22175332545299</c:v>
                </c:pt>
                <c:pt idx="4315">
                  <c:v>282.22108783228902</c:v>
                </c:pt>
                <c:pt idx="4316">
                  <c:v>282.220428293292</c:v>
                </c:pt>
                <c:pt idx="4317">
                  <c:v>282.219769368561</c:v>
                </c:pt>
                <c:pt idx="4318">
                  <c:v>282.21911544410199</c:v>
                </c:pt>
                <c:pt idx="4319">
                  <c:v>282.21846656141599</c:v>
                </c:pt>
                <c:pt idx="4320">
                  <c:v>282.21782273537099</c:v>
                </c:pt>
                <c:pt idx="4321">
                  <c:v>282.21717989694702</c:v>
                </c:pt>
                <c:pt idx="4322">
                  <c:v>282.21654358419602</c:v>
                </c:pt>
                <c:pt idx="4323">
                  <c:v>282.215909260535</c:v>
                </c:pt>
                <c:pt idx="4324">
                  <c:v>282.21528185675197</c:v>
                </c:pt>
                <c:pt idx="4325">
                  <c:v>282.214655744889</c:v>
                </c:pt>
                <c:pt idx="4326">
                  <c:v>282.21403636317899</c:v>
                </c:pt>
                <c:pt idx="4327">
                  <c:v>282.21341883722698</c:v>
                </c:pt>
                <c:pt idx="4328">
                  <c:v>282.21280704189297</c:v>
                </c:pt>
                <c:pt idx="4329">
                  <c:v>282.21219745596102</c:v>
                </c:pt>
                <c:pt idx="4330">
                  <c:v>282.21159288861202</c:v>
                </c:pt>
                <c:pt idx="4331">
                  <c:v>282.21098986722802</c:v>
                </c:pt>
                <c:pt idx="4332">
                  <c:v>282.21039359315301</c:v>
                </c:pt>
                <c:pt idx="4333">
                  <c:v>282.20980093832401</c:v>
                </c:pt>
                <c:pt idx="4334">
                  <c:v>282.20921362275601</c:v>
                </c:pt>
                <c:pt idx="4335">
                  <c:v>282.20862962782002</c:v>
                </c:pt>
                <c:pt idx="4336">
                  <c:v>282.20805341615602</c:v>
                </c:pt>
                <c:pt idx="4337">
                  <c:v>282.20747675774697</c:v>
                </c:pt>
                <c:pt idx="4338">
                  <c:v>282.20690703048899</c:v>
                </c:pt>
                <c:pt idx="4339">
                  <c:v>282.20633840754698</c:v>
                </c:pt>
                <c:pt idx="4340">
                  <c:v>282.20577834881902</c:v>
                </c:pt>
                <c:pt idx="4341">
                  <c:v>282.20522296087</c:v>
                </c:pt>
                <c:pt idx="4342">
                  <c:v>282.204671016784</c:v>
                </c:pt>
                <c:pt idx="4343">
                  <c:v>282.20411737504099</c:v>
                </c:pt>
                <c:pt idx="4344">
                  <c:v>282.20358021667101</c:v>
                </c:pt>
                <c:pt idx="4345">
                  <c:v>282.20304711835303</c:v>
                </c:pt>
                <c:pt idx="4346">
                  <c:v>282.20250875222098</c:v>
                </c:pt>
                <c:pt idx="4347">
                  <c:v>282.201969824348</c:v>
                </c:pt>
                <c:pt idx="4348">
                  <c:v>282.20155958160097</c:v>
                </c:pt>
                <c:pt idx="4349">
                  <c:v>282.20102492057498</c:v>
                </c:pt>
                <c:pt idx="4350">
                  <c:v>282.20049437803402</c:v>
                </c:pt>
                <c:pt idx="4351">
                  <c:v>282.19996679501401</c:v>
                </c:pt>
                <c:pt idx="4352">
                  <c:v>282.19944247807098</c:v>
                </c:pt>
                <c:pt idx="4353">
                  <c:v>282.19891913790099</c:v>
                </c:pt>
                <c:pt idx="4354">
                  <c:v>282.19840338769501</c:v>
                </c:pt>
                <c:pt idx="4355">
                  <c:v>282.19788847445301</c:v>
                </c:pt>
                <c:pt idx="4356">
                  <c:v>282.19738142277998</c:v>
                </c:pt>
                <c:pt idx="4357">
                  <c:v>282.196874290442</c:v>
                </c:pt>
                <c:pt idx="4358">
                  <c:v>282.19637499448999</c:v>
                </c:pt>
                <c:pt idx="4359">
                  <c:v>282.19587766238499</c:v>
                </c:pt>
                <c:pt idx="4360">
                  <c:v>282.19538698920599</c:v>
                </c:pt>
                <c:pt idx="4361">
                  <c:v>282.19490058524502</c:v>
                </c:pt>
                <c:pt idx="4362">
                  <c:v>282.19441610705502</c:v>
                </c:pt>
                <c:pt idx="4363">
                  <c:v>282.19392992632498</c:v>
                </c:pt>
                <c:pt idx="4364">
                  <c:v>282.19344688797798</c:v>
                </c:pt>
                <c:pt idx="4365">
                  <c:v>282.19296316056801</c:v>
                </c:pt>
                <c:pt idx="4366">
                  <c:v>282.19248675132599</c:v>
                </c:pt>
                <c:pt idx="4367">
                  <c:v>282.19201234741399</c:v>
                </c:pt>
                <c:pt idx="4368">
                  <c:v>282.19153875680502</c:v>
                </c:pt>
                <c:pt idx="4369">
                  <c:v>282.191067158328</c:v>
                </c:pt>
                <c:pt idx="4370">
                  <c:v>282.19060180326301</c:v>
                </c:pt>
                <c:pt idx="4371">
                  <c:v>282.19014193450897</c:v>
                </c:pt>
                <c:pt idx="4372">
                  <c:v>282.18968340655601</c:v>
                </c:pt>
                <c:pt idx="4373">
                  <c:v>282.18922731477198</c:v>
                </c:pt>
                <c:pt idx="4374">
                  <c:v>282.18877438469798</c:v>
                </c:pt>
                <c:pt idx="4375">
                  <c:v>282.18832129425499</c:v>
                </c:pt>
                <c:pt idx="4376">
                  <c:v>282.18787192911901</c:v>
                </c:pt>
                <c:pt idx="4377">
                  <c:v>282.18742724118601</c:v>
                </c:pt>
                <c:pt idx="4378">
                  <c:v>282.18698483113099</c:v>
                </c:pt>
                <c:pt idx="4379">
                  <c:v>282.18654475348097</c:v>
                </c:pt>
                <c:pt idx="4380">
                  <c:v>282.18610827247198</c:v>
                </c:pt>
                <c:pt idx="4381">
                  <c:v>282.18567290777099</c:v>
                </c:pt>
                <c:pt idx="4382">
                  <c:v>282.18524340441598</c:v>
                </c:pt>
                <c:pt idx="4383">
                  <c:v>282.18481297785002</c:v>
                </c:pt>
                <c:pt idx="4384">
                  <c:v>282.18438597388302</c:v>
                </c:pt>
                <c:pt idx="4385">
                  <c:v>282.18396008152098</c:v>
                </c:pt>
                <c:pt idx="4386">
                  <c:v>282.18353745009898</c:v>
                </c:pt>
                <c:pt idx="4387">
                  <c:v>282.183114838346</c:v>
                </c:pt>
                <c:pt idx="4388">
                  <c:v>282.18269719987802</c:v>
                </c:pt>
                <c:pt idx="4389">
                  <c:v>282.18228318521699</c:v>
                </c:pt>
                <c:pt idx="4390">
                  <c:v>282.18187255740003</c:v>
                </c:pt>
                <c:pt idx="4391">
                  <c:v>282.18146207487302</c:v>
                </c:pt>
                <c:pt idx="4392">
                  <c:v>282.18105382708598</c:v>
                </c:pt>
                <c:pt idx="4393">
                  <c:v>282.18064701680498</c:v>
                </c:pt>
                <c:pt idx="4394">
                  <c:v>282.18024587686102</c:v>
                </c:pt>
                <c:pt idx="4395">
                  <c:v>282.179843262009</c:v>
                </c:pt>
                <c:pt idx="4396">
                  <c:v>282.17944609974802</c:v>
                </c:pt>
                <c:pt idx="4397">
                  <c:v>282.17904932039698</c:v>
                </c:pt>
                <c:pt idx="4398">
                  <c:v>282.17865773107502</c:v>
                </c:pt>
                <c:pt idx="4399">
                  <c:v>282.17826644128098</c:v>
                </c:pt>
                <c:pt idx="4400">
                  <c:v>282.17787944703599</c:v>
                </c:pt>
                <c:pt idx="4401">
                  <c:v>282.17749556911701</c:v>
                </c:pt>
                <c:pt idx="4402">
                  <c:v>282.17711396095399</c:v>
                </c:pt>
                <c:pt idx="4403">
                  <c:v>282.17673434292101</c:v>
                </c:pt>
                <c:pt idx="4404">
                  <c:v>282.17635825604299</c:v>
                </c:pt>
                <c:pt idx="4405">
                  <c:v>282.17598278595801</c:v>
                </c:pt>
                <c:pt idx="4406">
                  <c:v>282.17561240249898</c:v>
                </c:pt>
                <c:pt idx="4407">
                  <c:v>282.17524212444999</c:v>
                </c:pt>
                <c:pt idx="4408">
                  <c:v>282.17487609458198</c:v>
                </c:pt>
                <c:pt idx="4409">
                  <c:v>282.17451299406702</c:v>
                </c:pt>
                <c:pt idx="4410">
                  <c:v>282.17415487128898</c:v>
                </c:pt>
                <c:pt idx="4411">
                  <c:v>282.173796196507</c:v>
                </c:pt>
                <c:pt idx="4412">
                  <c:v>282.17344230163201</c:v>
                </c:pt>
                <c:pt idx="4413">
                  <c:v>282.173089492803</c:v>
                </c:pt>
                <c:pt idx="4414">
                  <c:v>282.17273952272802</c:v>
                </c:pt>
                <c:pt idx="4415">
                  <c:v>282.17239228938797</c:v>
                </c:pt>
                <c:pt idx="4416">
                  <c:v>282.172048975005</c:v>
                </c:pt>
                <c:pt idx="4417">
                  <c:v>282.17178351631799</c:v>
                </c:pt>
                <c:pt idx="4418">
                  <c:v>282.17144336136101</c:v>
                </c:pt>
                <c:pt idx="4419">
                  <c:v>282.17110433023902</c:v>
                </c:pt>
                <c:pt idx="4420">
                  <c:v>282.17077014590001</c:v>
                </c:pt>
                <c:pt idx="4421">
                  <c:v>282.17043655511299</c:v>
                </c:pt>
                <c:pt idx="4422">
                  <c:v>282.17010769558999</c:v>
                </c:pt>
                <c:pt idx="4423">
                  <c:v>282.16977743955499</c:v>
                </c:pt>
                <c:pt idx="4424">
                  <c:v>282.16945402725497</c:v>
                </c:pt>
                <c:pt idx="4425">
                  <c:v>282.169127238339</c:v>
                </c:pt>
                <c:pt idx="4426">
                  <c:v>282.16880989871902</c:v>
                </c:pt>
                <c:pt idx="4427">
                  <c:v>282.168490019552</c:v>
                </c:pt>
                <c:pt idx="4428">
                  <c:v>282.16817407686301</c:v>
                </c:pt>
                <c:pt idx="4429">
                  <c:v>282.16786010904798</c:v>
                </c:pt>
                <c:pt idx="4430">
                  <c:v>282.16754925153998</c:v>
                </c:pt>
                <c:pt idx="4431">
                  <c:v>282.16723834463397</c:v>
                </c:pt>
                <c:pt idx="4432">
                  <c:v>282.16693299257901</c:v>
                </c:pt>
                <c:pt idx="4433">
                  <c:v>282.16662721328697</c:v>
                </c:pt>
                <c:pt idx="4434">
                  <c:v>282.16632703114902</c:v>
                </c:pt>
                <c:pt idx="4435">
                  <c:v>282.166026540416</c:v>
                </c:pt>
                <c:pt idx="4436">
                  <c:v>282.16573332591099</c:v>
                </c:pt>
                <c:pt idx="4437">
                  <c:v>282.165437611654</c:v>
                </c:pt>
                <c:pt idx="4438">
                  <c:v>282.165151753994</c:v>
                </c:pt>
                <c:pt idx="4439">
                  <c:v>282.16486113821497</c:v>
                </c:pt>
                <c:pt idx="4440">
                  <c:v>282.16457612112401</c:v>
                </c:pt>
                <c:pt idx="4441">
                  <c:v>282.16429327783499</c:v>
                </c:pt>
                <c:pt idx="4442">
                  <c:v>282.16401586522699</c:v>
                </c:pt>
                <c:pt idx="4443">
                  <c:v>282.16373982577198</c:v>
                </c:pt>
                <c:pt idx="4444">
                  <c:v>282.16346821640701</c:v>
                </c:pt>
                <c:pt idx="4445">
                  <c:v>282.16319787460998</c:v>
                </c:pt>
                <c:pt idx="4446">
                  <c:v>282.16292981619802</c:v>
                </c:pt>
                <c:pt idx="4447">
                  <c:v>282.16265921854102</c:v>
                </c:pt>
                <c:pt idx="4448">
                  <c:v>282.16239565263999</c:v>
                </c:pt>
                <c:pt idx="4449">
                  <c:v>282.16213203859797</c:v>
                </c:pt>
                <c:pt idx="4450">
                  <c:v>282.161874785132</c:v>
                </c:pt>
                <c:pt idx="4451">
                  <c:v>282.16161795355299</c:v>
                </c:pt>
                <c:pt idx="4452">
                  <c:v>282.16136704574097</c:v>
                </c:pt>
                <c:pt idx="4453">
                  <c:v>282.161112274527</c:v>
                </c:pt>
                <c:pt idx="4454">
                  <c:v>282.16085976008799</c:v>
                </c:pt>
                <c:pt idx="4455">
                  <c:v>282.16060769310297</c:v>
                </c:pt>
                <c:pt idx="4456">
                  <c:v>282.16035918415099</c:v>
                </c:pt>
                <c:pt idx="4457">
                  <c:v>282.160109528774</c:v>
                </c:pt>
                <c:pt idx="4458">
                  <c:v>282.15986183958103</c:v>
                </c:pt>
                <c:pt idx="4459">
                  <c:v>282.15961312209498</c:v>
                </c:pt>
                <c:pt idx="4460">
                  <c:v>282.159368853557</c:v>
                </c:pt>
                <c:pt idx="4461">
                  <c:v>282.15912497685702</c:v>
                </c:pt>
                <c:pt idx="4462">
                  <c:v>282.15888548345998</c:v>
                </c:pt>
                <c:pt idx="4463">
                  <c:v>282.15864241996098</c:v>
                </c:pt>
                <c:pt idx="4464">
                  <c:v>282.15840710997401</c:v>
                </c:pt>
                <c:pt idx="4465">
                  <c:v>282.15816789041497</c:v>
                </c:pt>
                <c:pt idx="4466">
                  <c:v>282.157935922852</c:v>
                </c:pt>
                <c:pt idx="4467">
                  <c:v>282.15770276701397</c:v>
                </c:pt>
                <c:pt idx="4468">
                  <c:v>282.15747294478899</c:v>
                </c:pt>
                <c:pt idx="4469">
                  <c:v>282.157241819028</c:v>
                </c:pt>
                <c:pt idx="4470">
                  <c:v>282.15701351367699</c:v>
                </c:pt>
                <c:pt idx="4471">
                  <c:v>282.15678511431099</c:v>
                </c:pt>
                <c:pt idx="4472">
                  <c:v>282.15655996162798</c:v>
                </c:pt>
                <c:pt idx="4473">
                  <c:v>282.15633265636302</c:v>
                </c:pt>
                <c:pt idx="4474">
                  <c:v>282.15611255781698</c:v>
                </c:pt>
                <c:pt idx="4475">
                  <c:v>282.155889068173</c:v>
                </c:pt>
                <c:pt idx="4476">
                  <c:v>282.15567335904097</c:v>
                </c:pt>
                <c:pt idx="4477">
                  <c:v>282.15545349834099</c:v>
                </c:pt>
                <c:pt idx="4478">
                  <c:v>282.15524059010801</c:v>
                </c:pt>
                <c:pt idx="4479">
                  <c:v>282.15502814239102</c:v>
                </c:pt>
                <c:pt idx="4480">
                  <c:v>282.15481843966302</c:v>
                </c:pt>
                <c:pt idx="4481">
                  <c:v>282.15460987679103</c:v>
                </c:pt>
                <c:pt idx="4482">
                  <c:v>282.15440611203201</c:v>
                </c:pt>
                <c:pt idx="4483">
                  <c:v>282.15420213384999</c:v>
                </c:pt>
                <c:pt idx="4484">
                  <c:v>282.15400305683801</c:v>
                </c:pt>
                <c:pt idx="4485">
                  <c:v>282.15380256082898</c:v>
                </c:pt>
                <c:pt idx="4486">
                  <c:v>282.15364589820803</c:v>
                </c:pt>
                <c:pt idx="4487">
                  <c:v>282.15344248909298</c:v>
                </c:pt>
                <c:pt idx="4488">
                  <c:v>282.15324386572701</c:v>
                </c:pt>
                <c:pt idx="4489">
                  <c:v>282.15304310873103</c:v>
                </c:pt>
                <c:pt idx="4490">
                  <c:v>282.15284652248903</c:v>
                </c:pt>
                <c:pt idx="4491">
                  <c:v>282.15265280938797</c:v>
                </c:pt>
                <c:pt idx="4492">
                  <c:v>282.15245970664898</c:v>
                </c:pt>
                <c:pt idx="4493">
                  <c:v>282.15226675641702</c:v>
                </c:pt>
                <c:pt idx="4494">
                  <c:v>282.15207696508202</c:v>
                </c:pt>
                <c:pt idx="4495">
                  <c:v>282.151886962128</c:v>
                </c:pt>
                <c:pt idx="4496">
                  <c:v>282.15170004904701</c:v>
                </c:pt>
                <c:pt idx="4497">
                  <c:v>282.15151146833898</c:v>
                </c:pt>
                <c:pt idx="4498">
                  <c:v>282.15132801573202</c:v>
                </c:pt>
                <c:pt idx="4499">
                  <c:v>282.15114379761098</c:v>
                </c:pt>
                <c:pt idx="4500">
                  <c:v>282.15096269964903</c:v>
                </c:pt>
                <c:pt idx="4501">
                  <c:v>282.15077841348898</c:v>
                </c:pt>
                <c:pt idx="4502">
                  <c:v>282.15059821835899</c:v>
                </c:pt>
                <c:pt idx="4503">
                  <c:v>282.15041573739802</c:v>
                </c:pt>
                <c:pt idx="4504">
                  <c:v>282.15023872040001</c:v>
                </c:pt>
                <c:pt idx="4505">
                  <c:v>282.15006075697499</c:v>
                </c:pt>
                <c:pt idx="4506">
                  <c:v>282.14988473827998</c:v>
                </c:pt>
                <c:pt idx="4507">
                  <c:v>282.14970836151701</c:v>
                </c:pt>
                <c:pt idx="4508">
                  <c:v>282.14953475864399</c:v>
                </c:pt>
                <c:pt idx="4509">
                  <c:v>282.14936227754202</c:v>
                </c:pt>
                <c:pt idx="4510">
                  <c:v>282.14919169592099</c:v>
                </c:pt>
                <c:pt idx="4511">
                  <c:v>282.14902149633099</c:v>
                </c:pt>
                <c:pt idx="4512">
                  <c:v>282.14885360929799</c:v>
                </c:pt>
                <c:pt idx="4513">
                  <c:v>282.148686204412</c:v>
                </c:pt>
                <c:pt idx="4514">
                  <c:v>282.14852451636398</c:v>
                </c:pt>
                <c:pt idx="4515">
                  <c:v>282.148360853057</c:v>
                </c:pt>
                <c:pt idx="4516">
                  <c:v>282.14820175097202</c:v>
                </c:pt>
                <c:pt idx="4517">
                  <c:v>282.14804008277002</c:v>
                </c:pt>
                <c:pt idx="4518">
                  <c:v>282.14788194337802</c:v>
                </c:pt>
                <c:pt idx="4519">
                  <c:v>282.14772520103998</c:v>
                </c:pt>
                <c:pt idx="4520">
                  <c:v>282.14757189079103</c:v>
                </c:pt>
                <c:pt idx="4521">
                  <c:v>282.14741951506102</c:v>
                </c:pt>
                <c:pt idx="4522">
                  <c:v>282.14727039781002</c:v>
                </c:pt>
                <c:pt idx="4523">
                  <c:v>282.14712138635798</c:v>
                </c:pt>
                <c:pt idx="4524">
                  <c:v>282.14697718673199</c:v>
                </c:pt>
                <c:pt idx="4525">
                  <c:v>282.14684103532801</c:v>
                </c:pt>
                <c:pt idx="4526">
                  <c:v>282.14670663060599</c:v>
                </c:pt>
                <c:pt idx="4527">
                  <c:v>282.14656193695299</c:v>
                </c:pt>
                <c:pt idx="4528">
                  <c:v>282.14642042618499</c:v>
                </c:pt>
                <c:pt idx="4529">
                  <c:v>282.14627636718598</c:v>
                </c:pt>
                <c:pt idx="4530">
                  <c:v>282.14613482697598</c:v>
                </c:pt>
                <c:pt idx="4531">
                  <c:v>282.14599127432001</c:v>
                </c:pt>
                <c:pt idx="4532">
                  <c:v>282.14585440794502</c:v>
                </c:pt>
                <c:pt idx="4533">
                  <c:v>282.14571338289801</c:v>
                </c:pt>
                <c:pt idx="4534">
                  <c:v>282.14557638724602</c:v>
                </c:pt>
                <c:pt idx="4535">
                  <c:v>282.14543814202301</c:v>
                </c:pt>
                <c:pt idx="4536">
                  <c:v>282.14530396251001</c:v>
                </c:pt>
                <c:pt idx="4537">
                  <c:v>282.14516665784799</c:v>
                </c:pt>
                <c:pt idx="4538">
                  <c:v>282.145033870335</c:v>
                </c:pt>
                <c:pt idx="4539">
                  <c:v>282.144898458049</c:v>
                </c:pt>
                <c:pt idx="4540">
                  <c:v>282.14476690294202</c:v>
                </c:pt>
                <c:pt idx="4541">
                  <c:v>282.14463451743001</c:v>
                </c:pt>
                <c:pt idx="4542">
                  <c:v>282.14450800666998</c:v>
                </c:pt>
                <c:pt idx="4543">
                  <c:v>282.14437788559502</c:v>
                </c:pt>
                <c:pt idx="4544">
                  <c:v>282.14425451818801</c:v>
                </c:pt>
                <c:pt idx="4545">
                  <c:v>282.144127866568</c:v>
                </c:pt>
                <c:pt idx="4546">
                  <c:v>282.14400276266201</c:v>
                </c:pt>
                <c:pt idx="4547">
                  <c:v>282.14388058497298</c:v>
                </c:pt>
                <c:pt idx="4548">
                  <c:v>282.14375973234598</c:v>
                </c:pt>
                <c:pt idx="4549">
                  <c:v>282.14363615306002</c:v>
                </c:pt>
                <c:pt idx="4550">
                  <c:v>282.14352026423001</c:v>
                </c:pt>
                <c:pt idx="4551">
                  <c:v>282.14340241033102</c:v>
                </c:pt>
                <c:pt idx="4552">
                  <c:v>282.14329049373202</c:v>
                </c:pt>
                <c:pt idx="4553">
                  <c:v>282.14317899990101</c:v>
                </c:pt>
                <c:pt idx="4554">
                  <c:v>282.14306977584801</c:v>
                </c:pt>
                <c:pt idx="4555">
                  <c:v>282.14298599206302</c:v>
                </c:pt>
                <c:pt idx="4556">
                  <c:v>282.14287512469002</c:v>
                </c:pt>
                <c:pt idx="4557">
                  <c:v>282.14276347822101</c:v>
                </c:pt>
                <c:pt idx="4558">
                  <c:v>282.14265657687798</c:v>
                </c:pt>
                <c:pt idx="4559">
                  <c:v>282.14254323320802</c:v>
                </c:pt>
                <c:pt idx="4560">
                  <c:v>282.14243613198499</c:v>
                </c:pt>
                <c:pt idx="4561">
                  <c:v>282.14232482610203</c:v>
                </c:pt>
                <c:pt idx="4562">
                  <c:v>282.142216346623</c:v>
                </c:pt>
                <c:pt idx="4563">
                  <c:v>282.14210617164798</c:v>
                </c:pt>
                <c:pt idx="4564">
                  <c:v>282.14199822883103</c:v>
                </c:pt>
                <c:pt idx="4565">
                  <c:v>282.14188992379297</c:v>
                </c:pt>
                <c:pt idx="4566">
                  <c:v>282.14178019408399</c:v>
                </c:pt>
                <c:pt idx="4567">
                  <c:v>282.14167079228798</c:v>
                </c:pt>
                <c:pt idx="4568">
                  <c:v>282.141565626069</c:v>
                </c:pt>
                <c:pt idx="4569">
                  <c:v>282.14145917234703</c:v>
                </c:pt>
                <c:pt idx="4570">
                  <c:v>282.14135444397903</c:v>
                </c:pt>
                <c:pt idx="4571">
                  <c:v>282.141248438128</c:v>
                </c:pt>
                <c:pt idx="4572">
                  <c:v>282.14114563107501</c:v>
                </c:pt>
                <c:pt idx="4573">
                  <c:v>282.14104116624401</c:v>
                </c:pt>
                <c:pt idx="4574">
                  <c:v>282.14093926488698</c:v>
                </c:pt>
                <c:pt idx="4575">
                  <c:v>282.14083869556202</c:v>
                </c:pt>
                <c:pt idx="4576">
                  <c:v>282.14073883035297</c:v>
                </c:pt>
                <c:pt idx="4577">
                  <c:v>282.14063801112297</c:v>
                </c:pt>
                <c:pt idx="4578">
                  <c:v>282.14053965201401</c:v>
                </c:pt>
                <c:pt idx="4579">
                  <c:v>282.14044107831199</c:v>
                </c:pt>
                <c:pt idx="4580">
                  <c:v>282.14034600387902</c:v>
                </c:pt>
                <c:pt idx="4581">
                  <c:v>282.140249866033</c:v>
                </c:pt>
                <c:pt idx="4582">
                  <c:v>282.14015814746602</c:v>
                </c:pt>
                <c:pt idx="4583">
                  <c:v>282.14006312490699</c:v>
                </c:pt>
                <c:pt idx="4584">
                  <c:v>282.13996940638202</c:v>
                </c:pt>
                <c:pt idx="4585">
                  <c:v>282.13987919909698</c:v>
                </c:pt>
                <c:pt idx="4586">
                  <c:v>282.13979063875701</c:v>
                </c:pt>
                <c:pt idx="4587">
                  <c:v>282.13970244267301</c:v>
                </c:pt>
                <c:pt idx="4588">
                  <c:v>282.13961624804602</c:v>
                </c:pt>
                <c:pt idx="4589">
                  <c:v>282.13952863625798</c:v>
                </c:pt>
                <c:pt idx="4590">
                  <c:v>282.13944224148798</c:v>
                </c:pt>
                <c:pt idx="4591">
                  <c:v>282.13935425551</c:v>
                </c:pt>
                <c:pt idx="4592">
                  <c:v>282.139268579712</c:v>
                </c:pt>
                <c:pt idx="4593">
                  <c:v>282.13918124003601</c:v>
                </c:pt>
                <c:pt idx="4594">
                  <c:v>282.13909746420001</c:v>
                </c:pt>
                <c:pt idx="4595">
                  <c:v>282.13900940446899</c:v>
                </c:pt>
                <c:pt idx="4596">
                  <c:v>282.138929486677</c:v>
                </c:pt>
                <c:pt idx="4597">
                  <c:v>282.13884543959199</c:v>
                </c:pt>
                <c:pt idx="4598">
                  <c:v>282.138763551122</c:v>
                </c:pt>
                <c:pt idx="4599">
                  <c:v>282.13868422627002</c:v>
                </c:pt>
                <c:pt idx="4600">
                  <c:v>282.13860428860698</c:v>
                </c:pt>
                <c:pt idx="4601">
                  <c:v>282.13852643240699</c:v>
                </c:pt>
                <c:pt idx="4602">
                  <c:v>282.13844837638999</c:v>
                </c:pt>
                <c:pt idx="4603">
                  <c:v>282.13836986718599</c:v>
                </c:pt>
                <c:pt idx="4604">
                  <c:v>282.13829167372501</c:v>
                </c:pt>
                <c:pt idx="4605">
                  <c:v>282.13821261320902</c:v>
                </c:pt>
                <c:pt idx="4606">
                  <c:v>282.13813521958298</c:v>
                </c:pt>
                <c:pt idx="4607">
                  <c:v>282.13805567587798</c:v>
                </c:pt>
                <c:pt idx="4608">
                  <c:v>282.13797829837102</c:v>
                </c:pt>
                <c:pt idx="4609">
                  <c:v>282.137900009509</c:v>
                </c:pt>
                <c:pt idx="4610">
                  <c:v>282.13782478157498</c:v>
                </c:pt>
                <c:pt idx="4611">
                  <c:v>282.13774799788399</c:v>
                </c:pt>
                <c:pt idx="4612">
                  <c:v>282.13767225735</c:v>
                </c:pt>
                <c:pt idx="4613">
                  <c:v>282.13759496001802</c:v>
                </c:pt>
                <c:pt idx="4614">
                  <c:v>282.13752093604</c:v>
                </c:pt>
                <c:pt idx="4615">
                  <c:v>282.13744641747002</c:v>
                </c:pt>
                <c:pt idx="4616">
                  <c:v>282.13737741060902</c:v>
                </c:pt>
                <c:pt idx="4617">
                  <c:v>282.13730437965199</c:v>
                </c:pt>
                <c:pt idx="4618">
                  <c:v>282.13723610518002</c:v>
                </c:pt>
                <c:pt idx="4619">
                  <c:v>282.137166070511</c:v>
                </c:pt>
                <c:pt idx="4620">
                  <c:v>282.13709784702399</c:v>
                </c:pt>
                <c:pt idx="4621">
                  <c:v>282.13703075747998</c:v>
                </c:pt>
                <c:pt idx="4622">
                  <c:v>282.13696785815301</c:v>
                </c:pt>
                <c:pt idx="4623">
                  <c:v>282.13690270464099</c:v>
                </c:pt>
                <c:pt idx="4624">
                  <c:v>282.13685535053099</c:v>
                </c:pt>
                <c:pt idx="4625">
                  <c:v>282.136788527867</c:v>
                </c:pt>
                <c:pt idx="4626">
                  <c:v>282.13672575731698</c:v>
                </c:pt>
                <c:pt idx="4627">
                  <c:v>282.13665955874501</c:v>
                </c:pt>
                <c:pt idx="4628">
                  <c:v>282.13659451651</c:v>
                </c:pt>
                <c:pt idx="4629">
                  <c:v>282.136528889994</c:v>
                </c:pt>
                <c:pt idx="4630">
                  <c:v>282.13646526513998</c:v>
                </c:pt>
                <c:pt idx="4631">
                  <c:v>282.13640131889099</c:v>
                </c:pt>
                <c:pt idx="4632">
                  <c:v>282.13633791200601</c:v>
                </c:pt>
                <c:pt idx="4633">
                  <c:v>282.13627271772799</c:v>
                </c:pt>
                <c:pt idx="4634">
                  <c:v>282.13621015460501</c:v>
                </c:pt>
                <c:pt idx="4635">
                  <c:v>282.13614578564699</c:v>
                </c:pt>
                <c:pt idx="4636">
                  <c:v>282.13608627664502</c:v>
                </c:pt>
                <c:pt idx="4637">
                  <c:v>282.13602314546398</c:v>
                </c:pt>
                <c:pt idx="4638">
                  <c:v>282.135963416462</c:v>
                </c:pt>
                <c:pt idx="4639">
                  <c:v>282.13590132716502</c:v>
                </c:pt>
                <c:pt idx="4640">
                  <c:v>282.13583913655702</c:v>
                </c:pt>
                <c:pt idx="4641">
                  <c:v>282.13577702868002</c:v>
                </c:pt>
                <c:pt idx="4642">
                  <c:v>282.13571755661002</c:v>
                </c:pt>
                <c:pt idx="4643">
                  <c:v>282.13565413131801</c:v>
                </c:pt>
                <c:pt idx="4644">
                  <c:v>282.13559616951198</c:v>
                </c:pt>
                <c:pt idx="4645">
                  <c:v>282.13553570014</c:v>
                </c:pt>
                <c:pt idx="4646">
                  <c:v>282.13547441444501</c:v>
                </c:pt>
                <c:pt idx="4647">
                  <c:v>282.13541530132898</c:v>
                </c:pt>
                <c:pt idx="4648">
                  <c:v>282.13535423415101</c:v>
                </c:pt>
                <c:pt idx="4649">
                  <c:v>282.13529512234101</c:v>
                </c:pt>
                <c:pt idx="4650">
                  <c:v>282.13523505224703</c:v>
                </c:pt>
                <c:pt idx="4651">
                  <c:v>282.13517479855602</c:v>
                </c:pt>
                <c:pt idx="4652">
                  <c:v>282.13511801961801</c:v>
                </c:pt>
                <c:pt idx="4653">
                  <c:v>282.135058696871</c:v>
                </c:pt>
                <c:pt idx="4654">
                  <c:v>282.13500372177703</c:v>
                </c:pt>
                <c:pt idx="4655">
                  <c:v>282.13494697956702</c:v>
                </c:pt>
                <c:pt idx="4656">
                  <c:v>282.13489126338101</c:v>
                </c:pt>
                <c:pt idx="4657">
                  <c:v>282.13483602371701</c:v>
                </c:pt>
                <c:pt idx="4658">
                  <c:v>282.13478359421202</c:v>
                </c:pt>
                <c:pt idx="4659">
                  <c:v>282.13472937188698</c:v>
                </c:pt>
                <c:pt idx="4660">
                  <c:v>282.13467881986497</c:v>
                </c:pt>
                <c:pt idx="4661">
                  <c:v>282.13462495460999</c:v>
                </c:pt>
                <c:pt idx="4662">
                  <c:v>282.134574714081</c:v>
                </c:pt>
                <c:pt idx="4663">
                  <c:v>282.13452549821699</c:v>
                </c:pt>
                <c:pt idx="4664">
                  <c:v>282.13447847458798</c:v>
                </c:pt>
                <c:pt idx="4665">
                  <c:v>282.13443023444597</c:v>
                </c:pt>
                <c:pt idx="4666">
                  <c:v>282.134384900567</c:v>
                </c:pt>
                <c:pt idx="4667">
                  <c:v>282.134337052989</c:v>
                </c:pt>
                <c:pt idx="4668">
                  <c:v>282.13429179248999</c:v>
                </c:pt>
                <c:pt idx="4669">
                  <c:v>282.13424636026798</c:v>
                </c:pt>
                <c:pt idx="4670">
                  <c:v>282.13420308471501</c:v>
                </c:pt>
                <c:pt idx="4671">
                  <c:v>282.13415826355202</c:v>
                </c:pt>
                <c:pt idx="4672">
                  <c:v>282.13411468324603</c:v>
                </c:pt>
                <c:pt idx="4673">
                  <c:v>282.13407249326599</c:v>
                </c:pt>
                <c:pt idx="4674">
                  <c:v>282.134034205126</c:v>
                </c:pt>
                <c:pt idx="4675">
                  <c:v>282.13399138224003</c:v>
                </c:pt>
                <c:pt idx="4676">
                  <c:v>282.133950330929</c:v>
                </c:pt>
                <c:pt idx="4677">
                  <c:v>282.13391045757902</c:v>
                </c:pt>
                <c:pt idx="4678">
                  <c:v>282.13387342218999</c:v>
                </c:pt>
                <c:pt idx="4679">
                  <c:v>282.13383414249603</c:v>
                </c:pt>
                <c:pt idx="4680">
                  <c:v>282.133805792955</c:v>
                </c:pt>
                <c:pt idx="4681">
                  <c:v>282.133775454008</c:v>
                </c:pt>
                <c:pt idx="4682">
                  <c:v>282.13375223819702</c:v>
                </c:pt>
                <c:pt idx="4683">
                  <c:v>282.13373003189798</c:v>
                </c:pt>
                <c:pt idx="4684">
                  <c:v>282.133697970154</c:v>
                </c:pt>
                <c:pt idx="4685">
                  <c:v>282.133661494097</c:v>
                </c:pt>
                <c:pt idx="4686">
                  <c:v>282.13362582476799</c:v>
                </c:pt>
                <c:pt idx="4687">
                  <c:v>282.13358718999899</c:v>
                </c:pt>
                <c:pt idx="4688">
                  <c:v>282.13355263292101</c:v>
                </c:pt>
                <c:pt idx="4689">
                  <c:v>282.133516107491</c:v>
                </c:pt>
                <c:pt idx="4690">
                  <c:v>282.13348247054398</c:v>
                </c:pt>
                <c:pt idx="4691">
                  <c:v>282.13346047426302</c:v>
                </c:pt>
                <c:pt idx="4692">
                  <c:v>282.13342981844897</c:v>
                </c:pt>
                <c:pt idx="4693">
                  <c:v>282.13340660909</c:v>
                </c:pt>
                <c:pt idx="4694">
                  <c:v>282.13337457655899</c:v>
                </c:pt>
                <c:pt idx="4695">
                  <c:v>282.13333917832898</c:v>
                </c:pt>
                <c:pt idx="4696">
                  <c:v>282.13330480513002</c:v>
                </c:pt>
                <c:pt idx="4697">
                  <c:v>282.13327201844402</c:v>
                </c:pt>
                <c:pt idx="4698">
                  <c:v>282.13324119580301</c:v>
                </c:pt>
                <c:pt idx="4699">
                  <c:v>282.13322475467902</c:v>
                </c:pt>
                <c:pt idx="4700">
                  <c:v>282.133190500936</c:v>
                </c:pt>
                <c:pt idx="4701">
                  <c:v>282.13315799512299</c:v>
                </c:pt>
                <c:pt idx="4702">
                  <c:v>282.133128792082</c:v>
                </c:pt>
                <c:pt idx="4703">
                  <c:v>282.133097181442</c:v>
                </c:pt>
                <c:pt idx="4704">
                  <c:v>282.13307350205901</c:v>
                </c:pt>
                <c:pt idx="4705">
                  <c:v>282.13304088393198</c:v>
                </c:pt>
                <c:pt idx="4706">
                  <c:v>282.133010050358</c:v>
                </c:pt>
                <c:pt idx="4707">
                  <c:v>282.13297528990398</c:v>
                </c:pt>
                <c:pt idx="4708">
                  <c:v>282.132941514641</c:v>
                </c:pt>
                <c:pt idx="4709">
                  <c:v>282.132906623623</c:v>
                </c:pt>
                <c:pt idx="4710">
                  <c:v>282.13287164218599</c:v>
                </c:pt>
                <c:pt idx="4711">
                  <c:v>282.13283407144399</c:v>
                </c:pt>
                <c:pt idx="4712">
                  <c:v>282.13279813936998</c:v>
                </c:pt>
                <c:pt idx="4713">
                  <c:v>282.13275993055601</c:v>
                </c:pt>
                <c:pt idx="4714">
                  <c:v>282.13272428129898</c:v>
                </c:pt>
                <c:pt idx="4715">
                  <c:v>282.13268613029101</c:v>
                </c:pt>
                <c:pt idx="4716">
                  <c:v>282.132651534243</c:v>
                </c:pt>
                <c:pt idx="4717">
                  <c:v>282.13261581031401</c:v>
                </c:pt>
                <c:pt idx="4718">
                  <c:v>282.13258107136102</c:v>
                </c:pt>
                <c:pt idx="4719">
                  <c:v>282.13254321409499</c:v>
                </c:pt>
                <c:pt idx="4720">
                  <c:v>282.13250727596699</c:v>
                </c:pt>
                <c:pt idx="4721">
                  <c:v>282.132471081522</c:v>
                </c:pt>
                <c:pt idx="4722">
                  <c:v>282.13243868619799</c:v>
                </c:pt>
                <c:pt idx="4723">
                  <c:v>282.13240206501899</c:v>
                </c:pt>
                <c:pt idx="4724">
                  <c:v>282.13236801666301</c:v>
                </c:pt>
                <c:pt idx="4725">
                  <c:v>282.13233334014899</c:v>
                </c:pt>
                <c:pt idx="4726">
                  <c:v>282.13229707174798</c:v>
                </c:pt>
                <c:pt idx="4727">
                  <c:v>282.132258475664</c:v>
                </c:pt>
                <c:pt idx="4728">
                  <c:v>282.13222311613902</c:v>
                </c:pt>
                <c:pt idx="4729">
                  <c:v>282.13218708911103</c:v>
                </c:pt>
                <c:pt idx="4730">
                  <c:v>282.13215144836403</c:v>
                </c:pt>
                <c:pt idx="4731">
                  <c:v>282.13211492940297</c:v>
                </c:pt>
                <c:pt idx="4732">
                  <c:v>282.13208004637801</c:v>
                </c:pt>
                <c:pt idx="4733">
                  <c:v>282.13204330810203</c:v>
                </c:pt>
                <c:pt idx="4734">
                  <c:v>282.13201295354099</c:v>
                </c:pt>
                <c:pt idx="4735">
                  <c:v>282.13197933794697</c:v>
                </c:pt>
                <c:pt idx="4736">
                  <c:v>282.13194568648203</c:v>
                </c:pt>
                <c:pt idx="4737">
                  <c:v>282.13191122858399</c:v>
                </c:pt>
                <c:pt idx="4738">
                  <c:v>282.131879018939</c:v>
                </c:pt>
                <c:pt idx="4739">
                  <c:v>282.13184661665298</c:v>
                </c:pt>
                <c:pt idx="4740">
                  <c:v>282.13181604074401</c:v>
                </c:pt>
                <c:pt idx="4741">
                  <c:v>282.13178543598298</c:v>
                </c:pt>
                <c:pt idx="4742">
                  <c:v>282.13175532890602</c:v>
                </c:pt>
                <c:pt idx="4743">
                  <c:v>282.13172138504802</c:v>
                </c:pt>
                <c:pt idx="4744">
                  <c:v>282.13169209640699</c:v>
                </c:pt>
                <c:pt idx="4745">
                  <c:v>282.13166100218001</c:v>
                </c:pt>
                <c:pt idx="4746">
                  <c:v>282.13162831850798</c:v>
                </c:pt>
                <c:pt idx="4747">
                  <c:v>282.13159409449099</c:v>
                </c:pt>
                <c:pt idx="4748">
                  <c:v>282.13156135393501</c:v>
                </c:pt>
                <c:pt idx="4749">
                  <c:v>282.13152829528798</c:v>
                </c:pt>
                <c:pt idx="4750">
                  <c:v>282.13149756779001</c:v>
                </c:pt>
                <c:pt idx="4751">
                  <c:v>282.13146289596102</c:v>
                </c:pt>
                <c:pt idx="4752">
                  <c:v>282.131430840289</c:v>
                </c:pt>
                <c:pt idx="4753">
                  <c:v>282.13139628039499</c:v>
                </c:pt>
                <c:pt idx="4754">
                  <c:v>282.13136562941099</c:v>
                </c:pt>
                <c:pt idx="4755">
                  <c:v>282.13133165305698</c:v>
                </c:pt>
                <c:pt idx="4756">
                  <c:v>282.13130221018798</c:v>
                </c:pt>
                <c:pt idx="4757">
                  <c:v>282.13126806455301</c:v>
                </c:pt>
                <c:pt idx="4758">
                  <c:v>282.13123648397402</c:v>
                </c:pt>
                <c:pt idx="4759">
                  <c:v>282.13120181799002</c:v>
                </c:pt>
                <c:pt idx="4760">
                  <c:v>282.13116927517501</c:v>
                </c:pt>
                <c:pt idx="4761">
                  <c:v>282.13113557286198</c:v>
                </c:pt>
                <c:pt idx="4762">
                  <c:v>282.13111272931798</c:v>
                </c:pt>
                <c:pt idx="4763">
                  <c:v>282.13107871992901</c:v>
                </c:pt>
                <c:pt idx="4764">
                  <c:v>282.13104921637199</c:v>
                </c:pt>
                <c:pt idx="4765">
                  <c:v>282.13101935826103</c:v>
                </c:pt>
                <c:pt idx="4766">
                  <c:v>282.130989676686</c:v>
                </c:pt>
                <c:pt idx="4767">
                  <c:v>282.130960067422</c:v>
                </c:pt>
                <c:pt idx="4768">
                  <c:v>282.13093457150302</c:v>
                </c:pt>
                <c:pt idx="4769">
                  <c:v>282.13090348023098</c:v>
                </c:pt>
                <c:pt idx="4770">
                  <c:v>282.13087803167201</c:v>
                </c:pt>
                <c:pt idx="4771">
                  <c:v>282.13084702999998</c:v>
                </c:pt>
                <c:pt idx="4772">
                  <c:v>282.130824499651</c:v>
                </c:pt>
                <c:pt idx="4773">
                  <c:v>282.13079661072402</c:v>
                </c:pt>
                <c:pt idx="4774">
                  <c:v>282.13077290073699</c:v>
                </c:pt>
                <c:pt idx="4775">
                  <c:v>282.13074766774002</c:v>
                </c:pt>
                <c:pt idx="4776">
                  <c:v>282.13072302602598</c:v>
                </c:pt>
                <c:pt idx="4777">
                  <c:v>282.13069817142201</c:v>
                </c:pt>
                <c:pt idx="4778">
                  <c:v>282.13067709606099</c:v>
                </c:pt>
                <c:pt idx="4779">
                  <c:v>282.13065427239297</c:v>
                </c:pt>
                <c:pt idx="4780">
                  <c:v>282.13063605774602</c:v>
                </c:pt>
                <c:pt idx="4781">
                  <c:v>282.13061533073898</c:v>
                </c:pt>
                <c:pt idx="4782">
                  <c:v>282.13059484584301</c:v>
                </c:pt>
                <c:pt idx="4783">
                  <c:v>282.13057298933501</c:v>
                </c:pt>
                <c:pt idx="4784">
                  <c:v>282.13055306549199</c:v>
                </c:pt>
                <c:pt idx="4785">
                  <c:v>282.13053446433599</c:v>
                </c:pt>
                <c:pt idx="4786">
                  <c:v>282.13051336502002</c:v>
                </c:pt>
                <c:pt idx="4787">
                  <c:v>282.13049207818602</c:v>
                </c:pt>
                <c:pt idx="4788">
                  <c:v>282.13047594045599</c:v>
                </c:pt>
                <c:pt idx="4789">
                  <c:v>282.13045357310801</c:v>
                </c:pt>
                <c:pt idx="4790">
                  <c:v>282.130428324354</c:v>
                </c:pt>
                <c:pt idx="4791">
                  <c:v>282.13040348693602</c:v>
                </c:pt>
                <c:pt idx="4792">
                  <c:v>282.13037750846502</c:v>
                </c:pt>
                <c:pt idx="4793">
                  <c:v>282.130348815964</c:v>
                </c:pt>
                <c:pt idx="4794">
                  <c:v>282.130319474548</c:v>
                </c:pt>
                <c:pt idx="4795">
                  <c:v>282.13028964537301</c:v>
                </c:pt>
                <c:pt idx="4796">
                  <c:v>282.13026048330897</c:v>
                </c:pt>
                <c:pt idx="4797">
                  <c:v>282.13022895837099</c:v>
                </c:pt>
                <c:pt idx="4798">
                  <c:v>282.130199630486</c:v>
                </c:pt>
                <c:pt idx="4799">
                  <c:v>282.13016925574499</c:v>
                </c:pt>
                <c:pt idx="4800">
                  <c:v>282.13013964991598</c:v>
                </c:pt>
                <c:pt idx="4801">
                  <c:v>282.13011057851998</c:v>
                </c:pt>
                <c:pt idx="4802">
                  <c:v>282.130082494551</c:v>
                </c:pt>
                <c:pt idx="4803">
                  <c:v>282.13005365138901</c:v>
                </c:pt>
                <c:pt idx="4804">
                  <c:v>282.13002646124801</c:v>
                </c:pt>
                <c:pt idx="4805">
                  <c:v>282.13000102584601</c:v>
                </c:pt>
                <c:pt idx="4806">
                  <c:v>282.12997688910798</c:v>
                </c:pt>
                <c:pt idx="4807">
                  <c:v>282.12995225356002</c:v>
                </c:pt>
                <c:pt idx="4808">
                  <c:v>282.12993994916201</c:v>
                </c:pt>
                <c:pt idx="4809">
                  <c:v>282.12992353426603</c:v>
                </c:pt>
                <c:pt idx="4810">
                  <c:v>282.12990696066203</c:v>
                </c:pt>
                <c:pt idx="4811">
                  <c:v>282.12988983709897</c:v>
                </c:pt>
                <c:pt idx="4812">
                  <c:v>282.12986694856801</c:v>
                </c:pt>
                <c:pt idx="4813">
                  <c:v>282.12984186874399</c:v>
                </c:pt>
                <c:pt idx="4814">
                  <c:v>282.12981617163302</c:v>
                </c:pt>
                <c:pt idx="4815">
                  <c:v>282.129788388169</c:v>
                </c:pt>
                <c:pt idx="4816">
                  <c:v>282.12976101434901</c:v>
                </c:pt>
                <c:pt idx="4817">
                  <c:v>282.12973400236098</c:v>
                </c:pt>
                <c:pt idx="4818">
                  <c:v>282.12971063704498</c:v>
                </c:pt>
                <c:pt idx="4819">
                  <c:v>282.129688143583</c:v>
                </c:pt>
                <c:pt idx="4820">
                  <c:v>282.129666597403</c:v>
                </c:pt>
                <c:pt idx="4821">
                  <c:v>282.12964459675197</c:v>
                </c:pt>
                <c:pt idx="4822">
                  <c:v>282.12962539440599</c:v>
                </c:pt>
                <c:pt idx="4823">
                  <c:v>282.12960317640301</c:v>
                </c:pt>
                <c:pt idx="4824">
                  <c:v>282.12958463569902</c:v>
                </c:pt>
                <c:pt idx="4825">
                  <c:v>282.12955942447002</c:v>
                </c:pt>
                <c:pt idx="4826">
                  <c:v>282.129535396314</c:v>
                </c:pt>
                <c:pt idx="4827">
                  <c:v>282.12950912519102</c:v>
                </c:pt>
                <c:pt idx="4828">
                  <c:v>282.12948345574398</c:v>
                </c:pt>
                <c:pt idx="4829">
                  <c:v>282.12945475545399</c:v>
                </c:pt>
                <c:pt idx="4830">
                  <c:v>282.12942888072803</c:v>
                </c:pt>
                <c:pt idx="4831">
                  <c:v>282.12940816257401</c:v>
                </c:pt>
                <c:pt idx="4832">
                  <c:v>282.12938068186003</c:v>
                </c:pt>
                <c:pt idx="4833">
                  <c:v>282.12935309652403</c:v>
                </c:pt>
                <c:pt idx="4834">
                  <c:v>282.12932821155698</c:v>
                </c:pt>
                <c:pt idx="4835">
                  <c:v>282.12929818677799</c:v>
                </c:pt>
                <c:pt idx="4836">
                  <c:v>282.129272790176</c:v>
                </c:pt>
                <c:pt idx="4837">
                  <c:v>282.12924360730699</c:v>
                </c:pt>
                <c:pt idx="4838">
                  <c:v>282.129216880819</c:v>
                </c:pt>
                <c:pt idx="4839">
                  <c:v>282.12919160979601</c:v>
                </c:pt>
                <c:pt idx="4840">
                  <c:v>282.12916358550899</c:v>
                </c:pt>
                <c:pt idx="4841">
                  <c:v>282.12913423443001</c:v>
                </c:pt>
                <c:pt idx="4842">
                  <c:v>282.12910554727603</c:v>
                </c:pt>
                <c:pt idx="4843">
                  <c:v>282.129078119339</c:v>
                </c:pt>
                <c:pt idx="4844">
                  <c:v>282.12905127222899</c:v>
                </c:pt>
                <c:pt idx="4845">
                  <c:v>282.12902274808403</c:v>
                </c:pt>
                <c:pt idx="4846">
                  <c:v>282.12899736547803</c:v>
                </c:pt>
                <c:pt idx="4847">
                  <c:v>282.12896853878499</c:v>
                </c:pt>
                <c:pt idx="4848">
                  <c:v>282.12894324919699</c:v>
                </c:pt>
                <c:pt idx="4849">
                  <c:v>282.12891423619402</c:v>
                </c:pt>
                <c:pt idx="4850">
                  <c:v>282.128888847344</c:v>
                </c:pt>
                <c:pt idx="4851">
                  <c:v>282.128860114487</c:v>
                </c:pt>
                <c:pt idx="4852">
                  <c:v>282.12883455222402</c:v>
                </c:pt>
                <c:pt idx="4853">
                  <c:v>282.12880727764099</c:v>
                </c:pt>
                <c:pt idx="4854">
                  <c:v>282.12878250868903</c:v>
                </c:pt>
                <c:pt idx="4855">
                  <c:v>282.12875662728101</c:v>
                </c:pt>
                <c:pt idx="4856">
                  <c:v>282.12872996544201</c:v>
                </c:pt>
                <c:pt idx="4857">
                  <c:v>282.12870400587502</c:v>
                </c:pt>
                <c:pt idx="4858">
                  <c:v>282.128680360972</c:v>
                </c:pt>
                <c:pt idx="4859">
                  <c:v>282.12865322518297</c:v>
                </c:pt>
                <c:pt idx="4860">
                  <c:v>282.12862789723198</c:v>
                </c:pt>
                <c:pt idx="4861">
                  <c:v>282.128599642133</c:v>
                </c:pt>
                <c:pt idx="4862">
                  <c:v>282.12857390641301</c:v>
                </c:pt>
                <c:pt idx="4863">
                  <c:v>282.12854635478999</c:v>
                </c:pt>
                <c:pt idx="4864">
                  <c:v>282.12852122004603</c:v>
                </c:pt>
                <c:pt idx="4865">
                  <c:v>282.12849296587899</c:v>
                </c:pt>
                <c:pt idx="4866">
                  <c:v>282.128469333407</c:v>
                </c:pt>
                <c:pt idx="4867">
                  <c:v>282.12844243376799</c:v>
                </c:pt>
                <c:pt idx="4868">
                  <c:v>282.12841982070103</c:v>
                </c:pt>
                <c:pt idx="4869">
                  <c:v>282.12839268196598</c:v>
                </c:pt>
                <c:pt idx="4870">
                  <c:v>282.12837020108299</c:v>
                </c:pt>
                <c:pt idx="4871">
                  <c:v>282.12834462862099</c:v>
                </c:pt>
                <c:pt idx="4872">
                  <c:v>282.12832247282103</c:v>
                </c:pt>
                <c:pt idx="4873">
                  <c:v>282.12829757950601</c:v>
                </c:pt>
                <c:pt idx="4874">
                  <c:v>282.12827408477398</c:v>
                </c:pt>
                <c:pt idx="4875">
                  <c:v>282.12824868725897</c:v>
                </c:pt>
                <c:pt idx="4876">
                  <c:v>282.128226561286</c:v>
                </c:pt>
                <c:pt idx="4877">
                  <c:v>282.12820219070699</c:v>
                </c:pt>
                <c:pt idx="4878">
                  <c:v>282.12818090301101</c:v>
                </c:pt>
                <c:pt idx="4879">
                  <c:v>282.12815627603698</c:v>
                </c:pt>
                <c:pt idx="4880">
                  <c:v>282.12813378911397</c:v>
                </c:pt>
                <c:pt idx="4881">
                  <c:v>282.12810966977702</c:v>
                </c:pt>
                <c:pt idx="4882">
                  <c:v>282.12809015883403</c:v>
                </c:pt>
                <c:pt idx="4883">
                  <c:v>282.12806701745399</c:v>
                </c:pt>
                <c:pt idx="4884">
                  <c:v>282.128045955978</c:v>
                </c:pt>
                <c:pt idx="4885">
                  <c:v>282.12802675331801</c:v>
                </c:pt>
                <c:pt idx="4886">
                  <c:v>282.12800778637398</c:v>
                </c:pt>
                <c:pt idx="4887">
                  <c:v>282.12798624724599</c:v>
                </c:pt>
                <c:pt idx="4888">
                  <c:v>282.12797010119101</c:v>
                </c:pt>
                <c:pt idx="4889">
                  <c:v>282.12795572156801</c:v>
                </c:pt>
                <c:pt idx="4890">
                  <c:v>282.127947374283</c:v>
                </c:pt>
                <c:pt idx="4891">
                  <c:v>282.12794882133301</c:v>
                </c:pt>
                <c:pt idx="4892">
                  <c:v>282.12794185516901</c:v>
                </c:pt>
                <c:pt idx="4893">
                  <c:v>282.12794531255702</c:v>
                </c:pt>
                <c:pt idx="4894">
                  <c:v>282.12793954436199</c:v>
                </c:pt>
                <c:pt idx="4895">
                  <c:v>282.127937169831</c:v>
                </c:pt>
                <c:pt idx="4896">
                  <c:v>282.12793054013201</c:v>
                </c:pt>
                <c:pt idx="4897">
                  <c:v>282.12791455795002</c:v>
                </c:pt>
                <c:pt idx="4898">
                  <c:v>282.12790050061801</c:v>
                </c:pt>
                <c:pt idx="4899">
                  <c:v>282.12788131858701</c:v>
                </c:pt>
                <c:pt idx="4900">
                  <c:v>282.12786625550399</c:v>
                </c:pt>
                <c:pt idx="4901">
                  <c:v>282.12784328163298</c:v>
                </c:pt>
                <c:pt idx="4902">
                  <c:v>282.12782362685402</c:v>
                </c:pt>
                <c:pt idx="4903">
                  <c:v>282.127799282642</c:v>
                </c:pt>
                <c:pt idx="4904">
                  <c:v>282.12777641147801</c:v>
                </c:pt>
                <c:pt idx="4905">
                  <c:v>282.127750962032</c:v>
                </c:pt>
                <c:pt idx="4906">
                  <c:v>282.12772923035197</c:v>
                </c:pt>
                <c:pt idx="4907">
                  <c:v>282.12770367550797</c:v>
                </c:pt>
                <c:pt idx="4908">
                  <c:v>282.12768189175398</c:v>
                </c:pt>
                <c:pt idx="4909">
                  <c:v>282.12765577389303</c:v>
                </c:pt>
                <c:pt idx="4910">
                  <c:v>282.12763361391598</c:v>
                </c:pt>
                <c:pt idx="4911">
                  <c:v>282.12760972848201</c:v>
                </c:pt>
                <c:pt idx="4912">
                  <c:v>282.12758638873498</c:v>
                </c:pt>
                <c:pt idx="4913">
                  <c:v>282.12755924480001</c:v>
                </c:pt>
                <c:pt idx="4914">
                  <c:v>282.12753454453502</c:v>
                </c:pt>
                <c:pt idx="4915">
                  <c:v>282.12750894756402</c:v>
                </c:pt>
                <c:pt idx="4916">
                  <c:v>282.12748411605202</c:v>
                </c:pt>
                <c:pt idx="4917">
                  <c:v>282.12745857191101</c:v>
                </c:pt>
                <c:pt idx="4918">
                  <c:v>282.12743457806999</c:v>
                </c:pt>
                <c:pt idx="4919">
                  <c:v>282.12740809313499</c:v>
                </c:pt>
                <c:pt idx="4920">
                  <c:v>282.12738408552599</c:v>
                </c:pt>
                <c:pt idx="4921">
                  <c:v>282.12735791279999</c:v>
                </c:pt>
                <c:pt idx="4922">
                  <c:v>282.127334073577</c:v>
                </c:pt>
                <c:pt idx="4923">
                  <c:v>282.12730805469499</c:v>
                </c:pt>
                <c:pt idx="4924">
                  <c:v>282.12728509250798</c:v>
                </c:pt>
                <c:pt idx="4925">
                  <c:v>282.12725997660903</c:v>
                </c:pt>
                <c:pt idx="4926">
                  <c:v>282.12723568407</c:v>
                </c:pt>
                <c:pt idx="4927">
                  <c:v>282.12721197763699</c:v>
                </c:pt>
                <c:pt idx="4928">
                  <c:v>282.12718925150301</c:v>
                </c:pt>
                <c:pt idx="4929">
                  <c:v>282.12716349772001</c:v>
                </c:pt>
                <c:pt idx="4930">
                  <c:v>282.12714033702599</c:v>
                </c:pt>
                <c:pt idx="4931">
                  <c:v>282.12711746247498</c:v>
                </c:pt>
                <c:pt idx="4932">
                  <c:v>282.12709335080501</c:v>
                </c:pt>
                <c:pt idx="4933">
                  <c:v>282.12706918830401</c:v>
                </c:pt>
                <c:pt idx="4934">
                  <c:v>282.127047106107</c:v>
                </c:pt>
                <c:pt idx="4935">
                  <c:v>282.12702188839501</c:v>
                </c:pt>
                <c:pt idx="4936">
                  <c:v>282.12700089439898</c:v>
                </c:pt>
                <c:pt idx="4937">
                  <c:v>282.12697592128899</c:v>
                </c:pt>
                <c:pt idx="4938">
                  <c:v>282.12695492300099</c:v>
                </c:pt>
                <c:pt idx="4939">
                  <c:v>282.126932232716</c:v>
                </c:pt>
                <c:pt idx="4940">
                  <c:v>282.12690938537298</c:v>
                </c:pt>
                <c:pt idx="4941">
                  <c:v>282.12688605923103</c:v>
                </c:pt>
                <c:pt idx="4942">
                  <c:v>282.12686366894201</c:v>
                </c:pt>
                <c:pt idx="4943">
                  <c:v>282.12683909764598</c:v>
                </c:pt>
                <c:pt idx="4944">
                  <c:v>282.12681710440501</c:v>
                </c:pt>
                <c:pt idx="4945">
                  <c:v>282.12679296826201</c:v>
                </c:pt>
                <c:pt idx="4946">
                  <c:v>282.12677242637602</c:v>
                </c:pt>
                <c:pt idx="4947">
                  <c:v>282.12674695107501</c:v>
                </c:pt>
                <c:pt idx="4948">
                  <c:v>282.12672746773302</c:v>
                </c:pt>
                <c:pt idx="4949">
                  <c:v>282.126704221659</c:v>
                </c:pt>
                <c:pt idx="4950">
                  <c:v>282.12668193340397</c:v>
                </c:pt>
                <c:pt idx="4951">
                  <c:v>282.12665983810001</c:v>
                </c:pt>
                <c:pt idx="4952">
                  <c:v>282.12664059701802</c:v>
                </c:pt>
                <c:pt idx="4953">
                  <c:v>282.12661912667801</c:v>
                </c:pt>
                <c:pt idx="4954">
                  <c:v>282.12659770760598</c:v>
                </c:pt>
                <c:pt idx="4955">
                  <c:v>282.12657601423501</c:v>
                </c:pt>
                <c:pt idx="4956">
                  <c:v>282.12655623046902</c:v>
                </c:pt>
                <c:pt idx="4957">
                  <c:v>282.12653716657201</c:v>
                </c:pt>
                <c:pt idx="4958">
                  <c:v>282.12651355003902</c:v>
                </c:pt>
                <c:pt idx="4959">
                  <c:v>282.12649232634197</c:v>
                </c:pt>
                <c:pt idx="4960">
                  <c:v>282.12647253360001</c:v>
                </c:pt>
                <c:pt idx="4961">
                  <c:v>282.12644895374098</c:v>
                </c:pt>
                <c:pt idx="4962">
                  <c:v>282.12642806131498</c:v>
                </c:pt>
                <c:pt idx="4963">
                  <c:v>282.12640702167698</c:v>
                </c:pt>
                <c:pt idx="4964">
                  <c:v>282.126385320937</c:v>
                </c:pt>
                <c:pt idx="4965">
                  <c:v>282.12636197832501</c:v>
                </c:pt>
                <c:pt idx="4966">
                  <c:v>282.12634591821802</c:v>
                </c:pt>
                <c:pt idx="4967">
                  <c:v>282.12632199877999</c:v>
                </c:pt>
                <c:pt idx="4968">
                  <c:v>282.12630280307098</c:v>
                </c:pt>
                <c:pt idx="4969">
                  <c:v>282.12628684400801</c:v>
                </c:pt>
                <c:pt idx="4970">
                  <c:v>282.12626642506001</c:v>
                </c:pt>
                <c:pt idx="4971">
                  <c:v>282.12624385081602</c:v>
                </c:pt>
                <c:pt idx="4972">
                  <c:v>282.12622324849701</c:v>
                </c:pt>
                <c:pt idx="4973">
                  <c:v>282.126200524495</c:v>
                </c:pt>
                <c:pt idx="4974">
                  <c:v>282.12617930837501</c:v>
                </c:pt>
                <c:pt idx="4975">
                  <c:v>282.12615917529502</c:v>
                </c:pt>
                <c:pt idx="4976">
                  <c:v>282.12613996776201</c:v>
                </c:pt>
                <c:pt idx="4977">
                  <c:v>282.12611578640599</c:v>
                </c:pt>
                <c:pt idx="4978">
                  <c:v>282.12609793545101</c:v>
                </c:pt>
                <c:pt idx="4979">
                  <c:v>282.12607444248499</c:v>
                </c:pt>
                <c:pt idx="4980">
                  <c:v>282.12605457477201</c:v>
                </c:pt>
                <c:pt idx="4981">
                  <c:v>282.126031834093</c:v>
                </c:pt>
                <c:pt idx="4982">
                  <c:v>282.12601257983601</c:v>
                </c:pt>
                <c:pt idx="4983">
                  <c:v>282.125989153624</c:v>
                </c:pt>
                <c:pt idx="4984">
                  <c:v>282.12596804070103</c:v>
                </c:pt>
                <c:pt idx="4985">
                  <c:v>282.12594421484101</c:v>
                </c:pt>
                <c:pt idx="4986">
                  <c:v>282.12592189225302</c:v>
                </c:pt>
                <c:pt idx="4987">
                  <c:v>282.12589939445297</c:v>
                </c:pt>
                <c:pt idx="4988">
                  <c:v>282.12588015664801</c:v>
                </c:pt>
                <c:pt idx="4989">
                  <c:v>282.12586005859703</c:v>
                </c:pt>
                <c:pt idx="4990">
                  <c:v>282.12584193921998</c:v>
                </c:pt>
                <c:pt idx="4991">
                  <c:v>282.125819970691</c:v>
                </c:pt>
                <c:pt idx="4992">
                  <c:v>282.12580007070397</c:v>
                </c:pt>
                <c:pt idx="4993">
                  <c:v>282.12577758330502</c:v>
                </c:pt>
                <c:pt idx="4994">
                  <c:v>282.12575763784099</c:v>
                </c:pt>
                <c:pt idx="4995">
                  <c:v>282.12573948650402</c:v>
                </c:pt>
                <c:pt idx="4996">
                  <c:v>282.12571983965603</c:v>
                </c:pt>
                <c:pt idx="4997">
                  <c:v>282.12569809681099</c:v>
                </c:pt>
                <c:pt idx="4998">
                  <c:v>282.12567702134697</c:v>
                </c:pt>
                <c:pt idx="4999">
                  <c:v>282.12565285572498</c:v>
                </c:pt>
                <c:pt idx="5000">
                  <c:v>282.12563110884201</c:v>
                </c:pt>
                <c:pt idx="5001">
                  <c:v>282.12560590273802</c:v>
                </c:pt>
                <c:pt idx="5002">
                  <c:v>282.12558248139402</c:v>
                </c:pt>
                <c:pt idx="5003">
                  <c:v>282.12555778334797</c:v>
                </c:pt>
                <c:pt idx="5004">
                  <c:v>282.12553542363702</c:v>
                </c:pt>
                <c:pt idx="5005">
                  <c:v>282.12551086367898</c:v>
                </c:pt>
                <c:pt idx="5006">
                  <c:v>282.12548810974499</c:v>
                </c:pt>
                <c:pt idx="5007">
                  <c:v>282.12546306651001</c:v>
                </c:pt>
                <c:pt idx="5008">
                  <c:v>282.12543937613702</c:v>
                </c:pt>
                <c:pt idx="5009">
                  <c:v>282.12541614907502</c:v>
                </c:pt>
                <c:pt idx="5010">
                  <c:v>282.12539508268497</c:v>
                </c:pt>
                <c:pt idx="5011">
                  <c:v>282.12537020611501</c:v>
                </c:pt>
                <c:pt idx="5012">
                  <c:v>282.12534850791297</c:v>
                </c:pt>
                <c:pt idx="5013">
                  <c:v>282.125327577794</c:v>
                </c:pt>
                <c:pt idx="5014">
                  <c:v>282.12530656071101</c:v>
                </c:pt>
                <c:pt idx="5015">
                  <c:v>282.12528404487801</c:v>
                </c:pt>
                <c:pt idx="5016">
                  <c:v>282.12526560991398</c:v>
                </c:pt>
                <c:pt idx="5017">
                  <c:v>282.12524530461798</c:v>
                </c:pt>
                <c:pt idx="5018">
                  <c:v>282.12522685868697</c:v>
                </c:pt>
                <c:pt idx="5019">
                  <c:v>282.12520562196897</c:v>
                </c:pt>
                <c:pt idx="5020">
                  <c:v>282.125186720736</c:v>
                </c:pt>
                <c:pt idx="5021">
                  <c:v>282.12516714412197</c:v>
                </c:pt>
                <c:pt idx="5022">
                  <c:v>282.12514872991801</c:v>
                </c:pt>
                <c:pt idx="5023">
                  <c:v>282.12512744681197</c:v>
                </c:pt>
                <c:pt idx="5024">
                  <c:v>282.12510826385198</c:v>
                </c:pt>
                <c:pt idx="5025">
                  <c:v>282.12508579873997</c:v>
                </c:pt>
                <c:pt idx="5026">
                  <c:v>282.12506493804102</c:v>
                </c:pt>
                <c:pt idx="5027">
                  <c:v>282.12504151895899</c:v>
                </c:pt>
                <c:pt idx="5028">
                  <c:v>282.12501981708101</c:v>
                </c:pt>
                <c:pt idx="5029">
                  <c:v>282.12499507522699</c:v>
                </c:pt>
                <c:pt idx="5030">
                  <c:v>282.12497506431401</c:v>
                </c:pt>
                <c:pt idx="5031">
                  <c:v>282.12495118499601</c:v>
                </c:pt>
                <c:pt idx="5032">
                  <c:v>282.12493037259298</c:v>
                </c:pt>
                <c:pt idx="5033">
                  <c:v>282.12490674322203</c:v>
                </c:pt>
                <c:pt idx="5034">
                  <c:v>282.12488519114203</c:v>
                </c:pt>
                <c:pt idx="5035">
                  <c:v>282.12486336117502</c:v>
                </c:pt>
                <c:pt idx="5036">
                  <c:v>282.12484254018801</c:v>
                </c:pt>
                <c:pt idx="5037">
                  <c:v>282.12482024282701</c:v>
                </c:pt>
                <c:pt idx="5038">
                  <c:v>282.12480347448599</c:v>
                </c:pt>
                <c:pt idx="5039">
                  <c:v>282.12477930737998</c:v>
                </c:pt>
                <c:pt idx="5040">
                  <c:v>282.124758560808</c:v>
                </c:pt>
                <c:pt idx="5041">
                  <c:v>282.124738991801</c:v>
                </c:pt>
                <c:pt idx="5042">
                  <c:v>282.12472136355399</c:v>
                </c:pt>
                <c:pt idx="5043">
                  <c:v>282.12470249792199</c:v>
                </c:pt>
                <c:pt idx="5044">
                  <c:v>282.12468595967903</c:v>
                </c:pt>
                <c:pt idx="5045">
                  <c:v>282.12466689881097</c:v>
                </c:pt>
                <c:pt idx="5046">
                  <c:v>282.12465395597798</c:v>
                </c:pt>
                <c:pt idx="5047">
                  <c:v>282.12463709596199</c:v>
                </c:pt>
                <c:pt idx="5048">
                  <c:v>282.12462360252999</c:v>
                </c:pt>
                <c:pt idx="5049">
                  <c:v>282.12460669897001</c:v>
                </c:pt>
                <c:pt idx="5050">
                  <c:v>282.124590620959</c:v>
                </c:pt>
                <c:pt idx="5051">
                  <c:v>282.12457459510802</c:v>
                </c:pt>
                <c:pt idx="5052">
                  <c:v>282.12456066857698</c:v>
                </c:pt>
                <c:pt idx="5053">
                  <c:v>282.12454484752197</c:v>
                </c:pt>
                <c:pt idx="5054">
                  <c:v>282.12453124586301</c:v>
                </c:pt>
                <c:pt idx="5055">
                  <c:v>282.12451682919402</c:v>
                </c:pt>
                <c:pt idx="5056">
                  <c:v>282.12450222720003</c:v>
                </c:pt>
                <c:pt idx="5057">
                  <c:v>282.12448593533298</c:v>
                </c:pt>
                <c:pt idx="5058">
                  <c:v>282.12447278560501</c:v>
                </c:pt>
                <c:pt idx="5059">
                  <c:v>282.124455835422</c:v>
                </c:pt>
                <c:pt idx="5060">
                  <c:v>282.12443914862303</c:v>
                </c:pt>
                <c:pt idx="5061">
                  <c:v>282.124422580984</c:v>
                </c:pt>
                <c:pt idx="5062">
                  <c:v>282.12440884392998</c:v>
                </c:pt>
                <c:pt idx="5063">
                  <c:v>282.12439049509697</c:v>
                </c:pt>
                <c:pt idx="5064">
                  <c:v>282.12437519411998</c:v>
                </c:pt>
                <c:pt idx="5065">
                  <c:v>282.12435782278101</c:v>
                </c:pt>
                <c:pt idx="5066">
                  <c:v>282.12434467710602</c:v>
                </c:pt>
                <c:pt idx="5067">
                  <c:v>282.12432936585799</c:v>
                </c:pt>
                <c:pt idx="5068">
                  <c:v>282.12431805162998</c:v>
                </c:pt>
                <c:pt idx="5069">
                  <c:v>282.12430219733</c:v>
                </c:pt>
                <c:pt idx="5070">
                  <c:v>282.12428719488599</c:v>
                </c:pt>
                <c:pt idx="5071">
                  <c:v>282.12427418315502</c:v>
                </c:pt>
                <c:pt idx="5072">
                  <c:v>282.12426915016698</c:v>
                </c:pt>
                <c:pt idx="5073">
                  <c:v>282.12427213207502</c:v>
                </c:pt>
                <c:pt idx="5074">
                  <c:v>282.12425914378201</c:v>
                </c:pt>
                <c:pt idx="5075">
                  <c:v>282.12424875774298</c:v>
                </c:pt>
                <c:pt idx="5076">
                  <c:v>282.12423420397897</c:v>
                </c:pt>
                <c:pt idx="5077">
                  <c:v>282.12421538393801</c:v>
                </c:pt>
                <c:pt idx="5078">
                  <c:v>282.12419933908001</c:v>
                </c:pt>
                <c:pt idx="5079">
                  <c:v>282.12417695175998</c:v>
                </c:pt>
                <c:pt idx="5080">
                  <c:v>282.12415784460097</c:v>
                </c:pt>
                <c:pt idx="5081">
                  <c:v>282.12413509492501</c:v>
                </c:pt>
                <c:pt idx="5082">
                  <c:v>282.12411632736502</c:v>
                </c:pt>
                <c:pt idx="5083">
                  <c:v>282.12409783509702</c:v>
                </c:pt>
                <c:pt idx="5084">
                  <c:v>282.12407837599102</c:v>
                </c:pt>
                <c:pt idx="5085">
                  <c:v>282.12405973739197</c:v>
                </c:pt>
                <c:pt idx="5086">
                  <c:v>282.12404236524799</c:v>
                </c:pt>
                <c:pt idx="5087">
                  <c:v>282.12402428891801</c:v>
                </c:pt>
                <c:pt idx="5088">
                  <c:v>282.12400745858997</c:v>
                </c:pt>
                <c:pt idx="5089">
                  <c:v>282.12398696565202</c:v>
                </c:pt>
                <c:pt idx="5090">
                  <c:v>282.12396918626899</c:v>
                </c:pt>
                <c:pt idx="5091">
                  <c:v>282.123948078708</c:v>
                </c:pt>
                <c:pt idx="5092">
                  <c:v>282.12393046934</c:v>
                </c:pt>
                <c:pt idx="5093">
                  <c:v>282.12390904570401</c:v>
                </c:pt>
                <c:pt idx="5094">
                  <c:v>282.12389155417497</c:v>
                </c:pt>
                <c:pt idx="5095">
                  <c:v>282.12387327433902</c:v>
                </c:pt>
                <c:pt idx="5096">
                  <c:v>282.12385658257398</c:v>
                </c:pt>
                <c:pt idx="5097">
                  <c:v>282.123837407005</c:v>
                </c:pt>
                <c:pt idx="5098">
                  <c:v>282.12382154729403</c:v>
                </c:pt>
                <c:pt idx="5099">
                  <c:v>282.123805514293</c:v>
                </c:pt>
                <c:pt idx="5100">
                  <c:v>282.12379155421797</c:v>
                </c:pt>
                <c:pt idx="5101">
                  <c:v>282.12377851778001</c:v>
                </c:pt>
                <c:pt idx="5102">
                  <c:v>282.12376586638698</c:v>
                </c:pt>
                <c:pt idx="5103">
                  <c:v>282.12375031239401</c:v>
                </c:pt>
                <c:pt idx="5104">
                  <c:v>282.12373493212601</c:v>
                </c:pt>
                <c:pt idx="5105">
                  <c:v>282.12371750724299</c:v>
                </c:pt>
                <c:pt idx="5106">
                  <c:v>282.12370518095798</c:v>
                </c:pt>
                <c:pt idx="5107">
                  <c:v>282.12370319203097</c:v>
                </c:pt>
                <c:pt idx="5108">
                  <c:v>282.12369396347202</c:v>
                </c:pt>
                <c:pt idx="5109">
                  <c:v>282.123682163946</c:v>
                </c:pt>
                <c:pt idx="5110">
                  <c:v>282.12367574483397</c:v>
                </c:pt>
                <c:pt idx="5111">
                  <c:v>282.12365752028899</c:v>
                </c:pt>
                <c:pt idx="5112">
                  <c:v>282.123645180849</c:v>
                </c:pt>
                <c:pt idx="5113">
                  <c:v>282.123628625295</c:v>
                </c:pt>
                <c:pt idx="5114">
                  <c:v>282.12361349759902</c:v>
                </c:pt>
                <c:pt idx="5115">
                  <c:v>282.12359674324102</c:v>
                </c:pt>
                <c:pt idx="5116">
                  <c:v>282.123581469952</c:v>
                </c:pt>
                <c:pt idx="5117">
                  <c:v>282.12356522442701</c:v>
                </c:pt>
                <c:pt idx="5118">
                  <c:v>282.123551435129</c:v>
                </c:pt>
                <c:pt idx="5119">
                  <c:v>282.12353753312902</c:v>
                </c:pt>
                <c:pt idx="5120">
                  <c:v>282.123526229199</c:v>
                </c:pt>
                <c:pt idx="5121">
                  <c:v>282.123511506608</c:v>
                </c:pt>
                <c:pt idx="5122">
                  <c:v>282.12350022424903</c:v>
                </c:pt>
                <c:pt idx="5123">
                  <c:v>282.12348535023102</c:v>
                </c:pt>
                <c:pt idx="5124">
                  <c:v>282.12347395976298</c:v>
                </c:pt>
                <c:pt idx="5125">
                  <c:v>282.12346308871702</c:v>
                </c:pt>
                <c:pt idx="5126">
                  <c:v>282.12345628522399</c:v>
                </c:pt>
                <c:pt idx="5127">
                  <c:v>282.12344898178299</c:v>
                </c:pt>
                <c:pt idx="5128">
                  <c:v>282.123443257958</c:v>
                </c:pt>
                <c:pt idx="5129">
                  <c:v>282.12343168260003</c:v>
                </c:pt>
                <c:pt idx="5130">
                  <c:v>282.123423287344</c:v>
                </c:pt>
                <c:pt idx="5131">
                  <c:v>282.12340938134002</c:v>
                </c:pt>
                <c:pt idx="5132">
                  <c:v>282.12339720230199</c:v>
                </c:pt>
                <c:pt idx="5133">
                  <c:v>282.12338377906298</c:v>
                </c:pt>
                <c:pt idx="5134">
                  <c:v>282.123371611268</c:v>
                </c:pt>
                <c:pt idx="5135">
                  <c:v>282.123355114822</c:v>
                </c:pt>
                <c:pt idx="5136">
                  <c:v>282.12334001618598</c:v>
                </c:pt>
                <c:pt idx="5137">
                  <c:v>282.12332486095102</c:v>
                </c:pt>
                <c:pt idx="5138">
                  <c:v>282.12331133057302</c:v>
                </c:pt>
                <c:pt idx="5139">
                  <c:v>282.12329358779499</c:v>
                </c:pt>
                <c:pt idx="5140">
                  <c:v>282.123282263043</c:v>
                </c:pt>
                <c:pt idx="5141">
                  <c:v>282.12326376356998</c:v>
                </c:pt>
                <c:pt idx="5142">
                  <c:v>282.12324830462302</c:v>
                </c:pt>
                <c:pt idx="5143">
                  <c:v>282.12323057798301</c:v>
                </c:pt>
                <c:pt idx="5144">
                  <c:v>282.12321451289301</c:v>
                </c:pt>
                <c:pt idx="5145">
                  <c:v>282.12319775957201</c:v>
                </c:pt>
                <c:pt idx="5146">
                  <c:v>282.12318219456199</c:v>
                </c:pt>
                <c:pt idx="5147">
                  <c:v>282.123165668502</c:v>
                </c:pt>
                <c:pt idx="5148">
                  <c:v>282.12315115620498</c:v>
                </c:pt>
                <c:pt idx="5149">
                  <c:v>282.123136025316</c:v>
                </c:pt>
                <c:pt idx="5150">
                  <c:v>282.12312001319401</c:v>
                </c:pt>
                <c:pt idx="5151">
                  <c:v>282.12310360107898</c:v>
                </c:pt>
                <c:pt idx="5152">
                  <c:v>282.12308709647499</c:v>
                </c:pt>
                <c:pt idx="5153">
                  <c:v>282.12306937902798</c:v>
                </c:pt>
                <c:pt idx="5154">
                  <c:v>282.12305388405002</c:v>
                </c:pt>
                <c:pt idx="5155">
                  <c:v>282.12303629265801</c:v>
                </c:pt>
                <c:pt idx="5156">
                  <c:v>282.12302170044597</c:v>
                </c:pt>
                <c:pt idx="5157">
                  <c:v>282.12300548115297</c:v>
                </c:pt>
                <c:pt idx="5158">
                  <c:v>282.12299204983498</c:v>
                </c:pt>
                <c:pt idx="5159">
                  <c:v>282.12297556710399</c:v>
                </c:pt>
                <c:pt idx="5160">
                  <c:v>282.12296057627498</c:v>
                </c:pt>
                <c:pt idx="5161">
                  <c:v>282.12294386370598</c:v>
                </c:pt>
                <c:pt idx="5162">
                  <c:v>282.122930292327</c:v>
                </c:pt>
                <c:pt idx="5163">
                  <c:v>282.12291612851902</c:v>
                </c:pt>
                <c:pt idx="5164">
                  <c:v>282.12290441417503</c:v>
                </c:pt>
                <c:pt idx="5165">
                  <c:v>282.122890788978</c:v>
                </c:pt>
                <c:pt idx="5166">
                  <c:v>282.122879653192</c:v>
                </c:pt>
                <c:pt idx="5167">
                  <c:v>282.12286634542602</c:v>
                </c:pt>
                <c:pt idx="5168">
                  <c:v>282.12285472150199</c:v>
                </c:pt>
                <c:pt idx="5169">
                  <c:v>282.12284059422097</c:v>
                </c:pt>
                <c:pt idx="5170">
                  <c:v>282.12282955650301</c:v>
                </c:pt>
                <c:pt idx="5171">
                  <c:v>282.12281471684202</c:v>
                </c:pt>
                <c:pt idx="5172">
                  <c:v>282.12280210540501</c:v>
                </c:pt>
                <c:pt idx="5173">
                  <c:v>282.12278647358801</c:v>
                </c:pt>
                <c:pt idx="5174">
                  <c:v>282.12277646359001</c:v>
                </c:pt>
                <c:pt idx="5175">
                  <c:v>282.12276597377502</c:v>
                </c:pt>
                <c:pt idx="5176">
                  <c:v>282.12275886600202</c:v>
                </c:pt>
                <c:pt idx="5177">
                  <c:v>282.12274260042199</c:v>
                </c:pt>
                <c:pt idx="5178">
                  <c:v>282.12272903815</c:v>
                </c:pt>
                <c:pt idx="5179">
                  <c:v>282.12271483654501</c:v>
                </c:pt>
                <c:pt idx="5180">
                  <c:v>282.12270450516701</c:v>
                </c:pt>
                <c:pt idx="5181">
                  <c:v>282.12269091373798</c:v>
                </c:pt>
                <c:pt idx="5182">
                  <c:v>282.12267992997801</c:v>
                </c:pt>
                <c:pt idx="5183">
                  <c:v>282.12266747554901</c:v>
                </c:pt>
                <c:pt idx="5184">
                  <c:v>282.122655513864</c:v>
                </c:pt>
                <c:pt idx="5185">
                  <c:v>282.12264481967702</c:v>
                </c:pt>
                <c:pt idx="5186">
                  <c:v>282.12263797533802</c:v>
                </c:pt>
                <c:pt idx="5187">
                  <c:v>282.12263102916501</c:v>
                </c:pt>
                <c:pt idx="5188">
                  <c:v>282.12262419875202</c:v>
                </c:pt>
                <c:pt idx="5189">
                  <c:v>282.12261609431602</c:v>
                </c:pt>
                <c:pt idx="5190">
                  <c:v>282.12261080167798</c:v>
                </c:pt>
                <c:pt idx="5191">
                  <c:v>282.12259953033498</c:v>
                </c:pt>
                <c:pt idx="5192">
                  <c:v>282.122586656777</c:v>
                </c:pt>
                <c:pt idx="5193">
                  <c:v>282.12257264073997</c:v>
                </c:pt>
                <c:pt idx="5194">
                  <c:v>282.122561800249</c:v>
                </c:pt>
                <c:pt idx="5195">
                  <c:v>282.12254808117302</c:v>
                </c:pt>
                <c:pt idx="5196">
                  <c:v>282.12253656847503</c:v>
                </c:pt>
                <c:pt idx="5197">
                  <c:v>282.12252363543899</c:v>
                </c:pt>
                <c:pt idx="5198">
                  <c:v>282.122511166116</c:v>
                </c:pt>
                <c:pt idx="5199">
                  <c:v>282.12249645414801</c:v>
                </c:pt>
                <c:pt idx="5200">
                  <c:v>282.12248393695103</c:v>
                </c:pt>
                <c:pt idx="5201">
                  <c:v>282.122472552327</c:v>
                </c:pt>
                <c:pt idx="5202">
                  <c:v>282.12245931387599</c:v>
                </c:pt>
                <c:pt idx="5203">
                  <c:v>282.12244913078399</c:v>
                </c:pt>
                <c:pt idx="5204">
                  <c:v>282.12244084055101</c:v>
                </c:pt>
                <c:pt idx="5205">
                  <c:v>282.12243140532598</c:v>
                </c:pt>
                <c:pt idx="5206">
                  <c:v>282.122422308068</c:v>
                </c:pt>
                <c:pt idx="5207">
                  <c:v>282.12240812185098</c:v>
                </c:pt>
                <c:pt idx="5208">
                  <c:v>282.12239538554002</c:v>
                </c:pt>
                <c:pt idx="5209">
                  <c:v>282.122381561547</c:v>
                </c:pt>
                <c:pt idx="5210">
                  <c:v>282.12236977965102</c:v>
                </c:pt>
                <c:pt idx="5211">
                  <c:v>282.12235644056</c:v>
                </c:pt>
                <c:pt idx="5212">
                  <c:v>282.122347625092</c:v>
                </c:pt>
                <c:pt idx="5213">
                  <c:v>282.12233536424998</c:v>
                </c:pt>
                <c:pt idx="5214">
                  <c:v>282.12232253094402</c:v>
                </c:pt>
                <c:pt idx="5215">
                  <c:v>282.12230951986601</c:v>
                </c:pt>
                <c:pt idx="5216">
                  <c:v>282.12229827805203</c:v>
                </c:pt>
                <c:pt idx="5217">
                  <c:v>282.12228244493701</c:v>
                </c:pt>
                <c:pt idx="5218">
                  <c:v>282.12227097872898</c:v>
                </c:pt>
                <c:pt idx="5219">
                  <c:v>282.12225644839702</c:v>
                </c:pt>
                <c:pt idx="5220">
                  <c:v>282.12224354365901</c:v>
                </c:pt>
                <c:pt idx="5221">
                  <c:v>282.12222919323199</c:v>
                </c:pt>
                <c:pt idx="5222">
                  <c:v>282.12221472135502</c:v>
                </c:pt>
                <c:pt idx="5223">
                  <c:v>282.12220010214702</c:v>
                </c:pt>
                <c:pt idx="5224">
                  <c:v>282.12218417445803</c:v>
                </c:pt>
                <c:pt idx="5225">
                  <c:v>282.12216499010799</c:v>
                </c:pt>
                <c:pt idx="5226">
                  <c:v>282.12214999396002</c:v>
                </c:pt>
                <c:pt idx="5227">
                  <c:v>282.12213409031199</c:v>
                </c:pt>
                <c:pt idx="5228">
                  <c:v>282.12212109124198</c:v>
                </c:pt>
                <c:pt idx="5229">
                  <c:v>282.12210389558498</c:v>
                </c:pt>
                <c:pt idx="5230">
                  <c:v>282.12208871559801</c:v>
                </c:pt>
                <c:pt idx="5231">
                  <c:v>282.12207280613302</c:v>
                </c:pt>
                <c:pt idx="5232">
                  <c:v>282.12205957352103</c:v>
                </c:pt>
                <c:pt idx="5233">
                  <c:v>282.12204391803698</c:v>
                </c:pt>
                <c:pt idx="5234">
                  <c:v>282.12203062873903</c:v>
                </c:pt>
                <c:pt idx="5235">
                  <c:v>282.12201594817498</c:v>
                </c:pt>
                <c:pt idx="5236">
                  <c:v>282.12200594140899</c:v>
                </c:pt>
                <c:pt idx="5237">
                  <c:v>282.12199299386901</c:v>
                </c:pt>
                <c:pt idx="5238">
                  <c:v>282.121983906325</c:v>
                </c:pt>
                <c:pt idx="5239">
                  <c:v>282.12197023650202</c:v>
                </c:pt>
                <c:pt idx="5240">
                  <c:v>282.12195860336902</c:v>
                </c:pt>
                <c:pt idx="5241">
                  <c:v>282.121947001102</c:v>
                </c:pt>
                <c:pt idx="5242">
                  <c:v>282.12193383729903</c:v>
                </c:pt>
                <c:pt idx="5243">
                  <c:v>282.12192056873602</c:v>
                </c:pt>
                <c:pt idx="5244">
                  <c:v>282.12191166910497</c:v>
                </c:pt>
                <c:pt idx="5245">
                  <c:v>282.12190285074502</c:v>
                </c:pt>
                <c:pt idx="5246">
                  <c:v>282.12189094050802</c:v>
                </c:pt>
                <c:pt idx="5247">
                  <c:v>282.121879419023</c:v>
                </c:pt>
                <c:pt idx="5248">
                  <c:v>282.12186772342898</c:v>
                </c:pt>
                <c:pt idx="5249">
                  <c:v>282.12185211446302</c:v>
                </c:pt>
                <c:pt idx="5250">
                  <c:v>282.12183811256102</c:v>
                </c:pt>
                <c:pt idx="5251">
                  <c:v>282.12182190079102</c:v>
                </c:pt>
                <c:pt idx="5252">
                  <c:v>282.12180705024599</c:v>
                </c:pt>
                <c:pt idx="5253">
                  <c:v>282.12179046750902</c:v>
                </c:pt>
                <c:pt idx="5254">
                  <c:v>282.121772680871</c:v>
                </c:pt>
                <c:pt idx="5255">
                  <c:v>282.12175547829901</c:v>
                </c:pt>
                <c:pt idx="5256">
                  <c:v>282.12174084976903</c:v>
                </c:pt>
                <c:pt idx="5257">
                  <c:v>282.12172093605199</c:v>
                </c:pt>
                <c:pt idx="5258">
                  <c:v>282.12170343932797</c:v>
                </c:pt>
                <c:pt idx="5259">
                  <c:v>282.12168367621001</c:v>
                </c:pt>
                <c:pt idx="5260">
                  <c:v>282.12166777075402</c:v>
                </c:pt>
                <c:pt idx="5261">
                  <c:v>282.12164753645902</c:v>
                </c:pt>
                <c:pt idx="5262">
                  <c:v>282.121630797536</c:v>
                </c:pt>
                <c:pt idx="5263">
                  <c:v>282.12161076004003</c:v>
                </c:pt>
                <c:pt idx="5264">
                  <c:v>282.12159317520099</c:v>
                </c:pt>
                <c:pt idx="5265">
                  <c:v>282.12157265483199</c:v>
                </c:pt>
                <c:pt idx="5266">
                  <c:v>282.12155535680898</c:v>
                </c:pt>
                <c:pt idx="5267">
                  <c:v>282.121535005444</c:v>
                </c:pt>
                <c:pt idx="5268">
                  <c:v>282.12151800689099</c:v>
                </c:pt>
                <c:pt idx="5269">
                  <c:v>282.12149981845602</c:v>
                </c:pt>
                <c:pt idx="5270">
                  <c:v>282.12148055520498</c:v>
                </c:pt>
                <c:pt idx="5271">
                  <c:v>282.12146076293999</c:v>
                </c:pt>
                <c:pt idx="5272">
                  <c:v>282.12144577855599</c:v>
                </c:pt>
                <c:pt idx="5273">
                  <c:v>282.12142547329</c:v>
                </c:pt>
                <c:pt idx="5274">
                  <c:v>282.12140988582502</c:v>
                </c:pt>
                <c:pt idx="5275">
                  <c:v>282.121392580117</c:v>
                </c:pt>
                <c:pt idx="5276">
                  <c:v>282.12137801745399</c:v>
                </c:pt>
                <c:pt idx="5277">
                  <c:v>282.12136159116102</c:v>
                </c:pt>
                <c:pt idx="5278">
                  <c:v>282.121347472156</c:v>
                </c:pt>
                <c:pt idx="5279">
                  <c:v>282.12133100997897</c:v>
                </c:pt>
                <c:pt idx="5280">
                  <c:v>282.12131825332801</c:v>
                </c:pt>
                <c:pt idx="5281">
                  <c:v>282.12131064278901</c:v>
                </c:pt>
                <c:pt idx="5282">
                  <c:v>282.12130636961001</c:v>
                </c:pt>
                <c:pt idx="5283">
                  <c:v>282.12129936458598</c:v>
                </c:pt>
                <c:pt idx="5284">
                  <c:v>282.12128957569098</c:v>
                </c:pt>
                <c:pt idx="5285">
                  <c:v>282.12128171630002</c:v>
                </c:pt>
                <c:pt idx="5286">
                  <c:v>282.12126965909999</c:v>
                </c:pt>
                <c:pt idx="5287">
                  <c:v>282.12125453181</c:v>
                </c:pt>
                <c:pt idx="5288">
                  <c:v>282.12124262264001</c:v>
                </c:pt>
                <c:pt idx="5289">
                  <c:v>282.12122820036097</c:v>
                </c:pt>
                <c:pt idx="5290">
                  <c:v>282.12121662425199</c:v>
                </c:pt>
                <c:pt idx="5291">
                  <c:v>282.12119950208597</c:v>
                </c:pt>
                <c:pt idx="5292">
                  <c:v>282.12118439895397</c:v>
                </c:pt>
                <c:pt idx="5293">
                  <c:v>282.12116872423599</c:v>
                </c:pt>
                <c:pt idx="5294">
                  <c:v>282.12115500623003</c:v>
                </c:pt>
                <c:pt idx="5295">
                  <c:v>282.1211397399</c:v>
                </c:pt>
                <c:pt idx="5296">
                  <c:v>282.12112736595299</c:v>
                </c:pt>
                <c:pt idx="5297">
                  <c:v>282.121116740579</c:v>
                </c:pt>
                <c:pt idx="5298">
                  <c:v>282.12110905570103</c:v>
                </c:pt>
                <c:pt idx="5299">
                  <c:v>282.12109999926003</c:v>
                </c:pt>
                <c:pt idx="5300">
                  <c:v>282.12109473080301</c:v>
                </c:pt>
                <c:pt idx="5301">
                  <c:v>282.12108611243798</c:v>
                </c:pt>
                <c:pt idx="5302">
                  <c:v>282.121075094351</c:v>
                </c:pt>
                <c:pt idx="5303">
                  <c:v>282.12106698383701</c:v>
                </c:pt>
                <c:pt idx="5304">
                  <c:v>282.12106058540002</c:v>
                </c:pt>
                <c:pt idx="5305">
                  <c:v>282.12105351864199</c:v>
                </c:pt>
                <c:pt idx="5306">
                  <c:v>282.12104738840401</c:v>
                </c:pt>
                <c:pt idx="5307">
                  <c:v>282.12104022014</c:v>
                </c:pt>
                <c:pt idx="5308">
                  <c:v>282.12103518384203</c:v>
                </c:pt>
                <c:pt idx="5309">
                  <c:v>282.12102681095303</c:v>
                </c:pt>
                <c:pt idx="5310">
                  <c:v>282.12101822204897</c:v>
                </c:pt>
                <c:pt idx="5311">
                  <c:v>282.12100608733903</c:v>
                </c:pt>
                <c:pt idx="5312">
                  <c:v>282.120995685043</c:v>
                </c:pt>
                <c:pt idx="5313">
                  <c:v>282.12097890837703</c:v>
                </c:pt>
                <c:pt idx="5314">
                  <c:v>282.12096982480699</c:v>
                </c:pt>
                <c:pt idx="5315">
                  <c:v>282.12095548616799</c:v>
                </c:pt>
                <c:pt idx="5316">
                  <c:v>282.12094476522901</c:v>
                </c:pt>
                <c:pt idx="5317">
                  <c:v>282.12093163093903</c:v>
                </c:pt>
                <c:pt idx="5318">
                  <c:v>282.12091945388403</c:v>
                </c:pt>
                <c:pt idx="5319">
                  <c:v>282.12090841185699</c:v>
                </c:pt>
                <c:pt idx="5320">
                  <c:v>282.12089714810401</c:v>
                </c:pt>
                <c:pt idx="5321">
                  <c:v>282.12088299133302</c:v>
                </c:pt>
                <c:pt idx="5322">
                  <c:v>282.12087179635898</c:v>
                </c:pt>
                <c:pt idx="5323">
                  <c:v>282.12085616545897</c:v>
                </c:pt>
                <c:pt idx="5324">
                  <c:v>282.12084468145503</c:v>
                </c:pt>
                <c:pt idx="5325">
                  <c:v>282.12082957984097</c:v>
                </c:pt>
                <c:pt idx="5326">
                  <c:v>282.120817041382</c:v>
                </c:pt>
                <c:pt idx="5327">
                  <c:v>282.12080237742703</c:v>
                </c:pt>
                <c:pt idx="5328">
                  <c:v>282.12078830768502</c:v>
                </c:pt>
                <c:pt idx="5329">
                  <c:v>282.120772411095</c:v>
                </c:pt>
                <c:pt idx="5330">
                  <c:v>282.12075658888398</c:v>
                </c:pt>
                <c:pt idx="5331">
                  <c:v>282.12073980356598</c:v>
                </c:pt>
                <c:pt idx="5332">
                  <c:v>282.12072467614001</c:v>
                </c:pt>
                <c:pt idx="5333">
                  <c:v>282.12070831188402</c:v>
                </c:pt>
                <c:pt idx="5334">
                  <c:v>282.12069435789499</c:v>
                </c:pt>
                <c:pt idx="5335">
                  <c:v>282.12067766449502</c:v>
                </c:pt>
                <c:pt idx="5336">
                  <c:v>282.120660720579</c:v>
                </c:pt>
                <c:pt idx="5337">
                  <c:v>282.120643616113</c:v>
                </c:pt>
                <c:pt idx="5338">
                  <c:v>282.120627520102</c:v>
                </c:pt>
                <c:pt idx="5339">
                  <c:v>282.12061110012399</c:v>
                </c:pt>
                <c:pt idx="5340">
                  <c:v>282.12059628574798</c:v>
                </c:pt>
                <c:pt idx="5341">
                  <c:v>282.12058040009498</c:v>
                </c:pt>
                <c:pt idx="5342">
                  <c:v>282.12056716354903</c:v>
                </c:pt>
                <c:pt idx="5343">
                  <c:v>282.12055173242402</c:v>
                </c:pt>
                <c:pt idx="5344">
                  <c:v>282.120539797189</c:v>
                </c:pt>
                <c:pt idx="5345">
                  <c:v>282.12052774948103</c:v>
                </c:pt>
                <c:pt idx="5346">
                  <c:v>282.12051925508302</c:v>
                </c:pt>
                <c:pt idx="5347">
                  <c:v>282.12051351361202</c:v>
                </c:pt>
                <c:pt idx="5348">
                  <c:v>282.12052001657503</c:v>
                </c:pt>
                <c:pt idx="5349">
                  <c:v>282.12051453048798</c:v>
                </c:pt>
                <c:pt idx="5350">
                  <c:v>282.12052118459098</c:v>
                </c:pt>
                <c:pt idx="5351">
                  <c:v>282.12051267967701</c:v>
                </c:pt>
                <c:pt idx="5352">
                  <c:v>282.12050240280001</c:v>
                </c:pt>
                <c:pt idx="5353">
                  <c:v>282.12048645600498</c:v>
                </c:pt>
                <c:pt idx="5354">
                  <c:v>282.120472848595</c:v>
                </c:pt>
                <c:pt idx="5355">
                  <c:v>282.12045916603103</c:v>
                </c:pt>
                <c:pt idx="5356">
                  <c:v>282.120447037774</c:v>
                </c:pt>
                <c:pt idx="5357">
                  <c:v>282.12043028179397</c:v>
                </c:pt>
                <c:pt idx="5358">
                  <c:v>282.12041582885399</c:v>
                </c:pt>
                <c:pt idx="5359">
                  <c:v>282.12040168012999</c:v>
                </c:pt>
                <c:pt idx="5360">
                  <c:v>282.12038822829697</c:v>
                </c:pt>
                <c:pt idx="5361">
                  <c:v>282.12037325449</c:v>
                </c:pt>
                <c:pt idx="5362">
                  <c:v>282.12035953980501</c:v>
                </c:pt>
                <c:pt idx="5363">
                  <c:v>282.120344238641</c:v>
                </c:pt>
                <c:pt idx="5364">
                  <c:v>282.12032841619401</c:v>
                </c:pt>
                <c:pt idx="5365">
                  <c:v>282.12031019648998</c:v>
                </c:pt>
                <c:pt idx="5366">
                  <c:v>282.12029541729601</c:v>
                </c:pt>
                <c:pt idx="5367">
                  <c:v>282.12027578899699</c:v>
                </c:pt>
                <c:pt idx="5368">
                  <c:v>282.120257865702</c:v>
                </c:pt>
                <c:pt idx="5369">
                  <c:v>282.12023710190903</c:v>
                </c:pt>
                <c:pt idx="5370">
                  <c:v>282.12022071194502</c:v>
                </c:pt>
                <c:pt idx="5371">
                  <c:v>282.12020251272401</c:v>
                </c:pt>
                <c:pt idx="5372">
                  <c:v>282.12018506110201</c:v>
                </c:pt>
                <c:pt idx="5373">
                  <c:v>282.12016693679101</c:v>
                </c:pt>
                <c:pt idx="5374">
                  <c:v>282.12015032149702</c:v>
                </c:pt>
                <c:pt idx="5375">
                  <c:v>282.12012930297402</c:v>
                </c:pt>
                <c:pt idx="5376">
                  <c:v>282.120113136074</c:v>
                </c:pt>
                <c:pt idx="5377">
                  <c:v>282.12009285003597</c:v>
                </c:pt>
                <c:pt idx="5378">
                  <c:v>282.12007466075801</c:v>
                </c:pt>
                <c:pt idx="5379">
                  <c:v>282.12005482156002</c:v>
                </c:pt>
                <c:pt idx="5380">
                  <c:v>282.120037058891</c:v>
                </c:pt>
                <c:pt idx="5381">
                  <c:v>282.12001686521</c:v>
                </c:pt>
                <c:pt idx="5382">
                  <c:v>282.12000030799402</c:v>
                </c:pt>
                <c:pt idx="5383">
                  <c:v>282.11998613074201</c:v>
                </c:pt>
                <c:pt idx="5384">
                  <c:v>282.11996871796703</c:v>
                </c:pt>
                <c:pt idx="5385">
                  <c:v>282.11995122876198</c:v>
                </c:pt>
                <c:pt idx="5386">
                  <c:v>282.11993352364999</c:v>
                </c:pt>
                <c:pt idx="5387">
                  <c:v>282.11991399920998</c:v>
                </c:pt>
                <c:pt idx="5388">
                  <c:v>282.11990027685403</c:v>
                </c:pt>
                <c:pt idx="5389">
                  <c:v>282.11988197549903</c:v>
                </c:pt>
                <c:pt idx="5390">
                  <c:v>282.11986750666898</c:v>
                </c:pt>
                <c:pt idx="5391">
                  <c:v>282.11985106939801</c:v>
                </c:pt>
                <c:pt idx="5392">
                  <c:v>282.11983713699902</c:v>
                </c:pt>
                <c:pt idx="5393">
                  <c:v>282.11982188803398</c:v>
                </c:pt>
                <c:pt idx="5394">
                  <c:v>282.11981390683297</c:v>
                </c:pt>
                <c:pt idx="5395">
                  <c:v>282.11979898458901</c:v>
                </c:pt>
                <c:pt idx="5396">
                  <c:v>282.119788005619</c:v>
                </c:pt>
                <c:pt idx="5397">
                  <c:v>282.11977683797699</c:v>
                </c:pt>
                <c:pt idx="5398">
                  <c:v>282.11976765462299</c:v>
                </c:pt>
                <c:pt idx="5399">
                  <c:v>282.11975618357002</c:v>
                </c:pt>
                <c:pt idx="5400">
                  <c:v>282.11974560494002</c:v>
                </c:pt>
                <c:pt idx="5401">
                  <c:v>282.11972998697399</c:v>
                </c:pt>
                <c:pt idx="5402">
                  <c:v>282.11971739546698</c:v>
                </c:pt>
                <c:pt idx="5403">
                  <c:v>282.11970073321999</c:v>
                </c:pt>
                <c:pt idx="5404">
                  <c:v>282.11968799639601</c:v>
                </c:pt>
                <c:pt idx="5405">
                  <c:v>282.11967057247102</c:v>
                </c:pt>
                <c:pt idx="5406">
                  <c:v>282.11965890728197</c:v>
                </c:pt>
                <c:pt idx="5407">
                  <c:v>282.11963971889003</c:v>
                </c:pt>
                <c:pt idx="5408">
                  <c:v>282.119622176669</c:v>
                </c:pt>
                <c:pt idx="5409">
                  <c:v>282.11960350914097</c:v>
                </c:pt>
                <c:pt idx="5410">
                  <c:v>282.11958661766403</c:v>
                </c:pt>
                <c:pt idx="5411">
                  <c:v>282.11956710944497</c:v>
                </c:pt>
                <c:pt idx="5412">
                  <c:v>282.11955030986002</c:v>
                </c:pt>
                <c:pt idx="5413">
                  <c:v>282.11953478106898</c:v>
                </c:pt>
                <c:pt idx="5414">
                  <c:v>282.11951726475098</c:v>
                </c:pt>
                <c:pt idx="5415">
                  <c:v>282.11949949545101</c:v>
                </c:pt>
                <c:pt idx="5416">
                  <c:v>282.11948604183402</c:v>
                </c:pt>
                <c:pt idx="5417">
                  <c:v>282.11946516226999</c:v>
                </c:pt>
                <c:pt idx="5418">
                  <c:v>282.11944824540501</c:v>
                </c:pt>
                <c:pt idx="5419">
                  <c:v>282.11942775758001</c:v>
                </c:pt>
                <c:pt idx="5420">
                  <c:v>282.11941082591397</c:v>
                </c:pt>
                <c:pt idx="5421">
                  <c:v>282.11939038970598</c:v>
                </c:pt>
                <c:pt idx="5422">
                  <c:v>282.11937275920599</c:v>
                </c:pt>
                <c:pt idx="5423">
                  <c:v>282.11935346065002</c:v>
                </c:pt>
                <c:pt idx="5424">
                  <c:v>282.119336976402</c:v>
                </c:pt>
                <c:pt idx="5425">
                  <c:v>282.11932162932902</c:v>
                </c:pt>
                <c:pt idx="5426">
                  <c:v>282.11931302000102</c:v>
                </c:pt>
                <c:pt idx="5427">
                  <c:v>282.11929697854401</c:v>
                </c:pt>
                <c:pt idx="5428">
                  <c:v>282.11928867318699</c:v>
                </c:pt>
                <c:pt idx="5429">
                  <c:v>282.11927058623297</c:v>
                </c:pt>
                <c:pt idx="5430">
                  <c:v>282.11925619861802</c:v>
                </c:pt>
                <c:pt idx="5431">
                  <c:v>282.11924094700601</c:v>
                </c:pt>
                <c:pt idx="5432">
                  <c:v>282.11922928777301</c:v>
                </c:pt>
                <c:pt idx="5433">
                  <c:v>282.11921604090497</c:v>
                </c:pt>
                <c:pt idx="5434">
                  <c:v>282.11920461294</c:v>
                </c:pt>
                <c:pt idx="5435">
                  <c:v>282.119191831835</c:v>
                </c:pt>
                <c:pt idx="5436">
                  <c:v>282.11917838013898</c:v>
                </c:pt>
                <c:pt idx="5437">
                  <c:v>282.11916674295099</c:v>
                </c:pt>
                <c:pt idx="5438">
                  <c:v>282.11915589193302</c:v>
                </c:pt>
                <c:pt idx="5439">
                  <c:v>282.11914243898298</c:v>
                </c:pt>
                <c:pt idx="5440">
                  <c:v>282.11913028300398</c:v>
                </c:pt>
                <c:pt idx="5441">
                  <c:v>282.11911677811702</c:v>
                </c:pt>
                <c:pt idx="5442">
                  <c:v>282.11910596245201</c:v>
                </c:pt>
                <c:pt idx="5443">
                  <c:v>282.11909464534301</c:v>
                </c:pt>
                <c:pt idx="5444">
                  <c:v>282.11908066855602</c:v>
                </c:pt>
                <c:pt idx="5445">
                  <c:v>282.11906686845202</c:v>
                </c:pt>
                <c:pt idx="5446">
                  <c:v>282.11905262928201</c:v>
                </c:pt>
                <c:pt idx="5447">
                  <c:v>282.11903407380601</c:v>
                </c:pt>
                <c:pt idx="5448">
                  <c:v>282.11901997340601</c:v>
                </c:pt>
                <c:pt idx="5449">
                  <c:v>282.11900242797998</c:v>
                </c:pt>
                <c:pt idx="5450">
                  <c:v>282.11898643995801</c:v>
                </c:pt>
                <c:pt idx="5451">
                  <c:v>282.11896753341699</c:v>
                </c:pt>
                <c:pt idx="5452">
                  <c:v>282.11895522045597</c:v>
                </c:pt>
                <c:pt idx="5453">
                  <c:v>282.11893795811801</c:v>
                </c:pt>
                <c:pt idx="5454">
                  <c:v>282.118923923041</c:v>
                </c:pt>
                <c:pt idx="5455">
                  <c:v>282.11891067946198</c:v>
                </c:pt>
                <c:pt idx="5456">
                  <c:v>282.11889536913498</c:v>
                </c:pt>
                <c:pt idx="5457">
                  <c:v>282.11888946217698</c:v>
                </c:pt>
                <c:pt idx="5458">
                  <c:v>282.11888343398402</c:v>
                </c:pt>
                <c:pt idx="5459">
                  <c:v>282.118873901261</c:v>
                </c:pt>
                <c:pt idx="5460">
                  <c:v>282.11886331683502</c:v>
                </c:pt>
                <c:pt idx="5461">
                  <c:v>282.118853076324</c:v>
                </c:pt>
                <c:pt idx="5462">
                  <c:v>282.11884506101097</c:v>
                </c:pt>
                <c:pt idx="5463">
                  <c:v>282.118836419638</c:v>
                </c:pt>
                <c:pt idx="5464">
                  <c:v>282.11883069145301</c:v>
                </c:pt>
                <c:pt idx="5465">
                  <c:v>282.11882327444198</c:v>
                </c:pt>
                <c:pt idx="5466">
                  <c:v>282.11881795420402</c:v>
                </c:pt>
                <c:pt idx="5467">
                  <c:v>282.11880575884197</c:v>
                </c:pt>
                <c:pt idx="5468">
                  <c:v>282.11879624275099</c:v>
                </c:pt>
                <c:pt idx="5469">
                  <c:v>282.11878516599597</c:v>
                </c:pt>
                <c:pt idx="5470">
                  <c:v>282.11877272568199</c:v>
                </c:pt>
                <c:pt idx="5471">
                  <c:v>282.11875796672598</c:v>
                </c:pt>
                <c:pt idx="5472">
                  <c:v>282.11874373116598</c:v>
                </c:pt>
                <c:pt idx="5473">
                  <c:v>282.11873099632601</c:v>
                </c:pt>
                <c:pt idx="5474">
                  <c:v>282.11872453626597</c:v>
                </c:pt>
                <c:pt idx="5475">
                  <c:v>282.11871549606701</c:v>
                </c:pt>
                <c:pt idx="5476">
                  <c:v>282.11870470980199</c:v>
                </c:pt>
                <c:pt idx="5477">
                  <c:v>282.11869066193202</c:v>
                </c:pt>
                <c:pt idx="5478">
                  <c:v>282.11867796789301</c:v>
                </c:pt>
                <c:pt idx="5479">
                  <c:v>282.118664909524</c:v>
                </c:pt>
                <c:pt idx="5480">
                  <c:v>282.11865214420101</c:v>
                </c:pt>
                <c:pt idx="5481">
                  <c:v>282.11863822207198</c:v>
                </c:pt>
                <c:pt idx="5482">
                  <c:v>282.11862616752899</c:v>
                </c:pt>
                <c:pt idx="5483">
                  <c:v>282.11861133234498</c:v>
                </c:pt>
                <c:pt idx="5484">
                  <c:v>282.118598789695</c:v>
                </c:pt>
                <c:pt idx="5485">
                  <c:v>282.11858214577802</c:v>
                </c:pt>
                <c:pt idx="5486">
                  <c:v>282.11856830947897</c:v>
                </c:pt>
                <c:pt idx="5487">
                  <c:v>282.118553657402</c:v>
                </c:pt>
                <c:pt idx="5488">
                  <c:v>282.11854317484199</c:v>
                </c:pt>
                <c:pt idx="5489">
                  <c:v>282.11852379407901</c:v>
                </c:pt>
                <c:pt idx="5490">
                  <c:v>282.11850724146302</c:v>
                </c:pt>
                <c:pt idx="5491">
                  <c:v>282.11848874020802</c:v>
                </c:pt>
                <c:pt idx="5492">
                  <c:v>282.11847312731601</c:v>
                </c:pt>
                <c:pt idx="5493">
                  <c:v>282.11845639807098</c:v>
                </c:pt>
                <c:pt idx="5494">
                  <c:v>282.11844027821599</c:v>
                </c:pt>
                <c:pt idx="5495">
                  <c:v>282.11842329107498</c:v>
                </c:pt>
                <c:pt idx="5496">
                  <c:v>282.118407515483</c:v>
                </c:pt>
                <c:pt idx="5497">
                  <c:v>282.118391241187</c:v>
                </c:pt>
                <c:pt idx="5498">
                  <c:v>282.11837776778401</c:v>
                </c:pt>
                <c:pt idx="5499">
                  <c:v>282.11836216082497</c:v>
                </c:pt>
                <c:pt idx="5500">
                  <c:v>282.11835059785602</c:v>
                </c:pt>
                <c:pt idx="5501">
                  <c:v>282.11833909330801</c:v>
                </c:pt>
                <c:pt idx="5502">
                  <c:v>282.11832492535899</c:v>
                </c:pt>
                <c:pt idx="5503">
                  <c:v>282.11830994399298</c:v>
                </c:pt>
                <c:pt idx="5504">
                  <c:v>282.11829930887097</c:v>
                </c:pt>
                <c:pt idx="5505">
                  <c:v>282.118284722255</c:v>
                </c:pt>
                <c:pt idx="5506">
                  <c:v>282.11827144658901</c:v>
                </c:pt>
                <c:pt idx="5507">
                  <c:v>282.11825791737101</c:v>
                </c:pt>
                <c:pt idx="5508">
                  <c:v>282.11824595892699</c:v>
                </c:pt>
                <c:pt idx="5509">
                  <c:v>282.118231185838</c:v>
                </c:pt>
                <c:pt idx="5510">
                  <c:v>282.118219392963</c:v>
                </c:pt>
                <c:pt idx="5511">
                  <c:v>282.118205890274</c:v>
                </c:pt>
                <c:pt idx="5512">
                  <c:v>282.118194955425</c:v>
                </c:pt>
                <c:pt idx="5513">
                  <c:v>282.11818195739698</c:v>
                </c:pt>
                <c:pt idx="5514">
                  <c:v>282.11817118219199</c:v>
                </c:pt>
                <c:pt idx="5515">
                  <c:v>282.11815684455598</c:v>
                </c:pt>
                <c:pt idx="5516">
                  <c:v>282.11814483252698</c:v>
                </c:pt>
                <c:pt idx="5517">
                  <c:v>282.11813189815501</c:v>
                </c:pt>
                <c:pt idx="5518">
                  <c:v>282.11812201815297</c:v>
                </c:pt>
                <c:pt idx="5519">
                  <c:v>282.11810903100297</c:v>
                </c:pt>
                <c:pt idx="5520">
                  <c:v>282.11809707319998</c:v>
                </c:pt>
                <c:pt idx="5521">
                  <c:v>282.11808623135499</c:v>
                </c:pt>
                <c:pt idx="5522">
                  <c:v>282.118073192694</c:v>
                </c:pt>
                <c:pt idx="5523">
                  <c:v>282.11805996948601</c:v>
                </c:pt>
                <c:pt idx="5524">
                  <c:v>282.11805019309998</c:v>
                </c:pt>
                <c:pt idx="5525">
                  <c:v>282.11803942591098</c:v>
                </c:pt>
                <c:pt idx="5526">
                  <c:v>282.11802880145098</c:v>
                </c:pt>
                <c:pt idx="5527">
                  <c:v>282.11801756143399</c:v>
                </c:pt>
                <c:pt idx="5528">
                  <c:v>282.11800940395102</c:v>
                </c:pt>
                <c:pt idx="5529">
                  <c:v>282.11799669819402</c:v>
                </c:pt>
                <c:pt idx="5530">
                  <c:v>282.11798629349897</c:v>
                </c:pt>
                <c:pt idx="5531">
                  <c:v>282.11797328723702</c:v>
                </c:pt>
                <c:pt idx="5532">
                  <c:v>282.11796343847402</c:v>
                </c:pt>
                <c:pt idx="5533">
                  <c:v>282.117953015392</c:v>
                </c:pt>
                <c:pt idx="5534">
                  <c:v>282.11794555340998</c:v>
                </c:pt>
                <c:pt idx="5535">
                  <c:v>282.11793407457702</c:v>
                </c:pt>
                <c:pt idx="5536">
                  <c:v>282.11792508167503</c:v>
                </c:pt>
                <c:pt idx="5537">
                  <c:v>282.11791319533802</c:v>
                </c:pt>
                <c:pt idx="5538">
                  <c:v>282.117904787344</c:v>
                </c:pt>
                <c:pt idx="5539">
                  <c:v>282.11789361865902</c:v>
                </c:pt>
                <c:pt idx="5540">
                  <c:v>282.11788866940401</c:v>
                </c:pt>
                <c:pt idx="5541">
                  <c:v>282.11787758522797</c:v>
                </c:pt>
                <c:pt idx="5542">
                  <c:v>282.11787015198303</c:v>
                </c:pt>
                <c:pt idx="5543">
                  <c:v>282.11786166962202</c:v>
                </c:pt>
                <c:pt idx="5544">
                  <c:v>282.11785417461903</c:v>
                </c:pt>
                <c:pt idx="5545">
                  <c:v>282.11784549513402</c:v>
                </c:pt>
                <c:pt idx="5546">
                  <c:v>282.11783795457302</c:v>
                </c:pt>
                <c:pt idx="5547">
                  <c:v>282.11783141092099</c:v>
                </c:pt>
                <c:pt idx="5548">
                  <c:v>282.11782491761397</c:v>
                </c:pt>
                <c:pt idx="5549">
                  <c:v>282.11781799302202</c:v>
                </c:pt>
                <c:pt idx="5550">
                  <c:v>282.11781656250099</c:v>
                </c:pt>
                <c:pt idx="5551">
                  <c:v>282.11781027172202</c:v>
                </c:pt>
                <c:pt idx="5552">
                  <c:v>282.11780831971703</c:v>
                </c:pt>
                <c:pt idx="5553">
                  <c:v>282.11780098919502</c:v>
                </c:pt>
                <c:pt idx="5554">
                  <c:v>282.11779582467301</c:v>
                </c:pt>
                <c:pt idx="5555">
                  <c:v>282.11778855570901</c:v>
                </c:pt>
                <c:pt idx="5556">
                  <c:v>282.11778513739699</c:v>
                </c:pt>
                <c:pt idx="5557">
                  <c:v>282.11778305125699</c:v>
                </c:pt>
                <c:pt idx="5558">
                  <c:v>282.11778269977901</c:v>
                </c:pt>
                <c:pt idx="5559">
                  <c:v>282.117773220576</c:v>
                </c:pt>
                <c:pt idx="5560">
                  <c:v>282.11776416044</c:v>
                </c:pt>
                <c:pt idx="5561">
                  <c:v>282.11775402598698</c:v>
                </c:pt>
                <c:pt idx="5562">
                  <c:v>282.11774444014998</c:v>
                </c:pt>
                <c:pt idx="5563">
                  <c:v>282.11773408614499</c:v>
                </c:pt>
                <c:pt idx="5564">
                  <c:v>282.11772764287201</c:v>
                </c:pt>
                <c:pt idx="5565">
                  <c:v>282.11771849331501</c:v>
                </c:pt>
                <c:pt idx="5566">
                  <c:v>282.11770971923301</c:v>
                </c:pt>
                <c:pt idx="5567">
                  <c:v>282.117699376936</c:v>
                </c:pt>
                <c:pt idx="5568">
                  <c:v>282.11769042814501</c:v>
                </c:pt>
                <c:pt idx="5569">
                  <c:v>282.11767981546899</c:v>
                </c:pt>
                <c:pt idx="5570">
                  <c:v>282.11767240045799</c:v>
                </c:pt>
                <c:pt idx="5571">
                  <c:v>282.11766504289699</c:v>
                </c:pt>
                <c:pt idx="5572">
                  <c:v>282.11766445791801</c:v>
                </c:pt>
                <c:pt idx="5573">
                  <c:v>282.11766184078198</c:v>
                </c:pt>
                <c:pt idx="5574">
                  <c:v>282.11766326239598</c:v>
                </c:pt>
                <c:pt idx="5575">
                  <c:v>282.11766110711397</c:v>
                </c:pt>
                <c:pt idx="5576">
                  <c:v>282.11765909989799</c:v>
                </c:pt>
                <c:pt idx="5577">
                  <c:v>282.11765686086699</c:v>
                </c:pt>
                <c:pt idx="5578">
                  <c:v>282.11765474212598</c:v>
                </c:pt>
                <c:pt idx="5579">
                  <c:v>282.11764769206297</c:v>
                </c:pt>
                <c:pt idx="5580">
                  <c:v>282.11764850609097</c:v>
                </c:pt>
                <c:pt idx="5581">
                  <c:v>282.11764643185802</c:v>
                </c:pt>
                <c:pt idx="5582">
                  <c:v>282.11764734620999</c:v>
                </c:pt>
                <c:pt idx="5583">
                  <c:v>282.11764170111502</c:v>
                </c:pt>
                <c:pt idx="5584">
                  <c:v>282.11763545156902</c:v>
                </c:pt>
                <c:pt idx="5585">
                  <c:v>282.11762847070901</c:v>
                </c:pt>
                <c:pt idx="5586">
                  <c:v>282.117620683891</c:v>
                </c:pt>
                <c:pt idx="5587">
                  <c:v>282.117611646706</c:v>
                </c:pt>
                <c:pt idx="5588">
                  <c:v>282.11760339580098</c:v>
                </c:pt>
                <c:pt idx="5589">
                  <c:v>282.11759328439302</c:v>
                </c:pt>
                <c:pt idx="5590">
                  <c:v>282.11758678132998</c:v>
                </c:pt>
                <c:pt idx="5591">
                  <c:v>282.11757630692199</c:v>
                </c:pt>
                <c:pt idx="5592">
                  <c:v>282.11756755300098</c:v>
                </c:pt>
                <c:pt idx="5593">
                  <c:v>282.11755671771999</c:v>
                </c:pt>
                <c:pt idx="5594">
                  <c:v>282.11754913336301</c:v>
                </c:pt>
                <c:pt idx="5595">
                  <c:v>282.117537931718</c:v>
                </c:pt>
                <c:pt idx="5596">
                  <c:v>282.117526896215</c:v>
                </c:pt>
                <c:pt idx="5597">
                  <c:v>282.11751545221603</c:v>
                </c:pt>
                <c:pt idx="5598">
                  <c:v>282.11750541750098</c:v>
                </c:pt>
                <c:pt idx="5599">
                  <c:v>282.117492356784</c:v>
                </c:pt>
                <c:pt idx="5600">
                  <c:v>282.11747988303199</c:v>
                </c:pt>
                <c:pt idx="5601">
                  <c:v>282.11746516178403</c:v>
                </c:pt>
                <c:pt idx="5602">
                  <c:v>282.11745261834</c:v>
                </c:pt>
                <c:pt idx="5603">
                  <c:v>282.11743926991102</c:v>
                </c:pt>
                <c:pt idx="5604">
                  <c:v>282.11742776546402</c:v>
                </c:pt>
                <c:pt idx="5605">
                  <c:v>282.11741301998399</c:v>
                </c:pt>
                <c:pt idx="5606">
                  <c:v>282.117400347412</c:v>
                </c:pt>
                <c:pt idx="5607">
                  <c:v>282.117384826994</c:v>
                </c:pt>
                <c:pt idx="5608">
                  <c:v>282.11737233271901</c:v>
                </c:pt>
                <c:pt idx="5609">
                  <c:v>282.11735671697897</c:v>
                </c:pt>
                <c:pt idx="5610">
                  <c:v>282.11734411804002</c:v>
                </c:pt>
                <c:pt idx="5611">
                  <c:v>282.11732887579802</c:v>
                </c:pt>
                <c:pt idx="5612">
                  <c:v>282.11731756130598</c:v>
                </c:pt>
                <c:pt idx="5613">
                  <c:v>282.11730332539702</c:v>
                </c:pt>
                <c:pt idx="5614">
                  <c:v>282.11729101379302</c:v>
                </c:pt>
                <c:pt idx="5615">
                  <c:v>282.117278134603</c:v>
                </c:pt>
                <c:pt idx="5616">
                  <c:v>282.117265390829</c:v>
                </c:pt>
                <c:pt idx="5617">
                  <c:v>282.11725133341503</c:v>
                </c:pt>
                <c:pt idx="5618">
                  <c:v>282.11724104346001</c:v>
                </c:pt>
                <c:pt idx="5619">
                  <c:v>282.11722575217101</c:v>
                </c:pt>
                <c:pt idx="5620">
                  <c:v>282.117214629702</c:v>
                </c:pt>
                <c:pt idx="5621">
                  <c:v>282.11720104953002</c:v>
                </c:pt>
                <c:pt idx="5622">
                  <c:v>282.11718833272101</c:v>
                </c:pt>
                <c:pt idx="5623">
                  <c:v>282.11717758476698</c:v>
                </c:pt>
                <c:pt idx="5624">
                  <c:v>282.11716660954102</c:v>
                </c:pt>
                <c:pt idx="5625">
                  <c:v>282.11715407331201</c:v>
                </c:pt>
                <c:pt idx="5626">
                  <c:v>282.11714387836503</c:v>
                </c:pt>
                <c:pt idx="5627">
                  <c:v>282.11712931459903</c:v>
                </c:pt>
                <c:pt idx="5628">
                  <c:v>282.11711928211201</c:v>
                </c:pt>
                <c:pt idx="5629">
                  <c:v>282.11710508924102</c:v>
                </c:pt>
                <c:pt idx="5630">
                  <c:v>282.117094023128</c:v>
                </c:pt>
                <c:pt idx="5631">
                  <c:v>282.11708101411199</c:v>
                </c:pt>
                <c:pt idx="5632">
                  <c:v>282.11707265886503</c:v>
                </c:pt>
                <c:pt idx="5633">
                  <c:v>282.11706486727797</c:v>
                </c:pt>
                <c:pt idx="5634">
                  <c:v>282.11705621455297</c:v>
                </c:pt>
                <c:pt idx="5635">
                  <c:v>282.11704158689901</c:v>
                </c:pt>
                <c:pt idx="5636">
                  <c:v>282.117031716893</c:v>
                </c:pt>
                <c:pt idx="5637">
                  <c:v>282.11701973661002</c:v>
                </c:pt>
                <c:pt idx="5638">
                  <c:v>282.117009161238</c:v>
                </c:pt>
                <c:pt idx="5639">
                  <c:v>282.11699805211498</c:v>
                </c:pt>
                <c:pt idx="5640">
                  <c:v>282.11698823443697</c:v>
                </c:pt>
                <c:pt idx="5641">
                  <c:v>282.11697705264498</c:v>
                </c:pt>
                <c:pt idx="5642">
                  <c:v>282.11696891569102</c:v>
                </c:pt>
                <c:pt idx="5643">
                  <c:v>282.11695721169099</c:v>
                </c:pt>
                <c:pt idx="5644">
                  <c:v>282.11694710438098</c:v>
                </c:pt>
                <c:pt idx="5645">
                  <c:v>282.116935694885</c:v>
                </c:pt>
                <c:pt idx="5646">
                  <c:v>282.11693046351701</c:v>
                </c:pt>
                <c:pt idx="5647">
                  <c:v>282.11692223216102</c:v>
                </c:pt>
                <c:pt idx="5648">
                  <c:v>282.11691499151499</c:v>
                </c:pt>
                <c:pt idx="5649">
                  <c:v>282.11690571958098</c:v>
                </c:pt>
                <c:pt idx="5650">
                  <c:v>282.116897960421</c:v>
                </c:pt>
                <c:pt idx="5651">
                  <c:v>282.11688977979799</c:v>
                </c:pt>
                <c:pt idx="5652">
                  <c:v>282.11688518889599</c:v>
                </c:pt>
                <c:pt idx="5653">
                  <c:v>282.11687946289197</c:v>
                </c:pt>
                <c:pt idx="5654">
                  <c:v>282.11687857739997</c:v>
                </c:pt>
                <c:pt idx="5655">
                  <c:v>282.11687223282098</c:v>
                </c:pt>
                <c:pt idx="5656">
                  <c:v>282.11687203823601</c:v>
                </c:pt>
                <c:pt idx="5657">
                  <c:v>282.11686398559601</c:v>
                </c:pt>
                <c:pt idx="5658">
                  <c:v>282.11685936101901</c:v>
                </c:pt>
                <c:pt idx="5659">
                  <c:v>282.11685408465002</c:v>
                </c:pt>
                <c:pt idx="5660">
                  <c:v>282.11685261027702</c:v>
                </c:pt>
                <c:pt idx="5661">
                  <c:v>282.11684730356097</c:v>
                </c:pt>
                <c:pt idx="5662">
                  <c:v>282.11684304540501</c:v>
                </c:pt>
                <c:pt idx="5663">
                  <c:v>282.11683541567697</c:v>
                </c:pt>
                <c:pt idx="5664">
                  <c:v>282.11683253750903</c:v>
                </c:pt>
                <c:pt idx="5665">
                  <c:v>282.11682538025798</c:v>
                </c:pt>
                <c:pt idx="5666">
                  <c:v>282.11682505364502</c:v>
                </c:pt>
                <c:pt idx="5667">
                  <c:v>282.11683085497299</c:v>
                </c:pt>
                <c:pt idx="5668">
                  <c:v>282.11683529663497</c:v>
                </c:pt>
                <c:pt idx="5669">
                  <c:v>282.11684118679102</c:v>
                </c:pt>
                <c:pt idx="5670">
                  <c:v>282.11685805131998</c:v>
                </c:pt>
                <c:pt idx="5671">
                  <c:v>282.11686782561401</c:v>
                </c:pt>
                <c:pt idx="5672">
                  <c:v>282.11686980406898</c:v>
                </c:pt>
                <c:pt idx="5673">
                  <c:v>282.11686844805098</c:v>
                </c:pt>
                <c:pt idx="5674">
                  <c:v>282.11686113444699</c:v>
                </c:pt>
                <c:pt idx="5675">
                  <c:v>282.11685083040601</c:v>
                </c:pt>
                <c:pt idx="5676">
                  <c:v>282.116842502937</c:v>
                </c:pt>
                <c:pt idx="5677">
                  <c:v>282.11683087205802</c:v>
                </c:pt>
                <c:pt idx="5678">
                  <c:v>282.11682161643</c:v>
                </c:pt>
                <c:pt idx="5679">
                  <c:v>282.11681344817299</c:v>
                </c:pt>
                <c:pt idx="5680">
                  <c:v>282.11681087472402</c:v>
                </c:pt>
                <c:pt idx="5681">
                  <c:v>282.11680160230298</c:v>
                </c:pt>
                <c:pt idx="5682">
                  <c:v>282.11679344336102</c:v>
                </c:pt>
                <c:pt idx="5683">
                  <c:v>282.11678725842802</c:v>
                </c:pt>
                <c:pt idx="5684">
                  <c:v>282.11677861759</c:v>
                </c:pt>
                <c:pt idx="5685">
                  <c:v>282.11676527029198</c:v>
                </c:pt>
                <c:pt idx="5686">
                  <c:v>282.11675394789199</c:v>
                </c:pt>
                <c:pt idx="5687">
                  <c:v>282.11674144053899</c:v>
                </c:pt>
                <c:pt idx="5688">
                  <c:v>282.11672963232502</c:v>
                </c:pt>
                <c:pt idx="5689">
                  <c:v>282.11671569587202</c:v>
                </c:pt>
                <c:pt idx="5690">
                  <c:v>282.11670501062702</c:v>
                </c:pt>
                <c:pt idx="5691">
                  <c:v>282.116691391026</c:v>
                </c:pt>
                <c:pt idx="5692">
                  <c:v>282.11668159373198</c:v>
                </c:pt>
                <c:pt idx="5693">
                  <c:v>282.11667186910898</c:v>
                </c:pt>
                <c:pt idx="5694">
                  <c:v>282.11666024065698</c:v>
                </c:pt>
                <c:pt idx="5695">
                  <c:v>282.11664924509301</c:v>
                </c:pt>
                <c:pt idx="5696">
                  <c:v>282.11664166506898</c:v>
                </c:pt>
                <c:pt idx="5697">
                  <c:v>282.11662945664301</c:v>
                </c:pt>
                <c:pt idx="5698">
                  <c:v>282.116621052195</c:v>
                </c:pt>
                <c:pt idx="5699">
                  <c:v>282.11660954227898</c:v>
                </c:pt>
                <c:pt idx="5700">
                  <c:v>282.11659858221901</c:v>
                </c:pt>
                <c:pt idx="5701">
                  <c:v>282.11658719024899</c:v>
                </c:pt>
                <c:pt idx="5702">
                  <c:v>282.11657900286201</c:v>
                </c:pt>
                <c:pt idx="5703">
                  <c:v>282.11656946818198</c:v>
                </c:pt>
                <c:pt idx="5704">
                  <c:v>282.116558921342</c:v>
                </c:pt>
                <c:pt idx="5705">
                  <c:v>282.11654761672497</c:v>
                </c:pt>
                <c:pt idx="5706">
                  <c:v>282.11653882879398</c:v>
                </c:pt>
                <c:pt idx="5707">
                  <c:v>282.11652687796402</c:v>
                </c:pt>
                <c:pt idx="5708">
                  <c:v>282.116518457979</c:v>
                </c:pt>
                <c:pt idx="5709">
                  <c:v>282.11651012183802</c:v>
                </c:pt>
                <c:pt idx="5710">
                  <c:v>282.11650338963</c:v>
                </c:pt>
                <c:pt idx="5711">
                  <c:v>282.116494231628</c:v>
                </c:pt>
                <c:pt idx="5712">
                  <c:v>282.11648541578398</c:v>
                </c:pt>
                <c:pt idx="5713">
                  <c:v>282.11647368972501</c:v>
                </c:pt>
                <c:pt idx="5714">
                  <c:v>282.11646325471798</c:v>
                </c:pt>
                <c:pt idx="5715">
                  <c:v>282.11645060842397</c:v>
                </c:pt>
                <c:pt idx="5716">
                  <c:v>282.11644093038302</c:v>
                </c:pt>
                <c:pt idx="5717">
                  <c:v>282.11642860189198</c:v>
                </c:pt>
                <c:pt idx="5718">
                  <c:v>282.11641961184398</c:v>
                </c:pt>
                <c:pt idx="5719">
                  <c:v>282.116407642821</c:v>
                </c:pt>
                <c:pt idx="5720">
                  <c:v>282.11639718235</c:v>
                </c:pt>
                <c:pt idx="5721">
                  <c:v>282.11638465276599</c:v>
                </c:pt>
                <c:pt idx="5722">
                  <c:v>282.11637356078</c:v>
                </c:pt>
                <c:pt idx="5723">
                  <c:v>282.11636251380298</c:v>
                </c:pt>
                <c:pt idx="5724">
                  <c:v>282.11635545194201</c:v>
                </c:pt>
                <c:pt idx="5725">
                  <c:v>282.11634165505899</c:v>
                </c:pt>
                <c:pt idx="5726">
                  <c:v>282.11633035147003</c:v>
                </c:pt>
                <c:pt idx="5727">
                  <c:v>282.11631651616398</c:v>
                </c:pt>
                <c:pt idx="5728">
                  <c:v>282.11630742543099</c:v>
                </c:pt>
                <c:pt idx="5729">
                  <c:v>282.116294645268</c:v>
                </c:pt>
                <c:pt idx="5730">
                  <c:v>282.116283707479</c:v>
                </c:pt>
                <c:pt idx="5731">
                  <c:v>282.11627170376499</c:v>
                </c:pt>
                <c:pt idx="5732">
                  <c:v>282.11626196506398</c:v>
                </c:pt>
                <c:pt idx="5733">
                  <c:v>282.11624916174901</c:v>
                </c:pt>
                <c:pt idx="5734">
                  <c:v>282.11624226678401</c:v>
                </c:pt>
                <c:pt idx="5735">
                  <c:v>282.11623044750303</c:v>
                </c:pt>
                <c:pt idx="5736">
                  <c:v>282.11622573151999</c:v>
                </c:pt>
                <c:pt idx="5737">
                  <c:v>282.11621597499402</c:v>
                </c:pt>
                <c:pt idx="5738">
                  <c:v>282.116213552923</c:v>
                </c:pt>
                <c:pt idx="5739">
                  <c:v>282.11620811581503</c:v>
                </c:pt>
                <c:pt idx="5740">
                  <c:v>282.11620592589401</c:v>
                </c:pt>
                <c:pt idx="5741">
                  <c:v>282.116202864272</c:v>
                </c:pt>
                <c:pt idx="5742">
                  <c:v>282.11620270121301</c:v>
                </c:pt>
                <c:pt idx="5743">
                  <c:v>282.11620016340697</c:v>
                </c:pt>
                <c:pt idx="5744">
                  <c:v>282.11619624424401</c:v>
                </c:pt>
                <c:pt idx="5745">
                  <c:v>282.116190796399</c:v>
                </c:pt>
                <c:pt idx="5746">
                  <c:v>282.11618430704101</c:v>
                </c:pt>
                <c:pt idx="5747">
                  <c:v>282.11617744812003</c:v>
                </c:pt>
                <c:pt idx="5748">
                  <c:v>282.11617134789202</c:v>
                </c:pt>
                <c:pt idx="5749">
                  <c:v>282.11616181587402</c:v>
                </c:pt>
                <c:pt idx="5750">
                  <c:v>282.116157474234</c:v>
                </c:pt>
                <c:pt idx="5751">
                  <c:v>282.11614843576001</c:v>
                </c:pt>
                <c:pt idx="5752">
                  <c:v>282.11614108483002</c:v>
                </c:pt>
                <c:pt idx="5753">
                  <c:v>282.11612910937203</c:v>
                </c:pt>
                <c:pt idx="5754">
                  <c:v>282.11612052692101</c:v>
                </c:pt>
                <c:pt idx="5755">
                  <c:v>282.11611172695399</c:v>
                </c:pt>
                <c:pt idx="5756">
                  <c:v>282.11610231498702</c:v>
                </c:pt>
                <c:pt idx="5757">
                  <c:v>282.11609306156299</c:v>
                </c:pt>
                <c:pt idx="5758">
                  <c:v>282.11608482031397</c:v>
                </c:pt>
                <c:pt idx="5759">
                  <c:v>282.11607295108797</c:v>
                </c:pt>
                <c:pt idx="5760">
                  <c:v>282.11606479522197</c:v>
                </c:pt>
                <c:pt idx="5761">
                  <c:v>282.11605414321502</c:v>
                </c:pt>
                <c:pt idx="5762">
                  <c:v>282.11604874102301</c:v>
                </c:pt>
                <c:pt idx="5763">
                  <c:v>282.11603848169602</c:v>
                </c:pt>
                <c:pt idx="5764">
                  <c:v>282.11603245299602</c:v>
                </c:pt>
                <c:pt idx="5765">
                  <c:v>282.11602363203201</c:v>
                </c:pt>
                <c:pt idx="5766">
                  <c:v>282.11601431473599</c:v>
                </c:pt>
                <c:pt idx="5767">
                  <c:v>282.11600704924098</c:v>
                </c:pt>
                <c:pt idx="5768">
                  <c:v>282.11600093307101</c:v>
                </c:pt>
                <c:pt idx="5769">
                  <c:v>282.11599306162299</c:v>
                </c:pt>
                <c:pt idx="5770">
                  <c:v>282.11598723542301</c:v>
                </c:pt>
                <c:pt idx="5771">
                  <c:v>282.11597773247797</c:v>
                </c:pt>
                <c:pt idx="5772">
                  <c:v>282.11597220356998</c:v>
                </c:pt>
                <c:pt idx="5773">
                  <c:v>282.11596429196101</c:v>
                </c:pt>
                <c:pt idx="5774">
                  <c:v>282.11595826967999</c:v>
                </c:pt>
                <c:pt idx="5775">
                  <c:v>282.11595001327203</c:v>
                </c:pt>
                <c:pt idx="5776">
                  <c:v>282.11594299016502</c:v>
                </c:pt>
                <c:pt idx="5777">
                  <c:v>282.11593322510998</c:v>
                </c:pt>
                <c:pt idx="5778">
                  <c:v>282.11592783915501</c:v>
                </c:pt>
                <c:pt idx="5779">
                  <c:v>282.11592190979701</c:v>
                </c:pt>
                <c:pt idx="5780">
                  <c:v>282.115916564999</c:v>
                </c:pt>
                <c:pt idx="5781">
                  <c:v>282.11591030115898</c:v>
                </c:pt>
                <c:pt idx="5782">
                  <c:v>282.11590428293601</c:v>
                </c:pt>
                <c:pt idx="5783">
                  <c:v>282.11589536938402</c:v>
                </c:pt>
                <c:pt idx="5784">
                  <c:v>282.11588842193601</c:v>
                </c:pt>
                <c:pt idx="5785">
                  <c:v>282.11588096394399</c:v>
                </c:pt>
                <c:pt idx="5786">
                  <c:v>282.11587386980699</c:v>
                </c:pt>
                <c:pt idx="5787">
                  <c:v>282.11586561126398</c:v>
                </c:pt>
                <c:pt idx="5788">
                  <c:v>282.11585809783998</c:v>
                </c:pt>
                <c:pt idx="5789">
                  <c:v>282.11584758318702</c:v>
                </c:pt>
                <c:pt idx="5790">
                  <c:v>282.11584259701601</c:v>
                </c:pt>
                <c:pt idx="5791">
                  <c:v>282.11583348287797</c:v>
                </c:pt>
                <c:pt idx="5792">
                  <c:v>282.11582842162397</c:v>
                </c:pt>
                <c:pt idx="5793">
                  <c:v>282.11582061173698</c:v>
                </c:pt>
                <c:pt idx="5794">
                  <c:v>282.11581125225803</c:v>
                </c:pt>
                <c:pt idx="5795">
                  <c:v>282.11580299138001</c:v>
                </c:pt>
                <c:pt idx="5796">
                  <c:v>282.11579513169198</c:v>
                </c:pt>
                <c:pt idx="5797">
                  <c:v>282.11579006677499</c:v>
                </c:pt>
                <c:pt idx="5798">
                  <c:v>282.11578280400801</c:v>
                </c:pt>
                <c:pt idx="5799">
                  <c:v>282.11577334740502</c:v>
                </c:pt>
                <c:pt idx="5800">
                  <c:v>282.11576876788399</c:v>
                </c:pt>
                <c:pt idx="5801">
                  <c:v>282.11575993437202</c:v>
                </c:pt>
                <c:pt idx="5802">
                  <c:v>282.11575772971503</c:v>
                </c:pt>
                <c:pt idx="5803">
                  <c:v>282.115754296094</c:v>
                </c:pt>
                <c:pt idx="5804">
                  <c:v>282.11574899876098</c:v>
                </c:pt>
                <c:pt idx="5805">
                  <c:v>282.11574233866901</c:v>
                </c:pt>
                <c:pt idx="5806">
                  <c:v>282.11573958254297</c:v>
                </c:pt>
                <c:pt idx="5807">
                  <c:v>282.11573437281299</c:v>
                </c:pt>
                <c:pt idx="5808">
                  <c:v>282.11573290840602</c:v>
                </c:pt>
                <c:pt idx="5809">
                  <c:v>282.11573027276899</c:v>
                </c:pt>
                <c:pt idx="5810">
                  <c:v>282.11572983590099</c:v>
                </c:pt>
                <c:pt idx="5811">
                  <c:v>282.11572732773197</c:v>
                </c:pt>
                <c:pt idx="5812">
                  <c:v>282.11573013875</c:v>
                </c:pt>
                <c:pt idx="5813">
                  <c:v>282.11573095944198</c:v>
                </c:pt>
                <c:pt idx="5814">
                  <c:v>282.11574407335098</c:v>
                </c:pt>
                <c:pt idx="5815">
                  <c:v>282.11575577336902</c:v>
                </c:pt>
                <c:pt idx="5816">
                  <c:v>282.11578083390702</c:v>
                </c:pt>
                <c:pt idx="5817">
                  <c:v>282.11580032073402</c:v>
                </c:pt>
                <c:pt idx="5818">
                  <c:v>282.11580681492302</c:v>
                </c:pt>
                <c:pt idx="5819">
                  <c:v>282.11581053659501</c:v>
                </c:pt>
                <c:pt idx="5820">
                  <c:v>282.11580963260701</c:v>
                </c:pt>
                <c:pt idx="5821">
                  <c:v>282.11580542928601</c:v>
                </c:pt>
                <c:pt idx="5822">
                  <c:v>282.11580201395299</c:v>
                </c:pt>
                <c:pt idx="5823">
                  <c:v>282.11579682190199</c:v>
                </c:pt>
                <c:pt idx="5824">
                  <c:v>282.115793329437</c:v>
                </c:pt>
                <c:pt idx="5825">
                  <c:v>282.11578535348701</c:v>
                </c:pt>
                <c:pt idx="5826">
                  <c:v>282.11578297661998</c:v>
                </c:pt>
                <c:pt idx="5827">
                  <c:v>282.11577585773898</c:v>
                </c:pt>
                <c:pt idx="5828">
                  <c:v>282.11577177630801</c:v>
                </c:pt>
                <c:pt idx="5829">
                  <c:v>282.115766912298</c:v>
                </c:pt>
                <c:pt idx="5830">
                  <c:v>282.11576320087403</c:v>
                </c:pt>
                <c:pt idx="5831">
                  <c:v>282.11575577911799</c:v>
                </c:pt>
                <c:pt idx="5832">
                  <c:v>282.11575357211501</c:v>
                </c:pt>
                <c:pt idx="5833">
                  <c:v>282.11574986604001</c:v>
                </c:pt>
                <c:pt idx="5834">
                  <c:v>282.11575016056503</c:v>
                </c:pt>
                <c:pt idx="5835">
                  <c:v>282.11575540307899</c:v>
                </c:pt>
                <c:pt idx="5836">
                  <c:v>282.11576354294402</c:v>
                </c:pt>
                <c:pt idx="5837">
                  <c:v>282.11577555049701</c:v>
                </c:pt>
                <c:pt idx="5838">
                  <c:v>282.11578523782703</c:v>
                </c:pt>
                <c:pt idx="5839">
                  <c:v>282.11578677036698</c:v>
                </c:pt>
                <c:pt idx="5840">
                  <c:v>282.115787231345</c:v>
                </c:pt>
                <c:pt idx="5841">
                  <c:v>282.11577969237101</c:v>
                </c:pt>
                <c:pt idx="5842">
                  <c:v>282.11577671351301</c:v>
                </c:pt>
                <c:pt idx="5843">
                  <c:v>282.11576964683502</c:v>
                </c:pt>
                <c:pt idx="5844">
                  <c:v>282.115766948116</c:v>
                </c:pt>
                <c:pt idx="5845">
                  <c:v>282.11576113966299</c:v>
                </c:pt>
                <c:pt idx="5846">
                  <c:v>282.115758483322</c:v>
                </c:pt>
                <c:pt idx="5847">
                  <c:v>282.115752686473</c:v>
                </c:pt>
                <c:pt idx="5848">
                  <c:v>282.11574766542799</c:v>
                </c:pt>
                <c:pt idx="5849">
                  <c:v>282.11574120013501</c:v>
                </c:pt>
                <c:pt idx="5850">
                  <c:v>282.115737812097</c:v>
                </c:pt>
                <c:pt idx="5851">
                  <c:v>282.11573162377999</c:v>
                </c:pt>
                <c:pt idx="5852">
                  <c:v>282.11572681292699</c:v>
                </c:pt>
                <c:pt idx="5853">
                  <c:v>282.11572077304601</c:v>
                </c:pt>
                <c:pt idx="5854">
                  <c:v>282.115716490718</c:v>
                </c:pt>
                <c:pt idx="5855">
                  <c:v>282.115708909624</c:v>
                </c:pt>
                <c:pt idx="5856">
                  <c:v>282.11570434868702</c:v>
                </c:pt>
                <c:pt idx="5857">
                  <c:v>282.11569580111001</c:v>
                </c:pt>
                <c:pt idx="5858">
                  <c:v>282.11568900247499</c:v>
                </c:pt>
                <c:pt idx="5859">
                  <c:v>282.11568010732998</c:v>
                </c:pt>
                <c:pt idx="5860">
                  <c:v>282.11567387984201</c:v>
                </c:pt>
                <c:pt idx="5861">
                  <c:v>282.115665271804</c:v>
                </c:pt>
                <c:pt idx="5862">
                  <c:v>282.11565886217102</c:v>
                </c:pt>
                <c:pt idx="5863">
                  <c:v>282.11565218857498</c:v>
                </c:pt>
                <c:pt idx="5864">
                  <c:v>282.115644137554</c:v>
                </c:pt>
                <c:pt idx="5865">
                  <c:v>282.11563416177597</c:v>
                </c:pt>
                <c:pt idx="5866">
                  <c:v>282.11562810520201</c:v>
                </c:pt>
                <c:pt idx="5867">
                  <c:v>282.115618140214</c:v>
                </c:pt>
                <c:pt idx="5868">
                  <c:v>282.11561208906602</c:v>
                </c:pt>
                <c:pt idx="5869">
                  <c:v>282.11560245649503</c:v>
                </c:pt>
                <c:pt idx="5870">
                  <c:v>282.11559527375999</c:v>
                </c:pt>
                <c:pt idx="5871">
                  <c:v>282.11558516113502</c:v>
                </c:pt>
                <c:pt idx="5872">
                  <c:v>282.11557849722601</c:v>
                </c:pt>
                <c:pt idx="5873">
                  <c:v>282.11557166576301</c:v>
                </c:pt>
                <c:pt idx="5874">
                  <c:v>282.11556432719902</c:v>
                </c:pt>
                <c:pt idx="5875">
                  <c:v>282.11555744830201</c:v>
                </c:pt>
                <c:pt idx="5876">
                  <c:v>282.11554942541898</c:v>
                </c:pt>
                <c:pt idx="5877">
                  <c:v>282.11554285224702</c:v>
                </c:pt>
                <c:pt idx="5878">
                  <c:v>282.11553794070602</c:v>
                </c:pt>
                <c:pt idx="5879">
                  <c:v>282.11553019758202</c:v>
                </c:pt>
                <c:pt idx="5880">
                  <c:v>282.115526529872</c:v>
                </c:pt>
                <c:pt idx="5881">
                  <c:v>282.11551886296098</c:v>
                </c:pt>
                <c:pt idx="5882">
                  <c:v>282.11551369179</c:v>
                </c:pt>
                <c:pt idx="5883">
                  <c:v>282.11550507463699</c:v>
                </c:pt>
                <c:pt idx="5884">
                  <c:v>282.115501496001</c:v>
                </c:pt>
                <c:pt idx="5885">
                  <c:v>282.11549523591901</c:v>
                </c:pt>
                <c:pt idx="5886">
                  <c:v>282.11548917476301</c:v>
                </c:pt>
                <c:pt idx="5887">
                  <c:v>282.11548621146801</c:v>
                </c:pt>
                <c:pt idx="5888">
                  <c:v>282.11548217936001</c:v>
                </c:pt>
                <c:pt idx="5889">
                  <c:v>282.11547740197699</c:v>
                </c:pt>
                <c:pt idx="5890">
                  <c:v>282.11547670957202</c:v>
                </c:pt>
                <c:pt idx="5891">
                  <c:v>282.11547306665301</c:v>
                </c:pt>
                <c:pt idx="5892">
                  <c:v>282.11547253869998</c:v>
                </c:pt>
                <c:pt idx="5893">
                  <c:v>282.11546682932197</c:v>
                </c:pt>
                <c:pt idx="5894">
                  <c:v>282.11546563334701</c:v>
                </c:pt>
                <c:pt idx="5895">
                  <c:v>282.115461492598</c:v>
                </c:pt>
                <c:pt idx="5896">
                  <c:v>282.11545711131299</c:v>
                </c:pt>
                <c:pt idx="5897">
                  <c:v>282.11544966568601</c:v>
                </c:pt>
                <c:pt idx="5898">
                  <c:v>282.11544425463097</c:v>
                </c:pt>
                <c:pt idx="5899">
                  <c:v>282.115437976544</c:v>
                </c:pt>
                <c:pt idx="5900">
                  <c:v>282.11543320005302</c:v>
                </c:pt>
                <c:pt idx="5901">
                  <c:v>282.11542640043803</c:v>
                </c:pt>
                <c:pt idx="5902">
                  <c:v>282.11542296924699</c:v>
                </c:pt>
                <c:pt idx="5903">
                  <c:v>282.11541598303899</c:v>
                </c:pt>
                <c:pt idx="5904">
                  <c:v>282.11541046340199</c:v>
                </c:pt>
                <c:pt idx="5905">
                  <c:v>282.11540097478201</c:v>
                </c:pt>
                <c:pt idx="5906">
                  <c:v>282.115396522955</c:v>
                </c:pt>
                <c:pt idx="5907">
                  <c:v>282.115386903238</c:v>
                </c:pt>
                <c:pt idx="5908">
                  <c:v>282.115380134904</c:v>
                </c:pt>
                <c:pt idx="5909">
                  <c:v>282.11536980514097</c:v>
                </c:pt>
                <c:pt idx="5910">
                  <c:v>282.11536239582699</c:v>
                </c:pt>
                <c:pt idx="5911">
                  <c:v>282.11535323313501</c:v>
                </c:pt>
                <c:pt idx="5912">
                  <c:v>282.11535000569103</c:v>
                </c:pt>
                <c:pt idx="5913">
                  <c:v>282.11534318515402</c:v>
                </c:pt>
                <c:pt idx="5914">
                  <c:v>282.11533838449901</c:v>
                </c:pt>
                <c:pt idx="5915">
                  <c:v>282.115332440457</c:v>
                </c:pt>
                <c:pt idx="5916">
                  <c:v>282.11532826564502</c:v>
                </c:pt>
                <c:pt idx="5917">
                  <c:v>282.115320241235</c:v>
                </c:pt>
                <c:pt idx="5918">
                  <c:v>282.11531428584601</c:v>
                </c:pt>
                <c:pt idx="5919">
                  <c:v>282.11530681208302</c:v>
                </c:pt>
                <c:pt idx="5920">
                  <c:v>282.11530162598598</c:v>
                </c:pt>
                <c:pt idx="5921">
                  <c:v>282.11529300008198</c:v>
                </c:pt>
                <c:pt idx="5922">
                  <c:v>282.11528871520198</c:v>
                </c:pt>
                <c:pt idx="5923">
                  <c:v>282.115280251841</c:v>
                </c:pt>
                <c:pt idx="5924">
                  <c:v>282.11527509022801</c:v>
                </c:pt>
                <c:pt idx="5925">
                  <c:v>282.11526974195698</c:v>
                </c:pt>
                <c:pt idx="5926">
                  <c:v>282.115268933381</c:v>
                </c:pt>
                <c:pt idx="5927">
                  <c:v>282.11526539622002</c:v>
                </c:pt>
                <c:pt idx="5928">
                  <c:v>282.11526141887902</c:v>
                </c:pt>
                <c:pt idx="5929">
                  <c:v>282.11525588114802</c:v>
                </c:pt>
                <c:pt idx="5930">
                  <c:v>282.11525177259699</c:v>
                </c:pt>
                <c:pt idx="5931">
                  <c:v>282.115246063749</c:v>
                </c:pt>
                <c:pt idx="5932">
                  <c:v>282.11524125363599</c:v>
                </c:pt>
                <c:pt idx="5933">
                  <c:v>282.11523538626898</c:v>
                </c:pt>
                <c:pt idx="5934">
                  <c:v>282.11523226564202</c:v>
                </c:pt>
                <c:pt idx="5935">
                  <c:v>282.11522675091197</c:v>
                </c:pt>
                <c:pt idx="5936">
                  <c:v>282.11522217023401</c:v>
                </c:pt>
                <c:pt idx="5937">
                  <c:v>282.11521647000097</c:v>
                </c:pt>
                <c:pt idx="5938">
                  <c:v>282.11521300829298</c:v>
                </c:pt>
                <c:pt idx="5939">
                  <c:v>282.11520762617403</c:v>
                </c:pt>
                <c:pt idx="5940">
                  <c:v>282.11520200875401</c:v>
                </c:pt>
                <c:pt idx="5941">
                  <c:v>282.11519399000599</c:v>
                </c:pt>
                <c:pt idx="5942">
                  <c:v>282.115188396588</c:v>
                </c:pt>
                <c:pt idx="5943">
                  <c:v>282.11517971714102</c:v>
                </c:pt>
                <c:pt idx="5944">
                  <c:v>282.11517410181301</c:v>
                </c:pt>
                <c:pt idx="5945">
                  <c:v>282.11516690125501</c:v>
                </c:pt>
                <c:pt idx="5946">
                  <c:v>282.11516074546699</c:v>
                </c:pt>
                <c:pt idx="5947">
                  <c:v>282.11515516039901</c:v>
                </c:pt>
                <c:pt idx="5948">
                  <c:v>282.11514927921598</c:v>
                </c:pt>
                <c:pt idx="5949">
                  <c:v>282.11514298010701</c:v>
                </c:pt>
                <c:pt idx="5950">
                  <c:v>282.115140025882</c:v>
                </c:pt>
                <c:pt idx="5951">
                  <c:v>282.11513434265601</c:v>
                </c:pt>
                <c:pt idx="5952">
                  <c:v>282.11513289002102</c:v>
                </c:pt>
                <c:pt idx="5953">
                  <c:v>282.11513083162299</c:v>
                </c:pt>
                <c:pt idx="5954">
                  <c:v>282.115129669927</c:v>
                </c:pt>
                <c:pt idx="5955">
                  <c:v>282.11512494963699</c:v>
                </c:pt>
                <c:pt idx="5956">
                  <c:v>282.11512212193298</c:v>
                </c:pt>
                <c:pt idx="5957">
                  <c:v>282.11511745402998</c:v>
                </c:pt>
                <c:pt idx="5958">
                  <c:v>282.11511379802999</c:v>
                </c:pt>
                <c:pt idx="5959">
                  <c:v>282.11510854103301</c:v>
                </c:pt>
                <c:pt idx="5960">
                  <c:v>282.11510675832398</c:v>
                </c:pt>
                <c:pt idx="5961">
                  <c:v>282.11510181855903</c:v>
                </c:pt>
                <c:pt idx="5962">
                  <c:v>282.11510254883001</c:v>
                </c:pt>
                <c:pt idx="5963">
                  <c:v>282.11509850909101</c:v>
                </c:pt>
                <c:pt idx="5964">
                  <c:v>282.11509600353997</c:v>
                </c:pt>
                <c:pt idx="5965">
                  <c:v>282.11509135342698</c:v>
                </c:pt>
                <c:pt idx="5966">
                  <c:v>282.11508822347997</c:v>
                </c:pt>
                <c:pt idx="5967">
                  <c:v>282.11508452032001</c:v>
                </c:pt>
                <c:pt idx="5968">
                  <c:v>282.11508530602902</c:v>
                </c:pt>
                <c:pt idx="5969">
                  <c:v>282.11508376532498</c:v>
                </c:pt>
                <c:pt idx="5970">
                  <c:v>282.11508086803502</c:v>
                </c:pt>
                <c:pt idx="5971">
                  <c:v>282.11507935251501</c:v>
                </c:pt>
                <c:pt idx="5972">
                  <c:v>282.11507921970099</c:v>
                </c:pt>
                <c:pt idx="5973">
                  <c:v>282.11507954444602</c:v>
                </c:pt>
                <c:pt idx="5974">
                  <c:v>282.11508179518802</c:v>
                </c:pt>
                <c:pt idx="5975">
                  <c:v>282.11507950525402</c:v>
                </c:pt>
                <c:pt idx="5976">
                  <c:v>282.115081171192</c:v>
                </c:pt>
                <c:pt idx="5977">
                  <c:v>282.11507880087203</c:v>
                </c:pt>
                <c:pt idx="5978">
                  <c:v>282.11508059366298</c:v>
                </c:pt>
                <c:pt idx="5979">
                  <c:v>282.11507924670798</c:v>
                </c:pt>
                <c:pt idx="5980">
                  <c:v>282.11508184554901</c:v>
                </c:pt>
                <c:pt idx="5981">
                  <c:v>282.11508204467498</c:v>
                </c:pt>
                <c:pt idx="5982">
                  <c:v>282.11508416355201</c:v>
                </c:pt>
                <c:pt idx="5983">
                  <c:v>282.11509211952301</c:v>
                </c:pt>
                <c:pt idx="5984">
                  <c:v>282.11510490783502</c:v>
                </c:pt>
                <c:pt idx="5985">
                  <c:v>282.11510833676402</c:v>
                </c:pt>
                <c:pt idx="5986">
                  <c:v>282.11512590087602</c:v>
                </c:pt>
                <c:pt idx="5987">
                  <c:v>282.11512557324397</c:v>
                </c:pt>
                <c:pt idx="5988">
                  <c:v>282.11512617666301</c:v>
                </c:pt>
                <c:pt idx="5989">
                  <c:v>282.11512311926799</c:v>
                </c:pt>
                <c:pt idx="5990">
                  <c:v>282.11512391921099</c:v>
                </c:pt>
                <c:pt idx="5991">
                  <c:v>282.11511993137998</c:v>
                </c:pt>
                <c:pt idx="5992">
                  <c:v>282.11511795736402</c:v>
                </c:pt>
                <c:pt idx="5993">
                  <c:v>282.11511903475503</c:v>
                </c:pt>
                <c:pt idx="5994">
                  <c:v>282.11511828200099</c:v>
                </c:pt>
                <c:pt idx="5995">
                  <c:v>282.11511786577802</c:v>
                </c:pt>
                <c:pt idx="5996">
                  <c:v>282.11511468267901</c:v>
                </c:pt>
                <c:pt idx="5997">
                  <c:v>282.11510887109</c:v>
                </c:pt>
                <c:pt idx="5998">
                  <c:v>282.11510450039702</c:v>
                </c:pt>
                <c:pt idx="5999">
                  <c:v>282.11509767441601</c:v>
                </c:pt>
                <c:pt idx="6000">
                  <c:v>282.11509745497699</c:v>
                </c:pt>
                <c:pt idx="6001">
                  <c:v>282.11509398503398</c:v>
                </c:pt>
                <c:pt idx="6002">
                  <c:v>282.11509239025997</c:v>
                </c:pt>
                <c:pt idx="6003">
                  <c:v>282.11509141193602</c:v>
                </c:pt>
                <c:pt idx="6004">
                  <c:v>282.11509028792801</c:v>
                </c:pt>
                <c:pt idx="6005">
                  <c:v>282.11508652705402</c:v>
                </c:pt>
                <c:pt idx="6006">
                  <c:v>282.115082232014</c:v>
                </c:pt>
                <c:pt idx="6007">
                  <c:v>282.11507596666701</c:v>
                </c:pt>
                <c:pt idx="6008">
                  <c:v>282.11507014269102</c:v>
                </c:pt>
                <c:pt idx="6009">
                  <c:v>282.11506451984701</c:v>
                </c:pt>
                <c:pt idx="6010">
                  <c:v>282.115060680498</c:v>
                </c:pt>
                <c:pt idx="6011">
                  <c:v>282.11505442144801</c:v>
                </c:pt>
                <c:pt idx="6012">
                  <c:v>282.11505109177398</c:v>
                </c:pt>
                <c:pt idx="6013">
                  <c:v>282.11504526813599</c:v>
                </c:pt>
                <c:pt idx="6014">
                  <c:v>282.11503956123801</c:v>
                </c:pt>
                <c:pt idx="6015">
                  <c:v>282.11503141877802</c:v>
                </c:pt>
                <c:pt idx="6016">
                  <c:v>282.11502668843798</c:v>
                </c:pt>
                <c:pt idx="6017">
                  <c:v>282.11502070344898</c:v>
                </c:pt>
                <c:pt idx="6018">
                  <c:v>282.11501453248297</c:v>
                </c:pt>
                <c:pt idx="6019">
                  <c:v>282.11500688728501</c:v>
                </c:pt>
                <c:pt idx="6020">
                  <c:v>282.11500015214699</c:v>
                </c:pt>
                <c:pt idx="6021">
                  <c:v>282.11499218599602</c:v>
                </c:pt>
                <c:pt idx="6022">
                  <c:v>282.11498793989801</c:v>
                </c:pt>
                <c:pt idx="6023">
                  <c:v>282.11498131360298</c:v>
                </c:pt>
                <c:pt idx="6024">
                  <c:v>282.11497637270799</c:v>
                </c:pt>
                <c:pt idx="6025">
                  <c:v>282.114969938375</c:v>
                </c:pt>
                <c:pt idx="6026">
                  <c:v>282.11496381490502</c:v>
                </c:pt>
                <c:pt idx="6027">
                  <c:v>282.11495619023901</c:v>
                </c:pt>
                <c:pt idx="6028">
                  <c:v>282.11495422995398</c:v>
                </c:pt>
                <c:pt idx="6029">
                  <c:v>282.114947161283</c:v>
                </c:pt>
                <c:pt idx="6030">
                  <c:v>282.114940656052</c:v>
                </c:pt>
                <c:pt idx="6031">
                  <c:v>282.11493408258298</c:v>
                </c:pt>
                <c:pt idx="6032">
                  <c:v>282.114927020773</c:v>
                </c:pt>
                <c:pt idx="6033">
                  <c:v>282.11492028502698</c:v>
                </c:pt>
                <c:pt idx="6034">
                  <c:v>282.11491550983999</c:v>
                </c:pt>
                <c:pt idx="6035">
                  <c:v>282.11490816022899</c:v>
                </c:pt>
                <c:pt idx="6036">
                  <c:v>282.11490293998003</c:v>
                </c:pt>
                <c:pt idx="6037">
                  <c:v>282.11489656749598</c:v>
                </c:pt>
                <c:pt idx="6038">
                  <c:v>282.11489026401</c:v>
                </c:pt>
                <c:pt idx="6039">
                  <c:v>282.114882290428</c:v>
                </c:pt>
                <c:pt idx="6040">
                  <c:v>282.11487736904098</c:v>
                </c:pt>
                <c:pt idx="6041">
                  <c:v>282.11487002053701</c:v>
                </c:pt>
                <c:pt idx="6042">
                  <c:v>282.1148631758</c:v>
                </c:pt>
                <c:pt idx="6043">
                  <c:v>282.11485549288898</c:v>
                </c:pt>
                <c:pt idx="6044">
                  <c:v>282.11485001022299</c:v>
                </c:pt>
                <c:pt idx="6045">
                  <c:v>282.114842135</c:v>
                </c:pt>
                <c:pt idx="6046">
                  <c:v>282.11483535702803</c:v>
                </c:pt>
                <c:pt idx="6047">
                  <c:v>282.11482996521102</c:v>
                </c:pt>
                <c:pt idx="6048">
                  <c:v>282.11482601139397</c:v>
                </c:pt>
                <c:pt idx="6049">
                  <c:v>282.11482194574302</c:v>
                </c:pt>
                <c:pt idx="6050">
                  <c:v>282.11481724893002</c:v>
                </c:pt>
                <c:pt idx="6051">
                  <c:v>282.114809774859</c:v>
                </c:pt>
                <c:pt idx="6052">
                  <c:v>282.11480594626499</c:v>
                </c:pt>
                <c:pt idx="6053">
                  <c:v>282.11479908650801</c:v>
                </c:pt>
                <c:pt idx="6054">
                  <c:v>282.11479519529399</c:v>
                </c:pt>
                <c:pt idx="6055">
                  <c:v>282.11478863952601</c:v>
                </c:pt>
                <c:pt idx="6056">
                  <c:v>282.11478483731298</c:v>
                </c:pt>
                <c:pt idx="6057">
                  <c:v>282.11477702539401</c:v>
                </c:pt>
                <c:pt idx="6058">
                  <c:v>282.114773274291</c:v>
                </c:pt>
                <c:pt idx="6059">
                  <c:v>282.11476791366601</c:v>
                </c:pt>
                <c:pt idx="6060">
                  <c:v>282.11476381802402</c:v>
                </c:pt>
                <c:pt idx="6061">
                  <c:v>282.11475798972799</c:v>
                </c:pt>
                <c:pt idx="6062">
                  <c:v>282.11475559194503</c:v>
                </c:pt>
                <c:pt idx="6063">
                  <c:v>282.11475350933102</c:v>
                </c:pt>
                <c:pt idx="6064">
                  <c:v>282.11474915024502</c:v>
                </c:pt>
                <c:pt idx="6065">
                  <c:v>282.11474483515002</c:v>
                </c:pt>
                <c:pt idx="6066">
                  <c:v>282.11474113082699</c:v>
                </c:pt>
                <c:pt idx="6067">
                  <c:v>282.11473901355498</c:v>
                </c:pt>
                <c:pt idx="6068">
                  <c:v>282.11473468714797</c:v>
                </c:pt>
                <c:pt idx="6069">
                  <c:v>282.114729341562</c:v>
                </c:pt>
                <c:pt idx="6070">
                  <c:v>282.11472695276899</c:v>
                </c:pt>
                <c:pt idx="6071">
                  <c:v>282.11472208885698</c:v>
                </c:pt>
                <c:pt idx="6072">
                  <c:v>282.11472080310602</c:v>
                </c:pt>
                <c:pt idx="6073">
                  <c:v>282.11471935837102</c:v>
                </c:pt>
                <c:pt idx="6074">
                  <c:v>282.11472009237099</c:v>
                </c:pt>
                <c:pt idx="6075">
                  <c:v>282.114720171231</c:v>
                </c:pt>
                <c:pt idx="6076">
                  <c:v>282.11472432157899</c:v>
                </c:pt>
                <c:pt idx="6077">
                  <c:v>282.11473109201199</c:v>
                </c:pt>
                <c:pt idx="6078">
                  <c:v>282.11475715072902</c:v>
                </c:pt>
                <c:pt idx="6079">
                  <c:v>282.11479314891102</c:v>
                </c:pt>
                <c:pt idx="6080">
                  <c:v>282.11483932884198</c:v>
                </c:pt>
                <c:pt idx="6081">
                  <c:v>282.11488793879897</c:v>
                </c:pt>
                <c:pt idx="6082">
                  <c:v>282.11488979947802</c:v>
                </c:pt>
                <c:pt idx="6083">
                  <c:v>282.114882884699</c:v>
                </c:pt>
                <c:pt idx="6084">
                  <c:v>282.114881172342</c:v>
                </c:pt>
                <c:pt idx="6085">
                  <c:v>282.11487203816</c:v>
                </c:pt>
                <c:pt idx="6086">
                  <c:v>282.11486542787901</c:v>
                </c:pt>
                <c:pt idx="6087">
                  <c:v>282.11485535703798</c:v>
                </c:pt>
                <c:pt idx="6088">
                  <c:v>282.11484862642402</c:v>
                </c:pt>
                <c:pt idx="6089">
                  <c:v>282.11483775979599</c:v>
                </c:pt>
                <c:pt idx="6090">
                  <c:v>282.11482927944002</c:v>
                </c:pt>
                <c:pt idx="6091">
                  <c:v>282.11481897687497</c:v>
                </c:pt>
                <c:pt idx="6092">
                  <c:v>282.114811151043</c:v>
                </c:pt>
                <c:pt idx="6093">
                  <c:v>282.11480013311098</c:v>
                </c:pt>
                <c:pt idx="6094">
                  <c:v>282.114791602298</c:v>
                </c:pt>
                <c:pt idx="6095">
                  <c:v>282.11478186117699</c:v>
                </c:pt>
                <c:pt idx="6096">
                  <c:v>282.11477610991398</c:v>
                </c:pt>
                <c:pt idx="6097">
                  <c:v>282.11476818577802</c:v>
                </c:pt>
                <c:pt idx="6098">
                  <c:v>282.11476106519899</c:v>
                </c:pt>
                <c:pt idx="6099">
                  <c:v>282.11475083264702</c:v>
                </c:pt>
                <c:pt idx="6100">
                  <c:v>282.11474154061398</c:v>
                </c:pt>
                <c:pt idx="6101">
                  <c:v>282.11473110198199</c:v>
                </c:pt>
                <c:pt idx="6102">
                  <c:v>282.114722882443</c:v>
                </c:pt>
                <c:pt idx="6103">
                  <c:v>282.11471188162602</c:v>
                </c:pt>
                <c:pt idx="6104">
                  <c:v>282.11470459983002</c:v>
                </c:pt>
                <c:pt idx="6105">
                  <c:v>282.114693205751</c:v>
                </c:pt>
                <c:pt idx="6106">
                  <c:v>282.11468498985897</c:v>
                </c:pt>
                <c:pt idx="6107">
                  <c:v>282.11467408907703</c:v>
                </c:pt>
                <c:pt idx="6108">
                  <c:v>282.11466502023302</c:v>
                </c:pt>
                <c:pt idx="6109">
                  <c:v>282.11465310715499</c:v>
                </c:pt>
                <c:pt idx="6110">
                  <c:v>282.114644368276</c:v>
                </c:pt>
                <c:pt idx="6111">
                  <c:v>282.11463196429099</c:v>
                </c:pt>
                <c:pt idx="6112">
                  <c:v>282.11462271646297</c:v>
                </c:pt>
                <c:pt idx="6113">
                  <c:v>282.11461194460799</c:v>
                </c:pt>
                <c:pt idx="6114">
                  <c:v>282.11460383411202</c:v>
                </c:pt>
                <c:pt idx="6115">
                  <c:v>282.114596361368</c:v>
                </c:pt>
                <c:pt idx="6116">
                  <c:v>282.114588593387</c:v>
                </c:pt>
                <c:pt idx="6117">
                  <c:v>282.11457890113201</c:v>
                </c:pt>
                <c:pt idx="6118">
                  <c:v>282.11457073159499</c:v>
                </c:pt>
                <c:pt idx="6119">
                  <c:v>282.11455983390601</c:v>
                </c:pt>
                <c:pt idx="6120">
                  <c:v>282.11455382563503</c:v>
                </c:pt>
                <c:pt idx="6121">
                  <c:v>282.11454235406399</c:v>
                </c:pt>
                <c:pt idx="6122">
                  <c:v>282.11453567754501</c:v>
                </c:pt>
                <c:pt idx="6123">
                  <c:v>282.11452857069298</c:v>
                </c:pt>
                <c:pt idx="6124">
                  <c:v>282.11452015609501</c:v>
                </c:pt>
                <c:pt idx="6125">
                  <c:v>282.11451050362803</c:v>
                </c:pt>
                <c:pt idx="6126">
                  <c:v>282.11450217257402</c:v>
                </c:pt>
                <c:pt idx="6127">
                  <c:v>282.11449323354202</c:v>
                </c:pt>
                <c:pt idx="6128">
                  <c:v>282.11448334761099</c:v>
                </c:pt>
                <c:pt idx="6129">
                  <c:v>282.11447440056202</c:v>
                </c:pt>
                <c:pt idx="6130">
                  <c:v>282.11446620832402</c:v>
                </c:pt>
                <c:pt idx="6131">
                  <c:v>282.11445467008201</c:v>
                </c:pt>
                <c:pt idx="6132">
                  <c:v>282.11444689580702</c:v>
                </c:pt>
                <c:pt idx="6133">
                  <c:v>282.11443452881599</c:v>
                </c:pt>
                <c:pt idx="6134">
                  <c:v>282.11442609557002</c:v>
                </c:pt>
                <c:pt idx="6135">
                  <c:v>282.11441344673699</c:v>
                </c:pt>
                <c:pt idx="6136">
                  <c:v>282.11440375327498</c:v>
                </c:pt>
                <c:pt idx="6137">
                  <c:v>282.11439135959898</c:v>
                </c:pt>
                <c:pt idx="6138">
                  <c:v>282.11438097211499</c:v>
                </c:pt>
                <c:pt idx="6139">
                  <c:v>282.11437073348998</c:v>
                </c:pt>
                <c:pt idx="6140">
                  <c:v>282.11436069357899</c:v>
                </c:pt>
                <c:pt idx="6141">
                  <c:v>282.11435082500901</c:v>
                </c:pt>
                <c:pt idx="6142">
                  <c:v>282.11434332569399</c:v>
                </c:pt>
                <c:pt idx="6143">
                  <c:v>282.11433225357598</c:v>
                </c:pt>
                <c:pt idx="6144">
                  <c:v>282.11432484319801</c:v>
                </c:pt>
                <c:pt idx="6145">
                  <c:v>282.11431260034402</c:v>
                </c:pt>
                <c:pt idx="6146">
                  <c:v>282.11430203441103</c:v>
                </c:pt>
                <c:pt idx="6147">
                  <c:v>282.11429375753897</c:v>
                </c:pt>
                <c:pt idx="6148">
                  <c:v>282.11428648973401</c:v>
                </c:pt>
                <c:pt idx="6149">
                  <c:v>282.11427741171298</c:v>
                </c:pt>
                <c:pt idx="6150">
                  <c:v>282.11426860163601</c:v>
                </c:pt>
                <c:pt idx="6151">
                  <c:v>282.11426164639198</c:v>
                </c:pt>
                <c:pt idx="6152">
                  <c:v>282.11425461919998</c:v>
                </c:pt>
                <c:pt idx="6153">
                  <c:v>282.114249493751</c:v>
                </c:pt>
                <c:pt idx="6154">
                  <c:v>282.11424433814102</c:v>
                </c:pt>
                <c:pt idx="6155">
                  <c:v>282.11423969783198</c:v>
                </c:pt>
                <c:pt idx="6156">
                  <c:v>282.11424112353598</c:v>
                </c:pt>
                <c:pt idx="6157">
                  <c:v>282.11423791284602</c:v>
                </c:pt>
                <c:pt idx="6158">
                  <c:v>282.11423753104202</c:v>
                </c:pt>
                <c:pt idx="6159">
                  <c:v>282.11424062870901</c:v>
                </c:pt>
                <c:pt idx="6160">
                  <c:v>282.11423879694598</c:v>
                </c:pt>
                <c:pt idx="6161">
                  <c:v>282.11423523261101</c:v>
                </c:pt>
                <c:pt idx="6162">
                  <c:v>282.11423078000399</c:v>
                </c:pt>
                <c:pt idx="6163">
                  <c:v>282.11422592496399</c:v>
                </c:pt>
                <c:pt idx="6164">
                  <c:v>282.11422668999802</c:v>
                </c:pt>
                <c:pt idx="6165">
                  <c:v>282.11423066261199</c:v>
                </c:pt>
                <c:pt idx="6166">
                  <c:v>282.11423709702501</c:v>
                </c:pt>
                <c:pt idx="6167">
                  <c:v>282.114242432016</c:v>
                </c:pt>
                <c:pt idx="6168">
                  <c:v>282.11423691144603</c:v>
                </c:pt>
                <c:pt idx="6169">
                  <c:v>282.11423026939099</c:v>
                </c:pt>
                <c:pt idx="6170">
                  <c:v>282.11421945259201</c:v>
                </c:pt>
                <c:pt idx="6171">
                  <c:v>282.11420623994502</c:v>
                </c:pt>
                <c:pt idx="6172">
                  <c:v>282.11419454521803</c:v>
                </c:pt>
                <c:pt idx="6173">
                  <c:v>282.11418043216702</c:v>
                </c:pt>
                <c:pt idx="6174">
                  <c:v>282.11416875844702</c:v>
                </c:pt>
                <c:pt idx="6175">
                  <c:v>282.11415535397799</c:v>
                </c:pt>
                <c:pt idx="6176">
                  <c:v>282.11414341959301</c:v>
                </c:pt>
                <c:pt idx="6177">
                  <c:v>282.11413092205402</c:v>
                </c:pt>
                <c:pt idx="6178">
                  <c:v>282.11411820169201</c:v>
                </c:pt>
                <c:pt idx="6179">
                  <c:v>282.11410584261301</c:v>
                </c:pt>
                <c:pt idx="6180">
                  <c:v>282.114092954147</c:v>
                </c:pt>
                <c:pt idx="6181">
                  <c:v>282.11408231167098</c:v>
                </c:pt>
                <c:pt idx="6182">
                  <c:v>282.11407171592401</c:v>
                </c:pt>
                <c:pt idx="6183">
                  <c:v>282.11405900070901</c:v>
                </c:pt>
                <c:pt idx="6184">
                  <c:v>282.11404855940702</c:v>
                </c:pt>
                <c:pt idx="6185">
                  <c:v>282.114036137087</c:v>
                </c:pt>
                <c:pt idx="6186">
                  <c:v>282.11402739579597</c:v>
                </c:pt>
                <c:pt idx="6187">
                  <c:v>282.114017612814</c:v>
                </c:pt>
                <c:pt idx="6188">
                  <c:v>282.11400988651297</c:v>
                </c:pt>
                <c:pt idx="6189">
                  <c:v>282.11400001219801</c:v>
                </c:pt>
                <c:pt idx="6190">
                  <c:v>282.113991617343</c:v>
                </c:pt>
                <c:pt idx="6191">
                  <c:v>282.11398207151302</c:v>
                </c:pt>
                <c:pt idx="6192">
                  <c:v>282.11397455373799</c:v>
                </c:pt>
                <c:pt idx="6193">
                  <c:v>282.11396436419</c:v>
                </c:pt>
                <c:pt idx="6194">
                  <c:v>282.11395500012799</c:v>
                </c:pt>
                <c:pt idx="6195">
                  <c:v>282.11394520983998</c:v>
                </c:pt>
                <c:pt idx="6196">
                  <c:v>282.11393950501798</c:v>
                </c:pt>
                <c:pt idx="6197">
                  <c:v>282.11392827750097</c:v>
                </c:pt>
                <c:pt idx="6198">
                  <c:v>282.11392095109898</c:v>
                </c:pt>
                <c:pt idx="6199">
                  <c:v>282.11391345190799</c:v>
                </c:pt>
                <c:pt idx="6200">
                  <c:v>282.11390891470398</c:v>
                </c:pt>
                <c:pt idx="6201">
                  <c:v>282.11390309544799</c:v>
                </c:pt>
                <c:pt idx="6202">
                  <c:v>282.113895202827</c:v>
                </c:pt>
                <c:pt idx="6203">
                  <c:v>282.113886893136</c:v>
                </c:pt>
                <c:pt idx="6204">
                  <c:v>282.11388149946998</c:v>
                </c:pt>
                <c:pt idx="6205">
                  <c:v>282.11387249623601</c:v>
                </c:pt>
                <c:pt idx="6206">
                  <c:v>282.113866668566</c:v>
                </c:pt>
                <c:pt idx="6207">
                  <c:v>282.11385680042298</c:v>
                </c:pt>
                <c:pt idx="6208">
                  <c:v>282.11384862014899</c:v>
                </c:pt>
                <c:pt idx="6209">
                  <c:v>282.113838262797</c:v>
                </c:pt>
                <c:pt idx="6210">
                  <c:v>282.11382982194999</c:v>
                </c:pt>
                <c:pt idx="6211">
                  <c:v>282.11382259395998</c:v>
                </c:pt>
                <c:pt idx="6212">
                  <c:v>282.113812934289</c:v>
                </c:pt>
                <c:pt idx="6213">
                  <c:v>282.113802752553</c:v>
                </c:pt>
                <c:pt idx="6214">
                  <c:v>282.11379547664399</c:v>
                </c:pt>
                <c:pt idx="6215">
                  <c:v>282.11378474722397</c:v>
                </c:pt>
                <c:pt idx="6216">
                  <c:v>282.11377571332503</c:v>
                </c:pt>
                <c:pt idx="6217">
                  <c:v>282.113764679795</c:v>
                </c:pt>
                <c:pt idx="6218">
                  <c:v>282.11375545035497</c:v>
                </c:pt>
                <c:pt idx="6219">
                  <c:v>282.11374492963398</c:v>
                </c:pt>
                <c:pt idx="6220">
                  <c:v>282.11373841741403</c:v>
                </c:pt>
                <c:pt idx="6221">
                  <c:v>282.11373085552498</c:v>
                </c:pt>
                <c:pt idx="6222">
                  <c:v>282.11372387367402</c:v>
                </c:pt>
                <c:pt idx="6223">
                  <c:v>282.11371558068601</c:v>
                </c:pt>
                <c:pt idx="6224">
                  <c:v>282.11370961123401</c:v>
                </c:pt>
                <c:pt idx="6225">
                  <c:v>282.11370282084602</c:v>
                </c:pt>
                <c:pt idx="6226">
                  <c:v>282.11369947729497</c:v>
                </c:pt>
                <c:pt idx="6227">
                  <c:v>282.11369376116301</c:v>
                </c:pt>
                <c:pt idx="6228">
                  <c:v>282.11368926326401</c:v>
                </c:pt>
                <c:pt idx="6229">
                  <c:v>282.113681737273</c:v>
                </c:pt>
                <c:pt idx="6230">
                  <c:v>282.113677314923</c:v>
                </c:pt>
                <c:pt idx="6231">
                  <c:v>282.11366939782101</c:v>
                </c:pt>
                <c:pt idx="6232">
                  <c:v>282.11366687262603</c:v>
                </c:pt>
                <c:pt idx="6233">
                  <c:v>282.11366693081601</c:v>
                </c:pt>
                <c:pt idx="6234">
                  <c:v>282.113680680909</c:v>
                </c:pt>
                <c:pt idx="6235">
                  <c:v>282.11368711953003</c:v>
                </c:pt>
                <c:pt idx="6236">
                  <c:v>282.11369518603101</c:v>
                </c:pt>
                <c:pt idx="6237">
                  <c:v>282.11369829158201</c:v>
                </c:pt>
                <c:pt idx="6238">
                  <c:v>282.113704403665</c:v>
                </c:pt>
                <c:pt idx="6239">
                  <c:v>282.11369638949702</c:v>
                </c:pt>
                <c:pt idx="6240">
                  <c:v>282.113693639063</c:v>
                </c:pt>
                <c:pt idx="6241">
                  <c:v>282.113686717939</c:v>
                </c:pt>
                <c:pt idx="6242">
                  <c:v>282.11368170273403</c:v>
                </c:pt>
                <c:pt idx="6243">
                  <c:v>282.11367409553401</c:v>
                </c:pt>
                <c:pt idx="6244">
                  <c:v>282.11366577352902</c:v>
                </c:pt>
                <c:pt idx="6245">
                  <c:v>282.11365587204699</c:v>
                </c:pt>
                <c:pt idx="6246">
                  <c:v>282.11364697718301</c:v>
                </c:pt>
                <c:pt idx="6247">
                  <c:v>282.113637994692</c:v>
                </c:pt>
                <c:pt idx="6248">
                  <c:v>282.11363125416801</c:v>
                </c:pt>
                <c:pt idx="6249">
                  <c:v>282.11362208595102</c:v>
                </c:pt>
                <c:pt idx="6250">
                  <c:v>282.11361448547001</c:v>
                </c:pt>
                <c:pt idx="6251">
                  <c:v>282.11360490935198</c:v>
                </c:pt>
                <c:pt idx="6252">
                  <c:v>282.11359693666702</c:v>
                </c:pt>
                <c:pt idx="6253">
                  <c:v>282.11358564500898</c:v>
                </c:pt>
                <c:pt idx="6254">
                  <c:v>282.11357699916698</c:v>
                </c:pt>
                <c:pt idx="6255">
                  <c:v>282.11356693605097</c:v>
                </c:pt>
                <c:pt idx="6256">
                  <c:v>282.11355721578298</c:v>
                </c:pt>
                <c:pt idx="6257">
                  <c:v>282.11354546500002</c:v>
                </c:pt>
                <c:pt idx="6258">
                  <c:v>282.11353763661202</c:v>
                </c:pt>
                <c:pt idx="6259">
                  <c:v>282.11352625210998</c:v>
                </c:pt>
                <c:pt idx="6260">
                  <c:v>282.11351879083497</c:v>
                </c:pt>
                <c:pt idx="6261">
                  <c:v>282.11350751900801</c:v>
                </c:pt>
                <c:pt idx="6262">
                  <c:v>282.113499160831</c:v>
                </c:pt>
                <c:pt idx="6263">
                  <c:v>282.11348712225703</c:v>
                </c:pt>
                <c:pt idx="6264">
                  <c:v>282.11347849745101</c:v>
                </c:pt>
                <c:pt idx="6265">
                  <c:v>282.11346837949998</c:v>
                </c:pt>
                <c:pt idx="6266">
                  <c:v>282.11346028506</c:v>
                </c:pt>
                <c:pt idx="6267">
                  <c:v>282.11345242674997</c:v>
                </c:pt>
                <c:pt idx="6268">
                  <c:v>282.11344589748597</c:v>
                </c:pt>
                <c:pt idx="6269">
                  <c:v>282.11343714658</c:v>
                </c:pt>
                <c:pt idx="6270">
                  <c:v>282.11343146361702</c:v>
                </c:pt>
                <c:pt idx="6271">
                  <c:v>282.11342397513198</c:v>
                </c:pt>
                <c:pt idx="6272">
                  <c:v>282.11341601267998</c:v>
                </c:pt>
                <c:pt idx="6273">
                  <c:v>282.11340694359802</c:v>
                </c:pt>
                <c:pt idx="6274">
                  <c:v>282.11340062092802</c:v>
                </c:pt>
                <c:pt idx="6275">
                  <c:v>282.11339347915498</c:v>
                </c:pt>
                <c:pt idx="6276">
                  <c:v>282.11338879435999</c:v>
                </c:pt>
                <c:pt idx="6277">
                  <c:v>282.113379537225</c:v>
                </c:pt>
                <c:pt idx="6278">
                  <c:v>282.11337509132102</c:v>
                </c:pt>
                <c:pt idx="6279">
                  <c:v>282.11336679076697</c:v>
                </c:pt>
                <c:pt idx="6280">
                  <c:v>282.11336120397499</c:v>
                </c:pt>
                <c:pt idx="6281">
                  <c:v>282.113353798829</c:v>
                </c:pt>
                <c:pt idx="6282">
                  <c:v>282.1133474714</c:v>
                </c:pt>
                <c:pt idx="6283">
                  <c:v>282.11333913491302</c:v>
                </c:pt>
                <c:pt idx="6284">
                  <c:v>282.11333480972797</c:v>
                </c:pt>
                <c:pt idx="6285">
                  <c:v>282.11332690833598</c:v>
                </c:pt>
                <c:pt idx="6286">
                  <c:v>282.11332380108797</c:v>
                </c:pt>
                <c:pt idx="6287">
                  <c:v>282.11331369839502</c:v>
                </c:pt>
                <c:pt idx="6288">
                  <c:v>282.11330857493601</c:v>
                </c:pt>
                <c:pt idx="6289">
                  <c:v>282.11330291572</c:v>
                </c:pt>
                <c:pt idx="6290">
                  <c:v>282.11329899845902</c:v>
                </c:pt>
                <c:pt idx="6291">
                  <c:v>282.11329286766397</c:v>
                </c:pt>
                <c:pt idx="6292">
                  <c:v>282.11328706621799</c:v>
                </c:pt>
                <c:pt idx="6293">
                  <c:v>282.11327767208297</c:v>
                </c:pt>
                <c:pt idx="6294">
                  <c:v>282.11327177658302</c:v>
                </c:pt>
                <c:pt idx="6295">
                  <c:v>282.11326447600601</c:v>
                </c:pt>
                <c:pt idx="6296">
                  <c:v>282.11325909710098</c:v>
                </c:pt>
                <c:pt idx="6297">
                  <c:v>282.11325235271602</c:v>
                </c:pt>
                <c:pt idx="6298">
                  <c:v>282.11324891938699</c:v>
                </c:pt>
                <c:pt idx="6299">
                  <c:v>282.11324172070903</c:v>
                </c:pt>
                <c:pt idx="6300">
                  <c:v>282.11324028830899</c:v>
                </c:pt>
                <c:pt idx="6301">
                  <c:v>282.11323644628101</c:v>
                </c:pt>
                <c:pt idx="6302">
                  <c:v>282.11323478443398</c:v>
                </c:pt>
                <c:pt idx="6303">
                  <c:v>282.11323534539099</c:v>
                </c:pt>
                <c:pt idx="6304">
                  <c:v>282.113233217009</c:v>
                </c:pt>
                <c:pt idx="6305">
                  <c:v>282.11323248981898</c:v>
                </c:pt>
                <c:pt idx="6306">
                  <c:v>282.11323162082198</c:v>
                </c:pt>
                <c:pt idx="6307">
                  <c:v>282.11322762987197</c:v>
                </c:pt>
                <c:pt idx="6308">
                  <c:v>282.11322631184902</c:v>
                </c:pt>
                <c:pt idx="6309">
                  <c:v>282.113222854463</c:v>
                </c:pt>
                <c:pt idx="6310">
                  <c:v>282.11322450184798</c:v>
                </c:pt>
                <c:pt idx="6311">
                  <c:v>282.11322301613001</c:v>
                </c:pt>
                <c:pt idx="6312">
                  <c:v>282.11322489259902</c:v>
                </c:pt>
                <c:pt idx="6313">
                  <c:v>282.11322512807101</c:v>
                </c:pt>
                <c:pt idx="6314">
                  <c:v>282.11322888366902</c:v>
                </c:pt>
                <c:pt idx="6315">
                  <c:v>282.11323130116301</c:v>
                </c:pt>
                <c:pt idx="6316">
                  <c:v>282.11323173629</c:v>
                </c:pt>
                <c:pt idx="6317">
                  <c:v>282.11323233344899</c:v>
                </c:pt>
                <c:pt idx="6318">
                  <c:v>282.11323663316199</c:v>
                </c:pt>
                <c:pt idx="6319">
                  <c:v>282.11323555107498</c:v>
                </c:pt>
                <c:pt idx="6320">
                  <c:v>282.11323635888999</c:v>
                </c:pt>
                <c:pt idx="6321">
                  <c:v>282.11323773182397</c:v>
                </c:pt>
                <c:pt idx="6322">
                  <c:v>282.113235880535</c:v>
                </c:pt>
                <c:pt idx="6323">
                  <c:v>282.11323436582097</c:v>
                </c:pt>
                <c:pt idx="6324">
                  <c:v>282.11323383618497</c:v>
                </c:pt>
                <c:pt idx="6325">
                  <c:v>282.11323186438</c:v>
                </c:pt>
                <c:pt idx="6326">
                  <c:v>282.11323134508598</c:v>
                </c:pt>
                <c:pt idx="6327">
                  <c:v>282.11323126132402</c:v>
                </c:pt>
                <c:pt idx="6328">
                  <c:v>282.11323587430502</c:v>
                </c:pt>
                <c:pt idx="6329">
                  <c:v>282.113236206907</c:v>
                </c:pt>
                <c:pt idx="6330">
                  <c:v>282.11323791606299</c:v>
                </c:pt>
                <c:pt idx="6331">
                  <c:v>282.11323572544302</c:v>
                </c:pt>
                <c:pt idx="6332">
                  <c:v>282.113236265686</c:v>
                </c:pt>
                <c:pt idx="6333">
                  <c:v>282.11323398670203</c:v>
                </c:pt>
                <c:pt idx="6334">
                  <c:v>282.11323485426601</c:v>
                </c:pt>
                <c:pt idx="6335">
                  <c:v>282.11323381405998</c:v>
                </c:pt>
                <c:pt idx="6336">
                  <c:v>282.11323506265501</c:v>
                </c:pt>
                <c:pt idx="6337">
                  <c:v>282.11323298363499</c:v>
                </c:pt>
                <c:pt idx="6338">
                  <c:v>282.11323272846801</c:v>
                </c:pt>
                <c:pt idx="6339">
                  <c:v>282.11323104724198</c:v>
                </c:pt>
                <c:pt idx="6340">
                  <c:v>282.11323261532698</c:v>
                </c:pt>
                <c:pt idx="6341">
                  <c:v>282.11323164778702</c:v>
                </c:pt>
                <c:pt idx="6342">
                  <c:v>282.11323201980002</c:v>
                </c:pt>
                <c:pt idx="6343">
                  <c:v>282.113232088443</c:v>
                </c:pt>
                <c:pt idx="6344">
                  <c:v>282.11323222354702</c:v>
                </c:pt>
                <c:pt idx="6345">
                  <c:v>282.11323173414598</c:v>
                </c:pt>
                <c:pt idx="6346">
                  <c:v>282.11323355631299</c:v>
                </c:pt>
                <c:pt idx="6347">
                  <c:v>282.113232596974</c:v>
                </c:pt>
                <c:pt idx="6348">
                  <c:v>282.11323561562102</c:v>
                </c:pt>
                <c:pt idx="6349">
                  <c:v>282.11323524083502</c:v>
                </c:pt>
                <c:pt idx="6350">
                  <c:v>282.11323742340198</c:v>
                </c:pt>
                <c:pt idx="6351">
                  <c:v>282.11323915870599</c:v>
                </c:pt>
                <c:pt idx="6352">
                  <c:v>282.11324147537601</c:v>
                </c:pt>
                <c:pt idx="6353">
                  <c:v>282.11324036381598</c:v>
                </c:pt>
                <c:pt idx="6354">
                  <c:v>282.11324366973702</c:v>
                </c:pt>
                <c:pt idx="6355">
                  <c:v>282.11324418870799</c:v>
                </c:pt>
                <c:pt idx="6356">
                  <c:v>282.11324940965198</c:v>
                </c:pt>
                <c:pt idx="6357">
                  <c:v>282.11325501664697</c:v>
                </c:pt>
                <c:pt idx="6358">
                  <c:v>282.11325811843602</c:v>
                </c:pt>
                <c:pt idx="6359">
                  <c:v>282.11325851060298</c:v>
                </c:pt>
                <c:pt idx="6360">
                  <c:v>282.11326070723402</c:v>
                </c:pt>
                <c:pt idx="6361">
                  <c:v>282.113262359815</c:v>
                </c:pt>
                <c:pt idx="6362">
                  <c:v>282.11326350806303</c:v>
                </c:pt>
                <c:pt idx="6363">
                  <c:v>282.113263448091</c:v>
                </c:pt>
                <c:pt idx="6364">
                  <c:v>282.11326675191401</c:v>
                </c:pt>
                <c:pt idx="6365">
                  <c:v>282.113265373724</c:v>
                </c:pt>
                <c:pt idx="6366">
                  <c:v>282.113266134068</c:v>
                </c:pt>
                <c:pt idx="6367">
                  <c:v>282.11326566518699</c:v>
                </c:pt>
                <c:pt idx="6368">
                  <c:v>282.11326792783098</c:v>
                </c:pt>
                <c:pt idx="6369">
                  <c:v>282.11326574498202</c:v>
                </c:pt>
                <c:pt idx="6370">
                  <c:v>282.11326625093</c:v>
                </c:pt>
                <c:pt idx="6371">
                  <c:v>282.113264859602</c:v>
                </c:pt>
                <c:pt idx="6372">
                  <c:v>282.11326601959502</c:v>
                </c:pt>
                <c:pt idx="6373">
                  <c:v>282.11326531736302</c:v>
                </c:pt>
                <c:pt idx="6374">
                  <c:v>282.11326566485002</c:v>
                </c:pt>
                <c:pt idx="6375">
                  <c:v>282.11326397825701</c:v>
                </c:pt>
                <c:pt idx="6376">
                  <c:v>282.11326450598898</c:v>
                </c:pt>
                <c:pt idx="6377">
                  <c:v>282.11326249980698</c:v>
                </c:pt>
                <c:pt idx="6378">
                  <c:v>282.11326442171202</c:v>
                </c:pt>
                <c:pt idx="6379">
                  <c:v>282.113262250432</c:v>
                </c:pt>
                <c:pt idx="6380">
                  <c:v>282.11326205458198</c:v>
                </c:pt>
                <c:pt idx="6381">
                  <c:v>282.113261575656</c:v>
                </c:pt>
                <c:pt idx="6382">
                  <c:v>282.113262070975</c:v>
                </c:pt>
                <c:pt idx="6383">
                  <c:v>282.11326155342601</c:v>
                </c:pt>
                <c:pt idx="6384">
                  <c:v>282.11326350175398</c:v>
                </c:pt>
                <c:pt idx="6385">
                  <c:v>282.11326400387497</c:v>
                </c:pt>
                <c:pt idx="6386">
                  <c:v>282.11326599351003</c:v>
                </c:pt>
                <c:pt idx="6387">
                  <c:v>282.11326462944101</c:v>
                </c:pt>
                <c:pt idx="6388">
                  <c:v>282.11326819946999</c:v>
                </c:pt>
                <c:pt idx="6389">
                  <c:v>282.11327117709999</c:v>
                </c:pt>
                <c:pt idx="6390">
                  <c:v>282.11327636167601</c:v>
                </c:pt>
                <c:pt idx="6391">
                  <c:v>282.113279554695</c:v>
                </c:pt>
                <c:pt idx="6392">
                  <c:v>282.11328381413801</c:v>
                </c:pt>
                <c:pt idx="6393">
                  <c:v>282.113295303884</c:v>
                </c:pt>
                <c:pt idx="6394">
                  <c:v>282.11330695975499</c:v>
                </c:pt>
                <c:pt idx="6395">
                  <c:v>282.11333056581799</c:v>
                </c:pt>
                <c:pt idx="6396">
                  <c:v>282.11336386788599</c:v>
                </c:pt>
                <c:pt idx="6397">
                  <c:v>282.11337609527698</c:v>
                </c:pt>
                <c:pt idx="6398">
                  <c:v>282.11339053339202</c:v>
                </c:pt>
                <c:pt idx="6399">
                  <c:v>282.11340268943201</c:v>
                </c:pt>
                <c:pt idx="6400">
                  <c:v>282.11342787308502</c:v>
                </c:pt>
                <c:pt idx="6401">
                  <c:v>282.11344127423303</c:v>
                </c:pt>
                <c:pt idx="6402">
                  <c:v>282.113445560581</c:v>
                </c:pt>
                <c:pt idx="6403">
                  <c:v>282.11344948601902</c:v>
                </c:pt>
                <c:pt idx="6404">
                  <c:v>282.11345159610499</c:v>
                </c:pt>
                <c:pt idx="6405">
                  <c:v>282.11345087893199</c:v>
                </c:pt>
                <c:pt idx="6406">
                  <c:v>282.113451109403</c:v>
                </c:pt>
                <c:pt idx="6407">
                  <c:v>282.11345132574797</c:v>
                </c:pt>
                <c:pt idx="6408">
                  <c:v>282.11345210581197</c:v>
                </c:pt>
                <c:pt idx="6409">
                  <c:v>282.11345230711902</c:v>
                </c:pt>
                <c:pt idx="6410">
                  <c:v>282.11345580386802</c:v>
                </c:pt>
                <c:pt idx="6411">
                  <c:v>282.11345970466198</c:v>
                </c:pt>
                <c:pt idx="6412">
                  <c:v>282.11346401974902</c:v>
                </c:pt>
                <c:pt idx="6413">
                  <c:v>282.11346539336398</c:v>
                </c:pt>
                <c:pt idx="6414">
                  <c:v>282.11347113657303</c:v>
                </c:pt>
                <c:pt idx="6415">
                  <c:v>282.11347302024302</c:v>
                </c:pt>
                <c:pt idx="6416">
                  <c:v>282.11347766838497</c:v>
                </c:pt>
                <c:pt idx="6417">
                  <c:v>282.11347800151401</c:v>
                </c:pt>
                <c:pt idx="6418">
                  <c:v>282.11348059366799</c:v>
                </c:pt>
                <c:pt idx="6419">
                  <c:v>282.11347940852602</c:v>
                </c:pt>
                <c:pt idx="6420">
                  <c:v>282.11348013378199</c:v>
                </c:pt>
                <c:pt idx="6421">
                  <c:v>282.11347979029802</c:v>
                </c:pt>
                <c:pt idx="6422">
                  <c:v>282.11348019590901</c:v>
                </c:pt>
                <c:pt idx="6423">
                  <c:v>282.11348150151298</c:v>
                </c:pt>
                <c:pt idx="6424">
                  <c:v>282.11348336567897</c:v>
                </c:pt>
                <c:pt idx="6425">
                  <c:v>282.113482863652</c:v>
                </c:pt>
                <c:pt idx="6426">
                  <c:v>282.11348328747698</c:v>
                </c:pt>
                <c:pt idx="6427">
                  <c:v>282.11348228396002</c:v>
                </c:pt>
                <c:pt idx="6428">
                  <c:v>282.11348254400599</c:v>
                </c:pt>
                <c:pt idx="6429">
                  <c:v>282.11348133395899</c:v>
                </c:pt>
                <c:pt idx="6430">
                  <c:v>282.11348339193199</c:v>
                </c:pt>
                <c:pt idx="6431">
                  <c:v>282.11348564129003</c:v>
                </c:pt>
                <c:pt idx="6432">
                  <c:v>282.11348733554797</c:v>
                </c:pt>
                <c:pt idx="6433">
                  <c:v>282.11348617120001</c:v>
                </c:pt>
                <c:pt idx="6434">
                  <c:v>282.11348291189</c:v>
                </c:pt>
                <c:pt idx="6435">
                  <c:v>282.11347924573801</c:v>
                </c:pt>
                <c:pt idx="6436">
                  <c:v>282.11347678002602</c:v>
                </c:pt>
                <c:pt idx="6437">
                  <c:v>282.11347124516499</c:v>
                </c:pt>
                <c:pt idx="6438">
                  <c:v>282.113468219872</c:v>
                </c:pt>
                <c:pt idx="6439">
                  <c:v>282.11346352151202</c:v>
                </c:pt>
                <c:pt idx="6440">
                  <c:v>282.11345836121501</c:v>
                </c:pt>
                <c:pt idx="6441">
                  <c:v>282.11345161603401</c:v>
                </c:pt>
                <c:pt idx="6442">
                  <c:v>282.11344531784698</c:v>
                </c:pt>
                <c:pt idx="6443">
                  <c:v>282.11343697816</c:v>
                </c:pt>
                <c:pt idx="6444">
                  <c:v>282.11343359679</c:v>
                </c:pt>
                <c:pt idx="6445">
                  <c:v>282.11342716054702</c:v>
                </c:pt>
                <c:pt idx="6446">
                  <c:v>282.11342098156501</c:v>
                </c:pt>
                <c:pt idx="6447">
                  <c:v>282.113412661219</c:v>
                </c:pt>
                <c:pt idx="6448">
                  <c:v>282.11340644486802</c:v>
                </c:pt>
                <c:pt idx="6449">
                  <c:v>282.11339753431002</c:v>
                </c:pt>
                <c:pt idx="6450">
                  <c:v>282.11339107298301</c:v>
                </c:pt>
                <c:pt idx="6451">
                  <c:v>282.11338349728999</c:v>
                </c:pt>
                <c:pt idx="6452">
                  <c:v>282.11337625376399</c:v>
                </c:pt>
                <c:pt idx="6453">
                  <c:v>282.11336608973602</c:v>
                </c:pt>
                <c:pt idx="6454">
                  <c:v>282.113358597017</c:v>
                </c:pt>
                <c:pt idx="6455">
                  <c:v>282.11334823302701</c:v>
                </c:pt>
                <c:pt idx="6456">
                  <c:v>282.11334021039602</c:v>
                </c:pt>
                <c:pt idx="6457">
                  <c:v>282.11333088293702</c:v>
                </c:pt>
                <c:pt idx="6458">
                  <c:v>282.11332497418601</c:v>
                </c:pt>
                <c:pt idx="6459">
                  <c:v>282.11331529543997</c:v>
                </c:pt>
                <c:pt idx="6460">
                  <c:v>282.11330813549</c:v>
                </c:pt>
                <c:pt idx="6461">
                  <c:v>282.11329951438699</c:v>
                </c:pt>
                <c:pt idx="6462">
                  <c:v>282.11329460101001</c:v>
                </c:pt>
                <c:pt idx="6463">
                  <c:v>282.11328833380099</c:v>
                </c:pt>
                <c:pt idx="6464">
                  <c:v>282.11328529632198</c:v>
                </c:pt>
                <c:pt idx="6465">
                  <c:v>282.113279513527</c:v>
                </c:pt>
                <c:pt idx="6466">
                  <c:v>282.113274755666</c:v>
                </c:pt>
                <c:pt idx="6467">
                  <c:v>282.11326884885199</c:v>
                </c:pt>
                <c:pt idx="6468">
                  <c:v>282.11326488945599</c:v>
                </c:pt>
                <c:pt idx="6469">
                  <c:v>282.113255802764</c:v>
                </c:pt>
                <c:pt idx="6470">
                  <c:v>282.11324848996099</c:v>
                </c:pt>
                <c:pt idx="6471">
                  <c:v>282.11324036143401</c:v>
                </c:pt>
                <c:pt idx="6472">
                  <c:v>282.11323643191099</c:v>
                </c:pt>
                <c:pt idx="6473">
                  <c:v>282.11322737866402</c:v>
                </c:pt>
                <c:pt idx="6474">
                  <c:v>282.113220819253</c:v>
                </c:pt>
                <c:pt idx="6475">
                  <c:v>282.11321254496102</c:v>
                </c:pt>
                <c:pt idx="6476">
                  <c:v>282.113204478885</c:v>
                </c:pt>
                <c:pt idx="6477">
                  <c:v>282.11319654426802</c:v>
                </c:pt>
                <c:pt idx="6478">
                  <c:v>282.113191119296</c:v>
                </c:pt>
                <c:pt idx="6479">
                  <c:v>282.11318196969501</c:v>
                </c:pt>
                <c:pt idx="6480">
                  <c:v>282.113176894562</c:v>
                </c:pt>
                <c:pt idx="6481">
                  <c:v>282.11316950897299</c:v>
                </c:pt>
                <c:pt idx="6482">
                  <c:v>282.11316246127302</c:v>
                </c:pt>
                <c:pt idx="6483">
                  <c:v>282.11315358918603</c:v>
                </c:pt>
                <c:pt idx="6484">
                  <c:v>282.11314807272498</c:v>
                </c:pt>
                <c:pt idx="6485">
                  <c:v>282.11313856281902</c:v>
                </c:pt>
                <c:pt idx="6486">
                  <c:v>282.11313362479399</c:v>
                </c:pt>
                <c:pt idx="6487">
                  <c:v>282.11312896399301</c:v>
                </c:pt>
                <c:pt idx="6488">
                  <c:v>282.11312321732902</c:v>
                </c:pt>
                <c:pt idx="6489">
                  <c:v>282.11311872502398</c:v>
                </c:pt>
                <c:pt idx="6490">
                  <c:v>282.11311698167498</c:v>
                </c:pt>
                <c:pt idx="6491">
                  <c:v>282.11310926613902</c:v>
                </c:pt>
                <c:pt idx="6492">
                  <c:v>282.11310220368802</c:v>
                </c:pt>
                <c:pt idx="6493">
                  <c:v>282.11309740962702</c:v>
                </c:pt>
                <c:pt idx="6494">
                  <c:v>282.11309241115498</c:v>
                </c:pt>
                <c:pt idx="6495">
                  <c:v>282.11308702051798</c:v>
                </c:pt>
                <c:pt idx="6496">
                  <c:v>282.11308647496401</c:v>
                </c:pt>
                <c:pt idx="6497">
                  <c:v>282.11308201355502</c:v>
                </c:pt>
                <c:pt idx="6498">
                  <c:v>282.11308012443999</c:v>
                </c:pt>
                <c:pt idx="6499">
                  <c:v>282.11307816190299</c:v>
                </c:pt>
                <c:pt idx="6500">
                  <c:v>282.11307435116902</c:v>
                </c:pt>
                <c:pt idx="6501">
                  <c:v>282.11306800908602</c:v>
                </c:pt>
                <c:pt idx="6502">
                  <c:v>282.113064216049</c:v>
                </c:pt>
                <c:pt idx="6503">
                  <c:v>282.11305343973498</c:v>
                </c:pt>
                <c:pt idx="6504">
                  <c:v>282.11304633803502</c:v>
                </c:pt>
                <c:pt idx="6505">
                  <c:v>282.11303872094101</c:v>
                </c:pt>
                <c:pt idx="6506">
                  <c:v>282.113034472989</c:v>
                </c:pt>
                <c:pt idx="6507">
                  <c:v>282.11302489345098</c:v>
                </c:pt>
                <c:pt idx="6508">
                  <c:v>282.11302030844303</c:v>
                </c:pt>
                <c:pt idx="6509">
                  <c:v>282.11301281123502</c:v>
                </c:pt>
                <c:pt idx="6510">
                  <c:v>282.11300444129301</c:v>
                </c:pt>
                <c:pt idx="6511">
                  <c:v>282.11299259003601</c:v>
                </c:pt>
                <c:pt idx="6512">
                  <c:v>282.11298490975798</c:v>
                </c:pt>
                <c:pt idx="6513">
                  <c:v>282.11297416167002</c:v>
                </c:pt>
                <c:pt idx="6514">
                  <c:v>282.11296513675899</c:v>
                </c:pt>
                <c:pt idx="6515">
                  <c:v>282.11295545287697</c:v>
                </c:pt>
                <c:pt idx="6516">
                  <c:v>282.112947098728</c:v>
                </c:pt>
                <c:pt idx="6517">
                  <c:v>282.11293824799498</c:v>
                </c:pt>
                <c:pt idx="6518">
                  <c:v>282.11293150574397</c:v>
                </c:pt>
                <c:pt idx="6519">
                  <c:v>282.11292066300899</c:v>
                </c:pt>
                <c:pt idx="6520">
                  <c:v>282.112912495518</c:v>
                </c:pt>
                <c:pt idx="6521">
                  <c:v>282.11290126099999</c:v>
                </c:pt>
                <c:pt idx="6522">
                  <c:v>282.11289441981103</c:v>
                </c:pt>
                <c:pt idx="6523">
                  <c:v>282.11288370800003</c:v>
                </c:pt>
                <c:pt idx="6524">
                  <c:v>282.11287743387902</c:v>
                </c:pt>
                <c:pt idx="6525">
                  <c:v>282.112868901365</c:v>
                </c:pt>
                <c:pt idx="6526">
                  <c:v>282.11285978385399</c:v>
                </c:pt>
                <c:pt idx="6527">
                  <c:v>282.11285072185399</c:v>
                </c:pt>
                <c:pt idx="6528">
                  <c:v>282.112844366346</c:v>
                </c:pt>
                <c:pt idx="6529">
                  <c:v>282.11283449266199</c:v>
                </c:pt>
                <c:pt idx="6530">
                  <c:v>282.11282915836699</c:v>
                </c:pt>
                <c:pt idx="6531">
                  <c:v>282.11282223803602</c:v>
                </c:pt>
                <c:pt idx="6532">
                  <c:v>282.11281677267499</c:v>
                </c:pt>
                <c:pt idx="6533">
                  <c:v>282.11281144753502</c:v>
                </c:pt>
                <c:pt idx="6534">
                  <c:v>282.11280929619397</c:v>
                </c:pt>
                <c:pt idx="6535">
                  <c:v>282.112803770678</c:v>
                </c:pt>
                <c:pt idx="6536">
                  <c:v>282.11280669975503</c:v>
                </c:pt>
                <c:pt idx="6537">
                  <c:v>282.11280950580999</c:v>
                </c:pt>
                <c:pt idx="6538">
                  <c:v>282.11282180840902</c:v>
                </c:pt>
                <c:pt idx="6539">
                  <c:v>282.11282938216698</c:v>
                </c:pt>
                <c:pt idx="6540">
                  <c:v>282.11282950489999</c:v>
                </c:pt>
                <c:pt idx="6541">
                  <c:v>282.11282546255302</c:v>
                </c:pt>
                <c:pt idx="6542">
                  <c:v>282.11282389557999</c:v>
                </c:pt>
                <c:pt idx="6543">
                  <c:v>282.11281995207599</c:v>
                </c:pt>
                <c:pt idx="6544">
                  <c:v>282.11281815128098</c:v>
                </c:pt>
                <c:pt idx="6545">
                  <c:v>282.11281215369399</c:v>
                </c:pt>
                <c:pt idx="6546">
                  <c:v>282.11280965368599</c:v>
                </c:pt>
                <c:pt idx="6547">
                  <c:v>282.11280329859301</c:v>
                </c:pt>
                <c:pt idx="6548">
                  <c:v>282.112799362717</c:v>
                </c:pt>
                <c:pt idx="6549">
                  <c:v>282.11279249191603</c:v>
                </c:pt>
                <c:pt idx="6550">
                  <c:v>282.11278928156298</c:v>
                </c:pt>
                <c:pt idx="6551">
                  <c:v>282.112780693373</c:v>
                </c:pt>
                <c:pt idx="6552">
                  <c:v>282.11277333137599</c:v>
                </c:pt>
                <c:pt idx="6553">
                  <c:v>282.11276587130999</c:v>
                </c:pt>
                <c:pt idx="6554">
                  <c:v>282.11276253496402</c:v>
                </c:pt>
                <c:pt idx="6555">
                  <c:v>282.11275543789401</c:v>
                </c:pt>
                <c:pt idx="6556">
                  <c:v>282.11275199804902</c:v>
                </c:pt>
                <c:pt idx="6557">
                  <c:v>282.11274424337699</c:v>
                </c:pt>
                <c:pt idx="6558">
                  <c:v>282.11274036379098</c:v>
                </c:pt>
                <c:pt idx="6559">
                  <c:v>282.11273530062198</c:v>
                </c:pt>
                <c:pt idx="6560">
                  <c:v>282.11273247568499</c:v>
                </c:pt>
                <c:pt idx="6561">
                  <c:v>282.11272563363798</c:v>
                </c:pt>
                <c:pt idx="6562">
                  <c:v>282.11272398959699</c:v>
                </c:pt>
                <c:pt idx="6563">
                  <c:v>282.11271693524299</c:v>
                </c:pt>
                <c:pt idx="6564">
                  <c:v>282.11271371436601</c:v>
                </c:pt>
                <c:pt idx="6565">
                  <c:v>282.11270827399602</c:v>
                </c:pt>
                <c:pt idx="6566">
                  <c:v>282.11270536727898</c:v>
                </c:pt>
                <c:pt idx="6567">
                  <c:v>282.11270093491999</c:v>
                </c:pt>
                <c:pt idx="6568">
                  <c:v>282.11269681063999</c:v>
                </c:pt>
                <c:pt idx="6569">
                  <c:v>282.11269233311401</c:v>
                </c:pt>
                <c:pt idx="6570">
                  <c:v>282.11269608483298</c:v>
                </c:pt>
                <c:pt idx="6571">
                  <c:v>282.112700252129</c:v>
                </c:pt>
                <c:pt idx="6572">
                  <c:v>282.11271192953598</c:v>
                </c:pt>
                <c:pt idx="6573">
                  <c:v>282.11271699240899</c:v>
                </c:pt>
                <c:pt idx="6574">
                  <c:v>282.11271886692998</c:v>
                </c:pt>
                <c:pt idx="6575">
                  <c:v>282.112718231038</c:v>
                </c:pt>
                <c:pt idx="6576">
                  <c:v>282.11271874048998</c:v>
                </c:pt>
                <c:pt idx="6577">
                  <c:v>282.11271609655898</c:v>
                </c:pt>
                <c:pt idx="6578">
                  <c:v>282.11272050581999</c:v>
                </c:pt>
                <c:pt idx="6579">
                  <c:v>282.11271913575001</c:v>
                </c:pt>
                <c:pt idx="6580">
                  <c:v>282.112718222316</c:v>
                </c:pt>
                <c:pt idx="6581">
                  <c:v>282.11271871241502</c:v>
                </c:pt>
                <c:pt idx="6582">
                  <c:v>282.11271837698598</c:v>
                </c:pt>
                <c:pt idx="6583">
                  <c:v>282.11271364080602</c:v>
                </c:pt>
                <c:pt idx="6584">
                  <c:v>282.112709563029</c:v>
                </c:pt>
                <c:pt idx="6585">
                  <c:v>282.11270489339699</c:v>
                </c:pt>
                <c:pt idx="6586">
                  <c:v>282.11269947291498</c:v>
                </c:pt>
                <c:pt idx="6587">
                  <c:v>282.11269368076597</c:v>
                </c:pt>
                <c:pt idx="6588">
                  <c:v>282.11269042144602</c:v>
                </c:pt>
                <c:pt idx="6589">
                  <c:v>282.11268294885798</c:v>
                </c:pt>
                <c:pt idx="6590">
                  <c:v>282.112676655543</c:v>
                </c:pt>
                <c:pt idx="6591">
                  <c:v>282.11266902480497</c:v>
                </c:pt>
                <c:pt idx="6592">
                  <c:v>282.112662820585</c:v>
                </c:pt>
                <c:pt idx="6593">
                  <c:v>282.11265334996801</c:v>
                </c:pt>
                <c:pt idx="6594">
                  <c:v>282.11264657723001</c:v>
                </c:pt>
                <c:pt idx="6595">
                  <c:v>282.11263881933797</c:v>
                </c:pt>
                <c:pt idx="6596">
                  <c:v>282.112630296551</c:v>
                </c:pt>
                <c:pt idx="6597">
                  <c:v>282.112620966039</c:v>
                </c:pt>
                <c:pt idx="6598">
                  <c:v>282.11261545738</c:v>
                </c:pt>
                <c:pt idx="6599">
                  <c:v>282.11260796438501</c:v>
                </c:pt>
                <c:pt idx="6600">
                  <c:v>282.11260258272898</c:v>
                </c:pt>
                <c:pt idx="6601">
                  <c:v>282.11259763845999</c:v>
                </c:pt>
                <c:pt idx="6602">
                  <c:v>282.11259878593398</c:v>
                </c:pt>
                <c:pt idx="6603">
                  <c:v>282.11259860780302</c:v>
                </c:pt>
                <c:pt idx="6604">
                  <c:v>282.112596059466</c:v>
                </c:pt>
                <c:pt idx="6605">
                  <c:v>282.11259304879297</c:v>
                </c:pt>
                <c:pt idx="6606">
                  <c:v>282.11259071642297</c:v>
                </c:pt>
                <c:pt idx="6607">
                  <c:v>282.11258402775201</c:v>
                </c:pt>
                <c:pt idx="6608">
                  <c:v>282.11257878154402</c:v>
                </c:pt>
                <c:pt idx="6609">
                  <c:v>282.11257161266201</c:v>
                </c:pt>
                <c:pt idx="6610">
                  <c:v>282.11256627610601</c:v>
                </c:pt>
                <c:pt idx="6611">
                  <c:v>282.11255858800001</c:v>
                </c:pt>
                <c:pt idx="6612">
                  <c:v>282.112552747677</c:v>
                </c:pt>
                <c:pt idx="6613">
                  <c:v>282.11254587410701</c:v>
                </c:pt>
                <c:pt idx="6614">
                  <c:v>282.11253875891902</c:v>
                </c:pt>
                <c:pt idx="6615">
                  <c:v>282.11253120034701</c:v>
                </c:pt>
                <c:pt idx="6616">
                  <c:v>282.11252442268199</c:v>
                </c:pt>
                <c:pt idx="6617">
                  <c:v>282.11251440222901</c:v>
                </c:pt>
                <c:pt idx="6618">
                  <c:v>282.11250828113799</c:v>
                </c:pt>
                <c:pt idx="6619">
                  <c:v>282.112499173218</c:v>
                </c:pt>
                <c:pt idx="6620">
                  <c:v>282.11249203696798</c:v>
                </c:pt>
                <c:pt idx="6621">
                  <c:v>282.11248412669102</c:v>
                </c:pt>
                <c:pt idx="6622">
                  <c:v>282.11247674306401</c:v>
                </c:pt>
                <c:pt idx="6623">
                  <c:v>282.11246930856697</c:v>
                </c:pt>
                <c:pt idx="6624">
                  <c:v>282.11246296236601</c:v>
                </c:pt>
                <c:pt idx="6625">
                  <c:v>282.112456968044</c:v>
                </c:pt>
                <c:pt idx="6626">
                  <c:v>282.11245328546897</c:v>
                </c:pt>
                <c:pt idx="6627">
                  <c:v>282.11244566467298</c:v>
                </c:pt>
                <c:pt idx="6628">
                  <c:v>282.11244004588701</c:v>
                </c:pt>
                <c:pt idx="6629">
                  <c:v>282.11243395133801</c:v>
                </c:pt>
                <c:pt idx="6630">
                  <c:v>282.11242951829701</c:v>
                </c:pt>
                <c:pt idx="6631">
                  <c:v>282.11242304218598</c:v>
                </c:pt>
                <c:pt idx="6632">
                  <c:v>282.11242206336402</c:v>
                </c:pt>
                <c:pt idx="6633">
                  <c:v>282.11241695194002</c:v>
                </c:pt>
                <c:pt idx="6634">
                  <c:v>282.11241607655501</c:v>
                </c:pt>
                <c:pt idx="6635">
                  <c:v>282.112410952294</c:v>
                </c:pt>
                <c:pt idx="6636">
                  <c:v>282.11240995716798</c:v>
                </c:pt>
                <c:pt idx="6637">
                  <c:v>282.11240829943199</c:v>
                </c:pt>
                <c:pt idx="6638">
                  <c:v>282.11240658652503</c:v>
                </c:pt>
                <c:pt idx="6639">
                  <c:v>282.11240333045203</c:v>
                </c:pt>
                <c:pt idx="6640">
                  <c:v>282.11240469301299</c:v>
                </c:pt>
                <c:pt idx="6641">
                  <c:v>282.11240421519898</c:v>
                </c:pt>
                <c:pt idx="6642">
                  <c:v>282.112410836979</c:v>
                </c:pt>
                <c:pt idx="6643">
                  <c:v>282.11242116345699</c:v>
                </c:pt>
                <c:pt idx="6644">
                  <c:v>282.11243843216101</c:v>
                </c:pt>
                <c:pt idx="6645">
                  <c:v>282.11244793068499</c:v>
                </c:pt>
                <c:pt idx="6646">
                  <c:v>282.11247896564902</c:v>
                </c:pt>
                <c:pt idx="6647">
                  <c:v>282.11248357812099</c:v>
                </c:pt>
                <c:pt idx="6648">
                  <c:v>282.11248355644199</c:v>
                </c:pt>
                <c:pt idx="6649">
                  <c:v>282.11247909190399</c:v>
                </c:pt>
                <c:pt idx="6650">
                  <c:v>282.11247625956099</c:v>
                </c:pt>
                <c:pt idx="6651">
                  <c:v>282.11247139212702</c:v>
                </c:pt>
                <c:pt idx="6652">
                  <c:v>282.11246675264903</c:v>
                </c:pt>
                <c:pt idx="6653">
                  <c:v>282.11246126818702</c:v>
                </c:pt>
                <c:pt idx="6654">
                  <c:v>282.11245816453601</c:v>
                </c:pt>
                <c:pt idx="6655">
                  <c:v>282.11245138833101</c:v>
                </c:pt>
                <c:pt idx="6656">
                  <c:v>282.11244837478301</c:v>
                </c:pt>
                <c:pt idx="6657">
                  <c:v>282.112443547081</c:v>
                </c:pt>
                <c:pt idx="6658">
                  <c:v>282.11244143279703</c:v>
                </c:pt>
                <c:pt idx="6659">
                  <c:v>282.11243893408903</c:v>
                </c:pt>
                <c:pt idx="6660">
                  <c:v>282.11243701608998</c:v>
                </c:pt>
                <c:pt idx="6661">
                  <c:v>282.11243022846401</c:v>
                </c:pt>
                <c:pt idx="6662">
                  <c:v>282.11242455966999</c:v>
                </c:pt>
                <c:pt idx="6663">
                  <c:v>282.11241913339302</c:v>
                </c:pt>
                <c:pt idx="6664">
                  <c:v>282.112413883817</c:v>
                </c:pt>
                <c:pt idx="6665">
                  <c:v>282.11240642860201</c:v>
                </c:pt>
                <c:pt idx="6666">
                  <c:v>282.11240290844302</c:v>
                </c:pt>
                <c:pt idx="6667">
                  <c:v>282.11239641014902</c:v>
                </c:pt>
                <c:pt idx="6668">
                  <c:v>282.11239452214897</c:v>
                </c:pt>
                <c:pt idx="6669">
                  <c:v>282.11239040523799</c:v>
                </c:pt>
                <c:pt idx="6670">
                  <c:v>282.11238913189698</c:v>
                </c:pt>
                <c:pt idx="6671">
                  <c:v>282.112385373059</c:v>
                </c:pt>
                <c:pt idx="6672">
                  <c:v>282.11238423089497</c:v>
                </c:pt>
                <c:pt idx="6673">
                  <c:v>282.112378848481</c:v>
                </c:pt>
                <c:pt idx="6674">
                  <c:v>282.11237625958302</c:v>
                </c:pt>
                <c:pt idx="6675">
                  <c:v>282.11237071145803</c:v>
                </c:pt>
                <c:pt idx="6676">
                  <c:v>282.11236896769799</c:v>
                </c:pt>
                <c:pt idx="6677">
                  <c:v>282.11236426287201</c:v>
                </c:pt>
                <c:pt idx="6678">
                  <c:v>282.11236277565803</c:v>
                </c:pt>
                <c:pt idx="6679">
                  <c:v>282.11235935046102</c:v>
                </c:pt>
                <c:pt idx="6680">
                  <c:v>282.11235731053301</c:v>
                </c:pt>
                <c:pt idx="6681">
                  <c:v>282.11235466636901</c:v>
                </c:pt>
                <c:pt idx="6682">
                  <c:v>282.112354188361</c:v>
                </c:pt>
                <c:pt idx="6683">
                  <c:v>282.11235321019501</c:v>
                </c:pt>
                <c:pt idx="6684">
                  <c:v>282.11235085440001</c:v>
                </c:pt>
                <c:pt idx="6685">
                  <c:v>282.11234822860803</c:v>
                </c:pt>
                <c:pt idx="6686">
                  <c:v>282.11234668815302</c:v>
                </c:pt>
                <c:pt idx="6687">
                  <c:v>282.11234184098799</c:v>
                </c:pt>
                <c:pt idx="6688">
                  <c:v>282.11233964170498</c:v>
                </c:pt>
                <c:pt idx="6689">
                  <c:v>282.11233584801198</c:v>
                </c:pt>
                <c:pt idx="6690">
                  <c:v>282.112332559023</c:v>
                </c:pt>
                <c:pt idx="6691">
                  <c:v>282.11232843270301</c:v>
                </c:pt>
                <c:pt idx="6692">
                  <c:v>282.11232340864802</c:v>
                </c:pt>
                <c:pt idx="6693">
                  <c:v>282.11231773778002</c:v>
                </c:pt>
                <c:pt idx="6694">
                  <c:v>282.11231611451302</c:v>
                </c:pt>
                <c:pt idx="6695">
                  <c:v>282.11230965672399</c:v>
                </c:pt>
                <c:pt idx="6696">
                  <c:v>282.11230638206399</c:v>
                </c:pt>
                <c:pt idx="6697">
                  <c:v>282.11229858998098</c:v>
                </c:pt>
                <c:pt idx="6698">
                  <c:v>282.11229626398801</c:v>
                </c:pt>
                <c:pt idx="6699">
                  <c:v>282.11228991894899</c:v>
                </c:pt>
                <c:pt idx="6700">
                  <c:v>282.11228705967102</c:v>
                </c:pt>
                <c:pt idx="6701">
                  <c:v>282.11228000947</c:v>
                </c:pt>
                <c:pt idx="6702">
                  <c:v>282.11227515733901</c:v>
                </c:pt>
                <c:pt idx="6703">
                  <c:v>282.112269417177</c:v>
                </c:pt>
                <c:pt idx="6704">
                  <c:v>282.11226599257299</c:v>
                </c:pt>
                <c:pt idx="6705">
                  <c:v>282.11226221105301</c:v>
                </c:pt>
                <c:pt idx="6706">
                  <c:v>282.11225899869999</c:v>
                </c:pt>
                <c:pt idx="6707">
                  <c:v>282.11225796158101</c:v>
                </c:pt>
                <c:pt idx="6708">
                  <c:v>282.11225507254301</c:v>
                </c:pt>
                <c:pt idx="6709">
                  <c:v>282.11225041579598</c:v>
                </c:pt>
                <c:pt idx="6710">
                  <c:v>282.11225093307098</c:v>
                </c:pt>
                <c:pt idx="6711">
                  <c:v>282.11224700482597</c:v>
                </c:pt>
                <c:pt idx="6712">
                  <c:v>282.112244327859</c:v>
                </c:pt>
                <c:pt idx="6713">
                  <c:v>282.11224253827601</c:v>
                </c:pt>
                <c:pt idx="6714">
                  <c:v>282.112241263253</c:v>
                </c:pt>
                <c:pt idx="6715">
                  <c:v>282.11224190467198</c:v>
                </c:pt>
                <c:pt idx="6716">
                  <c:v>282.11224216577801</c:v>
                </c:pt>
                <c:pt idx="6717">
                  <c:v>282.11224016474102</c:v>
                </c:pt>
                <c:pt idx="6718">
                  <c:v>282.11224206847498</c:v>
                </c:pt>
                <c:pt idx="6719">
                  <c:v>282.11224082043202</c:v>
                </c:pt>
                <c:pt idx="6720">
                  <c:v>282.11224178692902</c:v>
                </c:pt>
                <c:pt idx="6721">
                  <c:v>282.11224320546899</c:v>
                </c:pt>
                <c:pt idx="6722">
                  <c:v>282.11224431405299</c:v>
                </c:pt>
                <c:pt idx="6723">
                  <c:v>282.11224708120199</c:v>
                </c:pt>
                <c:pt idx="6724">
                  <c:v>282.11224976487898</c:v>
                </c:pt>
                <c:pt idx="6725">
                  <c:v>282.11225057834002</c:v>
                </c:pt>
                <c:pt idx="6726">
                  <c:v>282.11225403080101</c:v>
                </c:pt>
                <c:pt idx="6727">
                  <c:v>282.11225514480401</c:v>
                </c:pt>
                <c:pt idx="6728">
                  <c:v>282.112256198674</c:v>
                </c:pt>
                <c:pt idx="6729">
                  <c:v>282.11225359566299</c:v>
                </c:pt>
                <c:pt idx="6730">
                  <c:v>282.11225288187501</c:v>
                </c:pt>
                <c:pt idx="6731">
                  <c:v>282.11225211888598</c:v>
                </c:pt>
                <c:pt idx="6732">
                  <c:v>282.11224937195698</c:v>
                </c:pt>
                <c:pt idx="6733">
                  <c:v>282.11224617097702</c:v>
                </c:pt>
                <c:pt idx="6734">
                  <c:v>282.11224475101398</c:v>
                </c:pt>
                <c:pt idx="6735">
                  <c:v>282.11224179619001</c:v>
                </c:pt>
                <c:pt idx="6736">
                  <c:v>282.11223683469399</c:v>
                </c:pt>
                <c:pt idx="6737">
                  <c:v>282.112234322821</c:v>
                </c:pt>
                <c:pt idx="6738">
                  <c:v>282.11223132787802</c:v>
                </c:pt>
                <c:pt idx="6739">
                  <c:v>282.11222782336</c:v>
                </c:pt>
                <c:pt idx="6740">
                  <c:v>282.11222575113101</c:v>
                </c:pt>
                <c:pt idx="6741">
                  <c:v>282.11221998427902</c:v>
                </c:pt>
                <c:pt idx="6742">
                  <c:v>282.11221689741097</c:v>
                </c:pt>
                <c:pt idx="6743">
                  <c:v>282.11221421216999</c:v>
                </c:pt>
                <c:pt idx="6744">
                  <c:v>282.11221199454201</c:v>
                </c:pt>
                <c:pt idx="6745">
                  <c:v>282.11221092051102</c:v>
                </c:pt>
                <c:pt idx="6746">
                  <c:v>282.11221275852398</c:v>
                </c:pt>
                <c:pt idx="6747">
                  <c:v>282.11221413732397</c:v>
                </c:pt>
                <c:pt idx="6748">
                  <c:v>282.112214254398</c:v>
                </c:pt>
                <c:pt idx="6749">
                  <c:v>282.11221225716503</c:v>
                </c:pt>
                <c:pt idx="6750">
                  <c:v>282.11221270481502</c:v>
                </c:pt>
                <c:pt idx="6751">
                  <c:v>282.112212330489</c:v>
                </c:pt>
                <c:pt idx="6752">
                  <c:v>282.112213256205</c:v>
                </c:pt>
                <c:pt idx="6753">
                  <c:v>282.11221350930902</c:v>
                </c:pt>
                <c:pt idx="6754">
                  <c:v>282.11221653847298</c:v>
                </c:pt>
                <c:pt idx="6755">
                  <c:v>282.11221362817599</c:v>
                </c:pt>
                <c:pt idx="6756">
                  <c:v>282.11221417382001</c:v>
                </c:pt>
                <c:pt idx="6757">
                  <c:v>282.11221230537001</c:v>
                </c:pt>
                <c:pt idx="6758">
                  <c:v>282.11221418644101</c:v>
                </c:pt>
                <c:pt idx="6759">
                  <c:v>282.11221163923801</c:v>
                </c:pt>
                <c:pt idx="6760">
                  <c:v>282.112210697487</c:v>
                </c:pt>
                <c:pt idx="6761">
                  <c:v>282.11220650314999</c:v>
                </c:pt>
                <c:pt idx="6762">
                  <c:v>282.11220558244099</c:v>
                </c:pt>
                <c:pt idx="6763">
                  <c:v>282.11220497092199</c:v>
                </c:pt>
                <c:pt idx="6764">
                  <c:v>282.11220355530298</c:v>
                </c:pt>
                <c:pt idx="6765">
                  <c:v>282.11220033658498</c:v>
                </c:pt>
                <c:pt idx="6766">
                  <c:v>282.11219967726203</c:v>
                </c:pt>
                <c:pt idx="6767">
                  <c:v>282.11219629126902</c:v>
                </c:pt>
                <c:pt idx="6768">
                  <c:v>282.11219346625199</c:v>
                </c:pt>
                <c:pt idx="6769">
                  <c:v>282.11218856566899</c:v>
                </c:pt>
                <c:pt idx="6770">
                  <c:v>282.11218605819698</c:v>
                </c:pt>
                <c:pt idx="6771">
                  <c:v>282.11218072025201</c:v>
                </c:pt>
                <c:pt idx="6772">
                  <c:v>282.11217699470899</c:v>
                </c:pt>
                <c:pt idx="6773">
                  <c:v>282.11217340582499</c:v>
                </c:pt>
                <c:pt idx="6774">
                  <c:v>282.11217092834801</c:v>
                </c:pt>
                <c:pt idx="6775">
                  <c:v>282.11216647822903</c:v>
                </c:pt>
                <c:pt idx="6776">
                  <c:v>282.112165321053</c:v>
                </c:pt>
                <c:pt idx="6777">
                  <c:v>282.11216166949202</c:v>
                </c:pt>
                <c:pt idx="6778">
                  <c:v>282.11216323894001</c:v>
                </c:pt>
                <c:pt idx="6779">
                  <c:v>282.11216064925401</c:v>
                </c:pt>
                <c:pt idx="6780">
                  <c:v>282.11216081945003</c:v>
                </c:pt>
                <c:pt idx="6781">
                  <c:v>282.11215756178598</c:v>
                </c:pt>
                <c:pt idx="6782">
                  <c:v>282.11215687566698</c:v>
                </c:pt>
                <c:pt idx="6783">
                  <c:v>282.11215653352099</c:v>
                </c:pt>
                <c:pt idx="6784">
                  <c:v>282.11215588577898</c:v>
                </c:pt>
                <c:pt idx="6785">
                  <c:v>282.11215239054701</c:v>
                </c:pt>
                <c:pt idx="6786">
                  <c:v>282.11215204537098</c:v>
                </c:pt>
                <c:pt idx="6787">
                  <c:v>282.11215065759501</c:v>
                </c:pt>
                <c:pt idx="6788">
                  <c:v>282.11215206819202</c:v>
                </c:pt>
                <c:pt idx="6789">
                  <c:v>282.11215106610598</c:v>
                </c:pt>
                <c:pt idx="6790">
                  <c:v>282.11215262085398</c:v>
                </c:pt>
                <c:pt idx="6791">
                  <c:v>282.11215654875201</c:v>
                </c:pt>
                <c:pt idx="6792">
                  <c:v>282.11216143232599</c:v>
                </c:pt>
                <c:pt idx="6793">
                  <c:v>282.11216497412499</c:v>
                </c:pt>
                <c:pt idx="6794">
                  <c:v>282.11216957327298</c:v>
                </c:pt>
                <c:pt idx="6795">
                  <c:v>282.11216730147999</c:v>
                </c:pt>
                <c:pt idx="6796">
                  <c:v>282.11216751900798</c:v>
                </c:pt>
                <c:pt idx="6797">
                  <c:v>282.11216785095303</c:v>
                </c:pt>
                <c:pt idx="6798">
                  <c:v>282.11216722434602</c:v>
                </c:pt>
                <c:pt idx="6799">
                  <c:v>282.11216392926798</c:v>
                </c:pt>
                <c:pt idx="6800">
                  <c:v>282.11216175434203</c:v>
                </c:pt>
                <c:pt idx="6801">
                  <c:v>282.11215843995598</c:v>
                </c:pt>
                <c:pt idx="6802">
                  <c:v>282.11215721126803</c:v>
                </c:pt>
                <c:pt idx="6803">
                  <c:v>282.11215146648402</c:v>
                </c:pt>
                <c:pt idx="6804">
                  <c:v>282.11215021916001</c:v>
                </c:pt>
                <c:pt idx="6805">
                  <c:v>282.11214555595899</c:v>
                </c:pt>
                <c:pt idx="6806">
                  <c:v>282.11214282198199</c:v>
                </c:pt>
                <c:pt idx="6807">
                  <c:v>282.11213782646797</c:v>
                </c:pt>
                <c:pt idx="6808">
                  <c:v>282.11213475159701</c:v>
                </c:pt>
                <c:pt idx="6809">
                  <c:v>282.11212811563001</c:v>
                </c:pt>
                <c:pt idx="6810">
                  <c:v>282.11212831319699</c:v>
                </c:pt>
                <c:pt idx="6811">
                  <c:v>282.11212485145199</c:v>
                </c:pt>
                <c:pt idx="6812">
                  <c:v>282.11212173693099</c:v>
                </c:pt>
                <c:pt idx="6813">
                  <c:v>282.11211777599499</c:v>
                </c:pt>
                <c:pt idx="6814">
                  <c:v>282.11211756971301</c:v>
                </c:pt>
                <c:pt idx="6815">
                  <c:v>282.11211404112498</c:v>
                </c:pt>
                <c:pt idx="6816">
                  <c:v>282.11211275657797</c:v>
                </c:pt>
                <c:pt idx="6817">
                  <c:v>282.11211111415298</c:v>
                </c:pt>
                <c:pt idx="6818">
                  <c:v>282.11211163137398</c:v>
                </c:pt>
                <c:pt idx="6819">
                  <c:v>282.11211376273701</c:v>
                </c:pt>
                <c:pt idx="6820">
                  <c:v>282.112116728638</c:v>
                </c:pt>
                <c:pt idx="6821">
                  <c:v>282.11211613296501</c:v>
                </c:pt>
                <c:pt idx="6822">
                  <c:v>282.11211987032999</c:v>
                </c:pt>
                <c:pt idx="6823">
                  <c:v>282.11212148388802</c:v>
                </c:pt>
                <c:pt idx="6824">
                  <c:v>282.11212968732701</c:v>
                </c:pt>
                <c:pt idx="6825">
                  <c:v>282.11213406049899</c:v>
                </c:pt>
                <c:pt idx="6826">
                  <c:v>282.112141032149</c:v>
                </c:pt>
                <c:pt idx="6827">
                  <c:v>282.11214545108697</c:v>
                </c:pt>
                <c:pt idx="6828">
                  <c:v>282.11215588932299</c:v>
                </c:pt>
                <c:pt idx="6829">
                  <c:v>282.11216655459702</c:v>
                </c:pt>
                <c:pt idx="6830">
                  <c:v>282.11218816642503</c:v>
                </c:pt>
                <c:pt idx="6831">
                  <c:v>282.11220115216503</c:v>
                </c:pt>
                <c:pt idx="6832">
                  <c:v>282.112209250935</c:v>
                </c:pt>
                <c:pt idx="6833">
                  <c:v>282.11221331192797</c:v>
                </c:pt>
                <c:pt idx="6834">
                  <c:v>282.11222169388998</c:v>
                </c:pt>
                <c:pt idx="6835">
                  <c:v>282.11222758680998</c:v>
                </c:pt>
                <c:pt idx="6836">
                  <c:v>282.11223293000501</c:v>
                </c:pt>
                <c:pt idx="6837">
                  <c:v>282.11223140886699</c:v>
                </c:pt>
                <c:pt idx="6838">
                  <c:v>282.112231545062</c:v>
                </c:pt>
                <c:pt idx="6839">
                  <c:v>282.11223049141603</c:v>
                </c:pt>
                <c:pt idx="6840">
                  <c:v>282.11222906001399</c:v>
                </c:pt>
                <c:pt idx="6841">
                  <c:v>282.112226787895</c:v>
                </c:pt>
                <c:pt idx="6842">
                  <c:v>282.11222425335399</c:v>
                </c:pt>
                <c:pt idx="6843">
                  <c:v>282.112220127027</c:v>
                </c:pt>
                <c:pt idx="6844">
                  <c:v>282.11221857780299</c:v>
                </c:pt>
                <c:pt idx="6845">
                  <c:v>282.11221454310697</c:v>
                </c:pt>
                <c:pt idx="6846">
                  <c:v>282.11221370140601</c:v>
                </c:pt>
                <c:pt idx="6847">
                  <c:v>282.11220782442098</c:v>
                </c:pt>
                <c:pt idx="6848">
                  <c:v>282.11220661132302</c:v>
                </c:pt>
                <c:pt idx="6849">
                  <c:v>282.11220076158202</c:v>
                </c:pt>
                <c:pt idx="6850">
                  <c:v>282.11219719830501</c:v>
                </c:pt>
                <c:pt idx="6851">
                  <c:v>282.11219224401202</c:v>
                </c:pt>
                <c:pt idx="6852">
                  <c:v>282.11218719438699</c:v>
                </c:pt>
                <c:pt idx="6853">
                  <c:v>282.11218151049297</c:v>
                </c:pt>
                <c:pt idx="6854">
                  <c:v>282.11217814427698</c:v>
                </c:pt>
                <c:pt idx="6855">
                  <c:v>282.11217164252002</c:v>
                </c:pt>
                <c:pt idx="6856">
                  <c:v>282.11216703377403</c:v>
                </c:pt>
                <c:pt idx="6857">
                  <c:v>282.11216055148901</c:v>
                </c:pt>
                <c:pt idx="6858">
                  <c:v>282.112157659106</c:v>
                </c:pt>
                <c:pt idx="6859">
                  <c:v>282.11215270536002</c:v>
                </c:pt>
                <c:pt idx="6860">
                  <c:v>282.112152128329</c:v>
                </c:pt>
                <c:pt idx="6861">
                  <c:v>282.11214848032199</c:v>
                </c:pt>
                <c:pt idx="6862">
                  <c:v>282.11214661938698</c:v>
                </c:pt>
                <c:pt idx="6863">
                  <c:v>282.11214561595199</c:v>
                </c:pt>
                <c:pt idx="6864">
                  <c:v>282.11214368864</c:v>
                </c:pt>
                <c:pt idx="6865">
                  <c:v>282.11213937876602</c:v>
                </c:pt>
                <c:pt idx="6866">
                  <c:v>282.11213572392398</c:v>
                </c:pt>
                <c:pt idx="6867">
                  <c:v>282.11213068493299</c:v>
                </c:pt>
                <c:pt idx="6868">
                  <c:v>282.11212740329802</c:v>
                </c:pt>
                <c:pt idx="6869">
                  <c:v>282.112123867126</c:v>
                </c:pt>
                <c:pt idx="6870">
                  <c:v>282.112124035259</c:v>
                </c:pt>
                <c:pt idx="6871">
                  <c:v>282.11211930998002</c:v>
                </c:pt>
                <c:pt idx="6872">
                  <c:v>282.11211462618201</c:v>
                </c:pt>
                <c:pt idx="6873">
                  <c:v>282.11210892534802</c:v>
                </c:pt>
                <c:pt idx="6874">
                  <c:v>282.11210599880798</c:v>
                </c:pt>
                <c:pt idx="6875">
                  <c:v>282.11210017653201</c:v>
                </c:pt>
                <c:pt idx="6876">
                  <c:v>282.11209597755101</c:v>
                </c:pt>
                <c:pt idx="6877">
                  <c:v>282.112090613681</c:v>
                </c:pt>
                <c:pt idx="6878">
                  <c:v>282.11208812242302</c:v>
                </c:pt>
                <c:pt idx="6879">
                  <c:v>282.11208337668398</c:v>
                </c:pt>
                <c:pt idx="6880">
                  <c:v>282.112084145045</c:v>
                </c:pt>
                <c:pt idx="6881">
                  <c:v>282.11208454528401</c:v>
                </c:pt>
                <c:pt idx="6882">
                  <c:v>282.112088446999</c:v>
                </c:pt>
                <c:pt idx="6883">
                  <c:v>282.11208614568699</c:v>
                </c:pt>
                <c:pt idx="6884">
                  <c:v>282.11207984185199</c:v>
                </c:pt>
                <c:pt idx="6885">
                  <c:v>282.11207148024602</c:v>
                </c:pt>
                <c:pt idx="6886">
                  <c:v>282.11206628142401</c:v>
                </c:pt>
                <c:pt idx="6887">
                  <c:v>282.11205781347002</c:v>
                </c:pt>
                <c:pt idx="6888">
                  <c:v>282.11205473175198</c:v>
                </c:pt>
                <c:pt idx="6889">
                  <c:v>282.11205001363601</c:v>
                </c:pt>
                <c:pt idx="6890">
                  <c:v>282.11204701403102</c:v>
                </c:pt>
                <c:pt idx="6891">
                  <c:v>282.11204049408701</c:v>
                </c:pt>
                <c:pt idx="6892">
                  <c:v>282.11203836443298</c:v>
                </c:pt>
                <c:pt idx="6893">
                  <c:v>282.11203272379299</c:v>
                </c:pt>
                <c:pt idx="6894">
                  <c:v>282.11203052814801</c:v>
                </c:pt>
                <c:pt idx="6895">
                  <c:v>282.11202408131498</c:v>
                </c:pt>
                <c:pt idx="6896">
                  <c:v>282.11201971018897</c:v>
                </c:pt>
                <c:pt idx="6897">
                  <c:v>282.11201652071298</c:v>
                </c:pt>
                <c:pt idx="6898">
                  <c:v>282.11201498255798</c:v>
                </c:pt>
                <c:pt idx="6899">
                  <c:v>282.11201191389199</c:v>
                </c:pt>
                <c:pt idx="6900">
                  <c:v>282.11201183537003</c:v>
                </c:pt>
                <c:pt idx="6901">
                  <c:v>282.11201089240899</c:v>
                </c:pt>
                <c:pt idx="6902">
                  <c:v>282.11201271135502</c:v>
                </c:pt>
                <c:pt idx="6903">
                  <c:v>282.11201256559599</c:v>
                </c:pt>
                <c:pt idx="6904">
                  <c:v>282.11201437899598</c:v>
                </c:pt>
                <c:pt idx="6905">
                  <c:v>282.11201689459301</c:v>
                </c:pt>
                <c:pt idx="6906">
                  <c:v>282.11202100162001</c:v>
                </c:pt>
                <c:pt idx="6907">
                  <c:v>282.112019479384</c:v>
                </c:pt>
                <c:pt idx="6908">
                  <c:v>282.11201954191699</c:v>
                </c:pt>
                <c:pt idx="6909">
                  <c:v>282.11201859309699</c:v>
                </c:pt>
                <c:pt idx="6910">
                  <c:v>282.11202276624698</c:v>
                </c:pt>
                <c:pt idx="6911">
                  <c:v>282.11202408087502</c:v>
                </c:pt>
                <c:pt idx="6912">
                  <c:v>282.11202517505399</c:v>
                </c:pt>
                <c:pt idx="6913">
                  <c:v>282.112024476268</c:v>
                </c:pt>
                <c:pt idx="6914">
                  <c:v>282.11202406626097</c:v>
                </c:pt>
                <c:pt idx="6915">
                  <c:v>282.11202315822999</c:v>
                </c:pt>
                <c:pt idx="6916">
                  <c:v>282.11202279365898</c:v>
                </c:pt>
                <c:pt idx="6917">
                  <c:v>282.11202293161199</c:v>
                </c:pt>
                <c:pt idx="6918">
                  <c:v>282.11202235735902</c:v>
                </c:pt>
                <c:pt idx="6919">
                  <c:v>282.11201955147101</c:v>
                </c:pt>
                <c:pt idx="6920">
                  <c:v>282.11201919230001</c:v>
                </c:pt>
                <c:pt idx="6921">
                  <c:v>282.11201509420499</c:v>
                </c:pt>
                <c:pt idx="6922">
                  <c:v>282.11201386329998</c:v>
                </c:pt>
                <c:pt idx="6923">
                  <c:v>282.11201141700201</c:v>
                </c:pt>
                <c:pt idx="6924">
                  <c:v>282.11201209118002</c:v>
                </c:pt>
                <c:pt idx="6925">
                  <c:v>282.112010524406</c:v>
                </c:pt>
                <c:pt idx="6926">
                  <c:v>282.11200917068101</c:v>
                </c:pt>
                <c:pt idx="6927">
                  <c:v>282.11200541341799</c:v>
                </c:pt>
                <c:pt idx="6928">
                  <c:v>282.11200262395602</c:v>
                </c:pt>
                <c:pt idx="6929">
                  <c:v>282.11199762226499</c:v>
                </c:pt>
                <c:pt idx="6930">
                  <c:v>282.11199462485098</c:v>
                </c:pt>
                <c:pt idx="6931">
                  <c:v>282.11198995406698</c:v>
                </c:pt>
                <c:pt idx="6932">
                  <c:v>282.111988346614</c:v>
                </c:pt>
                <c:pt idx="6933">
                  <c:v>282.11198559298902</c:v>
                </c:pt>
                <c:pt idx="6934">
                  <c:v>282.11198590503199</c:v>
                </c:pt>
                <c:pt idx="6935">
                  <c:v>282.11198224219498</c:v>
                </c:pt>
                <c:pt idx="6936">
                  <c:v>282.11198010786001</c:v>
                </c:pt>
                <c:pt idx="6937">
                  <c:v>282.11197875940002</c:v>
                </c:pt>
                <c:pt idx="6938">
                  <c:v>282.11197742047199</c:v>
                </c:pt>
                <c:pt idx="6939">
                  <c:v>282.111975136338</c:v>
                </c:pt>
                <c:pt idx="6940">
                  <c:v>282.11197624904497</c:v>
                </c:pt>
                <c:pt idx="6941">
                  <c:v>282.11197460827702</c:v>
                </c:pt>
                <c:pt idx="6942">
                  <c:v>282.111977720308</c:v>
                </c:pt>
                <c:pt idx="6943">
                  <c:v>282.11197714885702</c:v>
                </c:pt>
                <c:pt idx="6944">
                  <c:v>282.111982029876</c:v>
                </c:pt>
                <c:pt idx="6945">
                  <c:v>282.11198103414</c:v>
                </c:pt>
                <c:pt idx="6946">
                  <c:v>282.11198328905101</c:v>
                </c:pt>
                <c:pt idx="6947">
                  <c:v>282.11198361833601</c:v>
                </c:pt>
                <c:pt idx="6948">
                  <c:v>282.11198397135399</c:v>
                </c:pt>
                <c:pt idx="6949">
                  <c:v>282.111981396386</c:v>
                </c:pt>
                <c:pt idx="6950">
                  <c:v>282.11198293053798</c:v>
                </c:pt>
                <c:pt idx="6951">
                  <c:v>282.111983664489</c:v>
                </c:pt>
                <c:pt idx="6952">
                  <c:v>282.11198378168399</c:v>
                </c:pt>
                <c:pt idx="6953">
                  <c:v>282.11198208617401</c:v>
                </c:pt>
                <c:pt idx="6954">
                  <c:v>282.11198295235999</c:v>
                </c:pt>
                <c:pt idx="6955">
                  <c:v>282.11198096122001</c:v>
                </c:pt>
                <c:pt idx="6956">
                  <c:v>282.11197992641002</c:v>
                </c:pt>
                <c:pt idx="6957">
                  <c:v>282.11197916273801</c:v>
                </c:pt>
                <c:pt idx="6958">
                  <c:v>282.11198148091597</c:v>
                </c:pt>
                <c:pt idx="6959">
                  <c:v>282.11197807102201</c:v>
                </c:pt>
                <c:pt idx="6960">
                  <c:v>282.11197781949699</c:v>
                </c:pt>
                <c:pt idx="6961">
                  <c:v>282.11197638061202</c:v>
                </c:pt>
                <c:pt idx="6962">
                  <c:v>282.111976938331</c:v>
                </c:pt>
                <c:pt idx="6963">
                  <c:v>282.11197607934298</c:v>
                </c:pt>
                <c:pt idx="6964">
                  <c:v>282.11197752242998</c:v>
                </c:pt>
                <c:pt idx="6965">
                  <c:v>282.11197546611498</c:v>
                </c:pt>
                <c:pt idx="6966">
                  <c:v>282.11197496213998</c:v>
                </c:pt>
                <c:pt idx="6967">
                  <c:v>282.11197448261402</c:v>
                </c:pt>
                <c:pt idx="6968">
                  <c:v>282.11197655302698</c:v>
                </c:pt>
                <c:pt idx="6969">
                  <c:v>282.11197675507498</c:v>
                </c:pt>
                <c:pt idx="6970">
                  <c:v>282.11197761463598</c:v>
                </c:pt>
                <c:pt idx="6971">
                  <c:v>282.11197593325699</c:v>
                </c:pt>
                <c:pt idx="6972">
                  <c:v>282.111979235663</c:v>
                </c:pt>
                <c:pt idx="6973">
                  <c:v>282.11198067527999</c:v>
                </c:pt>
                <c:pt idx="6974">
                  <c:v>282.111984611465</c:v>
                </c:pt>
                <c:pt idx="6975">
                  <c:v>282.11198949656898</c:v>
                </c:pt>
                <c:pt idx="6976">
                  <c:v>282.11199377627901</c:v>
                </c:pt>
                <c:pt idx="6977">
                  <c:v>282.111997129325</c:v>
                </c:pt>
                <c:pt idx="6978">
                  <c:v>282.11200140864702</c:v>
                </c:pt>
                <c:pt idx="6979">
                  <c:v>282.11200587594601</c:v>
                </c:pt>
                <c:pt idx="6980">
                  <c:v>282.11202010521703</c:v>
                </c:pt>
                <c:pt idx="6981">
                  <c:v>282.11203112507798</c:v>
                </c:pt>
                <c:pt idx="6982">
                  <c:v>282.11206027031898</c:v>
                </c:pt>
                <c:pt idx="6983">
                  <c:v>282.11208058057503</c:v>
                </c:pt>
                <c:pt idx="6984">
                  <c:v>282.11210234758698</c:v>
                </c:pt>
                <c:pt idx="6985">
                  <c:v>282.11211840853503</c:v>
                </c:pt>
                <c:pt idx="6986">
                  <c:v>282.11212979121098</c:v>
                </c:pt>
                <c:pt idx="6987">
                  <c:v>282.11213750733799</c:v>
                </c:pt>
                <c:pt idx="6988">
                  <c:v>282.11214912765598</c:v>
                </c:pt>
                <c:pt idx="6989">
                  <c:v>282.11215566803497</c:v>
                </c:pt>
                <c:pt idx="6990">
                  <c:v>282.11216377127698</c:v>
                </c:pt>
                <c:pt idx="6991">
                  <c:v>282.11216893870397</c:v>
                </c:pt>
                <c:pt idx="6992">
                  <c:v>282.11217426206503</c:v>
                </c:pt>
                <c:pt idx="6993">
                  <c:v>282.11217652748098</c:v>
                </c:pt>
                <c:pt idx="6994">
                  <c:v>282.11218250789102</c:v>
                </c:pt>
                <c:pt idx="6995">
                  <c:v>282.112187194645</c:v>
                </c:pt>
                <c:pt idx="6996">
                  <c:v>282.11220720588102</c:v>
                </c:pt>
                <c:pt idx="6997">
                  <c:v>282.11221723926798</c:v>
                </c:pt>
                <c:pt idx="6998">
                  <c:v>282.11222397086902</c:v>
                </c:pt>
                <c:pt idx="6999">
                  <c:v>282.11223091281801</c:v>
                </c:pt>
                <c:pt idx="7000">
                  <c:v>282.11223452310799</c:v>
                </c:pt>
                <c:pt idx="7001">
                  <c:v>282.11223556104602</c:v>
                </c:pt>
                <c:pt idx="7002">
                  <c:v>282.112238421158</c:v>
                </c:pt>
                <c:pt idx="7003">
                  <c:v>282.11224071511998</c:v>
                </c:pt>
                <c:pt idx="7004">
                  <c:v>282.11224620138597</c:v>
                </c:pt>
                <c:pt idx="7005">
                  <c:v>282.11224893675899</c:v>
                </c:pt>
                <c:pt idx="7006">
                  <c:v>282.112256743746</c:v>
                </c:pt>
                <c:pt idx="7007">
                  <c:v>282.11225966687903</c:v>
                </c:pt>
                <c:pt idx="7008">
                  <c:v>282.11226450919202</c:v>
                </c:pt>
                <c:pt idx="7009">
                  <c:v>282.11226953501301</c:v>
                </c:pt>
                <c:pt idx="7010">
                  <c:v>282.11227033794302</c:v>
                </c:pt>
                <c:pt idx="7011">
                  <c:v>282.11226965933201</c:v>
                </c:pt>
                <c:pt idx="7012">
                  <c:v>282.11227084790897</c:v>
                </c:pt>
                <c:pt idx="7013">
                  <c:v>282.11227012077001</c:v>
                </c:pt>
                <c:pt idx="7014">
                  <c:v>282.11227069992901</c:v>
                </c:pt>
                <c:pt idx="7015">
                  <c:v>282.11227010310199</c:v>
                </c:pt>
                <c:pt idx="7016">
                  <c:v>282.11227148592099</c:v>
                </c:pt>
                <c:pt idx="7017">
                  <c:v>282.11226742411998</c:v>
                </c:pt>
                <c:pt idx="7018">
                  <c:v>282.11226577519</c:v>
                </c:pt>
                <c:pt idx="7019">
                  <c:v>282.11226187304101</c:v>
                </c:pt>
                <c:pt idx="7020">
                  <c:v>282.11225802991902</c:v>
                </c:pt>
                <c:pt idx="7021">
                  <c:v>282.11225575164298</c:v>
                </c:pt>
                <c:pt idx="7022">
                  <c:v>282.11225183881999</c:v>
                </c:pt>
                <c:pt idx="7023">
                  <c:v>282.11224822848601</c:v>
                </c:pt>
                <c:pt idx="7024">
                  <c:v>282.11224692983399</c:v>
                </c:pt>
                <c:pt idx="7025">
                  <c:v>282.11224340642298</c:v>
                </c:pt>
                <c:pt idx="7026">
                  <c:v>282.11224036010299</c:v>
                </c:pt>
                <c:pt idx="7027">
                  <c:v>282.1122358504</c:v>
                </c:pt>
                <c:pt idx="7028">
                  <c:v>282.11223294070197</c:v>
                </c:pt>
                <c:pt idx="7029">
                  <c:v>282.11222789853099</c:v>
                </c:pt>
                <c:pt idx="7030">
                  <c:v>282.11222381942201</c:v>
                </c:pt>
                <c:pt idx="7031">
                  <c:v>282.11221796631202</c:v>
                </c:pt>
                <c:pt idx="7032">
                  <c:v>282.112214140106</c:v>
                </c:pt>
                <c:pt idx="7033">
                  <c:v>282.11220852920502</c:v>
                </c:pt>
                <c:pt idx="7034">
                  <c:v>282.11220592518703</c:v>
                </c:pt>
                <c:pt idx="7035">
                  <c:v>282.112199790109</c:v>
                </c:pt>
                <c:pt idx="7036">
                  <c:v>282.11219979813899</c:v>
                </c:pt>
                <c:pt idx="7037">
                  <c:v>282.11219435464898</c:v>
                </c:pt>
                <c:pt idx="7038">
                  <c:v>282.11219124121698</c:v>
                </c:pt>
                <c:pt idx="7039">
                  <c:v>282.11218779341601</c:v>
                </c:pt>
                <c:pt idx="7040">
                  <c:v>282.112184444896</c:v>
                </c:pt>
                <c:pt idx="7041">
                  <c:v>282.11218038388103</c:v>
                </c:pt>
                <c:pt idx="7042">
                  <c:v>282.11217896353298</c:v>
                </c:pt>
                <c:pt idx="7043">
                  <c:v>282.11217629453</c:v>
                </c:pt>
                <c:pt idx="7044">
                  <c:v>282.11217405999997</c:v>
                </c:pt>
                <c:pt idx="7045">
                  <c:v>282.11216936035299</c:v>
                </c:pt>
                <c:pt idx="7046">
                  <c:v>282.11216674073802</c:v>
                </c:pt>
                <c:pt idx="7047">
                  <c:v>282.11216308473303</c:v>
                </c:pt>
                <c:pt idx="7048">
                  <c:v>282.112163236203</c:v>
                </c:pt>
                <c:pt idx="7049">
                  <c:v>282.11216266263</c:v>
                </c:pt>
                <c:pt idx="7050">
                  <c:v>282.11216586945</c:v>
                </c:pt>
                <c:pt idx="7051">
                  <c:v>282.11216394864999</c:v>
                </c:pt>
                <c:pt idx="7052">
                  <c:v>282.11216437888999</c:v>
                </c:pt>
                <c:pt idx="7053">
                  <c:v>282.11216338104498</c:v>
                </c:pt>
                <c:pt idx="7054">
                  <c:v>282.11216552134698</c:v>
                </c:pt>
                <c:pt idx="7055">
                  <c:v>282.11216437724801</c:v>
                </c:pt>
                <c:pt idx="7056">
                  <c:v>282.11216838625302</c:v>
                </c:pt>
                <c:pt idx="7057">
                  <c:v>282.11216821027801</c:v>
                </c:pt>
                <c:pt idx="7058">
                  <c:v>282.11217040768798</c:v>
                </c:pt>
                <c:pt idx="7059">
                  <c:v>282.11217042211302</c:v>
                </c:pt>
                <c:pt idx="7060">
                  <c:v>282.11217554463701</c:v>
                </c:pt>
                <c:pt idx="7061">
                  <c:v>282.11217767099299</c:v>
                </c:pt>
                <c:pt idx="7062">
                  <c:v>282.11218178960598</c:v>
                </c:pt>
                <c:pt idx="7063">
                  <c:v>282.11218548448198</c:v>
                </c:pt>
                <c:pt idx="7064">
                  <c:v>282.11218737266</c:v>
                </c:pt>
                <c:pt idx="7065">
                  <c:v>282.112187160421</c:v>
                </c:pt>
                <c:pt idx="7066">
                  <c:v>282.11218757291101</c:v>
                </c:pt>
                <c:pt idx="7067">
                  <c:v>282.11218550459898</c:v>
                </c:pt>
                <c:pt idx="7068">
                  <c:v>282.11218502414101</c:v>
                </c:pt>
                <c:pt idx="7069">
                  <c:v>282.112180761682</c:v>
                </c:pt>
                <c:pt idx="7070">
                  <c:v>282.11218049325402</c:v>
                </c:pt>
                <c:pt idx="7071">
                  <c:v>282.11217797896802</c:v>
                </c:pt>
                <c:pt idx="7072">
                  <c:v>282.11217684265199</c:v>
                </c:pt>
                <c:pt idx="7073">
                  <c:v>282.11217179644098</c:v>
                </c:pt>
                <c:pt idx="7074">
                  <c:v>282.11216868749199</c:v>
                </c:pt>
                <c:pt idx="7075">
                  <c:v>282.112166884874</c:v>
                </c:pt>
                <c:pt idx="7076">
                  <c:v>282.11216347016398</c:v>
                </c:pt>
                <c:pt idx="7077">
                  <c:v>282.11216048175999</c:v>
                </c:pt>
                <c:pt idx="7078">
                  <c:v>282.11215919478099</c:v>
                </c:pt>
                <c:pt idx="7079">
                  <c:v>282.11215386925898</c:v>
                </c:pt>
                <c:pt idx="7080">
                  <c:v>282.11215140283599</c:v>
                </c:pt>
                <c:pt idx="7081">
                  <c:v>282.11214551164397</c:v>
                </c:pt>
                <c:pt idx="7082">
                  <c:v>282.11214566249703</c:v>
                </c:pt>
                <c:pt idx="7083">
                  <c:v>282.11213986706701</c:v>
                </c:pt>
                <c:pt idx="7084">
                  <c:v>282.11213931565499</c:v>
                </c:pt>
                <c:pt idx="7085">
                  <c:v>282.112135003464</c:v>
                </c:pt>
                <c:pt idx="7086">
                  <c:v>282.11213296401797</c:v>
                </c:pt>
                <c:pt idx="7087">
                  <c:v>282.11213013391398</c:v>
                </c:pt>
                <c:pt idx="7088">
                  <c:v>282.11212870560797</c:v>
                </c:pt>
                <c:pt idx="7089">
                  <c:v>282.11212662621</c:v>
                </c:pt>
                <c:pt idx="7090">
                  <c:v>282.11212415535698</c:v>
                </c:pt>
                <c:pt idx="7091">
                  <c:v>282.11211978506998</c:v>
                </c:pt>
                <c:pt idx="7092">
                  <c:v>282.11211768086599</c:v>
                </c:pt>
                <c:pt idx="7093">
                  <c:v>282.112114090852</c:v>
                </c:pt>
                <c:pt idx="7094">
                  <c:v>282.11211388606699</c:v>
                </c:pt>
                <c:pt idx="7095">
                  <c:v>282.112111200529</c:v>
                </c:pt>
                <c:pt idx="7096">
                  <c:v>282.112110159861</c:v>
                </c:pt>
                <c:pt idx="7097">
                  <c:v>282.11210863874697</c:v>
                </c:pt>
                <c:pt idx="7098">
                  <c:v>282.11210857937698</c:v>
                </c:pt>
                <c:pt idx="7099">
                  <c:v>282.112106464524</c:v>
                </c:pt>
                <c:pt idx="7100">
                  <c:v>282.11210863353898</c:v>
                </c:pt>
                <c:pt idx="7101">
                  <c:v>282.11210702959301</c:v>
                </c:pt>
                <c:pt idx="7102">
                  <c:v>282.112107127537</c:v>
                </c:pt>
                <c:pt idx="7103">
                  <c:v>282.11210641923799</c:v>
                </c:pt>
                <c:pt idx="7104">
                  <c:v>282.11210888625902</c:v>
                </c:pt>
                <c:pt idx="7105">
                  <c:v>282.112108525341</c:v>
                </c:pt>
                <c:pt idx="7106">
                  <c:v>282.11210903455799</c:v>
                </c:pt>
                <c:pt idx="7107">
                  <c:v>282.11210838774201</c:v>
                </c:pt>
                <c:pt idx="7108">
                  <c:v>282.11210901642397</c:v>
                </c:pt>
                <c:pt idx="7109">
                  <c:v>282.11210947145099</c:v>
                </c:pt>
                <c:pt idx="7110">
                  <c:v>282.11211058334698</c:v>
                </c:pt>
                <c:pt idx="7111">
                  <c:v>282.112110973656</c:v>
                </c:pt>
                <c:pt idx="7112">
                  <c:v>282.11211269498398</c:v>
                </c:pt>
                <c:pt idx="7113">
                  <c:v>282.112114535297</c:v>
                </c:pt>
                <c:pt idx="7114">
                  <c:v>282.11211882235602</c:v>
                </c:pt>
                <c:pt idx="7115">
                  <c:v>282.11212108618201</c:v>
                </c:pt>
                <c:pt idx="7116">
                  <c:v>282.11212394647299</c:v>
                </c:pt>
                <c:pt idx="7117">
                  <c:v>282.112124837561</c:v>
                </c:pt>
                <c:pt idx="7118">
                  <c:v>282.11212492415802</c:v>
                </c:pt>
                <c:pt idx="7119">
                  <c:v>282.11212653037501</c:v>
                </c:pt>
                <c:pt idx="7120">
                  <c:v>282.11212803880301</c:v>
                </c:pt>
                <c:pt idx="7121">
                  <c:v>282.11212678392201</c:v>
                </c:pt>
                <c:pt idx="7122">
                  <c:v>282.11212610652001</c:v>
                </c:pt>
                <c:pt idx="7123">
                  <c:v>282.112125070476</c:v>
                </c:pt>
                <c:pt idx="7124">
                  <c:v>282.112123989167</c:v>
                </c:pt>
                <c:pt idx="7125">
                  <c:v>282.11212047370799</c:v>
                </c:pt>
                <c:pt idx="7126">
                  <c:v>282.112121067342</c:v>
                </c:pt>
                <c:pt idx="7127">
                  <c:v>282.11211789067301</c:v>
                </c:pt>
                <c:pt idx="7128">
                  <c:v>282.11212035731398</c:v>
                </c:pt>
                <c:pt idx="7129">
                  <c:v>282.112120000809</c:v>
                </c:pt>
                <c:pt idx="7130">
                  <c:v>282.11212094316397</c:v>
                </c:pt>
                <c:pt idx="7131">
                  <c:v>282.11211964108003</c:v>
                </c:pt>
                <c:pt idx="7132">
                  <c:v>282.11212085467997</c:v>
                </c:pt>
                <c:pt idx="7133">
                  <c:v>282.11212130516702</c:v>
                </c:pt>
                <c:pt idx="7134">
                  <c:v>282.11212369577402</c:v>
                </c:pt>
                <c:pt idx="7135">
                  <c:v>282.11212668249198</c:v>
                </c:pt>
                <c:pt idx="7136">
                  <c:v>282.11213048292302</c:v>
                </c:pt>
                <c:pt idx="7137">
                  <c:v>282.11213026699102</c:v>
                </c:pt>
                <c:pt idx="7138">
                  <c:v>282.11213480968303</c:v>
                </c:pt>
                <c:pt idx="7139">
                  <c:v>282.11213678658203</c:v>
                </c:pt>
                <c:pt idx="7140">
                  <c:v>282.11214346492602</c:v>
                </c:pt>
                <c:pt idx="7141">
                  <c:v>282.11214988444601</c:v>
                </c:pt>
                <c:pt idx="7142">
                  <c:v>282.112158744628</c:v>
                </c:pt>
                <c:pt idx="7143">
                  <c:v>282.11216753072301</c:v>
                </c:pt>
                <c:pt idx="7144">
                  <c:v>282.11217750640202</c:v>
                </c:pt>
                <c:pt idx="7145">
                  <c:v>282.112183410017</c:v>
                </c:pt>
                <c:pt idx="7146">
                  <c:v>282.11219332733299</c:v>
                </c:pt>
                <c:pt idx="7147">
                  <c:v>282.112199291217</c:v>
                </c:pt>
                <c:pt idx="7148">
                  <c:v>282.11220822999798</c:v>
                </c:pt>
                <c:pt idx="7149">
                  <c:v>282.11221703939901</c:v>
                </c:pt>
                <c:pt idx="7150">
                  <c:v>282.11223418978102</c:v>
                </c:pt>
                <c:pt idx="7151">
                  <c:v>282.11224163042698</c:v>
                </c:pt>
                <c:pt idx="7152">
                  <c:v>282.11224935712102</c:v>
                </c:pt>
                <c:pt idx="7153">
                  <c:v>282.112251711959</c:v>
                </c:pt>
                <c:pt idx="7154">
                  <c:v>282.11225662288098</c:v>
                </c:pt>
                <c:pt idx="7155">
                  <c:v>282.11225873642798</c:v>
                </c:pt>
                <c:pt idx="7156">
                  <c:v>282.11226431621901</c:v>
                </c:pt>
                <c:pt idx="7157">
                  <c:v>282.11226598608999</c:v>
                </c:pt>
                <c:pt idx="7158">
                  <c:v>282.11227208841598</c:v>
                </c:pt>
                <c:pt idx="7159">
                  <c:v>282.11227599944601</c:v>
                </c:pt>
                <c:pt idx="7160">
                  <c:v>282.11228502088898</c:v>
                </c:pt>
                <c:pt idx="7161">
                  <c:v>282.11229073860602</c:v>
                </c:pt>
                <c:pt idx="7162">
                  <c:v>282.11229582918202</c:v>
                </c:pt>
                <c:pt idx="7163">
                  <c:v>282.11229911453103</c:v>
                </c:pt>
                <c:pt idx="7164">
                  <c:v>282.11230319330002</c:v>
                </c:pt>
                <c:pt idx="7165">
                  <c:v>282.11230484947998</c:v>
                </c:pt>
                <c:pt idx="7166">
                  <c:v>282.11230898828001</c:v>
                </c:pt>
                <c:pt idx="7167">
                  <c:v>282.11231250864802</c:v>
                </c:pt>
                <c:pt idx="7168">
                  <c:v>282.112317837918</c:v>
                </c:pt>
                <c:pt idx="7169">
                  <c:v>282.11231842783099</c:v>
                </c:pt>
                <c:pt idx="7170">
                  <c:v>282.112325575824</c:v>
                </c:pt>
                <c:pt idx="7171">
                  <c:v>282.11233133461002</c:v>
                </c:pt>
                <c:pt idx="7172">
                  <c:v>282.112339936799</c:v>
                </c:pt>
                <c:pt idx="7173">
                  <c:v>282.11234420139499</c:v>
                </c:pt>
                <c:pt idx="7174">
                  <c:v>282.112352367379</c:v>
                </c:pt>
                <c:pt idx="7175">
                  <c:v>282.11236124440302</c:v>
                </c:pt>
                <c:pt idx="7176">
                  <c:v>282.11237192636003</c:v>
                </c:pt>
                <c:pt idx="7177">
                  <c:v>282.112381502022</c:v>
                </c:pt>
                <c:pt idx="7178">
                  <c:v>282.11239123666797</c:v>
                </c:pt>
                <c:pt idx="7179">
                  <c:v>282.11239955820298</c:v>
                </c:pt>
                <c:pt idx="7180">
                  <c:v>282.11240940696098</c:v>
                </c:pt>
                <c:pt idx="7181">
                  <c:v>282.11241211061599</c:v>
                </c:pt>
                <c:pt idx="7182">
                  <c:v>282.11242105904</c:v>
                </c:pt>
                <c:pt idx="7183">
                  <c:v>282.112423871511</c:v>
                </c:pt>
                <c:pt idx="7184">
                  <c:v>282.11242993430102</c:v>
                </c:pt>
                <c:pt idx="7185">
                  <c:v>282.11243268962102</c:v>
                </c:pt>
                <c:pt idx="7186">
                  <c:v>282.11243867826101</c:v>
                </c:pt>
                <c:pt idx="7187">
                  <c:v>282.11244131048198</c:v>
                </c:pt>
                <c:pt idx="7188">
                  <c:v>282.11244690721401</c:v>
                </c:pt>
                <c:pt idx="7189">
                  <c:v>282.11244804347302</c:v>
                </c:pt>
                <c:pt idx="7190">
                  <c:v>282.11245123386999</c:v>
                </c:pt>
                <c:pt idx="7191">
                  <c:v>282.112452038546</c:v>
                </c:pt>
                <c:pt idx="7192">
                  <c:v>282.11245690549902</c:v>
                </c:pt>
                <c:pt idx="7193">
                  <c:v>282.11245653556801</c:v>
                </c:pt>
                <c:pt idx="7194">
                  <c:v>282.11245903868303</c:v>
                </c:pt>
                <c:pt idx="7195">
                  <c:v>282.11245701119901</c:v>
                </c:pt>
                <c:pt idx="7196">
                  <c:v>282.11245886225498</c:v>
                </c:pt>
                <c:pt idx="7197">
                  <c:v>282.11245849803601</c:v>
                </c:pt>
                <c:pt idx="7198">
                  <c:v>282.11245816127098</c:v>
                </c:pt>
                <c:pt idx="7199">
                  <c:v>282.112458144556</c:v>
                </c:pt>
                <c:pt idx="7200">
                  <c:v>282.11245709065798</c:v>
                </c:pt>
                <c:pt idx="7201">
                  <c:v>282.11245574984798</c:v>
                </c:pt>
                <c:pt idx="7202">
                  <c:v>282.11245598007099</c:v>
                </c:pt>
                <c:pt idx="7203">
                  <c:v>282.11245375636202</c:v>
                </c:pt>
                <c:pt idx="7204">
                  <c:v>282.112453109733</c:v>
                </c:pt>
                <c:pt idx="7205">
                  <c:v>282.11245035793797</c:v>
                </c:pt>
                <c:pt idx="7206">
                  <c:v>282.112451266476</c:v>
                </c:pt>
                <c:pt idx="7207">
                  <c:v>282.11244979667299</c:v>
                </c:pt>
                <c:pt idx="7208">
                  <c:v>282.11244928469898</c:v>
                </c:pt>
                <c:pt idx="7209">
                  <c:v>282.11244599666497</c:v>
                </c:pt>
                <c:pt idx="7210">
                  <c:v>282.11244497987099</c:v>
                </c:pt>
                <c:pt idx="7211">
                  <c:v>282.11244304208299</c:v>
                </c:pt>
                <c:pt idx="7212">
                  <c:v>282.11244286017001</c:v>
                </c:pt>
                <c:pt idx="7213">
                  <c:v>282.11244107899398</c:v>
                </c:pt>
                <c:pt idx="7214">
                  <c:v>282.11244172432998</c:v>
                </c:pt>
                <c:pt idx="7215">
                  <c:v>282.11243962334902</c:v>
                </c:pt>
                <c:pt idx="7216">
                  <c:v>282.11243864980003</c:v>
                </c:pt>
                <c:pt idx="7217">
                  <c:v>282.11243544285998</c:v>
                </c:pt>
                <c:pt idx="7218">
                  <c:v>282.11243646866899</c:v>
                </c:pt>
                <c:pt idx="7219">
                  <c:v>282.11243540906003</c:v>
                </c:pt>
                <c:pt idx="7220">
                  <c:v>282.11243540847602</c:v>
                </c:pt>
                <c:pt idx="7221">
                  <c:v>282.11243376178601</c:v>
                </c:pt>
                <c:pt idx="7222">
                  <c:v>282.11243492672099</c:v>
                </c:pt>
                <c:pt idx="7223">
                  <c:v>282.11243564631798</c:v>
                </c:pt>
                <c:pt idx="7224">
                  <c:v>282.11243661752701</c:v>
                </c:pt>
                <c:pt idx="7225">
                  <c:v>282.11243666355801</c:v>
                </c:pt>
                <c:pt idx="7226">
                  <c:v>282.11243736534601</c:v>
                </c:pt>
                <c:pt idx="7227">
                  <c:v>282.11243645624302</c:v>
                </c:pt>
                <c:pt idx="7228">
                  <c:v>282.11243801221298</c:v>
                </c:pt>
                <c:pt idx="7229">
                  <c:v>282.11243538791598</c:v>
                </c:pt>
                <c:pt idx="7230">
                  <c:v>282.11243884101702</c:v>
                </c:pt>
                <c:pt idx="7231">
                  <c:v>282.11244042425898</c:v>
                </c:pt>
                <c:pt idx="7232">
                  <c:v>282.11244223896699</c:v>
                </c:pt>
                <c:pt idx="7233">
                  <c:v>282.112442772061</c:v>
                </c:pt>
                <c:pt idx="7234">
                  <c:v>282.11244616341901</c:v>
                </c:pt>
                <c:pt idx="7235">
                  <c:v>282.112447331152</c:v>
                </c:pt>
                <c:pt idx="7236">
                  <c:v>282.11244946746899</c:v>
                </c:pt>
                <c:pt idx="7237">
                  <c:v>282.11244786537299</c:v>
                </c:pt>
                <c:pt idx="7238">
                  <c:v>282.11244852823501</c:v>
                </c:pt>
                <c:pt idx="7239">
                  <c:v>282.11244843316899</c:v>
                </c:pt>
                <c:pt idx="7240">
                  <c:v>282.11244973799899</c:v>
                </c:pt>
                <c:pt idx="7241">
                  <c:v>282.11244873023799</c:v>
                </c:pt>
                <c:pt idx="7242">
                  <c:v>282.112450661862</c:v>
                </c:pt>
                <c:pt idx="7243">
                  <c:v>282.11245088906401</c:v>
                </c:pt>
                <c:pt idx="7244">
                  <c:v>282.11245124816401</c:v>
                </c:pt>
                <c:pt idx="7245">
                  <c:v>282.112448682381</c:v>
                </c:pt>
                <c:pt idx="7246">
                  <c:v>282.11245230078703</c:v>
                </c:pt>
                <c:pt idx="7247">
                  <c:v>282.11245062528599</c:v>
                </c:pt>
                <c:pt idx="7248">
                  <c:v>282.11244928374202</c:v>
                </c:pt>
                <c:pt idx="7249">
                  <c:v>282.11244625733099</c:v>
                </c:pt>
                <c:pt idx="7250">
                  <c:v>282.11244670589701</c:v>
                </c:pt>
                <c:pt idx="7251">
                  <c:v>282.11244574160401</c:v>
                </c:pt>
                <c:pt idx="7252">
                  <c:v>282.11244522136502</c:v>
                </c:pt>
                <c:pt idx="7253">
                  <c:v>282.11244460705399</c:v>
                </c:pt>
                <c:pt idx="7254">
                  <c:v>282.11244991968903</c:v>
                </c:pt>
                <c:pt idx="7255">
                  <c:v>282.11245131524402</c:v>
                </c:pt>
                <c:pt idx="7256">
                  <c:v>282.11245745856399</c:v>
                </c:pt>
                <c:pt idx="7257">
                  <c:v>282.112457030359</c:v>
                </c:pt>
                <c:pt idx="7258">
                  <c:v>282.11246003711898</c:v>
                </c:pt>
                <c:pt idx="7259">
                  <c:v>282.11246274272298</c:v>
                </c:pt>
                <c:pt idx="7260">
                  <c:v>282.11246897301402</c:v>
                </c:pt>
                <c:pt idx="7261">
                  <c:v>282.11247153148099</c:v>
                </c:pt>
                <c:pt idx="7262">
                  <c:v>282.11247524064203</c:v>
                </c:pt>
                <c:pt idx="7263">
                  <c:v>282.112476283474</c:v>
                </c:pt>
                <c:pt idx="7264">
                  <c:v>282.11247530033302</c:v>
                </c:pt>
                <c:pt idx="7265">
                  <c:v>282.11247110114903</c:v>
                </c:pt>
                <c:pt idx="7266">
                  <c:v>282.11246932279801</c:v>
                </c:pt>
                <c:pt idx="7267">
                  <c:v>282.112467061264</c:v>
                </c:pt>
                <c:pt idx="7268">
                  <c:v>282.11246548022899</c:v>
                </c:pt>
                <c:pt idx="7269">
                  <c:v>282.11246289931898</c:v>
                </c:pt>
                <c:pt idx="7270">
                  <c:v>282.11246117311902</c:v>
                </c:pt>
                <c:pt idx="7271">
                  <c:v>282.112458512069</c:v>
                </c:pt>
                <c:pt idx="7272">
                  <c:v>282.11245827431998</c:v>
                </c:pt>
                <c:pt idx="7273">
                  <c:v>282.11245358018903</c:v>
                </c:pt>
                <c:pt idx="7274">
                  <c:v>282.11245210587703</c:v>
                </c:pt>
                <c:pt idx="7275">
                  <c:v>282.11244574020401</c:v>
                </c:pt>
                <c:pt idx="7276">
                  <c:v>282.11244202371603</c:v>
                </c:pt>
                <c:pt idx="7277">
                  <c:v>282.11243709726102</c:v>
                </c:pt>
                <c:pt idx="7278">
                  <c:v>282.11243253930002</c:v>
                </c:pt>
                <c:pt idx="7279">
                  <c:v>282.11242559843902</c:v>
                </c:pt>
                <c:pt idx="7280">
                  <c:v>282.11241919440101</c:v>
                </c:pt>
                <c:pt idx="7281">
                  <c:v>282.11241082112298</c:v>
                </c:pt>
                <c:pt idx="7282">
                  <c:v>282.11240750790398</c:v>
                </c:pt>
                <c:pt idx="7283">
                  <c:v>282.11240120431302</c:v>
                </c:pt>
                <c:pt idx="7284">
                  <c:v>282.11239462875699</c:v>
                </c:pt>
                <c:pt idx="7285">
                  <c:v>282.11238651885202</c:v>
                </c:pt>
                <c:pt idx="7286">
                  <c:v>282.11238301504602</c:v>
                </c:pt>
                <c:pt idx="7287">
                  <c:v>282.11237658342702</c:v>
                </c:pt>
                <c:pt idx="7288">
                  <c:v>282.11237221725401</c:v>
                </c:pt>
                <c:pt idx="7289">
                  <c:v>282.11236593529998</c:v>
                </c:pt>
                <c:pt idx="7290">
                  <c:v>282.11236189532298</c:v>
                </c:pt>
                <c:pt idx="7291">
                  <c:v>282.11235563644101</c:v>
                </c:pt>
                <c:pt idx="7292">
                  <c:v>282.11235478557597</c:v>
                </c:pt>
                <c:pt idx="7293">
                  <c:v>282.11234946623603</c:v>
                </c:pt>
                <c:pt idx="7294">
                  <c:v>282.11234713523697</c:v>
                </c:pt>
                <c:pt idx="7295">
                  <c:v>282.11234271371399</c:v>
                </c:pt>
                <c:pt idx="7296">
                  <c:v>282.11234092032402</c:v>
                </c:pt>
                <c:pt idx="7297">
                  <c:v>282.11233859741998</c:v>
                </c:pt>
                <c:pt idx="7298">
                  <c:v>282.11233864695299</c:v>
                </c:pt>
                <c:pt idx="7299">
                  <c:v>282.11233826055502</c:v>
                </c:pt>
                <c:pt idx="7300">
                  <c:v>282.112338745187</c:v>
                </c:pt>
                <c:pt idx="7301">
                  <c:v>282.11233854353901</c:v>
                </c:pt>
                <c:pt idx="7302">
                  <c:v>282.11234143970302</c:v>
                </c:pt>
                <c:pt idx="7303">
                  <c:v>282.11234193188</c:v>
                </c:pt>
                <c:pt idx="7304">
                  <c:v>282.11234609315198</c:v>
                </c:pt>
                <c:pt idx="7305">
                  <c:v>282.11234698376001</c:v>
                </c:pt>
                <c:pt idx="7306">
                  <c:v>282.112354964036</c:v>
                </c:pt>
                <c:pt idx="7307">
                  <c:v>282.11237013123599</c:v>
                </c:pt>
                <c:pt idx="7308">
                  <c:v>282.112380498633</c:v>
                </c:pt>
                <c:pt idx="7309">
                  <c:v>282.11238770006401</c:v>
                </c:pt>
                <c:pt idx="7310">
                  <c:v>282.11239069294402</c:v>
                </c:pt>
                <c:pt idx="7311">
                  <c:v>282.11239752731097</c:v>
                </c:pt>
                <c:pt idx="7312">
                  <c:v>282.11239974621202</c:v>
                </c:pt>
                <c:pt idx="7313">
                  <c:v>282.11239778381901</c:v>
                </c:pt>
                <c:pt idx="7314">
                  <c:v>282.11239713203702</c:v>
                </c:pt>
                <c:pt idx="7315">
                  <c:v>282.11239493823501</c:v>
                </c:pt>
                <c:pt idx="7316">
                  <c:v>282.112391844618</c:v>
                </c:pt>
                <c:pt idx="7317">
                  <c:v>282.11238615733799</c:v>
                </c:pt>
                <c:pt idx="7318">
                  <c:v>282.11238433571799</c:v>
                </c:pt>
                <c:pt idx="7319">
                  <c:v>282.11238152726997</c:v>
                </c:pt>
                <c:pt idx="7320">
                  <c:v>282.11238110893203</c:v>
                </c:pt>
                <c:pt idx="7321">
                  <c:v>282.11237738883898</c:v>
                </c:pt>
                <c:pt idx="7322">
                  <c:v>282.112375830605</c:v>
                </c:pt>
                <c:pt idx="7323">
                  <c:v>282.112372944242</c:v>
                </c:pt>
                <c:pt idx="7324">
                  <c:v>282.11237308949802</c:v>
                </c:pt>
                <c:pt idx="7325">
                  <c:v>282.11237035335603</c:v>
                </c:pt>
                <c:pt idx="7326">
                  <c:v>282.11237286685002</c:v>
                </c:pt>
                <c:pt idx="7327">
                  <c:v>282.11237405471297</c:v>
                </c:pt>
                <c:pt idx="7328">
                  <c:v>282.11237575762698</c:v>
                </c:pt>
                <c:pt idx="7329">
                  <c:v>282.11237912338402</c:v>
                </c:pt>
                <c:pt idx="7330">
                  <c:v>282.11238267771103</c:v>
                </c:pt>
                <c:pt idx="7331">
                  <c:v>282.11238409262302</c:v>
                </c:pt>
                <c:pt idx="7332">
                  <c:v>282.11239121466502</c:v>
                </c:pt>
                <c:pt idx="7333">
                  <c:v>282.11239700207801</c:v>
                </c:pt>
                <c:pt idx="7334">
                  <c:v>282.11240321035598</c:v>
                </c:pt>
                <c:pt idx="7335">
                  <c:v>282.11240914153501</c:v>
                </c:pt>
                <c:pt idx="7336">
                  <c:v>282.11241225233101</c:v>
                </c:pt>
                <c:pt idx="7337">
                  <c:v>282.11241108362799</c:v>
                </c:pt>
                <c:pt idx="7338">
                  <c:v>282.11241359145703</c:v>
                </c:pt>
                <c:pt idx="7339">
                  <c:v>282.11242003791898</c:v>
                </c:pt>
                <c:pt idx="7340">
                  <c:v>282.11242563771299</c:v>
                </c:pt>
                <c:pt idx="7341">
                  <c:v>282.11242709963898</c:v>
                </c:pt>
                <c:pt idx="7342">
                  <c:v>282.11243020551899</c:v>
                </c:pt>
                <c:pt idx="7343">
                  <c:v>282.112429947691</c:v>
                </c:pt>
                <c:pt idx="7344">
                  <c:v>282.112431544564</c:v>
                </c:pt>
                <c:pt idx="7345">
                  <c:v>282.112430491998</c:v>
                </c:pt>
                <c:pt idx="7346">
                  <c:v>282.11243244991499</c:v>
                </c:pt>
                <c:pt idx="7347">
                  <c:v>282.11243433141402</c:v>
                </c:pt>
                <c:pt idx="7348">
                  <c:v>282.11243700304402</c:v>
                </c:pt>
                <c:pt idx="7349">
                  <c:v>282.11243538251102</c:v>
                </c:pt>
                <c:pt idx="7350">
                  <c:v>282.11243461828099</c:v>
                </c:pt>
                <c:pt idx="7351">
                  <c:v>282.11243371189801</c:v>
                </c:pt>
                <c:pt idx="7352">
                  <c:v>282.11243434798098</c:v>
                </c:pt>
                <c:pt idx="7353">
                  <c:v>282.11243036936997</c:v>
                </c:pt>
                <c:pt idx="7354">
                  <c:v>282.11242906223299</c:v>
                </c:pt>
                <c:pt idx="7355">
                  <c:v>282.11242637385601</c:v>
                </c:pt>
                <c:pt idx="7356">
                  <c:v>282.11242590213402</c:v>
                </c:pt>
                <c:pt idx="7357">
                  <c:v>282.11242292810999</c:v>
                </c:pt>
                <c:pt idx="7358">
                  <c:v>282.11242167356698</c:v>
                </c:pt>
                <c:pt idx="7359">
                  <c:v>282.11242124410899</c:v>
                </c:pt>
                <c:pt idx="7360">
                  <c:v>282.11242189870501</c:v>
                </c:pt>
                <c:pt idx="7361">
                  <c:v>282.112419757076</c:v>
                </c:pt>
                <c:pt idx="7362">
                  <c:v>282.11241947027401</c:v>
                </c:pt>
                <c:pt idx="7363">
                  <c:v>282.11241677132699</c:v>
                </c:pt>
                <c:pt idx="7364">
                  <c:v>282.11241881409001</c:v>
                </c:pt>
                <c:pt idx="7365">
                  <c:v>282.11242023411302</c:v>
                </c:pt>
                <c:pt idx="7366">
                  <c:v>282.112421392692</c:v>
                </c:pt>
                <c:pt idx="7367">
                  <c:v>282.112419785714</c:v>
                </c:pt>
                <c:pt idx="7368">
                  <c:v>282.112421417284</c:v>
                </c:pt>
                <c:pt idx="7369">
                  <c:v>282.11242106943399</c:v>
                </c:pt>
                <c:pt idx="7370">
                  <c:v>282.11242647175999</c:v>
                </c:pt>
                <c:pt idx="7371">
                  <c:v>282.11242759856498</c:v>
                </c:pt>
                <c:pt idx="7372">
                  <c:v>282.112433780353</c:v>
                </c:pt>
                <c:pt idx="7373">
                  <c:v>282.11243803939999</c:v>
                </c:pt>
                <c:pt idx="7374">
                  <c:v>282.11244356750899</c:v>
                </c:pt>
                <c:pt idx="7375">
                  <c:v>282.11244538034703</c:v>
                </c:pt>
                <c:pt idx="7376">
                  <c:v>282.11244816881799</c:v>
                </c:pt>
                <c:pt idx="7377">
                  <c:v>282.11244979813699</c:v>
                </c:pt>
                <c:pt idx="7378">
                  <c:v>282.11245110418503</c:v>
                </c:pt>
                <c:pt idx="7379">
                  <c:v>282.11244973484298</c:v>
                </c:pt>
                <c:pt idx="7380">
                  <c:v>282.11245044553698</c:v>
                </c:pt>
                <c:pt idx="7381">
                  <c:v>282.112449331547</c:v>
                </c:pt>
                <c:pt idx="7382">
                  <c:v>282.11244848455999</c:v>
                </c:pt>
                <c:pt idx="7383">
                  <c:v>282.11244686104499</c:v>
                </c:pt>
                <c:pt idx="7384">
                  <c:v>282.11244672578403</c:v>
                </c:pt>
                <c:pt idx="7385">
                  <c:v>282.112445734029</c:v>
                </c:pt>
                <c:pt idx="7386">
                  <c:v>282.11244540286202</c:v>
                </c:pt>
                <c:pt idx="7387">
                  <c:v>282.11244267510801</c:v>
                </c:pt>
                <c:pt idx="7388">
                  <c:v>282.11244079988802</c:v>
                </c:pt>
                <c:pt idx="7389">
                  <c:v>282.11243741953803</c:v>
                </c:pt>
                <c:pt idx="7390">
                  <c:v>282.11243688003299</c:v>
                </c:pt>
                <c:pt idx="7391">
                  <c:v>282.11243448340502</c:v>
                </c:pt>
                <c:pt idx="7392">
                  <c:v>282.11243293982398</c:v>
                </c:pt>
                <c:pt idx="7393">
                  <c:v>282.112428918467</c:v>
                </c:pt>
                <c:pt idx="7394">
                  <c:v>282.11242780512299</c:v>
                </c:pt>
                <c:pt idx="7395">
                  <c:v>282.11242464026702</c:v>
                </c:pt>
                <c:pt idx="7396">
                  <c:v>282.11242479046302</c:v>
                </c:pt>
                <c:pt idx="7397">
                  <c:v>282.11242238215902</c:v>
                </c:pt>
                <c:pt idx="7398">
                  <c:v>282.112420699837</c:v>
                </c:pt>
                <c:pt idx="7399">
                  <c:v>282.112418371128</c:v>
                </c:pt>
                <c:pt idx="7400">
                  <c:v>282.11241766131297</c:v>
                </c:pt>
                <c:pt idx="7401">
                  <c:v>282.11241748237597</c:v>
                </c:pt>
                <c:pt idx="7402">
                  <c:v>282.11241896418102</c:v>
                </c:pt>
                <c:pt idx="7403">
                  <c:v>282.11241779733803</c:v>
                </c:pt>
                <c:pt idx="7404">
                  <c:v>282.11241951541899</c:v>
                </c:pt>
                <c:pt idx="7405">
                  <c:v>282.112419239291</c:v>
                </c:pt>
                <c:pt idx="7406">
                  <c:v>282.11242073485403</c:v>
                </c:pt>
                <c:pt idx="7407">
                  <c:v>282.11241817061602</c:v>
                </c:pt>
                <c:pt idx="7408">
                  <c:v>282.11241914461601</c:v>
                </c:pt>
                <c:pt idx="7409">
                  <c:v>282.11242162130998</c:v>
                </c:pt>
                <c:pt idx="7410">
                  <c:v>282.11242368090598</c:v>
                </c:pt>
                <c:pt idx="7411">
                  <c:v>282.112424940067</c:v>
                </c:pt>
                <c:pt idx="7412">
                  <c:v>282.11243021145299</c:v>
                </c:pt>
                <c:pt idx="7413">
                  <c:v>282.112436868141</c:v>
                </c:pt>
                <c:pt idx="7414">
                  <c:v>282.11244362129497</c:v>
                </c:pt>
                <c:pt idx="7415">
                  <c:v>282.11244945318202</c:v>
                </c:pt>
                <c:pt idx="7416">
                  <c:v>282.11246099589999</c:v>
                </c:pt>
                <c:pt idx="7417">
                  <c:v>282.11246470669602</c:v>
                </c:pt>
                <c:pt idx="7418">
                  <c:v>282.11247529926101</c:v>
                </c:pt>
                <c:pt idx="7419">
                  <c:v>282.11248032640498</c:v>
                </c:pt>
                <c:pt idx="7420">
                  <c:v>282.11248704334503</c:v>
                </c:pt>
                <c:pt idx="7421">
                  <c:v>282.11249197038597</c:v>
                </c:pt>
                <c:pt idx="7422">
                  <c:v>282.11249771847997</c:v>
                </c:pt>
                <c:pt idx="7423">
                  <c:v>282.11250445792501</c:v>
                </c:pt>
                <c:pt idx="7424">
                  <c:v>282.112508244183</c:v>
                </c:pt>
                <c:pt idx="7425">
                  <c:v>282.11250646800499</c:v>
                </c:pt>
                <c:pt idx="7426">
                  <c:v>282.112508130506</c:v>
                </c:pt>
                <c:pt idx="7427">
                  <c:v>282.11250661504403</c:v>
                </c:pt>
                <c:pt idx="7428">
                  <c:v>282.112507846075</c:v>
                </c:pt>
                <c:pt idx="7429">
                  <c:v>282.11250544956903</c:v>
                </c:pt>
                <c:pt idx="7430">
                  <c:v>282.11250575532699</c:v>
                </c:pt>
                <c:pt idx="7431">
                  <c:v>282.11250288859202</c:v>
                </c:pt>
                <c:pt idx="7432">
                  <c:v>282.11250178056298</c:v>
                </c:pt>
                <c:pt idx="7433">
                  <c:v>282.11250015243098</c:v>
                </c:pt>
                <c:pt idx="7434">
                  <c:v>282.11249987332201</c:v>
                </c:pt>
                <c:pt idx="7435">
                  <c:v>282.11249643552497</c:v>
                </c:pt>
                <c:pt idx="7436">
                  <c:v>282.11249499136397</c:v>
                </c:pt>
                <c:pt idx="7437">
                  <c:v>282.11248985146699</c:v>
                </c:pt>
                <c:pt idx="7438">
                  <c:v>282.112488047836</c:v>
                </c:pt>
                <c:pt idx="7439">
                  <c:v>282.11248293636402</c:v>
                </c:pt>
                <c:pt idx="7440">
                  <c:v>282.11248018949601</c:v>
                </c:pt>
                <c:pt idx="7441">
                  <c:v>282.11247816786101</c:v>
                </c:pt>
                <c:pt idx="7442">
                  <c:v>282.112478977808</c:v>
                </c:pt>
                <c:pt idx="7443">
                  <c:v>282.11247603319799</c:v>
                </c:pt>
                <c:pt idx="7444">
                  <c:v>282.11247566526202</c:v>
                </c:pt>
                <c:pt idx="7445">
                  <c:v>282.11247378801602</c:v>
                </c:pt>
                <c:pt idx="7446">
                  <c:v>282.11247306564502</c:v>
                </c:pt>
                <c:pt idx="7447">
                  <c:v>282.11247277575501</c:v>
                </c:pt>
                <c:pt idx="7448">
                  <c:v>282.112473604527</c:v>
                </c:pt>
                <c:pt idx="7449">
                  <c:v>282.11247181596298</c:v>
                </c:pt>
                <c:pt idx="7450">
                  <c:v>282.11247530382798</c:v>
                </c:pt>
                <c:pt idx="7451">
                  <c:v>282.112476745349</c:v>
                </c:pt>
                <c:pt idx="7452">
                  <c:v>282.11247991481702</c:v>
                </c:pt>
                <c:pt idx="7453">
                  <c:v>282.112480009629</c:v>
                </c:pt>
                <c:pt idx="7454">
                  <c:v>282.112480738893</c:v>
                </c:pt>
                <c:pt idx="7455">
                  <c:v>282.11248111610303</c:v>
                </c:pt>
                <c:pt idx="7456">
                  <c:v>282.11248311133801</c:v>
                </c:pt>
                <c:pt idx="7457">
                  <c:v>282.11248429621702</c:v>
                </c:pt>
                <c:pt idx="7458">
                  <c:v>282.11248793591199</c:v>
                </c:pt>
                <c:pt idx="7459">
                  <c:v>282.11248892883702</c:v>
                </c:pt>
                <c:pt idx="7460">
                  <c:v>282.11249252900399</c:v>
                </c:pt>
                <c:pt idx="7461">
                  <c:v>282.11249060780602</c:v>
                </c:pt>
                <c:pt idx="7462">
                  <c:v>282.11249327904102</c:v>
                </c:pt>
                <c:pt idx="7463">
                  <c:v>282.11249392644902</c:v>
                </c:pt>
                <c:pt idx="7464">
                  <c:v>282.11249881286102</c:v>
                </c:pt>
                <c:pt idx="7465">
                  <c:v>282.11249926054199</c:v>
                </c:pt>
                <c:pt idx="7466">
                  <c:v>282.11249860880002</c:v>
                </c:pt>
                <c:pt idx="7467">
                  <c:v>282.11249889136701</c:v>
                </c:pt>
                <c:pt idx="7468">
                  <c:v>282.11250056776998</c:v>
                </c:pt>
                <c:pt idx="7469">
                  <c:v>282.112498868513</c:v>
                </c:pt>
                <c:pt idx="7470">
                  <c:v>282.11249738793902</c:v>
                </c:pt>
                <c:pt idx="7471">
                  <c:v>282.11249502297301</c:v>
                </c:pt>
                <c:pt idx="7472">
                  <c:v>282.112494120875</c:v>
                </c:pt>
                <c:pt idx="7473">
                  <c:v>282.11249036904098</c:v>
                </c:pt>
                <c:pt idx="7474">
                  <c:v>282.11249003770399</c:v>
                </c:pt>
                <c:pt idx="7475">
                  <c:v>282.11248789848003</c:v>
                </c:pt>
                <c:pt idx="7476">
                  <c:v>282.11248742247102</c:v>
                </c:pt>
                <c:pt idx="7477">
                  <c:v>282.11248662961901</c:v>
                </c:pt>
                <c:pt idx="7478">
                  <c:v>282.112488143382</c:v>
                </c:pt>
                <c:pt idx="7479">
                  <c:v>282.112484283193</c:v>
                </c:pt>
                <c:pt idx="7480">
                  <c:v>282.11248312499998</c:v>
                </c:pt>
                <c:pt idx="7481">
                  <c:v>282.11247927781397</c:v>
                </c:pt>
                <c:pt idx="7482">
                  <c:v>282.112479741117</c:v>
                </c:pt>
                <c:pt idx="7483">
                  <c:v>282.11247836908399</c:v>
                </c:pt>
                <c:pt idx="7484">
                  <c:v>282.11248031900902</c:v>
                </c:pt>
                <c:pt idx="7485">
                  <c:v>282.11247821825901</c:v>
                </c:pt>
                <c:pt idx="7486">
                  <c:v>282.112480117215</c:v>
                </c:pt>
                <c:pt idx="7487">
                  <c:v>282.11248091338501</c:v>
                </c:pt>
                <c:pt idx="7488">
                  <c:v>282.11248337147902</c:v>
                </c:pt>
                <c:pt idx="7489">
                  <c:v>282.112484762669</c:v>
                </c:pt>
                <c:pt idx="7490">
                  <c:v>282.11249091622602</c:v>
                </c:pt>
                <c:pt idx="7491">
                  <c:v>282.112491256326</c:v>
                </c:pt>
                <c:pt idx="7492">
                  <c:v>282.11249403299303</c:v>
                </c:pt>
                <c:pt idx="7493">
                  <c:v>282.11249715918802</c:v>
                </c:pt>
                <c:pt idx="7494">
                  <c:v>282.11250225515101</c:v>
                </c:pt>
                <c:pt idx="7495">
                  <c:v>282.11251003966998</c:v>
                </c:pt>
                <c:pt idx="7496">
                  <c:v>282.11252119185502</c:v>
                </c:pt>
                <c:pt idx="7497">
                  <c:v>282.11254046454297</c:v>
                </c:pt>
                <c:pt idx="7498">
                  <c:v>282.11255958534002</c:v>
                </c:pt>
                <c:pt idx="7499">
                  <c:v>282.11256629684999</c:v>
                </c:pt>
                <c:pt idx="7500">
                  <c:v>282.11257678625498</c:v>
                </c:pt>
                <c:pt idx="7501">
                  <c:v>282.11258323210899</c:v>
                </c:pt>
                <c:pt idx="7502">
                  <c:v>282.11258720325202</c:v>
                </c:pt>
                <c:pt idx="7503">
                  <c:v>282.11259089659001</c:v>
                </c:pt>
                <c:pt idx="7504">
                  <c:v>282.11259829401303</c:v>
                </c:pt>
                <c:pt idx="7505">
                  <c:v>282.112602384615</c:v>
                </c:pt>
                <c:pt idx="7506">
                  <c:v>282.11260749252801</c:v>
                </c:pt>
                <c:pt idx="7507">
                  <c:v>282.11261424457501</c:v>
                </c:pt>
                <c:pt idx="7508">
                  <c:v>282.11262224662602</c:v>
                </c:pt>
                <c:pt idx="7509">
                  <c:v>282.11262710694098</c:v>
                </c:pt>
                <c:pt idx="7510">
                  <c:v>282.11262953340099</c:v>
                </c:pt>
                <c:pt idx="7511">
                  <c:v>282.11263024626197</c:v>
                </c:pt>
                <c:pt idx="7512">
                  <c:v>282.11263160931298</c:v>
                </c:pt>
                <c:pt idx="7513">
                  <c:v>282.11263246102999</c:v>
                </c:pt>
                <c:pt idx="7514">
                  <c:v>282.11263448332301</c:v>
                </c:pt>
                <c:pt idx="7515">
                  <c:v>282.112633082233</c:v>
                </c:pt>
                <c:pt idx="7516">
                  <c:v>282.11263633205601</c:v>
                </c:pt>
                <c:pt idx="7517">
                  <c:v>282.11263546653203</c:v>
                </c:pt>
                <c:pt idx="7518">
                  <c:v>282.11263742038699</c:v>
                </c:pt>
                <c:pt idx="7519">
                  <c:v>282.11263269203602</c:v>
                </c:pt>
                <c:pt idx="7520">
                  <c:v>282.11262993487702</c:v>
                </c:pt>
                <c:pt idx="7521">
                  <c:v>282.112627531464</c:v>
                </c:pt>
                <c:pt idx="7522">
                  <c:v>282.11262741609403</c:v>
                </c:pt>
                <c:pt idx="7523">
                  <c:v>282.11262377306099</c:v>
                </c:pt>
                <c:pt idx="7524">
                  <c:v>282.11262260978498</c:v>
                </c:pt>
                <c:pt idx="7525">
                  <c:v>282.11262064751901</c:v>
                </c:pt>
                <c:pt idx="7526">
                  <c:v>282.11262029276003</c:v>
                </c:pt>
                <c:pt idx="7527">
                  <c:v>282.112618433183</c:v>
                </c:pt>
                <c:pt idx="7528">
                  <c:v>282.11262562712898</c:v>
                </c:pt>
                <c:pt idx="7529">
                  <c:v>282.11262906523899</c:v>
                </c:pt>
                <c:pt idx="7530">
                  <c:v>282.112635108777</c:v>
                </c:pt>
                <c:pt idx="7531">
                  <c:v>282.11263643956499</c:v>
                </c:pt>
                <c:pt idx="7532">
                  <c:v>282.112636664192</c:v>
                </c:pt>
                <c:pt idx="7533">
                  <c:v>282.11263691285399</c:v>
                </c:pt>
                <c:pt idx="7534">
                  <c:v>282.11263782186899</c:v>
                </c:pt>
                <c:pt idx="7535">
                  <c:v>282.11263485292397</c:v>
                </c:pt>
                <c:pt idx="7536">
                  <c:v>282.11263474379399</c:v>
                </c:pt>
                <c:pt idx="7537">
                  <c:v>282.11263377781302</c:v>
                </c:pt>
                <c:pt idx="7538">
                  <c:v>282.11263758112699</c:v>
                </c:pt>
                <c:pt idx="7539">
                  <c:v>282.11263851864902</c:v>
                </c:pt>
                <c:pt idx="7540">
                  <c:v>282.11264221176998</c:v>
                </c:pt>
                <c:pt idx="7541">
                  <c:v>282.11263879438599</c:v>
                </c:pt>
                <c:pt idx="7542">
                  <c:v>282.11263617132198</c:v>
                </c:pt>
                <c:pt idx="7543">
                  <c:v>282.11263114867597</c:v>
                </c:pt>
                <c:pt idx="7544">
                  <c:v>282.112628129212</c:v>
                </c:pt>
                <c:pt idx="7545">
                  <c:v>282.11262266854197</c:v>
                </c:pt>
                <c:pt idx="7546">
                  <c:v>282.11262014765799</c:v>
                </c:pt>
                <c:pt idx="7547">
                  <c:v>282.112614411761</c:v>
                </c:pt>
                <c:pt idx="7548">
                  <c:v>282.11261037817297</c:v>
                </c:pt>
                <c:pt idx="7549">
                  <c:v>282.112602114541</c:v>
                </c:pt>
                <c:pt idx="7550">
                  <c:v>282.11259679563398</c:v>
                </c:pt>
                <c:pt idx="7551">
                  <c:v>282.11258916433201</c:v>
                </c:pt>
                <c:pt idx="7552">
                  <c:v>282.11258353986898</c:v>
                </c:pt>
                <c:pt idx="7553">
                  <c:v>282.112577682878</c:v>
                </c:pt>
                <c:pt idx="7554">
                  <c:v>282.11256992129398</c:v>
                </c:pt>
                <c:pt idx="7555">
                  <c:v>282.11256160173201</c:v>
                </c:pt>
                <c:pt idx="7556">
                  <c:v>282.11255536982901</c:v>
                </c:pt>
                <c:pt idx="7557">
                  <c:v>282.11254735260502</c:v>
                </c:pt>
                <c:pt idx="7558">
                  <c:v>282.11254242859502</c:v>
                </c:pt>
                <c:pt idx="7559">
                  <c:v>282.11253483877903</c:v>
                </c:pt>
                <c:pt idx="7560">
                  <c:v>282.11252981735498</c:v>
                </c:pt>
                <c:pt idx="7561">
                  <c:v>282.11252323254399</c:v>
                </c:pt>
                <c:pt idx="7562">
                  <c:v>282.11251848903203</c:v>
                </c:pt>
                <c:pt idx="7563">
                  <c:v>282.11251364315598</c:v>
                </c:pt>
                <c:pt idx="7564">
                  <c:v>282.112509005699</c:v>
                </c:pt>
                <c:pt idx="7565">
                  <c:v>282.11250284575402</c:v>
                </c:pt>
                <c:pt idx="7566">
                  <c:v>282.11249948260797</c:v>
                </c:pt>
                <c:pt idx="7567">
                  <c:v>282.11249430908202</c:v>
                </c:pt>
                <c:pt idx="7568">
                  <c:v>282.112490555188</c:v>
                </c:pt>
                <c:pt idx="7569">
                  <c:v>282.11248273468101</c:v>
                </c:pt>
                <c:pt idx="7570">
                  <c:v>282.11247811955002</c:v>
                </c:pt>
                <c:pt idx="7571">
                  <c:v>282.11246974373199</c:v>
                </c:pt>
                <c:pt idx="7572">
                  <c:v>282.11246565706199</c:v>
                </c:pt>
                <c:pt idx="7573">
                  <c:v>282.112458091142</c:v>
                </c:pt>
                <c:pt idx="7574">
                  <c:v>282.11245379372502</c:v>
                </c:pt>
                <c:pt idx="7575">
                  <c:v>282.11244610028302</c:v>
                </c:pt>
                <c:pt idx="7576">
                  <c:v>282.11244087647799</c:v>
                </c:pt>
                <c:pt idx="7577">
                  <c:v>282.11243500547999</c:v>
                </c:pt>
                <c:pt idx="7578">
                  <c:v>282.11243006868801</c:v>
                </c:pt>
                <c:pt idx="7579">
                  <c:v>282.11242635780599</c:v>
                </c:pt>
                <c:pt idx="7580">
                  <c:v>282.11242349273698</c:v>
                </c:pt>
                <c:pt idx="7581">
                  <c:v>282.11242016553803</c:v>
                </c:pt>
                <c:pt idx="7582">
                  <c:v>282.11241830607099</c:v>
                </c:pt>
                <c:pt idx="7583">
                  <c:v>282.11241177234302</c:v>
                </c:pt>
                <c:pt idx="7584">
                  <c:v>282.11240663400099</c:v>
                </c:pt>
                <c:pt idx="7585">
                  <c:v>282.112398980254</c:v>
                </c:pt>
                <c:pt idx="7586">
                  <c:v>282.112393395487</c:v>
                </c:pt>
                <c:pt idx="7587">
                  <c:v>282.11238615684601</c:v>
                </c:pt>
                <c:pt idx="7588">
                  <c:v>282.11238014080601</c:v>
                </c:pt>
                <c:pt idx="7589">
                  <c:v>282.11237155508701</c:v>
                </c:pt>
                <c:pt idx="7590">
                  <c:v>282.11236565649301</c:v>
                </c:pt>
                <c:pt idx="7591">
                  <c:v>282.11236243644402</c:v>
                </c:pt>
                <c:pt idx="7592">
                  <c:v>282.11235922265899</c:v>
                </c:pt>
                <c:pt idx="7593">
                  <c:v>282.11235090743702</c:v>
                </c:pt>
                <c:pt idx="7594">
                  <c:v>282.11234620212099</c:v>
                </c:pt>
                <c:pt idx="7595">
                  <c:v>282.11234061538897</c:v>
                </c:pt>
                <c:pt idx="7596">
                  <c:v>282.112335252604</c:v>
                </c:pt>
                <c:pt idx="7597">
                  <c:v>282.11232803323901</c:v>
                </c:pt>
                <c:pt idx="7598">
                  <c:v>282.11232265538098</c:v>
                </c:pt>
                <c:pt idx="7599">
                  <c:v>282.11231433072697</c:v>
                </c:pt>
                <c:pt idx="7600">
                  <c:v>282.11231043293901</c:v>
                </c:pt>
                <c:pt idx="7601">
                  <c:v>282.11230202275902</c:v>
                </c:pt>
                <c:pt idx="7602">
                  <c:v>282.11229943042599</c:v>
                </c:pt>
                <c:pt idx="7603">
                  <c:v>282.11229763705597</c:v>
                </c:pt>
                <c:pt idx="7604">
                  <c:v>282.11229517055199</c:v>
                </c:pt>
                <c:pt idx="7605">
                  <c:v>282.11229139068399</c:v>
                </c:pt>
                <c:pt idx="7606">
                  <c:v>282.11228847324003</c:v>
                </c:pt>
                <c:pt idx="7607">
                  <c:v>282.11228042260399</c:v>
                </c:pt>
                <c:pt idx="7608">
                  <c:v>282.11227847301001</c:v>
                </c:pt>
                <c:pt idx="7609">
                  <c:v>282.11227272769901</c:v>
                </c:pt>
                <c:pt idx="7610">
                  <c:v>282.11226907565498</c:v>
                </c:pt>
                <c:pt idx="7611">
                  <c:v>282.11226487933698</c:v>
                </c:pt>
                <c:pt idx="7612">
                  <c:v>282.11226321889097</c:v>
                </c:pt>
                <c:pt idx="7613">
                  <c:v>282.11225896578401</c:v>
                </c:pt>
                <c:pt idx="7614">
                  <c:v>282.11225536299997</c:v>
                </c:pt>
                <c:pt idx="7615">
                  <c:v>282.11224822305599</c:v>
                </c:pt>
                <c:pt idx="7616">
                  <c:v>282.11224468657798</c:v>
                </c:pt>
                <c:pt idx="7617">
                  <c:v>282.11223731796599</c:v>
                </c:pt>
                <c:pt idx="7618">
                  <c:v>282.11223297618898</c:v>
                </c:pt>
                <c:pt idx="7619">
                  <c:v>282.11222709219498</c:v>
                </c:pt>
                <c:pt idx="7620">
                  <c:v>282.11222213953903</c:v>
                </c:pt>
                <c:pt idx="7621">
                  <c:v>282.11221699467598</c:v>
                </c:pt>
                <c:pt idx="7622">
                  <c:v>282.11221258151897</c:v>
                </c:pt>
                <c:pt idx="7623">
                  <c:v>282.11220534459102</c:v>
                </c:pt>
                <c:pt idx="7624">
                  <c:v>282.112200898136</c:v>
                </c:pt>
                <c:pt idx="7625">
                  <c:v>282.11219813329399</c:v>
                </c:pt>
                <c:pt idx="7626">
                  <c:v>282.11219519682902</c:v>
                </c:pt>
                <c:pt idx="7627">
                  <c:v>282.11218869486498</c:v>
                </c:pt>
                <c:pt idx="7628">
                  <c:v>282.112186535847</c:v>
                </c:pt>
                <c:pt idx="7629">
                  <c:v>282.11218480323203</c:v>
                </c:pt>
                <c:pt idx="7630">
                  <c:v>282.11218572094401</c:v>
                </c:pt>
                <c:pt idx="7631">
                  <c:v>282.11218608785498</c:v>
                </c:pt>
                <c:pt idx="7632">
                  <c:v>282.11218728652602</c:v>
                </c:pt>
                <c:pt idx="7633">
                  <c:v>282.11218697704197</c:v>
                </c:pt>
                <c:pt idx="7634">
                  <c:v>282.11218557342602</c:v>
                </c:pt>
                <c:pt idx="7635">
                  <c:v>282.11218229049899</c:v>
                </c:pt>
                <c:pt idx="7636">
                  <c:v>282.112182223302</c:v>
                </c:pt>
                <c:pt idx="7637">
                  <c:v>282.11217736955302</c:v>
                </c:pt>
                <c:pt idx="7638">
                  <c:v>282.11217290653099</c:v>
                </c:pt>
                <c:pt idx="7639">
                  <c:v>282.11216920630602</c:v>
                </c:pt>
                <c:pt idx="7640">
                  <c:v>282.11216682455199</c:v>
                </c:pt>
                <c:pt idx="7641">
                  <c:v>282.11216306956101</c:v>
                </c:pt>
                <c:pt idx="7642">
                  <c:v>282.11216029628702</c:v>
                </c:pt>
                <c:pt idx="7643">
                  <c:v>282.11215525576802</c:v>
                </c:pt>
                <c:pt idx="7644">
                  <c:v>282.11215410641603</c:v>
                </c:pt>
                <c:pt idx="7645">
                  <c:v>282.11215250400801</c:v>
                </c:pt>
                <c:pt idx="7646">
                  <c:v>282.11215288791402</c:v>
                </c:pt>
                <c:pt idx="7647">
                  <c:v>282.11215287569098</c:v>
                </c:pt>
                <c:pt idx="7648">
                  <c:v>282.11215236699701</c:v>
                </c:pt>
                <c:pt idx="7649">
                  <c:v>282.11215415612901</c:v>
                </c:pt>
                <c:pt idx="7650">
                  <c:v>282.112153730579</c:v>
                </c:pt>
                <c:pt idx="7651">
                  <c:v>282.112154284506</c:v>
                </c:pt>
                <c:pt idx="7652">
                  <c:v>282.11215580686098</c:v>
                </c:pt>
                <c:pt idx="7653">
                  <c:v>282.11215503566802</c:v>
                </c:pt>
                <c:pt idx="7654">
                  <c:v>282.11215848068503</c:v>
                </c:pt>
                <c:pt idx="7655">
                  <c:v>282.11215535218298</c:v>
                </c:pt>
                <c:pt idx="7656">
                  <c:v>282.11215778342398</c:v>
                </c:pt>
                <c:pt idx="7657">
                  <c:v>282.11215548845502</c:v>
                </c:pt>
                <c:pt idx="7658">
                  <c:v>282.112157098544</c:v>
                </c:pt>
                <c:pt idx="7659">
                  <c:v>282.11215464743202</c:v>
                </c:pt>
                <c:pt idx="7660">
                  <c:v>282.11215407478397</c:v>
                </c:pt>
                <c:pt idx="7661">
                  <c:v>282.112149373271</c:v>
                </c:pt>
                <c:pt idx="7662">
                  <c:v>282.11214787771502</c:v>
                </c:pt>
                <c:pt idx="7663">
                  <c:v>282.11214583985202</c:v>
                </c:pt>
                <c:pt idx="7664">
                  <c:v>282.112144921663</c:v>
                </c:pt>
                <c:pt idx="7665">
                  <c:v>282.112142206817</c:v>
                </c:pt>
                <c:pt idx="7666">
                  <c:v>282.112142571893</c:v>
                </c:pt>
                <c:pt idx="7667">
                  <c:v>282.112142032961</c:v>
                </c:pt>
                <c:pt idx="7668">
                  <c:v>282.11214871952598</c:v>
                </c:pt>
                <c:pt idx="7669">
                  <c:v>282.11215229459799</c:v>
                </c:pt>
                <c:pt idx="7670">
                  <c:v>282.11216335889299</c:v>
                </c:pt>
                <c:pt idx="7671">
                  <c:v>282.11217515889899</c:v>
                </c:pt>
                <c:pt idx="7672">
                  <c:v>282.112186072415</c:v>
                </c:pt>
                <c:pt idx="7673">
                  <c:v>282.11218686545499</c:v>
                </c:pt>
                <c:pt idx="7674">
                  <c:v>282.11218923454402</c:v>
                </c:pt>
                <c:pt idx="7675">
                  <c:v>282.11219369350698</c:v>
                </c:pt>
                <c:pt idx="7676">
                  <c:v>282.11219365208899</c:v>
                </c:pt>
                <c:pt idx="7677">
                  <c:v>282.11219480382198</c:v>
                </c:pt>
                <c:pt idx="7678">
                  <c:v>282.11219347746601</c:v>
                </c:pt>
                <c:pt idx="7679">
                  <c:v>282.11219012119801</c:v>
                </c:pt>
                <c:pt idx="7680">
                  <c:v>282.11219059006203</c:v>
                </c:pt>
                <c:pt idx="7681">
                  <c:v>282.11218909102303</c:v>
                </c:pt>
                <c:pt idx="7682">
                  <c:v>282.11219169917001</c:v>
                </c:pt>
                <c:pt idx="7683">
                  <c:v>282.11219244486398</c:v>
                </c:pt>
                <c:pt idx="7684">
                  <c:v>282.11219172693501</c:v>
                </c:pt>
                <c:pt idx="7685">
                  <c:v>282.11219043390099</c:v>
                </c:pt>
                <c:pt idx="7686">
                  <c:v>282.11219408948102</c:v>
                </c:pt>
                <c:pt idx="7687">
                  <c:v>282.11219762708703</c:v>
                </c:pt>
                <c:pt idx="7688">
                  <c:v>282.11220877867203</c:v>
                </c:pt>
                <c:pt idx="7689">
                  <c:v>282.11221581696799</c:v>
                </c:pt>
                <c:pt idx="7690">
                  <c:v>282.11222144425</c:v>
                </c:pt>
                <c:pt idx="7691">
                  <c:v>282.11222589119598</c:v>
                </c:pt>
                <c:pt idx="7692">
                  <c:v>282.112231497165</c:v>
                </c:pt>
                <c:pt idx="7693">
                  <c:v>282.11223273512798</c:v>
                </c:pt>
                <c:pt idx="7694">
                  <c:v>282.11223741068602</c:v>
                </c:pt>
                <c:pt idx="7695">
                  <c:v>282.11224370129702</c:v>
                </c:pt>
                <c:pt idx="7696">
                  <c:v>282.112246955204</c:v>
                </c:pt>
                <c:pt idx="7697">
                  <c:v>282.112246524841</c:v>
                </c:pt>
                <c:pt idx="7698">
                  <c:v>282.112247252891</c:v>
                </c:pt>
                <c:pt idx="7699">
                  <c:v>282.11224607878597</c:v>
                </c:pt>
                <c:pt idx="7700">
                  <c:v>282.11224934291897</c:v>
                </c:pt>
                <c:pt idx="7701">
                  <c:v>282.11225046470798</c:v>
                </c:pt>
                <c:pt idx="7702">
                  <c:v>282.11225109743202</c:v>
                </c:pt>
                <c:pt idx="7703">
                  <c:v>282.112247106984</c:v>
                </c:pt>
                <c:pt idx="7704">
                  <c:v>282.11224127575298</c:v>
                </c:pt>
                <c:pt idx="7705">
                  <c:v>282.11223610616798</c:v>
                </c:pt>
                <c:pt idx="7706">
                  <c:v>282.11223036345302</c:v>
                </c:pt>
                <c:pt idx="7707">
                  <c:v>282.11222400092498</c:v>
                </c:pt>
                <c:pt idx="7708">
                  <c:v>282.11222187285802</c:v>
                </c:pt>
                <c:pt idx="7709">
                  <c:v>282.11221534818901</c:v>
                </c:pt>
                <c:pt idx="7710">
                  <c:v>282.11221168472503</c:v>
                </c:pt>
                <c:pt idx="7711">
                  <c:v>282.11220509426801</c:v>
                </c:pt>
                <c:pt idx="7712">
                  <c:v>282.11220068316499</c:v>
                </c:pt>
                <c:pt idx="7713">
                  <c:v>282.11219467824901</c:v>
                </c:pt>
                <c:pt idx="7714">
                  <c:v>282.11218974560001</c:v>
                </c:pt>
                <c:pt idx="7715">
                  <c:v>282.11218260625401</c:v>
                </c:pt>
                <c:pt idx="7716">
                  <c:v>282.11217819460398</c:v>
                </c:pt>
                <c:pt idx="7717">
                  <c:v>282.11217218380398</c:v>
                </c:pt>
                <c:pt idx="7718">
                  <c:v>282.11216807580001</c:v>
                </c:pt>
                <c:pt idx="7719">
                  <c:v>282.11216411280202</c:v>
                </c:pt>
                <c:pt idx="7720">
                  <c:v>282.11216013868102</c:v>
                </c:pt>
                <c:pt idx="7721">
                  <c:v>282.112155834975</c:v>
                </c:pt>
                <c:pt idx="7722">
                  <c:v>282.11215274647299</c:v>
                </c:pt>
                <c:pt idx="7723">
                  <c:v>282.11214843808801</c:v>
                </c:pt>
                <c:pt idx="7724">
                  <c:v>282.11214638936002</c:v>
                </c:pt>
                <c:pt idx="7725">
                  <c:v>282.11214305250201</c:v>
                </c:pt>
                <c:pt idx="7726">
                  <c:v>282.11214122844802</c:v>
                </c:pt>
                <c:pt idx="7727">
                  <c:v>282.11213700500599</c:v>
                </c:pt>
                <c:pt idx="7728">
                  <c:v>282.11213719366901</c:v>
                </c:pt>
                <c:pt idx="7729">
                  <c:v>282.11213589948602</c:v>
                </c:pt>
                <c:pt idx="7730">
                  <c:v>282.11213579565401</c:v>
                </c:pt>
                <c:pt idx="7731">
                  <c:v>282.11213528536899</c:v>
                </c:pt>
                <c:pt idx="7732">
                  <c:v>282.11213255617702</c:v>
                </c:pt>
                <c:pt idx="7733">
                  <c:v>282.11212993489403</c:v>
                </c:pt>
                <c:pt idx="7734">
                  <c:v>282.11212734120699</c:v>
                </c:pt>
                <c:pt idx="7735">
                  <c:v>282.11212527910601</c:v>
                </c:pt>
                <c:pt idx="7736">
                  <c:v>282.11212275051003</c:v>
                </c:pt>
                <c:pt idx="7737">
                  <c:v>282.11211740647298</c:v>
                </c:pt>
                <c:pt idx="7738">
                  <c:v>282.11211729276499</c:v>
                </c:pt>
                <c:pt idx="7739">
                  <c:v>282.11211253321898</c:v>
                </c:pt>
                <c:pt idx="7740">
                  <c:v>282.11210917332198</c:v>
                </c:pt>
                <c:pt idx="7741">
                  <c:v>282.11210406521798</c:v>
                </c:pt>
                <c:pt idx="7742">
                  <c:v>282.112099759231</c:v>
                </c:pt>
                <c:pt idx="7743">
                  <c:v>282.11209457262203</c:v>
                </c:pt>
                <c:pt idx="7744">
                  <c:v>282.11209195037799</c:v>
                </c:pt>
                <c:pt idx="7745">
                  <c:v>282.11208804481402</c:v>
                </c:pt>
                <c:pt idx="7746">
                  <c:v>282.112085610615</c:v>
                </c:pt>
                <c:pt idx="7747">
                  <c:v>282.11208071208802</c:v>
                </c:pt>
                <c:pt idx="7748">
                  <c:v>282.11207762794902</c:v>
                </c:pt>
                <c:pt idx="7749">
                  <c:v>282.112073314513</c:v>
                </c:pt>
                <c:pt idx="7750">
                  <c:v>282.11207011933601</c:v>
                </c:pt>
                <c:pt idx="7751">
                  <c:v>282.11206541553503</c:v>
                </c:pt>
                <c:pt idx="7752">
                  <c:v>282.11206301720603</c:v>
                </c:pt>
                <c:pt idx="7753">
                  <c:v>282.11205942296601</c:v>
                </c:pt>
                <c:pt idx="7754">
                  <c:v>282.11206017206803</c:v>
                </c:pt>
                <c:pt idx="7755">
                  <c:v>282.11205366578298</c:v>
                </c:pt>
                <c:pt idx="7756">
                  <c:v>282.112054017015</c:v>
                </c:pt>
                <c:pt idx="7757">
                  <c:v>282.112049521335</c:v>
                </c:pt>
                <c:pt idx="7758">
                  <c:v>282.11204749050898</c:v>
                </c:pt>
                <c:pt idx="7759">
                  <c:v>282.11204317762702</c:v>
                </c:pt>
                <c:pt idx="7760">
                  <c:v>282.11204141227802</c:v>
                </c:pt>
                <c:pt idx="7761">
                  <c:v>282.11203745143899</c:v>
                </c:pt>
                <c:pt idx="7762">
                  <c:v>282.112037186728</c:v>
                </c:pt>
                <c:pt idx="7763">
                  <c:v>282.11203356784898</c:v>
                </c:pt>
                <c:pt idx="7764">
                  <c:v>282.11203320491597</c:v>
                </c:pt>
                <c:pt idx="7765">
                  <c:v>282.112032916484</c:v>
                </c:pt>
                <c:pt idx="7766">
                  <c:v>282.11203781511699</c:v>
                </c:pt>
                <c:pt idx="7767">
                  <c:v>282.11204005880302</c:v>
                </c:pt>
                <c:pt idx="7768">
                  <c:v>282.112043751035</c:v>
                </c:pt>
                <c:pt idx="7769">
                  <c:v>282.112047431056</c:v>
                </c:pt>
                <c:pt idx="7770">
                  <c:v>282.11204906857898</c:v>
                </c:pt>
                <c:pt idx="7771">
                  <c:v>282.11204949313299</c:v>
                </c:pt>
                <c:pt idx="7772">
                  <c:v>282.11204996442302</c:v>
                </c:pt>
                <c:pt idx="7773">
                  <c:v>282.11204574066602</c:v>
                </c:pt>
                <c:pt idx="7774">
                  <c:v>282.11204605346398</c:v>
                </c:pt>
                <c:pt idx="7775">
                  <c:v>282.11204307194902</c:v>
                </c:pt>
                <c:pt idx="7776">
                  <c:v>282.11204190967698</c:v>
                </c:pt>
                <c:pt idx="7777">
                  <c:v>282.11203783451498</c:v>
                </c:pt>
                <c:pt idx="7778">
                  <c:v>282.11203785493899</c:v>
                </c:pt>
                <c:pt idx="7779">
                  <c:v>282.11203402257502</c:v>
                </c:pt>
                <c:pt idx="7780">
                  <c:v>282.11203194518799</c:v>
                </c:pt>
                <c:pt idx="7781">
                  <c:v>282.11202801180502</c:v>
                </c:pt>
                <c:pt idx="7782">
                  <c:v>282.112025477722</c:v>
                </c:pt>
                <c:pt idx="7783">
                  <c:v>282.11201981539</c:v>
                </c:pt>
                <c:pt idx="7784">
                  <c:v>282.11201857659501</c:v>
                </c:pt>
                <c:pt idx="7785">
                  <c:v>282.11201655800897</c:v>
                </c:pt>
                <c:pt idx="7786">
                  <c:v>282.11201752340099</c:v>
                </c:pt>
                <c:pt idx="7787">
                  <c:v>282.112014328003</c:v>
                </c:pt>
                <c:pt idx="7788">
                  <c:v>282.11201638667598</c:v>
                </c:pt>
                <c:pt idx="7789">
                  <c:v>282.112014095809</c:v>
                </c:pt>
                <c:pt idx="7790">
                  <c:v>282.11201298801097</c:v>
                </c:pt>
                <c:pt idx="7791">
                  <c:v>282.11200916796702</c:v>
                </c:pt>
                <c:pt idx="7792">
                  <c:v>282.11201115806699</c:v>
                </c:pt>
                <c:pt idx="7793">
                  <c:v>282.11200956161099</c:v>
                </c:pt>
                <c:pt idx="7794">
                  <c:v>282.11201203652701</c:v>
                </c:pt>
                <c:pt idx="7795">
                  <c:v>282.11200957864099</c:v>
                </c:pt>
                <c:pt idx="7796">
                  <c:v>282.11200907181097</c:v>
                </c:pt>
                <c:pt idx="7797">
                  <c:v>282.11200690196603</c:v>
                </c:pt>
                <c:pt idx="7798">
                  <c:v>282.112006821291</c:v>
                </c:pt>
                <c:pt idx="7799">
                  <c:v>282.11200183890799</c:v>
                </c:pt>
                <c:pt idx="7800">
                  <c:v>282.11200077144298</c:v>
                </c:pt>
                <c:pt idx="7801">
                  <c:v>282.11199888850501</c:v>
                </c:pt>
                <c:pt idx="7802">
                  <c:v>282.11199581693597</c:v>
                </c:pt>
                <c:pt idx="7803">
                  <c:v>282.11199252741397</c:v>
                </c:pt>
                <c:pt idx="7804">
                  <c:v>282.11199147108698</c:v>
                </c:pt>
                <c:pt idx="7805">
                  <c:v>282.11198944082997</c:v>
                </c:pt>
                <c:pt idx="7806">
                  <c:v>282.111989612927</c:v>
                </c:pt>
                <c:pt idx="7807">
                  <c:v>282.11198625081403</c:v>
                </c:pt>
                <c:pt idx="7808">
                  <c:v>282.11198557313003</c:v>
                </c:pt>
                <c:pt idx="7809">
                  <c:v>282.11198340840599</c:v>
                </c:pt>
                <c:pt idx="7810">
                  <c:v>282.11198309501799</c:v>
                </c:pt>
                <c:pt idx="7811">
                  <c:v>282.11198134906601</c:v>
                </c:pt>
                <c:pt idx="7812">
                  <c:v>282.11198317600901</c:v>
                </c:pt>
                <c:pt idx="7813">
                  <c:v>282.11197967998203</c:v>
                </c:pt>
                <c:pt idx="7814">
                  <c:v>282.11197867363097</c:v>
                </c:pt>
                <c:pt idx="7815">
                  <c:v>282.11197514805201</c:v>
                </c:pt>
                <c:pt idx="7816">
                  <c:v>282.11197328419001</c:v>
                </c:pt>
                <c:pt idx="7817">
                  <c:v>282.11196985657898</c:v>
                </c:pt>
                <c:pt idx="7818">
                  <c:v>282.11197057008002</c:v>
                </c:pt>
                <c:pt idx="7819">
                  <c:v>282.11196885962801</c:v>
                </c:pt>
                <c:pt idx="7820">
                  <c:v>282.11196921931901</c:v>
                </c:pt>
                <c:pt idx="7821">
                  <c:v>282.111972647664</c:v>
                </c:pt>
                <c:pt idx="7822">
                  <c:v>282.111977354972</c:v>
                </c:pt>
                <c:pt idx="7823">
                  <c:v>282.11198873082299</c:v>
                </c:pt>
                <c:pt idx="7824">
                  <c:v>282.11199569071601</c:v>
                </c:pt>
                <c:pt idx="7825">
                  <c:v>282.111993772441</c:v>
                </c:pt>
                <c:pt idx="7826">
                  <c:v>282.11199378007501</c:v>
                </c:pt>
                <c:pt idx="7827">
                  <c:v>282.11199207925398</c:v>
                </c:pt>
                <c:pt idx="7828">
                  <c:v>282.11199318152802</c:v>
                </c:pt>
                <c:pt idx="7829">
                  <c:v>282.11199219787801</c:v>
                </c:pt>
                <c:pt idx="7830">
                  <c:v>282.11199642996098</c:v>
                </c:pt>
                <c:pt idx="7831">
                  <c:v>282.11199933910399</c:v>
                </c:pt>
                <c:pt idx="7832">
                  <c:v>282.11200265058801</c:v>
                </c:pt>
                <c:pt idx="7833">
                  <c:v>282.11200457975502</c:v>
                </c:pt>
                <c:pt idx="7834">
                  <c:v>282.11200781305502</c:v>
                </c:pt>
                <c:pt idx="7835">
                  <c:v>282.11200997663599</c:v>
                </c:pt>
                <c:pt idx="7836">
                  <c:v>282.11201683866898</c:v>
                </c:pt>
                <c:pt idx="7837">
                  <c:v>282.11201954594998</c:v>
                </c:pt>
                <c:pt idx="7838">
                  <c:v>282.11202508285203</c:v>
                </c:pt>
                <c:pt idx="7839">
                  <c:v>282.112029415709</c:v>
                </c:pt>
                <c:pt idx="7840">
                  <c:v>282.11203485026903</c:v>
                </c:pt>
                <c:pt idx="7841">
                  <c:v>282.11203910480998</c:v>
                </c:pt>
                <c:pt idx="7842">
                  <c:v>282.11204640002302</c:v>
                </c:pt>
                <c:pt idx="7843">
                  <c:v>282.11205010391501</c:v>
                </c:pt>
                <c:pt idx="7844">
                  <c:v>282.11205782367301</c:v>
                </c:pt>
                <c:pt idx="7845">
                  <c:v>282.11206220857798</c:v>
                </c:pt>
                <c:pt idx="7846">
                  <c:v>282.11206884276999</c:v>
                </c:pt>
                <c:pt idx="7847">
                  <c:v>282.11207355801901</c:v>
                </c:pt>
                <c:pt idx="7848">
                  <c:v>282.11208131965702</c:v>
                </c:pt>
                <c:pt idx="7849">
                  <c:v>282.11208603820899</c:v>
                </c:pt>
                <c:pt idx="7850">
                  <c:v>282.11209599119297</c:v>
                </c:pt>
                <c:pt idx="7851">
                  <c:v>282.11210450230101</c:v>
                </c:pt>
                <c:pt idx="7852">
                  <c:v>282.112122185602</c:v>
                </c:pt>
                <c:pt idx="7853">
                  <c:v>282.11213531502102</c:v>
                </c:pt>
                <c:pt idx="7854">
                  <c:v>282.11214870364603</c:v>
                </c:pt>
                <c:pt idx="7855">
                  <c:v>282.11215746540603</c:v>
                </c:pt>
                <c:pt idx="7856">
                  <c:v>282.11217547472501</c:v>
                </c:pt>
                <c:pt idx="7857">
                  <c:v>282.11217946620002</c:v>
                </c:pt>
                <c:pt idx="7858">
                  <c:v>282.11218726349898</c:v>
                </c:pt>
                <c:pt idx="7859">
                  <c:v>282.11219293041302</c:v>
                </c:pt>
                <c:pt idx="7860">
                  <c:v>282.11219770510297</c:v>
                </c:pt>
                <c:pt idx="7861">
                  <c:v>282.11219560055599</c:v>
                </c:pt>
                <c:pt idx="7862">
                  <c:v>282.112192528815</c:v>
                </c:pt>
                <c:pt idx="7863">
                  <c:v>282.11219043280499</c:v>
                </c:pt>
                <c:pt idx="7864">
                  <c:v>282.11219003346002</c:v>
                </c:pt>
                <c:pt idx="7865">
                  <c:v>282.11218592786298</c:v>
                </c:pt>
                <c:pt idx="7866">
                  <c:v>282.11218565391403</c:v>
                </c:pt>
                <c:pt idx="7867">
                  <c:v>282.11218423379302</c:v>
                </c:pt>
                <c:pt idx="7868">
                  <c:v>282.11218369695001</c:v>
                </c:pt>
                <c:pt idx="7869">
                  <c:v>282.11218286195901</c:v>
                </c:pt>
                <c:pt idx="7870">
                  <c:v>282.11218386566799</c:v>
                </c:pt>
                <c:pt idx="7871">
                  <c:v>282.11218151196601</c:v>
                </c:pt>
                <c:pt idx="7872">
                  <c:v>282.11218624363602</c:v>
                </c:pt>
                <c:pt idx="7873">
                  <c:v>282.11218513393499</c:v>
                </c:pt>
                <c:pt idx="7874">
                  <c:v>282.11218594192098</c:v>
                </c:pt>
                <c:pt idx="7875">
                  <c:v>282.112191255803</c:v>
                </c:pt>
                <c:pt idx="7876">
                  <c:v>282.112195776661</c:v>
                </c:pt>
                <c:pt idx="7877">
                  <c:v>282.11219847257303</c:v>
                </c:pt>
                <c:pt idx="7878">
                  <c:v>282.112201951847</c:v>
                </c:pt>
                <c:pt idx="7879">
                  <c:v>282.11220222438999</c:v>
                </c:pt>
                <c:pt idx="7880">
                  <c:v>282.11220540446197</c:v>
                </c:pt>
                <c:pt idx="7881">
                  <c:v>282.11220524217498</c:v>
                </c:pt>
                <c:pt idx="7882">
                  <c:v>282.11220940720699</c:v>
                </c:pt>
                <c:pt idx="7883">
                  <c:v>282.11220790367599</c:v>
                </c:pt>
                <c:pt idx="7884">
                  <c:v>282.11220936727</c:v>
                </c:pt>
                <c:pt idx="7885">
                  <c:v>282.11220745335697</c:v>
                </c:pt>
                <c:pt idx="7886">
                  <c:v>282.11220801479999</c:v>
                </c:pt>
                <c:pt idx="7887">
                  <c:v>282.112203826285</c:v>
                </c:pt>
                <c:pt idx="7888">
                  <c:v>282.112202385214</c:v>
                </c:pt>
                <c:pt idx="7889">
                  <c:v>282.11220007269998</c:v>
                </c:pt>
                <c:pt idx="7890">
                  <c:v>282.11219902260501</c:v>
                </c:pt>
                <c:pt idx="7891">
                  <c:v>282.11219476278802</c:v>
                </c:pt>
                <c:pt idx="7892">
                  <c:v>282.11219398202797</c:v>
                </c:pt>
                <c:pt idx="7893">
                  <c:v>282.11219156416598</c:v>
                </c:pt>
                <c:pt idx="7894">
                  <c:v>282.11218923154303</c:v>
                </c:pt>
                <c:pt idx="7895">
                  <c:v>282.11218529989799</c:v>
                </c:pt>
                <c:pt idx="7896">
                  <c:v>282.11218635980998</c:v>
                </c:pt>
                <c:pt idx="7897">
                  <c:v>282.11218158308202</c:v>
                </c:pt>
                <c:pt idx="7898">
                  <c:v>282.11217948608999</c:v>
                </c:pt>
                <c:pt idx="7899">
                  <c:v>282.11217524765698</c:v>
                </c:pt>
                <c:pt idx="7900">
                  <c:v>282.11217300153697</c:v>
                </c:pt>
                <c:pt idx="7901">
                  <c:v>282.11216966332501</c:v>
                </c:pt>
                <c:pt idx="7902">
                  <c:v>282.11216833168299</c:v>
                </c:pt>
                <c:pt idx="7903">
                  <c:v>282.112166377324</c:v>
                </c:pt>
                <c:pt idx="7904">
                  <c:v>282.11216510737199</c:v>
                </c:pt>
                <c:pt idx="7905">
                  <c:v>282.11216300160999</c:v>
                </c:pt>
                <c:pt idx="7906">
                  <c:v>282.11216252752303</c:v>
                </c:pt>
                <c:pt idx="7907">
                  <c:v>282.11215784053201</c:v>
                </c:pt>
                <c:pt idx="7908">
                  <c:v>282.11215619867801</c:v>
                </c:pt>
                <c:pt idx="7909">
                  <c:v>282.11215314954399</c:v>
                </c:pt>
                <c:pt idx="7910">
                  <c:v>282.11215557801199</c:v>
                </c:pt>
                <c:pt idx="7911">
                  <c:v>282.11215401977699</c:v>
                </c:pt>
                <c:pt idx="7912">
                  <c:v>282.11215565738098</c:v>
                </c:pt>
                <c:pt idx="7913">
                  <c:v>282.11215292626503</c:v>
                </c:pt>
                <c:pt idx="7914">
                  <c:v>282.112153318092</c:v>
                </c:pt>
                <c:pt idx="7915">
                  <c:v>282.11215264970201</c:v>
                </c:pt>
                <c:pt idx="7916">
                  <c:v>282.11215478468898</c:v>
                </c:pt>
                <c:pt idx="7917">
                  <c:v>282.11215302268698</c:v>
                </c:pt>
                <c:pt idx="7918">
                  <c:v>282.11215277811198</c:v>
                </c:pt>
                <c:pt idx="7919">
                  <c:v>282.11215312637302</c:v>
                </c:pt>
                <c:pt idx="7920">
                  <c:v>282.11215527101302</c:v>
                </c:pt>
                <c:pt idx="7921">
                  <c:v>282.11215591464799</c:v>
                </c:pt>
                <c:pt idx="7922">
                  <c:v>282.11215642457398</c:v>
                </c:pt>
                <c:pt idx="7923">
                  <c:v>282.11215445390002</c:v>
                </c:pt>
                <c:pt idx="7924">
                  <c:v>282.112158563224</c:v>
                </c:pt>
                <c:pt idx="7925">
                  <c:v>282.11215657858702</c:v>
                </c:pt>
                <c:pt idx="7926">
                  <c:v>282.11215677929101</c:v>
                </c:pt>
                <c:pt idx="7927">
                  <c:v>282.11215444832402</c:v>
                </c:pt>
                <c:pt idx="7928">
                  <c:v>282.11215292324403</c:v>
                </c:pt>
                <c:pt idx="7929">
                  <c:v>282.112154592759</c:v>
                </c:pt>
                <c:pt idx="7930">
                  <c:v>282.112155781632</c:v>
                </c:pt>
                <c:pt idx="7931">
                  <c:v>282.11215526458398</c:v>
                </c:pt>
                <c:pt idx="7932">
                  <c:v>282.11215969367697</c:v>
                </c:pt>
                <c:pt idx="7933">
                  <c:v>282.11216456245103</c:v>
                </c:pt>
                <c:pt idx="7934">
                  <c:v>282.11217261769502</c:v>
                </c:pt>
                <c:pt idx="7935">
                  <c:v>282.11217642733499</c:v>
                </c:pt>
                <c:pt idx="7936">
                  <c:v>282.112183054897</c:v>
                </c:pt>
                <c:pt idx="7937">
                  <c:v>282.11218639545598</c:v>
                </c:pt>
                <c:pt idx="7938">
                  <c:v>282.112193826431</c:v>
                </c:pt>
                <c:pt idx="7939">
                  <c:v>282.112195585135</c:v>
                </c:pt>
                <c:pt idx="7940">
                  <c:v>282.11219712044402</c:v>
                </c:pt>
                <c:pt idx="7941">
                  <c:v>282.11219675356898</c:v>
                </c:pt>
                <c:pt idx="7942">
                  <c:v>282.11219957310101</c:v>
                </c:pt>
                <c:pt idx="7943">
                  <c:v>282.11220187281202</c:v>
                </c:pt>
                <c:pt idx="7944">
                  <c:v>282.11220554058099</c:v>
                </c:pt>
                <c:pt idx="7945">
                  <c:v>282.11220758001599</c:v>
                </c:pt>
                <c:pt idx="7946">
                  <c:v>282.11221200039802</c:v>
                </c:pt>
                <c:pt idx="7947">
                  <c:v>282.11221764485902</c:v>
                </c:pt>
                <c:pt idx="7948">
                  <c:v>282.11222668208501</c:v>
                </c:pt>
                <c:pt idx="7949">
                  <c:v>282.11223309449701</c:v>
                </c:pt>
                <c:pt idx="7950">
                  <c:v>282.11224004176</c:v>
                </c:pt>
                <c:pt idx="7951">
                  <c:v>282.11224103132099</c:v>
                </c:pt>
                <c:pt idx="7952">
                  <c:v>282.11224678401697</c:v>
                </c:pt>
                <c:pt idx="7953">
                  <c:v>282.11224937232402</c:v>
                </c:pt>
                <c:pt idx="7954">
                  <c:v>282.112253128845</c:v>
                </c:pt>
                <c:pt idx="7955">
                  <c:v>282.11225015656902</c:v>
                </c:pt>
                <c:pt idx="7956">
                  <c:v>282.11224968007201</c:v>
                </c:pt>
                <c:pt idx="7957">
                  <c:v>282.112247266167</c:v>
                </c:pt>
                <c:pt idx="7958">
                  <c:v>282.11224660778601</c:v>
                </c:pt>
                <c:pt idx="7959">
                  <c:v>282.112244308181</c:v>
                </c:pt>
                <c:pt idx="7960">
                  <c:v>282.11224368360399</c:v>
                </c:pt>
                <c:pt idx="7961">
                  <c:v>282.11223970359902</c:v>
                </c:pt>
                <c:pt idx="7962">
                  <c:v>282.11223783400601</c:v>
                </c:pt>
                <c:pt idx="7963">
                  <c:v>282.11223441432998</c:v>
                </c:pt>
                <c:pt idx="7964">
                  <c:v>282.11223368578197</c:v>
                </c:pt>
                <c:pt idx="7965">
                  <c:v>282.11222975857402</c:v>
                </c:pt>
                <c:pt idx="7966">
                  <c:v>282.11222725798098</c:v>
                </c:pt>
                <c:pt idx="7967">
                  <c:v>282.11222447242199</c:v>
                </c:pt>
                <c:pt idx="7968">
                  <c:v>282.11222214914898</c:v>
                </c:pt>
                <c:pt idx="7969">
                  <c:v>282.11222069803603</c:v>
                </c:pt>
                <c:pt idx="7970">
                  <c:v>282.11221974190499</c:v>
                </c:pt>
                <c:pt idx="7971">
                  <c:v>282.11221493538102</c:v>
                </c:pt>
                <c:pt idx="7972">
                  <c:v>282.11221278830698</c:v>
                </c:pt>
                <c:pt idx="7973">
                  <c:v>282.11220989088702</c:v>
                </c:pt>
                <c:pt idx="7974">
                  <c:v>282.11221088423099</c:v>
                </c:pt>
                <c:pt idx="7975">
                  <c:v>282.11220725324802</c:v>
                </c:pt>
                <c:pt idx="7976">
                  <c:v>282.11220881156498</c:v>
                </c:pt>
                <c:pt idx="7977">
                  <c:v>282.11220500792098</c:v>
                </c:pt>
                <c:pt idx="7978">
                  <c:v>282.11220230003403</c:v>
                </c:pt>
                <c:pt idx="7979">
                  <c:v>282.11219949088701</c:v>
                </c:pt>
                <c:pt idx="7980">
                  <c:v>282.11219957362499</c:v>
                </c:pt>
                <c:pt idx="7981">
                  <c:v>282.11219591194902</c:v>
                </c:pt>
                <c:pt idx="7982">
                  <c:v>282.11219571385999</c:v>
                </c:pt>
                <c:pt idx="7983">
                  <c:v>282.11219325998297</c:v>
                </c:pt>
                <c:pt idx="7984">
                  <c:v>282.11219311091003</c:v>
                </c:pt>
                <c:pt idx="7985">
                  <c:v>282.11219274261998</c:v>
                </c:pt>
                <c:pt idx="7986">
                  <c:v>282.11219174496699</c:v>
                </c:pt>
                <c:pt idx="7987">
                  <c:v>282.11218907736702</c:v>
                </c:pt>
                <c:pt idx="7988">
                  <c:v>282.11218823614502</c:v>
                </c:pt>
                <c:pt idx="7989">
                  <c:v>282.11218620855999</c:v>
                </c:pt>
                <c:pt idx="7990">
                  <c:v>282.112186374347</c:v>
                </c:pt>
                <c:pt idx="7991">
                  <c:v>282.11218280482001</c:v>
                </c:pt>
                <c:pt idx="7992">
                  <c:v>282.112183819211</c:v>
                </c:pt>
                <c:pt idx="7993">
                  <c:v>282.11218126194302</c:v>
                </c:pt>
                <c:pt idx="7994">
                  <c:v>282.11218268183001</c:v>
                </c:pt>
                <c:pt idx="7995">
                  <c:v>282.112182950636</c:v>
                </c:pt>
                <c:pt idx="7996">
                  <c:v>282.112185112232</c:v>
                </c:pt>
                <c:pt idx="7997">
                  <c:v>282.11218581730498</c:v>
                </c:pt>
                <c:pt idx="7998">
                  <c:v>282.112187844343</c:v>
                </c:pt>
                <c:pt idx="7999">
                  <c:v>282.112187664185</c:v>
                </c:pt>
                <c:pt idx="8000">
                  <c:v>282.11219076681499</c:v>
                </c:pt>
                <c:pt idx="8001">
                  <c:v>282.11219221662799</c:v>
                </c:pt>
                <c:pt idx="8002">
                  <c:v>282.11220225128801</c:v>
                </c:pt>
                <c:pt idx="8003">
                  <c:v>282.11220260297398</c:v>
                </c:pt>
                <c:pt idx="8004">
                  <c:v>282.11220692132503</c:v>
                </c:pt>
                <c:pt idx="8005">
                  <c:v>282.11220622020102</c:v>
                </c:pt>
                <c:pt idx="8006">
                  <c:v>282.112208427832</c:v>
                </c:pt>
                <c:pt idx="8007">
                  <c:v>282.11220548713999</c:v>
                </c:pt>
                <c:pt idx="8008">
                  <c:v>282.11220694830899</c:v>
                </c:pt>
                <c:pt idx="8009">
                  <c:v>282.11220568877701</c:v>
                </c:pt>
                <c:pt idx="8010">
                  <c:v>282.11220510780799</c:v>
                </c:pt>
                <c:pt idx="8011">
                  <c:v>282.112204957475</c:v>
                </c:pt>
                <c:pt idx="8012">
                  <c:v>282.11220708762102</c:v>
                </c:pt>
                <c:pt idx="8013">
                  <c:v>282.11220750468902</c:v>
                </c:pt>
                <c:pt idx="8014">
                  <c:v>282.11221107979298</c:v>
                </c:pt>
                <c:pt idx="8015">
                  <c:v>282.11221451664397</c:v>
                </c:pt>
                <c:pt idx="8016">
                  <c:v>282.11222291793001</c:v>
                </c:pt>
                <c:pt idx="8017">
                  <c:v>282.11222745881997</c:v>
                </c:pt>
                <c:pt idx="8018">
                  <c:v>282.112236557046</c:v>
                </c:pt>
                <c:pt idx="8019">
                  <c:v>282.11224755914498</c:v>
                </c:pt>
                <c:pt idx="8020">
                  <c:v>282.11226068281502</c:v>
                </c:pt>
                <c:pt idx="8021">
                  <c:v>282.11227248862502</c:v>
                </c:pt>
                <c:pt idx="8022">
                  <c:v>282.112283738445</c:v>
                </c:pt>
                <c:pt idx="8023">
                  <c:v>282.11228956822703</c:v>
                </c:pt>
                <c:pt idx="8024">
                  <c:v>282.11229575478097</c:v>
                </c:pt>
                <c:pt idx="8025">
                  <c:v>282.11230039045103</c:v>
                </c:pt>
                <c:pt idx="8026">
                  <c:v>282.112304350324</c:v>
                </c:pt>
                <c:pt idx="8027">
                  <c:v>282.11230718880699</c:v>
                </c:pt>
                <c:pt idx="8028">
                  <c:v>282.11231351684398</c:v>
                </c:pt>
                <c:pt idx="8029">
                  <c:v>282.112315637042</c:v>
                </c:pt>
                <c:pt idx="8030">
                  <c:v>282.11231885941601</c:v>
                </c:pt>
                <c:pt idx="8031">
                  <c:v>282.112318082885</c:v>
                </c:pt>
                <c:pt idx="8032">
                  <c:v>282.11231720414901</c:v>
                </c:pt>
                <c:pt idx="8033">
                  <c:v>282.11231292705298</c:v>
                </c:pt>
                <c:pt idx="8034">
                  <c:v>282.11231313552202</c:v>
                </c:pt>
                <c:pt idx="8035">
                  <c:v>282.11230750216799</c:v>
                </c:pt>
                <c:pt idx="8036">
                  <c:v>282.11230512597899</c:v>
                </c:pt>
                <c:pt idx="8037">
                  <c:v>282.11230271352798</c:v>
                </c:pt>
                <c:pt idx="8038">
                  <c:v>282.11230009381302</c:v>
                </c:pt>
                <c:pt idx="8039">
                  <c:v>282.11229457080799</c:v>
                </c:pt>
                <c:pt idx="8040">
                  <c:v>282.11229231812302</c:v>
                </c:pt>
                <c:pt idx="8041">
                  <c:v>282.11228779193402</c:v>
                </c:pt>
                <c:pt idx="8042">
                  <c:v>282.11228584816701</c:v>
                </c:pt>
                <c:pt idx="8043">
                  <c:v>282.11228072373598</c:v>
                </c:pt>
                <c:pt idx="8044">
                  <c:v>282.112277406418</c:v>
                </c:pt>
                <c:pt idx="8045">
                  <c:v>282.11227431573298</c:v>
                </c:pt>
                <c:pt idx="8046">
                  <c:v>282.11226955798298</c:v>
                </c:pt>
                <c:pt idx="8047">
                  <c:v>282.11226462952499</c:v>
                </c:pt>
                <c:pt idx="8048">
                  <c:v>282.11226109693501</c:v>
                </c:pt>
                <c:pt idx="8049">
                  <c:v>282.11225723817302</c:v>
                </c:pt>
                <c:pt idx="8050">
                  <c:v>282.11225613098702</c:v>
                </c:pt>
                <c:pt idx="8051">
                  <c:v>282.11225033811701</c:v>
                </c:pt>
                <c:pt idx="8052">
                  <c:v>282.11224768330402</c:v>
                </c:pt>
                <c:pt idx="8053">
                  <c:v>282.11224262909798</c:v>
                </c:pt>
                <c:pt idx="8054">
                  <c:v>282.11224189445801</c:v>
                </c:pt>
                <c:pt idx="8055">
                  <c:v>282.112239206894</c:v>
                </c:pt>
                <c:pt idx="8056">
                  <c:v>282.11223651665102</c:v>
                </c:pt>
                <c:pt idx="8057">
                  <c:v>282.11223232808999</c:v>
                </c:pt>
                <c:pt idx="8058">
                  <c:v>282.11223144129798</c:v>
                </c:pt>
                <c:pt idx="8059">
                  <c:v>282.11222866942001</c:v>
                </c:pt>
                <c:pt idx="8060">
                  <c:v>282.11222660946601</c:v>
                </c:pt>
                <c:pt idx="8061">
                  <c:v>282.11222388209302</c:v>
                </c:pt>
                <c:pt idx="8062">
                  <c:v>282.11222517394202</c:v>
                </c:pt>
                <c:pt idx="8063">
                  <c:v>282.11222058865201</c:v>
                </c:pt>
                <c:pt idx="8064">
                  <c:v>282.11221919267001</c:v>
                </c:pt>
                <c:pt idx="8065">
                  <c:v>282.112215221187</c:v>
                </c:pt>
                <c:pt idx="8066">
                  <c:v>282.11221406492302</c:v>
                </c:pt>
                <c:pt idx="8067">
                  <c:v>282.11221265681502</c:v>
                </c:pt>
                <c:pt idx="8068">
                  <c:v>282.112213888339</c:v>
                </c:pt>
                <c:pt idx="8069">
                  <c:v>282.112213758189</c:v>
                </c:pt>
                <c:pt idx="8070">
                  <c:v>282.11221804096402</c:v>
                </c:pt>
                <c:pt idx="8071">
                  <c:v>282.11221535786598</c:v>
                </c:pt>
                <c:pt idx="8072">
                  <c:v>282.11221600425603</c:v>
                </c:pt>
                <c:pt idx="8073">
                  <c:v>282.112213114116</c:v>
                </c:pt>
                <c:pt idx="8074">
                  <c:v>282.11221424576598</c:v>
                </c:pt>
                <c:pt idx="8075">
                  <c:v>282.112214616166</c:v>
                </c:pt>
                <c:pt idx="8076">
                  <c:v>282.11221589411201</c:v>
                </c:pt>
                <c:pt idx="8077">
                  <c:v>282.11221379259803</c:v>
                </c:pt>
                <c:pt idx="8078">
                  <c:v>282.11221499741998</c:v>
                </c:pt>
                <c:pt idx="8079">
                  <c:v>282.112213380507</c:v>
                </c:pt>
                <c:pt idx="8080">
                  <c:v>282.11221585477301</c:v>
                </c:pt>
                <c:pt idx="8081">
                  <c:v>282.11221747159902</c:v>
                </c:pt>
                <c:pt idx="8082">
                  <c:v>282.11222176976202</c:v>
                </c:pt>
                <c:pt idx="8083">
                  <c:v>282.11222035357201</c:v>
                </c:pt>
                <c:pt idx="8084">
                  <c:v>282.11222078231401</c:v>
                </c:pt>
                <c:pt idx="8085">
                  <c:v>282.11221806470002</c:v>
                </c:pt>
                <c:pt idx="8086">
                  <c:v>282.11221919268002</c:v>
                </c:pt>
                <c:pt idx="8087">
                  <c:v>282.11221402505703</c:v>
                </c:pt>
                <c:pt idx="8088">
                  <c:v>282.11221626455199</c:v>
                </c:pt>
                <c:pt idx="8089">
                  <c:v>282.11221462868002</c:v>
                </c:pt>
                <c:pt idx="8090">
                  <c:v>282.11221451061499</c:v>
                </c:pt>
                <c:pt idx="8091">
                  <c:v>282.11221122845302</c:v>
                </c:pt>
                <c:pt idx="8092">
                  <c:v>282.112211400398</c:v>
                </c:pt>
                <c:pt idx="8093">
                  <c:v>282.11220727681302</c:v>
                </c:pt>
                <c:pt idx="8094">
                  <c:v>282.11220524941399</c:v>
                </c:pt>
                <c:pt idx="8095">
                  <c:v>282.11220239951598</c:v>
                </c:pt>
                <c:pt idx="8096">
                  <c:v>282.11220308777001</c:v>
                </c:pt>
                <c:pt idx="8097">
                  <c:v>282.11220699844802</c:v>
                </c:pt>
                <c:pt idx="8098">
                  <c:v>282.11221081033898</c:v>
                </c:pt>
                <c:pt idx="8099">
                  <c:v>282.11220803185699</c:v>
                </c:pt>
                <c:pt idx="8100">
                  <c:v>282.11220968034502</c:v>
                </c:pt>
                <c:pt idx="8101">
                  <c:v>282.11220879830398</c:v>
                </c:pt>
                <c:pt idx="8102">
                  <c:v>282.11220959563599</c:v>
                </c:pt>
                <c:pt idx="8103">
                  <c:v>282.11221109156003</c:v>
                </c:pt>
                <c:pt idx="8104">
                  <c:v>282.11221528869203</c:v>
                </c:pt>
                <c:pt idx="8105">
                  <c:v>282.11221376655499</c:v>
                </c:pt>
                <c:pt idx="8106">
                  <c:v>282.11221546368603</c:v>
                </c:pt>
                <c:pt idx="8107">
                  <c:v>282.11221340837398</c:v>
                </c:pt>
                <c:pt idx="8108">
                  <c:v>282.112217797271</c:v>
                </c:pt>
                <c:pt idx="8109">
                  <c:v>282.112220039688</c:v>
                </c:pt>
                <c:pt idx="8110">
                  <c:v>282.11223155924398</c:v>
                </c:pt>
                <c:pt idx="8111">
                  <c:v>282.11223579274798</c:v>
                </c:pt>
                <c:pt idx="8112">
                  <c:v>282.11223703605799</c:v>
                </c:pt>
                <c:pt idx="8113">
                  <c:v>282.11223619603402</c:v>
                </c:pt>
                <c:pt idx="8114">
                  <c:v>282.112236847296</c:v>
                </c:pt>
                <c:pt idx="8115">
                  <c:v>282.11223466418602</c:v>
                </c:pt>
                <c:pt idx="8116">
                  <c:v>282.112235000949</c:v>
                </c:pt>
                <c:pt idx="8117">
                  <c:v>282.11223409163398</c:v>
                </c:pt>
                <c:pt idx="8118">
                  <c:v>282.11223727136797</c:v>
                </c:pt>
                <c:pt idx="8119">
                  <c:v>282.11223625606402</c:v>
                </c:pt>
                <c:pt idx="8120">
                  <c:v>282.11223621701799</c:v>
                </c:pt>
                <c:pt idx="8121">
                  <c:v>282.112231977617</c:v>
                </c:pt>
                <c:pt idx="8122">
                  <c:v>282.11223714440803</c:v>
                </c:pt>
                <c:pt idx="8123">
                  <c:v>282.11224157631898</c:v>
                </c:pt>
                <c:pt idx="8124">
                  <c:v>282.112249945337</c:v>
                </c:pt>
                <c:pt idx="8125">
                  <c:v>282.11225646789001</c:v>
                </c:pt>
                <c:pt idx="8126">
                  <c:v>282.11226586472901</c:v>
                </c:pt>
                <c:pt idx="8127">
                  <c:v>282.11226597978998</c:v>
                </c:pt>
                <c:pt idx="8128">
                  <c:v>282.11226449668499</c:v>
                </c:pt>
                <c:pt idx="8129">
                  <c:v>282.112261199187</c:v>
                </c:pt>
                <c:pt idx="8130">
                  <c:v>282.11225730719599</c:v>
                </c:pt>
                <c:pt idx="8131">
                  <c:v>282.11224919746701</c:v>
                </c:pt>
                <c:pt idx="8132">
                  <c:v>282.11224345819602</c:v>
                </c:pt>
                <c:pt idx="8133">
                  <c:v>282.11223667570499</c:v>
                </c:pt>
                <c:pt idx="8134">
                  <c:v>282.112231734798</c:v>
                </c:pt>
                <c:pt idx="8135">
                  <c:v>282.112224818524</c:v>
                </c:pt>
                <c:pt idx="8136">
                  <c:v>282.11221834066299</c:v>
                </c:pt>
                <c:pt idx="8137">
                  <c:v>282.11221064490701</c:v>
                </c:pt>
                <c:pt idx="8138">
                  <c:v>282.11220468938802</c:v>
                </c:pt>
                <c:pt idx="8139">
                  <c:v>282.11219739636903</c:v>
                </c:pt>
                <c:pt idx="8140">
                  <c:v>282.11219282059898</c:v>
                </c:pt>
                <c:pt idx="8141">
                  <c:v>282.112186548176</c:v>
                </c:pt>
                <c:pt idx="8142">
                  <c:v>282.11218357540798</c:v>
                </c:pt>
                <c:pt idx="8143">
                  <c:v>282.11218018727101</c:v>
                </c:pt>
                <c:pt idx="8144">
                  <c:v>282.11217522904298</c:v>
                </c:pt>
                <c:pt idx="8145">
                  <c:v>282.112168134456</c:v>
                </c:pt>
                <c:pt idx="8146">
                  <c:v>282.112164754388</c:v>
                </c:pt>
                <c:pt idx="8147">
                  <c:v>282.11215772852302</c:v>
                </c:pt>
                <c:pt idx="8148">
                  <c:v>282.11215457093698</c:v>
                </c:pt>
                <c:pt idx="8149">
                  <c:v>282.11214674154502</c:v>
                </c:pt>
                <c:pt idx="8150">
                  <c:v>282.11214283222898</c:v>
                </c:pt>
                <c:pt idx="8151">
                  <c:v>282.11213578129201</c:v>
                </c:pt>
                <c:pt idx="8152">
                  <c:v>282.112132858162</c:v>
                </c:pt>
                <c:pt idx="8153">
                  <c:v>282.11212740332098</c:v>
                </c:pt>
                <c:pt idx="8154">
                  <c:v>282.11212433434599</c:v>
                </c:pt>
                <c:pt idx="8155">
                  <c:v>282.11211766963498</c:v>
                </c:pt>
                <c:pt idx="8156">
                  <c:v>282.11211554398699</c:v>
                </c:pt>
                <c:pt idx="8157">
                  <c:v>282.11211219328101</c:v>
                </c:pt>
                <c:pt idx="8158">
                  <c:v>282.11210930905401</c:v>
                </c:pt>
                <c:pt idx="8159">
                  <c:v>282.11210229360199</c:v>
                </c:pt>
                <c:pt idx="8160">
                  <c:v>282.11209776215998</c:v>
                </c:pt>
                <c:pt idx="8161">
                  <c:v>282.11209241561102</c:v>
                </c:pt>
                <c:pt idx="8162">
                  <c:v>282.11208908331503</c:v>
                </c:pt>
                <c:pt idx="8163">
                  <c:v>282.11208193642</c:v>
                </c:pt>
                <c:pt idx="8164">
                  <c:v>282.112077916244</c:v>
                </c:pt>
                <c:pt idx="8165">
                  <c:v>282.11207018055501</c:v>
                </c:pt>
                <c:pt idx="8166">
                  <c:v>282.11206699308201</c:v>
                </c:pt>
                <c:pt idx="8167">
                  <c:v>282.112061082835</c:v>
                </c:pt>
                <c:pt idx="8168">
                  <c:v>282.11205837439002</c:v>
                </c:pt>
                <c:pt idx="8169">
                  <c:v>282.11205089046803</c:v>
                </c:pt>
                <c:pt idx="8170">
                  <c:v>282.11204569938599</c:v>
                </c:pt>
                <c:pt idx="8171">
                  <c:v>282.11204073550698</c:v>
                </c:pt>
                <c:pt idx="8172">
                  <c:v>282.11203687915702</c:v>
                </c:pt>
                <c:pt idx="8173">
                  <c:v>282.112031160181</c:v>
                </c:pt>
                <c:pt idx="8174">
                  <c:v>282.112027379967</c:v>
                </c:pt>
                <c:pt idx="8175">
                  <c:v>282.11202091984097</c:v>
                </c:pt>
                <c:pt idx="8176">
                  <c:v>282.112018382587</c:v>
                </c:pt>
                <c:pt idx="8177">
                  <c:v>282.11201298658602</c:v>
                </c:pt>
                <c:pt idx="8178">
                  <c:v>282.112010381505</c:v>
                </c:pt>
                <c:pt idx="8179">
                  <c:v>282.11200549862599</c:v>
                </c:pt>
                <c:pt idx="8180">
                  <c:v>282.11200467941302</c:v>
                </c:pt>
                <c:pt idx="8181">
                  <c:v>282.11200284203801</c:v>
                </c:pt>
                <c:pt idx="8182">
                  <c:v>282.11200190576102</c:v>
                </c:pt>
                <c:pt idx="8183">
                  <c:v>282.11200435469499</c:v>
                </c:pt>
                <c:pt idx="8184">
                  <c:v>282.11200813304498</c:v>
                </c:pt>
                <c:pt idx="8185">
                  <c:v>282.11200330008802</c:v>
                </c:pt>
                <c:pt idx="8186">
                  <c:v>282.111999468102</c:v>
                </c:pt>
                <c:pt idx="8187">
                  <c:v>282.11199430963899</c:v>
                </c:pt>
                <c:pt idx="8188">
                  <c:v>282.11198924066798</c:v>
                </c:pt>
                <c:pt idx="8189">
                  <c:v>282.11198259584103</c:v>
                </c:pt>
                <c:pt idx="8190">
                  <c:v>282.11198106796502</c:v>
                </c:pt>
                <c:pt idx="8191">
                  <c:v>282.11197660030803</c:v>
                </c:pt>
                <c:pt idx="8192">
                  <c:v>282.11197291043902</c:v>
                </c:pt>
                <c:pt idx="8193">
                  <c:v>282.111968799007</c:v>
                </c:pt>
                <c:pt idx="8194">
                  <c:v>282.11196585880498</c:v>
                </c:pt>
                <c:pt idx="8195">
                  <c:v>282.11196089791099</c:v>
                </c:pt>
                <c:pt idx="8196">
                  <c:v>282.11195803703902</c:v>
                </c:pt>
                <c:pt idx="8197">
                  <c:v>282.11195517271199</c:v>
                </c:pt>
                <c:pt idx="8198">
                  <c:v>282.11195226533999</c:v>
                </c:pt>
                <c:pt idx="8199">
                  <c:v>282.11194661916801</c:v>
                </c:pt>
                <c:pt idx="8200">
                  <c:v>282.111942661358</c:v>
                </c:pt>
                <c:pt idx="8201">
                  <c:v>282.11193867800802</c:v>
                </c:pt>
                <c:pt idx="8202">
                  <c:v>282.11193482891701</c:v>
                </c:pt>
                <c:pt idx="8203">
                  <c:v>282.11192846125903</c:v>
                </c:pt>
                <c:pt idx="8204">
                  <c:v>282.111923958185</c:v>
                </c:pt>
                <c:pt idx="8205">
                  <c:v>282.11191688447599</c:v>
                </c:pt>
                <c:pt idx="8206">
                  <c:v>282.11191271555401</c:v>
                </c:pt>
                <c:pt idx="8207">
                  <c:v>282.11190504377703</c:v>
                </c:pt>
                <c:pt idx="8208">
                  <c:v>282.11190239998098</c:v>
                </c:pt>
                <c:pt idx="8209">
                  <c:v>282.11189560976197</c:v>
                </c:pt>
                <c:pt idx="8210">
                  <c:v>282.11189000107902</c:v>
                </c:pt>
                <c:pt idx="8211">
                  <c:v>282.11188461307302</c:v>
                </c:pt>
                <c:pt idx="8212">
                  <c:v>282.11188291902698</c:v>
                </c:pt>
                <c:pt idx="8213">
                  <c:v>282.11187420490398</c:v>
                </c:pt>
                <c:pt idx="8214">
                  <c:v>282.111873217344</c:v>
                </c:pt>
                <c:pt idx="8215">
                  <c:v>282.11186586966602</c:v>
                </c:pt>
                <c:pt idx="8216">
                  <c:v>282.11186088879901</c:v>
                </c:pt>
                <c:pt idx="8217">
                  <c:v>282.11185613705698</c:v>
                </c:pt>
                <c:pt idx="8218">
                  <c:v>282.11185439112302</c:v>
                </c:pt>
                <c:pt idx="8219">
                  <c:v>282.11185083857202</c:v>
                </c:pt>
                <c:pt idx="8220">
                  <c:v>282.11184885173702</c:v>
                </c:pt>
                <c:pt idx="8221">
                  <c:v>282.11184623855701</c:v>
                </c:pt>
                <c:pt idx="8222">
                  <c:v>282.11184572115599</c:v>
                </c:pt>
                <c:pt idx="8223">
                  <c:v>282.11184085240302</c:v>
                </c:pt>
                <c:pt idx="8224">
                  <c:v>282.11184005164802</c:v>
                </c:pt>
                <c:pt idx="8225">
                  <c:v>282.11183653724203</c:v>
                </c:pt>
                <c:pt idx="8226">
                  <c:v>282.11183591530801</c:v>
                </c:pt>
                <c:pt idx="8227">
                  <c:v>282.11183182793599</c:v>
                </c:pt>
                <c:pt idx="8228">
                  <c:v>282.111829379303</c:v>
                </c:pt>
                <c:pt idx="8229">
                  <c:v>282.11182757792301</c:v>
                </c:pt>
                <c:pt idx="8230">
                  <c:v>282.11182598744801</c:v>
                </c:pt>
                <c:pt idx="8231">
                  <c:v>282.11182281297198</c:v>
                </c:pt>
                <c:pt idx="8232">
                  <c:v>282.11182254090301</c:v>
                </c:pt>
                <c:pt idx="8233">
                  <c:v>282.111818175537</c:v>
                </c:pt>
                <c:pt idx="8234">
                  <c:v>282.11181828013798</c:v>
                </c:pt>
                <c:pt idx="8235">
                  <c:v>282.11181604029701</c:v>
                </c:pt>
                <c:pt idx="8236">
                  <c:v>282.11181449081801</c:v>
                </c:pt>
                <c:pt idx="8237">
                  <c:v>282.11181009696099</c:v>
                </c:pt>
                <c:pt idx="8238">
                  <c:v>282.11181168539201</c:v>
                </c:pt>
                <c:pt idx="8239">
                  <c:v>282.11180992594097</c:v>
                </c:pt>
                <c:pt idx="8240">
                  <c:v>282.11180899110502</c:v>
                </c:pt>
                <c:pt idx="8241">
                  <c:v>282.11180747194101</c:v>
                </c:pt>
                <c:pt idx="8242">
                  <c:v>282.11180699588101</c:v>
                </c:pt>
                <c:pt idx="8243">
                  <c:v>282.11180426792203</c:v>
                </c:pt>
                <c:pt idx="8244">
                  <c:v>282.11180515733702</c:v>
                </c:pt>
                <c:pt idx="8245">
                  <c:v>282.11180359212301</c:v>
                </c:pt>
                <c:pt idx="8246">
                  <c:v>282.111807719414</c:v>
                </c:pt>
                <c:pt idx="8247">
                  <c:v>282.11180695547699</c:v>
                </c:pt>
                <c:pt idx="8248">
                  <c:v>282.111811513156</c:v>
                </c:pt>
                <c:pt idx="8249">
                  <c:v>282.11181136458202</c:v>
                </c:pt>
                <c:pt idx="8250">
                  <c:v>282.11181340102098</c:v>
                </c:pt>
                <c:pt idx="8251">
                  <c:v>282.11181193687901</c:v>
                </c:pt>
                <c:pt idx="8252">
                  <c:v>282.11181676180098</c:v>
                </c:pt>
                <c:pt idx="8253">
                  <c:v>282.11182532649002</c:v>
                </c:pt>
                <c:pt idx="8254">
                  <c:v>282.11183255863</c:v>
                </c:pt>
                <c:pt idx="8255">
                  <c:v>282.11184405804198</c:v>
                </c:pt>
                <c:pt idx="8256">
                  <c:v>282.11186227025598</c:v>
                </c:pt>
                <c:pt idx="8257">
                  <c:v>282.11186661023203</c:v>
                </c:pt>
                <c:pt idx="8258">
                  <c:v>282.11187564496902</c:v>
                </c:pt>
                <c:pt idx="8259">
                  <c:v>282.111878222531</c:v>
                </c:pt>
                <c:pt idx="8260">
                  <c:v>282.11188909531398</c:v>
                </c:pt>
                <c:pt idx="8261">
                  <c:v>282.11189495622301</c:v>
                </c:pt>
                <c:pt idx="8262">
                  <c:v>282.111900350876</c:v>
                </c:pt>
                <c:pt idx="8263">
                  <c:v>282.111908290168</c:v>
                </c:pt>
                <c:pt idx="8264">
                  <c:v>282.11191669762297</c:v>
                </c:pt>
                <c:pt idx="8265">
                  <c:v>282.11192243769898</c:v>
                </c:pt>
                <c:pt idx="8266">
                  <c:v>282.11193059070399</c:v>
                </c:pt>
                <c:pt idx="8267">
                  <c:v>282.11193008241798</c:v>
                </c:pt>
                <c:pt idx="8268">
                  <c:v>282.11193126374798</c:v>
                </c:pt>
                <c:pt idx="8269">
                  <c:v>282.11192620722699</c:v>
                </c:pt>
                <c:pt idx="8270">
                  <c:v>282.111926411696</c:v>
                </c:pt>
                <c:pt idx="8271">
                  <c:v>282.11191867090002</c:v>
                </c:pt>
                <c:pt idx="8272">
                  <c:v>282.11191196311</c:v>
                </c:pt>
                <c:pt idx="8273">
                  <c:v>282.11190667791601</c:v>
                </c:pt>
                <c:pt idx="8274">
                  <c:v>282.11190173434301</c:v>
                </c:pt>
                <c:pt idx="8275">
                  <c:v>282.111892539</c:v>
                </c:pt>
                <c:pt idx="8276">
                  <c:v>282.11188771784998</c:v>
                </c:pt>
                <c:pt idx="8277">
                  <c:v>282.111880438833</c:v>
                </c:pt>
                <c:pt idx="8278">
                  <c:v>282.11187387018998</c:v>
                </c:pt>
                <c:pt idx="8279">
                  <c:v>282.111866391609</c:v>
                </c:pt>
                <c:pt idx="8280">
                  <c:v>282.11186174047299</c:v>
                </c:pt>
                <c:pt idx="8281">
                  <c:v>282.11185488933501</c:v>
                </c:pt>
                <c:pt idx="8282">
                  <c:v>282.11184834059799</c:v>
                </c:pt>
                <c:pt idx="8283">
                  <c:v>282.11184093080101</c:v>
                </c:pt>
                <c:pt idx="8284">
                  <c:v>282.111834877756</c:v>
                </c:pt>
                <c:pt idx="8285">
                  <c:v>282.11182612280601</c:v>
                </c:pt>
                <c:pt idx="8286">
                  <c:v>282.11182244996598</c:v>
                </c:pt>
                <c:pt idx="8287">
                  <c:v>282.11181463393302</c:v>
                </c:pt>
                <c:pt idx="8288">
                  <c:v>282.11181145205802</c:v>
                </c:pt>
                <c:pt idx="8289">
                  <c:v>282.11180879373097</c:v>
                </c:pt>
                <c:pt idx="8290">
                  <c:v>282.11180547328797</c:v>
                </c:pt>
                <c:pt idx="8291">
                  <c:v>282.11180070125499</c:v>
                </c:pt>
                <c:pt idx="8292">
                  <c:v>282.11180256290498</c:v>
                </c:pt>
                <c:pt idx="8293">
                  <c:v>282.11180119503501</c:v>
                </c:pt>
                <c:pt idx="8294">
                  <c:v>282.11179782542899</c:v>
                </c:pt>
                <c:pt idx="8295">
                  <c:v>282.11179200907497</c:v>
                </c:pt>
                <c:pt idx="8296">
                  <c:v>282.11178801546498</c:v>
                </c:pt>
                <c:pt idx="8297">
                  <c:v>282.11178304689997</c:v>
                </c:pt>
                <c:pt idx="8298">
                  <c:v>282.11177918694898</c:v>
                </c:pt>
                <c:pt idx="8299">
                  <c:v>282.11177175852498</c:v>
                </c:pt>
                <c:pt idx="8300">
                  <c:v>282.11176814940399</c:v>
                </c:pt>
                <c:pt idx="8301">
                  <c:v>282.11176269493097</c:v>
                </c:pt>
                <c:pt idx="8302">
                  <c:v>282.11175902590998</c:v>
                </c:pt>
                <c:pt idx="8303">
                  <c:v>282.111752974561</c:v>
                </c:pt>
                <c:pt idx="8304">
                  <c:v>282.11174868637198</c:v>
                </c:pt>
                <c:pt idx="8305">
                  <c:v>282.11174385847698</c:v>
                </c:pt>
                <c:pt idx="8306">
                  <c:v>282.11173892850002</c:v>
                </c:pt>
                <c:pt idx="8307">
                  <c:v>282.11173382392599</c:v>
                </c:pt>
                <c:pt idx="8308">
                  <c:v>282.11172878168099</c:v>
                </c:pt>
                <c:pt idx="8309">
                  <c:v>282.11172015388001</c:v>
                </c:pt>
                <c:pt idx="8310">
                  <c:v>282.11171598656301</c:v>
                </c:pt>
                <c:pt idx="8311">
                  <c:v>282.11170745055898</c:v>
                </c:pt>
                <c:pt idx="8312">
                  <c:v>282.11169956237399</c:v>
                </c:pt>
                <c:pt idx="8313">
                  <c:v>282.11168988636501</c:v>
                </c:pt>
                <c:pt idx="8314">
                  <c:v>282.11168428040003</c:v>
                </c:pt>
                <c:pt idx="8315">
                  <c:v>282.11167442108001</c:v>
                </c:pt>
                <c:pt idx="8316">
                  <c:v>282.111669190839</c:v>
                </c:pt>
                <c:pt idx="8317">
                  <c:v>282.111661384927</c:v>
                </c:pt>
                <c:pt idx="8318">
                  <c:v>282.111654390627</c:v>
                </c:pt>
                <c:pt idx="8319">
                  <c:v>282.111645075387</c:v>
                </c:pt>
                <c:pt idx="8320">
                  <c:v>282.11163763579998</c:v>
                </c:pt>
                <c:pt idx="8321">
                  <c:v>282.11162899882299</c:v>
                </c:pt>
                <c:pt idx="8322">
                  <c:v>282.111622155568</c:v>
                </c:pt>
                <c:pt idx="8323">
                  <c:v>282.11161243992899</c:v>
                </c:pt>
                <c:pt idx="8324">
                  <c:v>282.11160523059698</c:v>
                </c:pt>
                <c:pt idx="8325">
                  <c:v>282.11159502436698</c:v>
                </c:pt>
                <c:pt idx="8326">
                  <c:v>282.111587808249</c:v>
                </c:pt>
                <c:pt idx="8327">
                  <c:v>282.11157890444298</c:v>
                </c:pt>
                <c:pt idx="8328">
                  <c:v>282.11157079895099</c:v>
                </c:pt>
                <c:pt idx="8329">
                  <c:v>282.111561626276</c:v>
                </c:pt>
                <c:pt idx="8330">
                  <c:v>282.11155493662699</c:v>
                </c:pt>
                <c:pt idx="8331">
                  <c:v>282.11154748566202</c:v>
                </c:pt>
                <c:pt idx="8332">
                  <c:v>282.11154252824201</c:v>
                </c:pt>
                <c:pt idx="8333">
                  <c:v>282.11153532220999</c:v>
                </c:pt>
                <c:pt idx="8334">
                  <c:v>282.11152869175999</c:v>
                </c:pt>
                <c:pt idx="8335">
                  <c:v>282.11152294268499</c:v>
                </c:pt>
                <c:pt idx="8336">
                  <c:v>282.11151684509599</c:v>
                </c:pt>
                <c:pt idx="8337">
                  <c:v>282.11150841019798</c:v>
                </c:pt>
                <c:pt idx="8338">
                  <c:v>282.11150280879502</c:v>
                </c:pt>
                <c:pt idx="8339">
                  <c:v>282.11149605033899</c:v>
                </c:pt>
                <c:pt idx="8340">
                  <c:v>282.11149176861602</c:v>
                </c:pt>
                <c:pt idx="8341">
                  <c:v>282.11148404836803</c:v>
                </c:pt>
                <c:pt idx="8342">
                  <c:v>282.11148016062901</c:v>
                </c:pt>
                <c:pt idx="8343">
                  <c:v>282.11147168070602</c:v>
                </c:pt>
                <c:pt idx="8344">
                  <c:v>282.11146698156199</c:v>
                </c:pt>
                <c:pt idx="8345">
                  <c:v>282.11146067053198</c:v>
                </c:pt>
                <c:pt idx="8346">
                  <c:v>282.11145532956999</c:v>
                </c:pt>
                <c:pt idx="8347">
                  <c:v>282.11144797967103</c:v>
                </c:pt>
                <c:pt idx="8348">
                  <c:v>282.11144157223498</c:v>
                </c:pt>
                <c:pt idx="8349">
                  <c:v>282.11143253330198</c:v>
                </c:pt>
                <c:pt idx="8350">
                  <c:v>282.111428008259</c:v>
                </c:pt>
                <c:pt idx="8351">
                  <c:v>282.11141847482497</c:v>
                </c:pt>
                <c:pt idx="8352">
                  <c:v>282.11141318745302</c:v>
                </c:pt>
                <c:pt idx="8353">
                  <c:v>282.111404204552</c:v>
                </c:pt>
                <c:pt idx="8354">
                  <c:v>282.11139937607902</c:v>
                </c:pt>
                <c:pt idx="8355">
                  <c:v>282.11139312016002</c:v>
                </c:pt>
                <c:pt idx="8356">
                  <c:v>282.11138883265897</c:v>
                </c:pt>
                <c:pt idx="8357">
                  <c:v>282.11137893387598</c:v>
                </c:pt>
                <c:pt idx="8358">
                  <c:v>282.11137364314499</c:v>
                </c:pt>
                <c:pt idx="8359">
                  <c:v>282.11136997596202</c:v>
                </c:pt>
                <c:pt idx="8360">
                  <c:v>282.11136618130899</c:v>
                </c:pt>
                <c:pt idx="8361">
                  <c:v>282.11136064193897</c:v>
                </c:pt>
                <c:pt idx="8362">
                  <c:v>282.11135471204301</c:v>
                </c:pt>
                <c:pt idx="8363">
                  <c:v>282.11134721844701</c:v>
                </c:pt>
                <c:pt idx="8364">
                  <c:v>282.111342256434</c:v>
                </c:pt>
                <c:pt idx="8365">
                  <c:v>282.11133615660998</c:v>
                </c:pt>
                <c:pt idx="8366">
                  <c:v>282.11133289286101</c:v>
                </c:pt>
                <c:pt idx="8367">
                  <c:v>282.111326198109</c:v>
                </c:pt>
                <c:pt idx="8368">
                  <c:v>282.11132103942202</c:v>
                </c:pt>
                <c:pt idx="8369">
                  <c:v>282.11131444507402</c:v>
                </c:pt>
                <c:pt idx="8370">
                  <c:v>282.11131053511201</c:v>
                </c:pt>
                <c:pt idx="8371">
                  <c:v>282.11130869418002</c:v>
                </c:pt>
                <c:pt idx="8372">
                  <c:v>282.11130620167899</c:v>
                </c:pt>
                <c:pt idx="8373">
                  <c:v>282.11130282932498</c:v>
                </c:pt>
                <c:pt idx="8374">
                  <c:v>282.11130033684702</c:v>
                </c:pt>
                <c:pt idx="8375">
                  <c:v>282.11129617582401</c:v>
                </c:pt>
                <c:pt idx="8376">
                  <c:v>282.11129207722797</c:v>
                </c:pt>
                <c:pt idx="8377">
                  <c:v>282.11128512728197</c:v>
                </c:pt>
                <c:pt idx="8378">
                  <c:v>282.11128246226099</c:v>
                </c:pt>
                <c:pt idx="8379">
                  <c:v>282.11127385931201</c:v>
                </c:pt>
                <c:pt idx="8380">
                  <c:v>282.11126673207201</c:v>
                </c:pt>
                <c:pt idx="8381">
                  <c:v>282.11125696422801</c:v>
                </c:pt>
                <c:pt idx="8382">
                  <c:v>282.11125066079302</c:v>
                </c:pt>
                <c:pt idx="8383">
                  <c:v>282.11124125178998</c:v>
                </c:pt>
                <c:pt idx="8384">
                  <c:v>282.11123366526903</c:v>
                </c:pt>
                <c:pt idx="8385">
                  <c:v>282.11122374825902</c:v>
                </c:pt>
                <c:pt idx="8386">
                  <c:v>282.111216061672</c:v>
                </c:pt>
                <c:pt idx="8387">
                  <c:v>282.11120464958299</c:v>
                </c:pt>
                <c:pt idx="8388">
                  <c:v>282.111199956353</c:v>
                </c:pt>
                <c:pt idx="8389">
                  <c:v>282.11119084851299</c:v>
                </c:pt>
                <c:pt idx="8390">
                  <c:v>282.11118284163302</c:v>
                </c:pt>
                <c:pt idx="8391">
                  <c:v>282.11117609595402</c:v>
                </c:pt>
                <c:pt idx="8392">
                  <c:v>282.11116946069097</c:v>
                </c:pt>
                <c:pt idx="8393">
                  <c:v>282.111157895291</c:v>
                </c:pt>
                <c:pt idx="8394">
                  <c:v>282.11114800789801</c:v>
                </c:pt>
                <c:pt idx="8395">
                  <c:v>282.11113813354598</c:v>
                </c:pt>
                <c:pt idx="8396">
                  <c:v>282.111132854272</c:v>
                </c:pt>
                <c:pt idx="8397">
                  <c:v>282.11112440118302</c:v>
                </c:pt>
                <c:pt idx="8398">
                  <c:v>282.111120963882</c:v>
                </c:pt>
                <c:pt idx="8399">
                  <c:v>282.11111106964802</c:v>
                </c:pt>
                <c:pt idx="8400">
                  <c:v>282.11110361560202</c:v>
                </c:pt>
                <c:pt idx="8401">
                  <c:v>282.11109427191099</c:v>
                </c:pt>
                <c:pt idx="8402">
                  <c:v>282.11108581102098</c:v>
                </c:pt>
                <c:pt idx="8403">
                  <c:v>282.11107737714099</c:v>
                </c:pt>
                <c:pt idx="8404">
                  <c:v>282.11106868649898</c:v>
                </c:pt>
                <c:pt idx="8405">
                  <c:v>282.111059778129</c:v>
                </c:pt>
                <c:pt idx="8406">
                  <c:v>282.11105406191899</c:v>
                </c:pt>
                <c:pt idx="8407">
                  <c:v>282.11104539187801</c:v>
                </c:pt>
                <c:pt idx="8408">
                  <c:v>282.11104173368199</c:v>
                </c:pt>
                <c:pt idx="8409">
                  <c:v>282.11103523688303</c:v>
                </c:pt>
                <c:pt idx="8410">
                  <c:v>282.11103383612198</c:v>
                </c:pt>
                <c:pt idx="8411">
                  <c:v>282.11102965861198</c:v>
                </c:pt>
                <c:pt idx="8412">
                  <c:v>282.11102721840302</c:v>
                </c:pt>
                <c:pt idx="8413">
                  <c:v>282.11102139520898</c:v>
                </c:pt>
                <c:pt idx="8414">
                  <c:v>282.11101744042799</c:v>
                </c:pt>
                <c:pt idx="8415">
                  <c:v>282.111013879452</c:v>
                </c:pt>
                <c:pt idx="8416">
                  <c:v>282.11100948840101</c:v>
                </c:pt>
                <c:pt idx="8417">
                  <c:v>282.11100463119999</c:v>
                </c:pt>
                <c:pt idx="8418">
                  <c:v>282.11100174305699</c:v>
                </c:pt>
                <c:pt idx="8419">
                  <c:v>282.11099811368598</c:v>
                </c:pt>
                <c:pt idx="8420">
                  <c:v>282.11099638590599</c:v>
                </c:pt>
                <c:pt idx="8421">
                  <c:v>282.11099180534001</c:v>
                </c:pt>
                <c:pt idx="8422">
                  <c:v>282.11099010052698</c:v>
                </c:pt>
                <c:pt idx="8423">
                  <c:v>282.11098317926201</c:v>
                </c:pt>
                <c:pt idx="8424">
                  <c:v>282.11097917583498</c:v>
                </c:pt>
                <c:pt idx="8425">
                  <c:v>282.11097180809998</c:v>
                </c:pt>
                <c:pt idx="8426">
                  <c:v>282.11096973028901</c:v>
                </c:pt>
                <c:pt idx="8427">
                  <c:v>282.11096197486398</c:v>
                </c:pt>
                <c:pt idx="8428">
                  <c:v>282.110956891005</c:v>
                </c:pt>
                <c:pt idx="8429">
                  <c:v>282.11095074060802</c:v>
                </c:pt>
                <c:pt idx="8430">
                  <c:v>282.11094499161499</c:v>
                </c:pt>
                <c:pt idx="8431">
                  <c:v>282.11093646002098</c:v>
                </c:pt>
                <c:pt idx="8432">
                  <c:v>282.11093228574799</c:v>
                </c:pt>
                <c:pt idx="8433">
                  <c:v>282.11092643310599</c:v>
                </c:pt>
                <c:pt idx="8434">
                  <c:v>282.11092363709798</c:v>
                </c:pt>
                <c:pt idx="8435">
                  <c:v>282.110916032143</c:v>
                </c:pt>
                <c:pt idx="8436">
                  <c:v>282.11091089013502</c:v>
                </c:pt>
                <c:pt idx="8437">
                  <c:v>282.11090493609498</c:v>
                </c:pt>
                <c:pt idx="8438">
                  <c:v>282.11090101731202</c:v>
                </c:pt>
                <c:pt idx="8439">
                  <c:v>282.11089558558899</c:v>
                </c:pt>
                <c:pt idx="8440">
                  <c:v>282.11089151373301</c:v>
                </c:pt>
                <c:pt idx="8441">
                  <c:v>282.11088903828198</c:v>
                </c:pt>
                <c:pt idx="8442">
                  <c:v>282.11088594605002</c:v>
                </c:pt>
                <c:pt idx="8443">
                  <c:v>282.11088030085</c:v>
                </c:pt>
                <c:pt idx="8444">
                  <c:v>282.11087762355299</c:v>
                </c:pt>
                <c:pt idx="8445">
                  <c:v>282.11087451528601</c:v>
                </c:pt>
                <c:pt idx="8446">
                  <c:v>282.11087573877302</c:v>
                </c:pt>
                <c:pt idx="8447">
                  <c:v>282.11087589989597</c:v>
                </c:pt>
                <c:pt idx="8448">
                  <c:v>282.11088654188802</c:v>
                </c:pt>
                <c:pt idx="8449">
                  <c:v>282.11089736558398</c:v>
                </c:pt>
                <c:pt idx="8450">
                  <c:v>282.11090470766698</c:v>
                </c:pt>
                <c:pt idx="8451">
                  <c:v>282.110906398341</c:v>
                </c:pt>
                <c:pt idx="8452">
                  <c:v>282.11091110135999</c:v>
                </c:pt>
                <c:pt idx="8453">
                  <c:v>282.11091205377198</c:v>
                </c:pt>
                <c:pt idx="8454">
                  <c:v>282.11091428114202</c:v>
                </c:pt>
                <c:pt idx="8455">
                  <c:v>282.11091496980703</c:v>
                </c:pt>
                <c:pt idx="8456">
                  <c:v>282.110917042675</c:v>
                </c:pt>
                <c:pt idx="8457">
                  <c:v>282.11091292601202</c:v>
                </c:pt>
                <c:pt idx="8458">
                  <c:v>282.11091347123403</c:v>
                </c:pt>
                <c:pt idx="8459">
                  <c:v>282.11091105260698</c:v>
                </c:pt>
                <c:pt idx="8460">
                  <c:v>282.11091553399501</c:v>
                </c:pt>
                <c:pt idx="8461">
                  <c:v>282.11091570557301</c:v>
                </c:pt>
                <c:pt idx="8462">
                  <c:v>282.110916373674</c:v>
                </c:pt>
                <c:pt idx="8463">
                  <c:v>282.11091776231399</c:v>
                </c:pt>
                <c:pt idx="8464">
                  <c:v>282.11092122599803</c:v>
                </c:pt>
                <c:pt idx="8465">
                  <c:v>282.11092287578401</c:v>
                </c:pt>
                <c:pt idx="8466">
                  <c:v>282.11093051203602</c:v>
                </c:pt>
                <c:pt idx="8467">
                  <c:v>282.110933869718</c:v>
                </c:pt>
                <c:pt idx="8468">
                  <c:v>282.11093563000901</c:v>
                </c:pt>
                <c:pt idx="8469">
                  <c:v>282.11093440787999</c:v>
                </c:pt>
                <c:pt idx="8470">
                  <c:v>282.110937049938</c:v>
                </c:pt>
                <c:pt idx="8471">
                  <c:v>282.11094099147402</c:v>
                </c:pt>
                <c:pt idx="8472">
                  <c:v>282.11094424602101</c:v>
                </c:pt>
                <c:pt idx="8473">
                  <c:v>282.11094206785498</c:v>
                </c:pt>
                <c:pt idx="8474">
                  <c:v>282.11094134768302</c:v>
                </c:pt>
                <c:pt idx="8475">
                  <c:v>282.110938241197</c:v>
                </c:pt>
                <c:pt idx="8476">
                  <c:v>282.11093647772702</c:v>
                </c:pt>
                <c:pt idx="8477">
                  <c:v>282.11093570407502</c:v>
                </c:pt>
                <c:pt idx="8478">
                  <c:v>282.11093816300399</c:v>
                </c:pt>
                <c:pt idx="8479">
                  <c:v>282.11093605424497</c:v>
                </c:pt>
                <c:pt idx="8480">
                  <c:v>282.11093594128101</c:v>
                </c:pt>
                <c:pt idx="8481">
                  <c:v>282.11093517134702</c:v>
                </c:pt>
                <c:pt idx="8482">
                  <c:v>282.11093352954998</c:v>
                </c:pt>
                <c:pt idx="8483">
                  <c:v>282.11093068867001</c:v>
                </c:pt>
                <c:pt idx="8484">
                  <c:v>282.110928936064</c:v>
                </c:pt>
                <c:pt idx="8485">
                  <c:v>282.11092671780301</c:v>
                </c:pt>
                <c:pt idx="8486">
                  <c:v>282.11092561256498</c:v>
                </c:pt>
                <c:pt idx="8487">
                  <c:v>282.11092054381101</c:v>
                </c:pt>
                <c:pt idx="8488">
                  <c:v>282.11091763403698</c:v>
                </c:pt>
                <c:pt idx="8489">
                  <c:v>282.11091218979402</c:v>
                </c:pt>
                <c:pt idx="8490">
                  <c:v>282.11091061885702</c:v>
                </c:pt>
                <c:pt idx="8491">
                  <c:v>282.11090716878698</c:v>
                </c:pt>
                <c:pt idx="8492">
                  <c:v>282.11090216678502</c:v>
                </c:pt>
                <c:pt idx="8493">
                  <c:v>282.11089892913401</c:v>
                </c:pt>
                <c:pt idx="8494">
                  <c:v>282.11089503424802</c:v>
                </c:pt>
                <c:pt idx="8495">
                  <c:v>282.11089005122102</c:v>
                </c:pt>
                <c:pt idx="8496">
                  <c:v>282.11088639600598</c:v>
                </c:pt>
                <c:pt idx="8497">
                  <c:v>282.11088270353599</c:v>
                </c:pt>
                <c:pt idx="8498">
                  <c:v>282.11087982058899</c:v>
                </c:pt>
                <c:pt idx="8499">
                  <c:v>282.11087664954101</c:v>
                </c:pt>
                <c:pt idx="8500">
                  <c:v>282.11087811801701</c:v>
                </c:pt>
                <c:pt idx="8501">
                  <c:v>282.11087345059701</c:v>
                </c:pt>
                <c:pt idx="8502">
                  <c:v>282.11087234676501</c:v>
                </c:pt>
                <c:pt idx="8503">
                  <c:v>282.11086758812797</c:v>
                </c:pt>
                <c:pt idx="8504">
                  <c:v>282.11086304914301</c:v>
                </c:pt>
                <c:pt idx="8505">
                  <c:v>282.11085858066798</c:v>
                </c:pt>
                <c:pt idx="8506">
                  <c:v>282.110854359239</c:v>
                </c:pt>
                <c:pt idx="8507">
                  <c:v>282.11085014737802</c:v>
                </c:pt>
                <c:pt idx="8508">
                  <c:v>282.11084648943699</c:v>
                </c:pt>
                <c:pt idx="8509">
                  <c:v>282.11084277060701</c:v>
                </c:pt>
                <c:pt idx="8510">
                  <c:v>282.11084195926202</c:v>
                </c:pt>
                <c:pt idx="8511">
                  <c:v>282.110835473414</c:v>
                </c:pt>
                <c:pt idx="8512">
                  <c:v>282.11083236024899</c:v>
                </c:pt>
                <c:pt idx="8513">
                  <c:v>282.11082697178102</c:v>
                </c:pt>
                <c:pt idx="8514">
                  <c:v>282.11082380337598</c:v>
                </c:pt>
                <c:pt idx="8515">
                  <c:v>282.11081783337102</c:v>
                </c:pt>
                <c:pt idx="8516">
                  <c:v>282.11081410595898</c:v>
                </c:pt>
                <c:pt idx="8517">
                  <c:v>282.11080938301097</c:v>
                </c:pt>
                <c:pt idx="8518">
                  <c:v>282.11080647939099</c:v>
                </c:pt>
                <c:pt idx="8519">
                  <c:v>282.11080263935202</c:v>
                </c:pt>
                <c:pt idx="8520">
                  <c:v>282.11080117273298</c:v>
                </c:pt>
                <c:pt idx="8521">
                  <c:v>282.11079868365402</c:v>
                </c:pt>
                <c:pt idx="8522">
                  <c:v>282.11080058776798</c:v>
                </c:pt>
                <c:pt idx="8523">
                  <c:v>282.110800241704</c:v>
                </c:pt>
                <c:pt idx="8524">
                  <c:v>282.11080171338801</c:v>
                </c:pt>
                <c:pt idx="8525">
                  <c:v>282.11080168834599</c:v>
                </c:pt>
                <c:pt idx="8526">
                  <c:v>282.11080039720298</c:v>
                </c:pt>
                <c:pt idx="8527">
                  <c:v>282.11079949250001</c:v>
                </c:pt>
                <c:pt idx="8528">
                  <c:v>282.11079887323001</c:v>
                </c:pt>
                <c:pt idx="8529">
                  <c:v>282.11079545345802</c:v>
                </c:pt>
                <c:pt idx="8530">
                  <c:v>282.11079337396501</c:v>
                </c:pt>
                <c:pt idx="8531">
                  <c:v>282.110791326092</c:v>
                </c:pt>
                <c:pt idx="8532">
                  <c:v>282.11079241784398</c:v>
                </c:pt>
                <c:pt idx="8533">
                  <c:v>282.11079168065498</c:v>
                </c:pt>
                <c:pt idx="8534">
                  <c:v>282.11078909459002</c:v>
                </c:pt>
                <c:pt idx="8535">
                  <c:v>282.11078502251502</c:v>
                </c:pt>
                <c:pt idx="8536">
                  <c:v>282.11078090068298</c:v>
                </c:pt>
                <c:pt idx="8537">
                  <c:v>282.11077575197203</c:v>
                </c:pt>
                <c:pt idx="8538">
                  <c:v>282.11077106997499</c:v>
                </c:pt>
                <c:pt idx="8539">
                  <c:v>282.11076634002899</c:v>
                </c:pt>
                <c:pt idx="8540">
                  <c:v>282.11076357594197</c:v>
                </c:pt>
                <c:pt idx="8541">
                  <c:v>282.11075757329297</c:v>
                </c:pt>
                <c:pt idx="8542">
                  <c:v>282.11075351466798</c:v>
                </c:pt>
                <c:pt idx="8543">
                  <c:v>282.11074946690701</c:v>
                </c:pt>
                <c:pt idx="8544">
                  <c:v>282.11074995713602</c:v>
                </c:pt>
                <c:pt idx="8545">
                  <c:v>282.11074504996202</c:v>
                </c:pt>
                <c:pt idx="8546">
                  <c:v>282.11074280248999</c:v>
                </c:pt>
                <c:pt idx="8547">
                  <c:v>282.11073978277801</c:v>
                </c:pt>
                <c:pt idx="8548">
                  <c:v>282.11073778307099</c:v>
                </c:pt>
                <c:pt idx="8549">
                  <c:v>282.11073680893003</c:v>
                </c:pt>
                <c:pt idx="8550">
                  <c:v>282.11073926077501</c:v>
                </c:pt>
                <c:pt idx="8551">
                  <c:v>282.11074004584799</c:v>
                </c:pt>
                <c:pt idx="8552">
                  <c:v>282.11074185172203</c:v>
                </c:pt>
                <c:pt idx="8553">
                  <c:v>282.11074581896401</c:v>
                </c:pt>
                <c:pt idx="8554">
                  <c:v>282.11074903119697</c:v>
                </c:pt>
                <c:pt idx="8555">
                  <c:v>282.11075063384101</c:v>
                </c:pt>
                <c:pt idx="8556">
                  <c:v>282.11075504139001</c:v>
                </c:pt>
                <c:pt idx="8557">
                  <c:v>282.11075687354401</c:v>
                </c:pt>
                <c:pt idx="8558">
                  <c:v>282.11075912563501</c:v>
                </c:pt>
                <c:pt idx="8559">
                  <c:v>282.11075954713402</c:v>
                </c:pt>
                <c:pt idx="8560">
                  <c:v>282.11076117098997</c:v>
                </c:pt>
                <c:pt idx="8561">
                  <c:v>282.11076043402198</c:v>
                </c:pt>
                <c:pt idx="8562">
                  <c:v>282.110760551635</c:v>
                </c:pt>
                <c:pt idx="8563">
                  <c:v>282.11076176953401</c:v>
                </c:pt>
                <c:pt idx="8564">
                  <c:v>282.11076064488702</c:v>
                </c:pt>
                <c:pt idx="8565">
                  <c:v>282.11075732349599</c:v>
                </c:pt>
                <c:pt idx="8566">
                  <c:v>282.11075597780598</c:v>
                </c:pt>
                <c:pt idx="8567">
                  <c:v>282.11075059490298</c:v>
                </c:pt>
                <c:pt idx="8568">
                  <c:v>282.11075077064498</c:v>
                </c:pt>
                <c:pt idx="8569">
                  <c:v>282.11074659044499</c:v>
                </c:pt>
                <c:pt idx="8570">
                  <c:v>282.11074502157601</c:v>
                </c:pt>
                <c:pt idx="8571">
                  <c:v>282.11074026986103</c:v>
                </c:pt>
                <c:pt idx="8572">
                  <c:v>282.11073914748903</c:v>
                </c:pt>
                <c:pt idx="8573">
                  <c:v>282.110735368473</c:v>
                </c:pt>
                <c:pt idx="8574">
                  <c:v>282.11073139712897</c:v>
                </c:pt>
                <c:pt idx="8575">
                  <c:v>282.11072739258799</c:v>
                </c:pt>
                <c:pt idx="8576">
                  <c:v>282.11072427188401</c:v>
                </c:pt>
                <c:pt idx="8577">
                  <c:v>282.11071756414998</c:v>
                </c:pt>
                <c:pt idx="8578">
                  <c:v>282.11071406940903</c:v>
                </c:pt>
                <c:pt idx="8579">
                  <c:v>282.11070809154103</c:v>
                </c:pt>
                <c:pt idx="8580">
                  <c:v>282.11070612940898</c:v>
                </c:pt>
                <c:pt idx="8581">
                  <c:v>282.110699508528</c:v>
                </c:pt>
                <c:pt idx="8582">
                  <c:v>282.11069676947301</c:v>
                </c:pt>
                <c:pt idx="8583">
                  <c:v>282.11069168384398</c:v>
                </c:pt>
                <c:pt idx="8584">
                  <c:v>282.11068960779801</c:v>
                </c:pt>
                <c:pt idx="8585">
                  <c:v>282.110685320963</c:v>
                </c:pt>
                <c:pt idx="8586">
                  <c:v>282.110684985033</c:v>
                </c:pt>
                <c:pt idx="8587">
                  <c:v>282.1106813353</c:v>
                </c:pt>
                <c:pt idx="8588">
                  <c:v>282.11068157245199</c:v>
                </c:pt>
                <c:pt idx="8589">
                  <c:v>282.11067840457298</c:v>
                </c:pt>
                <c:pt idx="8590">
                  <c:v>282.11068066340903</c:v>
                </c:pt>
                <c:pt idx="8591">
                  <c:v>282.11067944686801</c:v>
                </c:pt>
                <c:pt idx="8592">
                  <c:v>282.11068179837798</c:v>
                </c:pt>
                <c:pt idx="8593">
                  <c:v>282.11068073577297</c:v>
                </c:pt>
                <c:pt idx="8594">
                  <c:v>282.11068177081501</c:v>
                </c:pt>
                <c:pt idx="8595">
                  <c:v>282.11068154824102</c:v>
                </c:pt>
                <c:pt idx="8596">
                  <c:v>282.11068346420899</c:v>
                </c:pt>
                <c:pt idx="8597">
                  <c:v>282.11068229723003</c:v>
                </c:pt>
                <c:pt idx="8598">
                  <c:v>282.11068417406</c:v>
                </c:pt>
                <c:pt idx="8599">
                  <c:v>282.11068403058403</c:v>
                </c:pt>
                <c:pt idx="8600">
                  <c:v>282.11068385005501</c:v>
                </c:pt>
                <c:pt idx="8601">
                  <c:v>282.11068090513402</c:v>
                </c:pt>
                <c:pt idx="8602">
                  <c:v>282.11068618979499</c:v>
                </c:pt>
                <c:pt idx="8603">
                  <c:v>282.11068350721598</c:v>
                </c:pt>
                <c:pt idx="8604">
                  <c:v>282.11068179786002</c:v>
                </c:pt>
                <c:pt idx="8605">
                  <c:v>282.11067922431698</c:v>
                </c:pt>
                <c:pt idx="8606">
                  <c:v>282.110676843855</c:v>
                </c:pt>
                <c:pt idx="8607">
                  <c:v>282.11067077978998</c:v>
                </c:pt>
                <c:pt idx="8608">
                  <c:v>282.11066983999098</c:v>
                </c:pt>
                <c:pt idx="8609">
                  <c:v>282.11066364796</c:v>
                </c:pt>
                <c:pt idx="8610">
                  <c:v>282.11065864688402</c:v>
                </c:pt>
                <c:pt idx="8611">
                  <c:v>282.11065313878402</c:v>
                </c:pt>
                <c:pt idx="8612">
                  <c:v>282.110650970959</c:v>
                </c:pt>
                <c:pt idx="8613">
                  <c:v>282.11064624420601</c:v>
                </c:pt>
                <c:pt idx="8614">
                  <c:v>282.11064355112597</c:v>
                </c:pt>
                <c:pt idx="8615">
                  <c:v>282.110639800005</c:v>
                </c:pt>
                <c:pt idx="8616">
                  <c:v>282.110637883143</c:v>
                </c:pt>
                <c:pt idx="8617">
                  <c:v>282.110633383959</c:v>
                </c:pt>
                <c:pt idx="8618">
                  <c:v>282.11063296287699</c:v>
                </c:pt>
                <c:pt idx="8619">
                  <c:v>282.11063085325299</c:v>
                </c:pt>
                <c:pt idx="8620">
                  <c:v>282.11063056975701</c:v>
                </c:pt>
                <c:pt idx="8621">
                  <c:v>282.11063133153903</c:v>
                </c:pt>
                <c:pt idx="8622">
                  <c:v>282.11063148266697</c:v>
                </c:pt>
                <c:pt idx="8623">
                  <c:v>282.11063128482698</c:v>
                </c:pt>
                <c:pt idx="8624">
                  <c:v>282.110637868889</c:v>
                </c:pt>
                <c:pt idx="8625">
                  <c:v>282.11064800354802</c:v>
                </c:pt>
                <c:pt idx="8626">
                  <c:v>282.11066663247198</c:v>
                </c:pt>
                <c:pt idx="8627">
                  <c:v>282.11068165455902</c:v>
                </c:pt>
                <c:pt idx="8628">
                  <c:v>282.11068825738897</c:v>
                </c:pt>
                <c:pt idx="8629">
                  <c:v>282.11068883617202</c:v>
                </c:pt>
                <c:pt idx="8630">
                  <c:v>282.11069577979299</c:v>
                </c:pt>
                <c:pt idx="8631">
                  <c:v>282.11069593519602</c:v>
                </c:pt>
                <c:pt idx="8632">
                  <c:v>282.11070039916302</c:v>
                </c:pt>
                <c:pt idx="8633">
                  <c:v>282.11070026126401</c:v>
                </c:pt>
                <c:pt idx="8634">
                  <c:v>282.11070390518</c:v>
                </c:pt>
                <c:pt idx="8635">
                  <c:v>282.11070462974601</c:v>
                </c:pt>
                <c:pt idx="8636">
                  <c:v>282.11070631115598</c:v>
                </c:pt>
                <c:pt idx="8637">
                  <c:v>282.11070653767001</c:v>
                </c:pt>
                <c:pt idx="8638">
                  <c:v>282.11070805047098</c:v>
                </c:pt>
                <c:pt idx="8639">
                  <c:v>282.11070572056298</c:v>
                </c:pt>
                <c:pt idx="8640">
                  <c:v>282.11070595691001</c:v>
                </c:pt>
                <c:pt idx="8641">
                  <c:v>282.11070502713198</c:v>
                </c:pt>
                <c:pt idx="8642">
                  <c:v>282.110704065645</c:v>
                </c:pt>
                <c:pt idx="8643">
                  <c:v>282.11070171041598</c:v>
                </c:pt>
                <c:pt idx="8644">
                  <c:v>282.11070213533799</c:v>
                </c:pt>
                <c:pt idx="8645">
                  <c:v>282.110699122803</c:v>
                </c:pt>
                <c:pt idx="8646">
                  <c:v>282.11069915462201</c:v>
                </c:pt>
                <c:pt idx="8647">
                  <c:v>282.11069612122702</c:v>
                </c:pt>
                <c:pt idx="8648">
                  <c:v>282.11069631885198</c:v>
                </c:pt>
                <c:pt idx="8649">
                  <c:v>282.11069389622298</c:v>
                </c:pt>
                <c:pt idx="8650">
                  <c:v>282.11069340761901</c:v>
                </c:pt>
                <c:pt idx="8651">
                  <c:v>282.11069148413299</c:v>
                </c:pt>
                <c:pt idx="8652">
                  <c:v>282.11069072635701</c:v>
                </c:pt>
                <c:pt idx="8653">
                  <c:v>282.11068811273401</c:v>
                </c:pt>
                <c:pt idx="8654">
                  <c:v>282.11068809431498</c:v>
                </c:pt>
                <c:pt idx="8655">
                  <c:v>282.11068826863999</c:v>
                </c:pt>
                <c:pt idx="8656">
                  <c:v>282.110691866058</c:v>
                </c:pt>
                <c:pt idx="8657">
                  <c:v>282.11069449047602</c:v>
                </c:pt>
                <c:pt idx="8658">
                  <c:v>282.110699795767</c:v>
                </c:pt>
                <c:pt idx="8659">
                  <c:v>282.11070499873301</c:v>
                </c:pt>
                <c:pt idx="8660">
                  <c:v>282.11071756674198</c:v>
                </c:pt>
                <c:pt idx="8661">
                  <c:v>282.11072048439001</c:v>
                </c:pt>
                <c:pt idx="8662">
                  <c:v>282.11072474918399</c:v>
                </c:pt>
                <c:pt idx="8663">
                  <c:v>282.11072580427702</c:v>
                </c:pt>
                <c:pt idx="8664">
                  <c:v>282.110729192164</c:v>
                </c:pt>
                <c:pt idx="8665">
                  <c:v>282.11072925405</c:v>
                </c:pt>
                <c:pt idx="8666">
                  <c:v>282.110732699359</c:v>
                </c:pt>
                <c:pt idx="8667">
                  <c:v>282.11073604976002</c:v>
                </c:pt>
                <c:pt idx="8668">
                  <c:v>282.11073766836699</c:v>
                </c:pt>
                <c:pt idx="8669">
                  <c:v>282.11073840894602</c:v>
                </c:pt>
                <c:pt idx="8670">
                  <c:v>282.11073850938601</c:v>
                </c:pt>
                <c:pt idx="8671">
                  <c:v>282.110736014091</c:v>
                </c:pt>
                <c:pt idx="8672">
                  <c:v>282.11073547703899</c:v>
                </c:pt>
                <c:pt idx="8673">
                  <c:v>282.11073331309899</c:v>
                </c:pt>
                <c:pt idx="8674">
                  <c:v>282.110733712627</c:v>
                </c:pt>
                <c:pt idx="8675">
                  <c:v>282.11073167661198</c:v>
                </c:pt>
                <c:pt idx="8676">
                  <c:v>282.11073168092599</c:v>
                </c:pt>
                <c:pt idx="8677">
                  <c:v>282.11072756052602</c:v>
                </c:pt>
                <c:pt idx="8678">
                  <c:v>282.110731081746</c:v>
                </c:pt>
                <c:pt idx="8679">
                  <c:v>282.110726429794</c:v>
                </c:pt>
                <c:pt idx="8680">
                  <c:v>282.11072405847801</c:v>
                </c:pt>
                <c:pt idx="8681">
                  <c:v>282.11072199911303</c:v>
                </c:pt>
                <c:pt idx="8682">
                  <c:v>282.11072158008102</c:v>
                </c:pt>
                <c:pt idx="8683">
                  <c:v>282.11071803415399</c:v>
                </c:pt>
                <c:pt idx="8684">
                  <c:v>282.110716025182</c:v>
                </c:pt>
                <c:pt idx="8685">
                  <c:v>282.11071330936898</c:v>
                </c:pt>
                <c:pt idx="8686">
                  <c:v>282.11071299156902</c:v>
                </c:pt>
                <c:pt idx="8687">
                  <c:v>282.11071288098901</c:v>
                </c:pt>
                <c:pt idx="8688">
                  <c:v>282.11071538915297</c:v>
                </c:pt>
                <c:pt idx="8689">
                  <c:v>282.11071305279597</c:v>
                </c:pt>
                <c:pt idx="8690">
                  <c:v>282.11071418140801</c:v>
                </c:pt>
                <c:pt idx="8691">
                  <c:v>282.11071406578401</c:v>
                </c:pt>
                <c:pt idx="8692">
                  <c:v>282.11071688601402</c:v>
                </c:pt>
                <c:pt idx="8693">
                  <c:v>282.110718981996</c:v>
                </c:pt>
                <c:pt idx="8694">
                  <c:v>282.11072434537601</c:v>
                </c:pt>
                <c:pt idx="8695">
                  <c:v>282.110726002967</c:v>
                </c:pt>
                <c:pt idx="8696">
                  <c:v>282.11073274280102</c:v>
                </c:pt>
                <c:pt idx="8697">
                  <c:v>282.11073681060202</c:v>
                </c:pt>
                <c:pt idx="8698">
                  <c:v>282.11074553669499</c:v>
                </c:pt>
                <c:pt idx="8699">
                  <c:v>282.11076123714997</c:v>
                </c:pt>
                <c:pt idx="8700">
                  <c:v>282.11078230554199</c:v>
                </c:pt>
                <c:pt idx="8701">
                  <c:v>282.11079558878998</c:v>
                </c:pt>
                <c:pt idx="8702">
                  <c:v>282.11080450632801</c:v>
                </c:pt>
                <c:pt idx="8703">
                  <c:v>282.11081216411901</c:v>
                </c:pt>
                <c:pt idx="8704">
                  <c:v>282.11082518079502</c:v>
                </c:pt>
                <c:pt idx="8705">
                  <c:v>282.11082911665602</c:v>
                </c:pt>
                <c:pt idx="8706">
                  <c:v>282.11083206233701</c:v>
                </c:pt>
                <c:pt idx="8707">
                  <c:v>282.110834496324</c:v>
                </c:pt>
                <c:pt idx="8708">
                  <c:v>282.11083687288601</c:v>
                </c:pt>
                <c:pt idx="8709">
                  <c:v>282.11083837667297</c:v>
                </c:pt>
                <c:pt idx="8710">
                  <c:v>282.110842585802</c:v>
                </c:pt>
                <c:pt idx="8711">
                  <c:v>282.11084368177802</c:v>
                </c:pt>
                <c:pt idx="8712">
                  <c:v>282.11084644453399</c:v>
                </c:pt>
                <c:pt idx="8713">
                  <c:v>282.11084715804702</c:v>
                </c:pt>
                <c:pt idx="8714">
                  <c:v>282.11085170823998</c:v>
                </c:pt>
                <c:pt idx="8715">
                  <c:v>282.11085426141801</c:v>
                </c:pt>
                <c:pt idx="8716">
                  <c:v>282.11085697429502</c:v>
                </c:pt>
                <c:pt idx="8717">
                  <c:v>282.110857701584</c:v>
                </c:pt>
                <c:pt idx="8718">
                  <c:v>282.11086178837502</c:v>
                </c:pt>
                <c:pt idx="8719">
                  <c:v>282.110863345989</c:v>
                </c:pt>
                <c:pt idx="8720">
                  <c:v>282.11086537849701</c:v>
                </c:pt>
                <c:pt idx="8721">
                  <c:v>282.11086616904998</c:v>
                </c:pt>
                <c:pt idx="8722">
                  <c:v>282.11086966613902</c:v>
                </c:pt>
                <c:pt idx="8723">
                  <c:v>282.11086994239599</c:v>
                </c:pt>
                <c:pt idx="8724">
                  <c:v>282.11086885503101</c:v>
                </c:pt>
                <c:pt idx="8725">
                  <c:v>282.11086827279399</c:v>
                </c:pt>
                <c:pt idx="8726">
                  <c:v>282.11086932083202</c:v>
                </c:pt>
                <c:pt idx="8727">
                  <c:v>282.11086618992601</c:v>
                </c:pt>
                <c:pt idx="8728">
                  <c:v>282.11086734522701</c:v>
                </c:pt>
                <c:pt idx="8729">
                  <c:v>282.11086384460498</c:v>
                </c:pt>
                <c:pt idx="8730">
                  <c:v>282.11086536347398</c:v>
                </c:pt>
                <c:pt idx="8731">
                  <c:v>282.11086360842802</c:v>
                </c:pt>
                <c:pt idx="8732">
                  <c:v>282.11086349231903</c:v>
                </c:pt>
                <c:pt idx="8733">
                  <c:v>282.11086142583503</c:v>
                </c:pt>
                <c:pt idx="8734">
                  <c:v>282.110861622497</c:v>
                </c:pt>
                <c:pt idx="8735">
                  <c:v>282.11086243644098</c:v>
                </c:pt>
                <c:pt idx="8736">
                  <c:v>282.11086394339497</c:v>
                </c:pt>
                <c:pt idx="8737">
                  <c:v>282.11086092819397</c:v>
                </c:pt>
                <c:pt idx="8738">
                  <c:v>282.11086268677002</c:v>
                </c:pt>
                <c:pt idx="8739">
                  <c:v>282.11086110103298</c:v>
                </c:pt>
                <c:pt idx="8740">
                  <c:v>282.11086195176802</c:v>
                </c:pt>
                <c:pt idx="8741">
                  <c:v>282.110859838164</c:v>
                </c:pt>
                <c:pt idx="8742">
                  <c:v>282.11086055268402</c:v>
                </c:pt>
                <c:pt idx="8743">
                  <c:v>282.11085767267002</c:v>
                </c:pt>
                <c:pt idx="8744">
                  <c:v>282.11085848938501</c:v>
                </c:pt>
                <c:pt idx="8745">
                  <c:v>282.11085591077398</c:v>
                </c:pt>
                <c:pt idx="8746">
                  <c:v>282.11085538825</c:v>
                </c:pt>
                <c:pt idx="8747">
                  <c:v>282.11085275181802</c:v>
                </c:pt>
                <c:pt idx="8748">
                  <c:v>282.11085227699198</c:v>
                </c:pt>
                <c:pt idx="8749">
                  <c:v>282.11085052334101</c:v>
                </c:pt>
                <c:pt idx="8750">
                  <c:v>282.11084806993</c:v>
                </c:pt>
                <c:pt idx="8751">
                  <c:v>282.11084533076502</c:v>
                </c:pt>
                <c:pt idx="8752">
                  <c:v>282.11084543442797</c:v>
                </c:pt>
                <c:pt idx="8753">
                  <c:v>282.11083963358101</c:v>
                </c:pt>
                <c:pt idx="8754">
                  <c:v>282.11084146708998</c:v>
                </c:pt>
                <c:pt idx="8755">
                  <c:v>282.11083828692301</c:v>
                </c:pt>
                <c:pt idx="8756">
                  <c:v>282.11084193619399</c:v>
                </c:pt>
                <c:pt idx="8757">
                  <c:v>282.11083765054701</c:v>
                </c:pt>
                <c:pt idx="8758">
                  <c:v>282.110837518072</c:v>
                </c:pt>
                <c:pt idx="8759">
                  <c:v>282.11083577838002</c:v>
                </c:pt>
                <c:pt idx="8760">
                  <c:v>282.110837387228</c:v>
                </c:pt>
                <c:pt idx="8761">
                  <c:v>282.11083744262902</c:v>
                </c:pt>
                <c:pt idx="8762">
                  <c:v>282.11083760222999</c:v>
                </c:pt>
                <c:pt idx="8763">
                  <c:v>282.11083809352499</c:v>
                </c:pt>
                <c:pt idx="8764">
                  <c:v>282.110841167231</c:v>
                </c:pt>
                <c:pt idx="8765">
                  <c:v>282.11083935049697</c:v>
                </c:pt>
                <c:pt idx="8766">
                  <c:v>282.11084282337498</c:v>
                </c:pt>
                <c:pt idx="8767">
                  <c:v>282.11084396114398</c:v>
                </c:pt>
                <c:pt idx="8768">
                  <c:v>282.11084766401302</c:v>
                </c:pt>
                <c:pt idx="8769">
                  <c:v>282.11085180455302</c:v>
                </c:pt>
                <c:pt idx="8770">
                  <c:v>282.11086168564799</c:v>
                </c:pt>
                <c:pt idx="8771">
                  <c:v>282.11086687443998</c:v>
                </c:pt>
                <c:pt idx="8772">
                  <c:v>282.11087662425302</c:v>
                </c:pt>
                <c:pt idx="8773">
                  <c:v>282.11088095383099</c:v>
                </c:pt>
                <c:pt idx="8774">
                  <c:v>282.11088998337402</c:v>
                </c:pt>
                <c:pt idx="8775">
                  <c:v>282.11089369100802</c:v>
                </c:pt>
                <c:pt idx="8776">
                  <c:v>282.11089929968</c:v>
                </c:pt>
                <c:pt idx="8777">
                  <c:v>282.11090501372502</c:v>
                </c:pt>
                <c:pt idx="8778">
                  <c:v>282.11091178620802</c:v>
                </c:pt>
                <c:pt idx="8779">
                  <c:v>282.11091615871902</c:v>
                </c:pt>
                <c:pt idx="8780">
                  <c:v>282.11092157847901</c:v>
                </c:pt>
                <c:pt idx="8781">
                  <c:v>282.110925265199</c:v>
                </c:pt>
                <c:pt idx="8782">
                  <c:v>282.11093353335099</c:v>
                </c:pt>
                <c:pt idx="8783">
                  <c:v>282.11093605967397</c:v>
                </c:pt>
                <c:pt idx="8784">
                  <c:v>282.11094195414</c:v>
                </c:pt>
                <c:pt idx="8785">
                  <c:v>282.11094785495601</c:v>
                </c:pt>
                <c:pt idx="8786">
                  <c:v>282.11095332977402</c:v>
                </c:pt>
                <c:pt idx="8787">
                  <c:v>282.11096048483</c:v>
                </c:pt>
                <c:pt idx="8788">
                  <c:v>282.110965979816</c:v>
                </c:pt>
                <c:pt idx="8789">
                  <c:v>282.11096896092499</c:v>
                </c:pt>
                <c:pt idx="8790">
                  <c:v>282.11097286650499</c:v>
                </c:pt>
                <c:pt idx="8791">
                  <c:v>282.11097362684399</c:v>
                </c:pt>
                <c:pt idx="8792">
                  <c:v>282.11097715541803</c:v>
                </c:pt>
                <c:pt idx="8793">
                  <c:v>282.11097704417398</c:v>
                </c:pt>
                <c:pt idx="8794">
                  <c:v>282.11098028082699</c:v>
                </c:pt>
                <c:pt idx="8795">
                  <c:v>282.11098064409998</c:v>
                </c:pt>
                <c:pt idx="8796">
                  <c:v>282.11098273196899</c:v>
                </c:pt>
                <c:pt idx="8797">
                  <c:v>282.11098136909402</c:v>
                </c:pt>
                <c:pt idx="8798">
                  <c:v>282.11098501902001</c:v>
                </c:pt>
                <c:pt idx="8799">
                  <c:v>282.11098773091601</c:v>
                </c:pt>
                <c:pt idx="8800">
                  <c:v>282.11099085179598</c:v>
                </c:pt>
                <c:pt idx="8801">
                  <c:v>282.11099144016703</c:v>
                </c:pt>
                <c:pt idx="8802">
                  <c:v>282.11099604071001</c:v>
                </c:pt>
                <c:pt idx="8803">
                  <c:v>282.11099691336898</c:v>
                </c:pt>
                <c:pt idx="8804">
                  <c:v>282.111001727629</c:v>
                </c:pt>
                <c:pt idx="8805">
                  <c:v>282.11100365718499</c:v>
                </c:pt>
                <c:pt idx="8806">
                  <c:v>282.11100916246198</c:v>
                </c:pt>
                <c:pt idx="8807">
                  <c:v>282.11101412226498</c:v>
                </c:pt>
                <c:pt idx="8808">
                  <c:v>282.11101857596401</c:v>
                </c:pt>
                <c:pt idx="8809">
                  <c:v>282.11102000905402</c:v>
                </c:pt>
                <c:pt idx="8810">
                  <c:v>282.11103018887297</c:v>
                </c:pt>
                <c:pt idx="8811">
                  <c:v>282.111032318681</c:v>
                </c:pt>
                <c:pt idx="8812">
                  <c:v>282.11104060550599</c:v>
                </c:pt>
                <c:pt idx="8813">
                  <c:v>282.11104375703098</c:v>
                </c:pt>
                <c:pt idx="8814">
                  <c:v>282.11104805912697</c:v>
                </c:pt>
                <c:pt idx="8815">
                  <c:v>282.11105140102302</c:v>
                </c:pt>
                <c:pt idx="8816">
                  <c:v>282.11105676032503</c:v>
                </c:pt>
                <c:pt idx="8817">
                  <c:v>282.11106039697597</c:v>
                </c:pt>
                <c:pt idx="8818">
                  <c:v>282.11106506371902</c:v>
                </c:pt>
                <c:pt idx="8819">
                  <c:v>282.11106743680301</c:v>
                </c:pt>
                <c:pt idx="8820">
                  <c:v>282.11107579355598</c:v>
                </c:pt>
                <c:pt idx="8821">
                  <c:v>282.11107792584897</c:v>
                </c:pt>
                <c:pt idx="8822">
                  <c:v>282.11108284424199</c:v>
                </c:pt>
                <c:pt idx="8823">
                  <c:v>282.111084649416</c:v>
                </c:pt>
                <c:pt idx="8824">
                  <c:v>282.11108967118702</c:v>
                </c:pt>
                <c:pt idx="8825">
                  <c:v>282.11109559164203</c:v>
                </c:pt>
                <c:pt idx="8826">
                  <c:v>282.11110002709501</c:v>
                </c:pt>
                <c:pt idx="8827">
                  <c:v>282.11110390494201</c:v>
                </c:pt>
                <c:pt idx="8828">
                  <c:v>282.11111007250503</c:v>
                </c:pt>
                <c:pt idx="8829">
                  <c:v>282.11111520522797</c:v>
                </c:pt>
                <c:pt idx="8830">
                  <c:v>282.11112401553299</c:v>
                </c:pt>
                <c:pt idx="8831">
                  <c:v>282.11112955220199</c:v>
                </c:pt>
                <c:pt idx="8832">
                  <c:v>282.11114118733502</c:v>
                </c:pt>
                <c:pt idx="8833">
                  <c:v>282.11114909042601</c:v>
                </c:pt>
                <c:pt idx="8834">
                  <c:v>282.11116260044997</c:v>
                </c:pt>
                <c:pt idx="8835">
                  <c:v>282.11117401444398</c:v>
                </c:pt>
                <c:pt idx="8836">
                  <c:v>282.111187365305</c:v>
                </c:pt>
                <c:pt idx="8837">
                  <c:v>282.11119987494601</c:v>
                </c:pt>
                <c:pt idx="8838">
                  <c:v>282.111217500924</c:v>
                </c:pt>
                <c:pt idx="8839">
                  <c:v>282.11123767001698</c:v>
                </c:pt>
                <c:pt idx="8840">
                  <c:v>282.111258458321</c:v>
                </c:pt>
                <c:pt idx="8841">
                  <c:v>282.11127748240898</c:v>
                </c:pt>
                <c:pt idx="8842">
                  <c:v>282.11129698612001</c:v>
                </c:pt>
                <c:pt idx="8843">
                  <c:v>282.11131320622297</c:v>
                </c:pt>
                <c:pt idx="8844">
                  <c:v>282.11134180013102</c:v>
                </c:pt>
                <c:pt idx="8845">
                  <c:v>282.11136385845799</c:v>
                </c:pt>
                <c:pt idx="8846">
                  <c:v>282.11138155563202</c:v>
                </c:pt>
                <c:pt idx="8847">
                  <c:v>282.111392726178</c:v>
                </c:pt>
                <c:pt idx="8848">
                  <c:v>282.111407173798</c:v>
                </c:pt>
                <c:pt idx="8849">
                  <c:v>282.11141696956003</c:v>
                </c:pt>
                <c:pt idx="8850">
                  <c:v>282.11142901909602</c:v>
                </c:pt>
                <c:pt idx="8851">
                  <c:v>282.11143567611799</c:v>
                </c:pt>
                <c:pt idx="8852">
                  <c:v>282.11144517983502</c:v>
                </c:pt>
                <c:pt idx="8853">
                  <c:v>282.11145123530702</c:v>
                </c:pt>
                <c:pt idx="8854">
                  <c:v>282.11146427113403</c:v>
                </c:pt>
                <c:pt idx="8855">
                  <c:v>282.11148078670197</c:v>
                </c:pt>
                <c:pt idx="8856">
                  <c:v>282.11151086091502</c:v>
                </c:pt>
                <c:pt idx="8857">
                  <c:v>282.11152758639901</c:v>
                </c:pt>
                <c:pt idx="8858">
                  <c:v>282.111539491332</c:v>
                </c:pt>
                <c:pt idx="8859">
                  <c:v>282.11154538516399</c:v>
                </c:pt>
                <c:pt idx="8860">
                  <c:v>282.11155148250998</c:v>
                </c:pt>
                <c:pt idx="8861">
                  <c:v>282.11155570805499</c:v>
                </c:pt>
                <c:pt idx="8862">
                  <c:v>282.11156224167797</c:v>
                </c:pt>
                <c:pt idx="8863">
                  <c:v>282.11156346726199</c:v>
                </c:pt>
                <c:pt idx="8864">
                  <c:v>282.11156897018998</c:v>
                </c:pt>
                <c:pt idx="8865">
                  <c:v>282.11157322363698</c:v>
                </c:pt>
                <c:pt idx="8866">
                  <c:v>282.11158185828299</c:v>
                </c:pt>
                <c:pt idx="8867">
                  <c:v>282.11158612115997</c:v>
                </c:pt>
                <c:pt idx="8868">
                  <c:v>282.111593232909</c:v>
                </c:pt>
                <c:pt idx="8869">
                  <c:v>282.111594368532</c:v>
                </c:pt>
                <c:pt idx="8870">
                  <c:v>282.11159757420802</c:v>
                </c:pt>
                <c:pt idx="8871">
                  <c:v>282.11159778135197</c:v>
                </c:pt>
                <c:pt idx="8872">
                  <c:v>282.111601207229</c:v>
                </c:pt>
                <c:pt idx="8873">
                  <c:v>282.11160113141801</c:v>
                </c:pt>
                <c:pt idx="8874">
                  <c:v>282.111603185315</c:v>
                </c:pt>
                <c:pt idx="8875">
                  <c:v>282.11160248977899</c:v>
                </c:pt>
                <c:pt idx="8876">
                  <c:v>282.11160503744298</c:v>
                </c:pt>
                <c:pt idx="8877">
                  <c:v>282.11160613749502</c:v>
                </c:pt>
                <c:pt idx="8878">
                  <c:v>282.11160901968401</c:v>
                </c:pt>
                <c:pt idx="8879">
                  <c:v>282.111609056806</c:v>
                </c:pt>
                <c:pt idx="8880">
                  <c:v>282.11161040835799</c:v>
                </c:pt>
                <c:pt idx="8881">
                  <c:v>282.11160959475001</c:v>
                </c:pt>
                <c:pt idx="8882">
                  <c:v>282.11161276431898</c:v>
                </c:pt>
                <c:pt idx="8883">
                  <c:v>282.11161342700302</c:v>
                </c:pt>
                <c:pt idx="8884">
                  <c:v>282.111616859207</c:v>
                </c:pt>
                <c:pt idx="8885">
                  <c:v>282.11161571048302</c:v>
                </c:pt>
                <c:pt idx="8886">
                  <c:v>282.11161643290302</c:v>
                </c:pt>
                <c:pt idx="8887">
                  <c:v>282.111616029083</c:v>
                </c:pt>
                <c:pt idx="8888">
                  <c:v>282.11161861745597</c:v>
                </c:pt>
                <c:pt idx="8889">
                  <c:v>282.11161757374998</c:v>
                </c:pt>
                <c:pt idx="8890">
                  <c:v>282.11161885559</c:v>
                </c:pt>
                <c:pt idx="8891">
                  <c:v>282.11161776524699</c:v>
                </c:pt>
                <c:pt idx="8892">
                  <c:v>282.11161975538403</c:v>
                </c:pt>
                <c:pt idx="8893">
                  <c:v>282.11161806225999</c:v>
                </c:pt>
                <c:pt idx="8894">
                  <c:v>282.11162370165101</c:v>
                </c:pt>
                <c:pt idx="8895">
                  <c:v>282.11162300560602</c:v>
                </c:pt>
                <c:pt idx="8896">
                  <c:v>282.11162472061699</c:v>
                </c:pt>
                <c:pt idx="8897">
                  <c:v>282.11162263528098</c:v>
                </c:pt>
                <c:pt idx="8898">
                  <c:v>282.11162356543201</c:v>
                </c:pt>
                <c:pt idx="8899">
                  <c:v>282.11162120758303</c:v>
                </c:pt>
                <c:pt idx="8900">
                  <c:v>282.111621061834</c:v>
                </c:pt>
                <c:pt idx="8901">
                  <c:v>282.11161949293501</c:v>
                </c:pt>
                <c:pt idx="8902">
                  <c:v>282.11162053187701</c:v>
                </c:pt>
                <c:pt idx="8903">
                  <c:v>282.11161891881699</c:v>
                </c:pt>
                <c:pt idx="8904">
                  <c:v>282.11161918266799</c:v>
                </c:pt>
                <c:pt idx="8905">
                  <c:v>282.11161737688298</c:v>
                </c:pt>
                <c:pt idx="8906">
                  <c:v>282.11162093092997</c:v>
                </c:pt>
                <c:pt idx="8907">
                  <c:v>282.11162311348102</c:v>
                </c:pt>
                <c:pt idx="8908">
                  <c:v>282.111627410599</c:v>
                </c:pt>
                <c:pt idx="8909">
                  <c:v>282.11162900291401</c:v>
                </c:pt>
                <c:pt idx="8910">
                  <c:v>282.11163184117402</c:v>
                </c:pt>
                <c:pt idx="8911">
                  <c:v>282.11163534883701</c:v>
                </c:pt>
                <c:pt idx="8912">
                  <c:v>282.11163862107298</c:v>
                </c:pt>
                <c:pt idx="8913">
                  <c:v>282.11164332797603</c:v>
                </c:pt>
                <c:pt idx="8914">
                  <c:v>282.111647696891</c:v>
                </c:pt>
                <c:pt idx="8915">
                  <c:v>282.11164837184401</c:v>
                </c:pt>
                <c:pt idx="8916">
                  <c:v>282.111652482208</c:v>
                </c:pt>
                <c:pt idx="8917">
                  <c:v>282.11165243552801</c:v>
                </c:pt>
                <c:pt idx="8918">
                  <c:v>282.11165265991002</c:v>
                </c:pt>
                <c:pt idx="8919">
                  <c:v>282.11165222165602</c:v>
                </c:pt>
                <c:pt idx="8920">
                  <c:v>282.11165219318701</c:v>
                </c:pt>
                <c:pt idx="8921">
                  <c:v>282.11164898899602</c:v>
                </c:pt>
                <c:pt idx="8922">
                  <c:v>282.11164750408699</c:v>
                </c:pt>
                <c:pt idx="8923">
                  <c:v>282.11164464420898</c:v>
                </c:pt>
                <c:pt idx="8924">
                  <c:v>282.11164254036601</c:v>
                </c:pt>
                <c:pt idx="8925">
                  <c:v>282.11163773078903</c:v>
                </c:pt>
                <c:pt idx="8926">
                  <c:v>282.11163722373402</c:v>
                </c:pt>
                <c:pt idx="8927">
                  <c:v>282.11163344401001</c:v>
                </c:pt>
                <c:pt idx="8928">
                  <c:v>282.11163061929602</c:v>
                </c:pt>
                <c:pt idx="8929">
                  <c:v>282.11162923850299</c:v>
                </c:pt>
                <c:pt idx="8930">
                  <c:v>282.11162874506698</c:v>
                </c:pt>
                <c:pt idx="8931">
                  <c:v>282.11162764916401</c:v>
                </c:pt>
                <c:pt idx="8932">
                  <c:v>282.11163043406901</c:v>
                </c:pt>
                <c:pt idx="8933">
                  <c:v>282.11162897246697</c:v>
                </c:pt>
                <c:pt idx="8934">
                  <c:v>282.11162877543399</c:v>
                </c:pt>
                <c:pt idx="8935">
                  <c:v>282.11162850699498</c:v>
                </c:pt>
                <c:pt idx="8936">
                  <c:v>282.11162770782499</c:v>
                </c:pt>
                <c:pt idx="8937">
                  <c:v>282.11162445993898</c:v>
                </c:pt>
                <c:pt idx="8938">
                  <c:v>282.11162312933197</c:v>
                </c:pt>
                <c:pt idx="8939">
                  <c:v>282.11161808270901</c:v>
                </c:pt>
                <c:pt idx="8940">
                  <c:v>282.111613714393</c:v>
                </c:pt>
                <c:pt idx="8941">
                  <c:v>282.11160714528302</c:v>
                </c:pt>
                <c:pt idx="8942">
                  <c:v>282.11160344354198</c:v>
                </c:pt>
                <c:pt idx="8943">
                  <c:v>282.11159798375201</c:v>
                </c:pt>
                <c:pt idx="8944">
                  <c:v>282.11159635030998</c:v>
                </c:pt>
                <c:pt idx="8945">
                  <c:v>282.11159231981497</c:v>
                </c:pt>
                <c:pt idx="8946">
                  <c:v>282.11158868873503</c:v>
                </c:pt>
                <c:pt idx="8947">
                  <c:v>282.11158421385397</c:v>
                </c:pt>
                <c:pt idx="8948">
                  <c:v>282.11158299536902</c:v>
                </c:pt>
                <c:pt idx="8949">
                  <c:v>282.11158019327797</c:v>
                </c:pt>
                <c:pt idx="8950">
                  <c:v>282.111578791461</c:v>
                </c:pt>
                <c:pt idx="8951">
                  <c:v>282.11157617978</c:v>
                </c:pt>
                <c:pt idx="8952">
                  <c:v>282.11157238485998</c:v>
                </c:pt>
                <c:pt idx="8953">
                  <c:v>282.111570047425</c:v>
                </c:pt>
                <c:pt idx="8954">
                  <c:v>282.11157047304499</c:v>
                </c:pt>
                <c:pt idx="8955">
                  <c:v>282.11156585076202</c:v>
                </c:pt>
                <c:pt idx="8956">
                  <c:v>282.11156526618998</c:v>
                </c:pt>
                <c:pt idx="8957">
                  <c:v>282.11156267650398</c:v>
                </c:pt>
                <c:pt idx="8958">
                  <c:v>282.11156159747702</c:v>
                </c:pt>
                <c:pt idx="8959">
                  <c:v>282.11155857113698</c:v>
                </c:pt>
                <c:pt idx="8960">
                  <c:v>282.11155790964</c:v>
                </c:pt>
                <c:pt idx="8961">
                  <c:v>282.11155876857703</c:v>
                </c:pt>
                <c:pt idx="8962">
                  <c:v>282.11155769491</c:v>
                </c:pt>
                <c:pt idx="8963">
                  <c:v>282.11155581355598</c:v>
                </c:pt>
                <c:pt idx="8964">
                  <c:v>282.11155693960802</c:v>
                </c:pt>
                <c:pt idx="8965">
                  <c:v>282.111555146363</c:v>
                </c:pt>
                <c:pt idx="8966">
                  <c:v>282.11155645220703</c:v>
                </c:pt>
                <c:pt idx="8967">
                  <c:v>282.11155259089401</c:v>
                </c:pt>
                <c:pt idx="8968">
                  <c:v>282.11155231870299</c:v>
                </c:pt>
                <c:pt idx="8969">
                  <c:v>282.11154846376502</c:v>
                </c:pt>
                <c:pt idx="8970">
                  <c:v>282.11154787544399</c:v>
                </c:pt>
                <c:pt idx="8971">
                  <c:v>282.11154565939199</c:v>
                </c:pt>
                <c:pt idx="8972">
                  <c:v>282.11154492788597</c:v>
                </c:pt>
                <c:pt idx="8973">
                  <c:v>282.111542577801</c:v>
                </c:pt>
                <c:pt idx="8974">
                  <c:v>282.11154160521397</c:v>
                </c:pt>
                <c:pt idx="8975">
                  <c:v>282.11153740508303</c:v>
                </c:pt>
                <c:pt idx="8976">
                  <c:v>282.11153879566803</c:v>
                </c:pt>
                <c:pt idx="8977">
                  <c:v>282.11153565323599</c:v>
                </c:pt>
                <c:pt idx="8978">
                  <c:v>282.111534709941</c:v>
                </c:pt>
                <c:pt idx="8979">
                  <c:v>282.111533835535</c:v>
                </c:pt>
                <c:pt idx="8980">
                  <c:v>282.11153471328203</c:v>
                </c:pt>
                <c:pt idx="8981">
                  <c:v>282.11153275631801</c:v>
                </c:pt>
                <c:pt idx="8982">
                  <c:v>282.11153257467498</c:v>
                </c:pt>
                <c:pt idx="8983">
                  <c:v>282.11153005896801</c:v>
                </c:pt>
                <c:pt idx="8984">
                  <c:v>282.111529352974</c:v>
                </c:pt>
                <c:pt idx="8985">
                  <c:v>282.11152659811597</c:v>
                </c:pt>
                <c:pt idx="8986">
                  <c:v>282.11152762933199</c:v>
                </c:pt>
                <c:pt idx="8987">
                  <c:v>282.11152356866199</c:v>
                </c:pt>
                <c:pt idx="8988">
                  <c:v>282.11152723426699</c:v>
                </c:pt>
                <c:pt idx="8989">
                  <c:v>282.11152866505103</c:v>
                </c:pt>
                <c:pt idx="8990">
                  <c:v>282.11153416615599</c:v>
                </c:pt>
                <c:pt idx="8991">
                  <c:v>282.11153715856898</c:v>
                </c:pt>
                <c:pt idx="8992">
                  <c:v>282.11154604878902</c:v>
                </c:pt>
                <c:pt idx="8993">
                  <c:v>282.11155776035997</c:v>
                </c:pt>
                <c:pt idx="8994">
                  <c:v>282.11156425690803</c:v>
                </c:pt>
                <c:pt idx="8995">
                  <c:v>282.11156742815598</c:v>
                </c:pt>
                <c:pt idx="8996">
                  <c:v>282.111572798297</c:v>
                </c:pt>
                <c:pt idx="8997">
                  <c:v>282.11157370431403</c:v>
                </c:pt>
                <c:pt idx="8998">
                  <c:v>282.11157432610599</c:v>
                </c:pt>
                <c:pt idx="8999">
                  <c:v>282.11157387431899</c:v>
                </c:pt>
                <c:pt idx="9000">
                  <c:v>282.11157790101601</c:v>
                </c:pt>
                <c:pt idx="9001">
                  <c:v>282.11157593259401</c:v>
                </c:pt>
                <c:pt idx="9002">
                  <c:v>282.11157460685899</c:v>
                </c:pt>
                <c:pt idx="9003">
                  <c:v>282.11157004455202</c:v>
                </c:pt>
                <c:pt idx="9004">
                  <c:v>282.11156894132603</c:v>
                </c:pt>
                <c:pt idx="9005">
                  <c:v>282.111564709596</c:v>
                </c:pt>
                <c:pt idx="9006">
                  <c:v>282.11156254414499</c:v>
                </c:pt>
                <c:pt idx="9007">
                  <c:v>282.11155861877103</c:v>
                </c:pt>
                <c:pt idx="9008">
                  <c:v>282.111557114606</c:v>
                </c:pt>
                <c:pt idx="9009">
                  <c:v>282.11155267774501</c:v>
                </c:pt>
                <c:pt idx="9010">
                  <c:v>282.11155246629801</c:v>
                </c:pt>
                <c:pt idx="9011">
                  <c:v>282.111551167465</c:v>
                </c:pt>
                <c:pt idx="9012">
                  <c:v>282.11154841394699</c:v>
                </c:pt>
                <c:pt idx="9013">
                  <c:v>282.11154321054602</c:v>
                </c:pt>
                <c:pt idx="9014">
                  <c:v>282.111541545931</c:v>
                </c:pt>
                <c:pt idx="9015">
                  <c:v>282.11153927741401</c:v>
                </c:pt>
                <c:pt idx="9016">
                  <c:v>282.11153784711098</c:v>
                </c:pt>
                <c:pt idx="9017">
                  <c:v>282.11153489853803</c:v>
                </c:pt>
                <c:pt idx="9018">
                  <c:v>282.11153598715799</c:v>
                </c:pt>
                <c:pt idx="9019">
                  <c:v>282.11153637012899</c:v>
                </c:pt>
                <c:pt idx="9020">
                  <c:v>282.11153377685002</c:v>
                </c:pt>
                <c:pt idx="9021">
                  <c:v>282.11152941043002</c:v>
                </c:pt>
                <c:pt idx="9022">
                  <c:v>282.11152515075901</c:v>
                </c:pt>
                <c:pt idx="9023">
                  <c:v>282.11152023971999</c:v>
                </c:pt>
                <c:pt idx="9024">
                  <c:v>282.11151744298002</c:v>
                </c:pt>
                <c:pt idx="9025">
                  <c:v>282.11151373765699</c:v>
                </c:pt>
                <c:pt idx="9026">
                  <c:v>282.11151357456703</c:v>
                </c:pt>
                <c:pt idx="9027">
                  <c:v>282.11150922620499</c:v>
                </c:pt>
                <c:pt idx="9028">
                  <c:v>282.11151059520398</c:v>
                </c:pt>
                <c:pt idx="9029">
                  <c:v>282.11150571114001</c:v>
                </c:pt>
                <c:pt idx="9030">
                  <c:v>282.11150319700897</c:v>
                </c:pt>
                <c:pt idx="9031">
                  <c:v>282.11150112759799</c:v>
                </c:pt>
                <c:pt idx="9032">
                  <c:v>282.11149697333599</c:v>
                </c:pt>
                <c:pt idx="9033">
                  <c:v>282.11149573321501</c:v>
                </c:pt>
                <c:pt idx="9034">
                  <c:v>282.11149345318398</c:v>
                </c:pt>
                <c:pt idx="9035">
                  <c:v>282.11149086039001</c:v>
                </c:pt>
                <c:pt idx="9036">
                  <c:v>282.11149213293697</c:v>
                </c:pt>
                <c:pt idx="9037">
                  <c:v>282.11149037915902</c:v>
                </c:pt>
                <c:pt idx="9038">
                  <c:v>282.11149013766499</c:v>
                </c:pt>
                <c:pt idx="9039">
                  <c:v>282.11149025892598</c:v>
                </c:pt>
                <c:pt idx="9040">
                  <c:v>282.11149591069199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5766016"/>
        <c:axId val="57503744"/>
      </c:scatterChart>
      <c:valAx>
        <c:axId val="55766016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2000"/>
                </a:pPr>
                <a:r>
                  <a:rPr lang="en-US" sz="2000"/>
                  <a:t>Physical time [s]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57503744"/>
        <c:crosses val="autoZero"/>
        <c:crossBetween val="midCat"/>
      </c:valAx>
      <c:valAx>
        <c:axId val="5750374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2400"/>
                </a:pPr>
                <a:r>
                  <a:rPr lang="en-US" sz="2400"/>
                  <a:t>Temperature (Fluid) [K]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55766016"/>
        <c:crosses val="autoZero"/>
        <c:crossBetween val="between"/>
      </c:valAx>
      <c:spPr>
        <a:noFill/>
      </c:spPr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B6B70-C21F-42CB-A0C7-7DA2DD4C6600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2DF4FA-FF29-4437-8E0D-07E73657B5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8824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191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495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9334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9432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7326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8074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6704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460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3330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4158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44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73000">
              <a:schemeClr val="tx2">
                <a:lumMod val="20000"/>
                <a:lumOff val="8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8805B-2547-462B-B54A-9273116C8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671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Cryogenics based chilling, energy supply and services for deeper or hotter mines.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3865984"/>
          </a:xfrm>
        </p:spPr>
        <p:txBody>
          <a:bodyPr/>
          <a:lstStyle/>
          <a:p>
            <a:endParaRPr lang="en-GB" sz="4400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4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Daniel </a:t>
            </a:r>
            <a:r>
              <a:rPr lang="en-GB" sz="4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L. Cluff</a:t>
            </a:r>
          </a:p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CEO CanMIND Associates</a:t>
            </a:r>
          </a:p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Fellow Camborne School of Mines</a:t>
            </a:r>
          </a:p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www.deepmining.ca</a:t>
            </a:r>
            <a:endParaRPr lang="en-GB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5517232"/>
            <a:ext cx="1043608" cy="121877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5893828"/>
            <a:ext cx="3408363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5608549"/>
            <a:ext cx="1304925" cy="96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ABD5D8"/>
              </a:clrFrom>
              <a:clrTo>
                <a:srgbClr val="ABD5D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30206"/>
            <a:ext cx="3131840" cy="839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15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700</a:t>
            </a:r>
            <a:r>
              <a:rPr lang="en-GB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smtClean="0">
                <a:latin typeface="French Script MT" panose="03020402040607040605" pitchFamily="66" charset="0"/>
                <a:cs typeface="Times New Roman" panose="02020603050405020304" pitchFamily="18" charset="0"/>
              </a:rPr>
              <a:t>l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Gaseous 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ir 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 1 </a:t>
            </a:r>
            <a:r>
              <a:rPr lang="en-GB" b="1" dirty="0" smtClean="0">
                <a:latin typeface="French Script MT" panose="03020402040607040605" pitchFamily="66" charset="0"/>
                <a:cs typeface="Times New Roman" panose="02020603050405020304" pitchFamily="18" charset="0"/>
              </a:rPr>
              <a:t>l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Liquid Air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92574"/>
            <a:ext cx="9144000" cy="5965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V="1">
            <a:off x="5148064" y="3429000"/>
            <a:ext cx="0" cy="2736304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1115616" y="3429000"/>
            <a:ext cx="4032448" cy="0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796136" y="5157192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Change of State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4211960" y="5341858"/>
            <a:ext cx="1584176" cy="535414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375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41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Basic Calculation to Illustrate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b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Heat Absorbed on Change of State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heat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absorbed per kg of liquid air: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Ambient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29.85</a:t>
            </a:r>
            <a:r>
              <a:rPr lang="en-GB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(273.15 + 29.85 = 303K)</a:t>
            </a:r>
            <a:endParaRPr lang="en-GB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Cryogenic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78 K</a:t>
            </a:r>
            <a:endParaRPr lang="en-GB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Latent Heat of vaporisation </a:t>
            </a:r>
            <a:r>
              <a:rPr lang="en-GB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b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205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kJ/kg</a:t>
            </a:r>
          </a:p>
          <a:p>
            <a:pPr marL="0" indent="0">
              <a:buNone/>
            </a:pPr>
            <a:r>
              <a:rPr lang="en-GB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Step </a:t>
            </a:r>
            <a:r>
              <a:rPr lang="en-GB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1: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mass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 kg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 absorbs 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ΔQ</a:t>
            </a:r>
            <a:r>
              <a:rPr lang="en-GB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Becomes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gas at or near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ΔQ</a:t>
            </a:r>
            <a:r>
              <a:rPr lang="en-GB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GB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(m kg)(205 kJ/kg) = (m kg)205 kJ/kg </a:t>
            </a:r>
            <a:endParaRPr lang="en-GB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Change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state is approximately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180</a:t>
            </a:r>
            <a:r>
              <a:rPr lang="en-GB" sz="3600" b="1" dirty="0" smtClean="0">
                <a:latin typeface="French Script MT" panose="03020402040607040605" pitchFamily="66" charset="0"/>
                <a:cs typeface="Times New Roman" panose="02020603050405020304" pitchFamily="18" charset="0"/>
              </a:rPr>
              <a:t>l</a:t>
            </a:r>
            <a:r>
              <a:rPr lang="en-GB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(gaseous) </a:t>
            </a:r>
            <a:r>
              <a:rPr lang="en-GB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</a:t>
            </a:r>
            <a:r>
              <a:rPr lang="en-GB" sz="3600" b="1" dirty="0" smtClean="0">
                <a:latin typeface="French Script MT" panose="03020402040607040605" pitchFamily="66" charset="0"/>
                <a:cs typeface="Times New Roman" panose="02020603050405020304" pitchFamily="18" charset="0"/>
              </a:rPr>
              <a:t>l</a:t>
            </a:r>
            <a:r>
              <a:rPr lang="en-GB" b="1" dirty="0" smtClean="0">
                <a:latin typeface="French Script MT" panose="03020402040607040605" pitchFamily="66" charset="0"/>
                <a:cs typeface="Times New Roman" panose="02020603050405020304" pitchFamily="18" charset="0"/>
              </a:rPr>
              <a:t> </a:t>
            </a:r>
            <a:r>
              <a:rPr lang="en-GB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(liquid)</a:t>
            </a:r>
            <a:endParaRPr lang="en-GB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375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Step 2: 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Very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cold air (≈ 80 K) warms up to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Expansion with heat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absorbed </a:t>
            </a:r>
            <a:r>
              <a:rPr lang="en-GB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ΔQ</a:t>
            </a:r>
            <a:r>
              <a:rPr lang="en-GB" b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ΔT</a:t>
            </a:r>
            <a:r>
              <a:rPr lang="en-GB" b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T</a:t>
            </a:r>
            <a:r>
              <a:rPr lang="en-GB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 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T</a:t>
            </a:r>
            <a:r>
              <a:rPr lang="en-GB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303 – 78 = 225 </a:t>
            </a:r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 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change in gas temperature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ΔQ</a:t>
            </a:r>
            <a:r>
              <a:rPr lang="en-GB" sz="2600" b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GB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mC</a:t>
            </a:r>
            <a:r>
              <a:rPr lang="en-GB" sz="2600" b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ΔT</a:t>
            </a:r>
            <a:r>
              <a:rPr lang="en-GB" sz="2600" b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GB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(m kg)(1.005 kJ/kg-K)( 225 K) = 226.13 kJ/kg</a:t>
            </a:r>
          </a:p>
          <a:p>
            <a:pPr marL="0" indent="0">
              <a:buNone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Heat absorbed due to change in gas temperature</a:t>
            </a:r>
          </a:p>
          <a:p>
            <a:pPr marL="0" indent="0">
              <a:buNone/>
            </a:pPr>
            <a:endParaRPr lang="en-GB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ΔQ</a:t>
            </a:r>
            <a:r>
              <a:rPr lang="en-GB" sz="2800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ΔQ</a:t>
            </a:r>
            <a:r>
              <a:rPr lang="en-GB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 + </a:t>
            </a:r>
            <a:r>
              <a:rPr lang="en-GB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ΔQ</a:t>
            </a:r>
            <a:r>
              <a:rPr lang="en-GB" sz="28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GB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mL</a:t>
            </a:r>
            <a:r>
              <a:rPr lang="en-GB" sz="28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GB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mC</a:t>
            </a:r>
            <a:r>
              <a:rPr lang="en-GB" sz="28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ΔT</a:t>
            </a:r>
            <a:r>
              <a:rPr lang="en-GB" sz="28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(m kg)(451.13) kJ/kg</a:t>
            </a:r>
          </a:p>
          <a:p>
            <a:pPr marL="0" indent="0">
              <a:buNone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heat absorbed due to change of state and expansion</a:t>
            </a:r>
          </a:p>
          <a:p>
            <a:pPr marL="0" indent="0">
              <a:buNone/>
            </a:pP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1341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Basic Calculation to Illustrate</a:t>
            </a:r>
            <a:b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Heat Absorbed on Expansion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375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1 </a:t>
            </a:r>
            <a:r>
              <a:rPr lang="en-GB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MW</a:t>
            </a:r>
            <a:r>
              <a:rPr lang="en-GB" b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Chilling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9" y="1268760"/>
            <a:ext cx="9142571" cy="5112568"/>
          </a:xfrm>
        </p:spPr>
        <p:txBody>
          <a:bodyPr>
            <a:normAutofit fontScale="92500" lnSpcReduction="10000"/>
          </a:bodyPr>
          <a:lstStyle/>
          <a:p>
            <a:pPr marL="457200" lvl="1" indent="0">
              <a:buNone/>
            </a:pP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 let ΔQ</a:t>
            </a:r>
            <a:r>
              <a:rPr lang="en-GB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1 MJ</a:t>
            </a:r>
          </a:p>
          <a:p>
            <a:pPr marL="457200" lvl="1" indent="0">
              <a:buNone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total heat absorbed by the ambient air</a:t>
            </a:r>
          </a:p>
          <a:p>
            <a:pPr marL="457200" lvl="1" indent="0">
              <a:buNone/>
            </a:pP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 mass of liquid air required is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2.217 kg</a:t>
            </a:r>
          </a:p>
          <a:p>
            <a:pPr marL="457200" lvl="1" indent="0">
              <a:buNone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457200" lvl="1" indent="0">
              <a:buNone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 a liquid flow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2.217 kg/s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will provide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GB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MW</a:t>
            </a:r>
            <a:r>
              <a:rPr lang="en-GB" b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chilling.  </a:t>
            </a:r>
          </a:p>
          <a:p>
            <a:pPr marL="457200" lvl="1" indent="0">
              <a:buNone/>
            </a:pP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density of liquid air is about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870 kg/m</a:t>
            </a:r>
            <a:r>
              <a:rPr lang="en-GB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457200" lvl="1" indent="0">
              <a:buNone/>
            </a:pPr>
            <a:endParaRPr lang="en-GB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 a flow of about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2.55 </a:t>
            </a:r>
            <a:r>
              <a:rPr lang="en-GB" b="1" dirty="0" smtClean="0">
                <a:latin typeface="French Script MT" panose="03020402040607040605" pitchFamily="66" charset="0"/>
                <a:cs typeface="Times New Roman" panose="02020603050405020304" pitchFamily="18" charset="0"/>
              </a:rPr>
              <a:t>l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(liquid)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provides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1MW</a:t>
            </a:r>
            <a:r>
              <a:rPr lang="en-GB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</a:p>
          <a:p>
            <a:pPr marL="457200" lvl="1" indent="0">
              <a:buNone/>
            </a:pP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Final gaseous volume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1899.42 </a:t>
            </a:r>
            <a:r>
              <a:rPr lang="en-GB" b="1" dirty="0">
                <a:latin typeface="French Script MT" panose="03020402040607040605" pitchFamily="66" charset="0"/>
                <a:cs typeface="Times New Roman" panose="02020603050405020304" pitchFamily="18" charset="0"/>
              </a:rPr>
              <a:t>l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(gaseous)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1.9 m</a:t>
            </a:r>
            <a:r>
              <a:rPr lang="en-GB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b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7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4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8412" cy="6868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953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en-GB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Psychrometrics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Liquid Air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F:\CONE 1\screen capture psychro 1915 28 DB 19 WB.bmp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09"/>
          <a:stretch/>
        </p:blipFill>
        <p:spPr bwMode="auto">
          <a:xfrm>
            <a:off x="0" y="890942"/>
            <a:ext cx="9144000" cy="599444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046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22"/>
          <a:stretch/>
        </p:blipFill>
        <p:spPr bwMode="auto">
          <a:xfrm>
            <a:off x="0" y="1064524"/>
            <a:ext cx="9144000" cy="579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96144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Chilling on Demand</a:t>
            </a:r>
            <a:r>
              <a:rPr lang="en-GB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br>
              <a:rPr lang="en-GB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Yearly Atmospheric Conditions Sudbury Ontario</a:t>
            </a:r>
            <a:endParaRPr lang="en-GB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046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597" y="0"/>
            <a:ext cx="918559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046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220726" cy="908720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Demand for Liquid Air (</a:t>
            </a:r>
            <a:r>
              <a:rPr lang="en-GB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tpd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Create a 12/12 DB/WB </a:t>
            </a:r>
            <a:r>
              <a:rPr lang="en-GB" sz="3100" b="1" baseline="30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GB" sz="3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Environment at 1915 Depth </a:t>
            </a:r>
            <a:endParaRPr lang="en-GB" sz="3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052736"/>
            <a:ext cx="9220727" cy="5805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5076056" y="1268760"/>
            <a:ext cx="3528392" cy="1440160"/>
            <a:chOff x="5076056" y="1268760"/>
            <a:chExt cx="3528392" cy="1440160"/>
          </a:xfrm>
        </p:grpSpPr>
        <p:cxnSp>
          <p:nvCxnSpPr>
            <p:cNvPr id="6" name="Straight Arrow Connector 5"/>
            <p:cNvCxnSpPr/>
            <p:nvPr/>
          </p:nvCxnSpPr>
          <p:spPr>
            <a:xfrm>
              <a:off x="5076056" y="1268760"/>
              <a:ext cx="0" cy="1440160"/>
            </a:xfrm>
            <a:prstGeom prst="straightConnector1">
              <a:avLst/>
            </a:prstGeom>
            <a:ln w="53975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5076056" y="1958654"/>
              <a:ext cx="35283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Gap between daily MAX and MIN</a:t>
              </a:r>
              <a:endParaRPr lang="en-GB" b="1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905577" y="2143320"/>
            <a:ext cx="24819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Allows for offsetting of LA production during cheaper electricity rates</a:t>
            </a:r>
            <a:endParaRPr lang="en-GB" b="1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5292080" y="2327986"/>
            <a:ext cx="2304256" cy="1965110"/>
          </a:xfrm>
          <a:prstGeom prst="straightConnector1">
            <a:avLst/>
          </a:prstGeom>
          <a:ln w="539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0469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32405"/>
            <a:ext cx="3995936" cy="1143000"/>
          </a:xfrm>
        </p:spPr>
        <p:txBody>
          <a:bodyPr>
            <a:normAutofit fontScale="90000"/>
          </a:bodyPr>
          <a:lstStyle/>
          <a:p>
            <a:r>
              <a:rPr lang="en-GB" sz="5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Interrelations </a:t>
            </a:r>
            <a:endParaRPr lang="en-GB" sz="5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170027" y="232734"/>
            <a:ext cx="3648075" cy="1857375"/>
          </a:xfrm>
          <a:prstGeom prst="ellipse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43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162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GB" sz="3600" b="1" dirty="0">
                <a:solidFill>
                  <a:srgbClr val="17375E"/>
                </a:solidFill>
                <a:effectLst/>
                <a:latin typeface="Times New Roman"/>
                <a:ea typeface="Calibri"/>
                <a:cs typeface="Times New Roman"/>
              </a:rPr>
              <a:t>Glencore</a:t>
            </a:r>
            <a:endParaRPr lang="en-GB" sz="1200" dirty="0">
              <a:effectLst/>
              <a:latin typeface="Times New Roman"/>
              <a:ea typeface="Calibri"/>
              <a:cs typeface="Times New Roman"/>
            </a:endParaRPr>
          </a:p>
          <a:p>
            <a:pPr marL="342900" lvl="0" indent="-342900" algn="l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n-GB" sz="1600" b="1" dirty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Funding</a:t>
            </a:r>
            <a:endParaRPr lang="en-GB" sz="1600" dirty="0">
              <a:solidFill>
                <a:schemeClr val="tx1"/>
              </a:solidFill>
              <a:effectLst/>
              <a:latin typeface="Times New Roman"/>
              <a:ea typeface="Calibri"/>
              <a:cs typeface="Times New Roman"/>
            </a:endParaRPr>
          </a:p>
          <a:p>
            <a:pPr marL="342900" lvl="0" indent="-342900" algn="l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n-GB" sz="1600" b="1" dirty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Engineering Critique</a:t>
            </a:r>
            <a:endParaRPr lang="en-GB" sz="1600" dirty="0">
              <a:solidFill>
                <a:schemeClr val="tx1"/>
              </a:solidFill>
              <a:effectLst/>
              <a:latin typeface="Times New Roman"/>
              <a:ea typeface="Calibri"/>
              <a:cs typeface="Times New Roman"/>
            </a:endParaRPr>
          </a:p>
          <a:p>
            <a:pPr marL="342900" lvl="0" indent="-342900" algn="l">
              <a:lnSpc>
                <a:spcPct val="115000"/>
              </a:lnSpc>
              <a:spcAft>
                <a:spcPts val="600"/>
              </a:spcAft>
              <a:buFont typeface="Symbol"/>
              <a:buChar char=""/>
            </a:pPr>
            <a:r>
              <a:rPr lang="en-GB" sz="1600" b="1" dirty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Real Mine Design</a:t>
            </a:r>
            <a:endParaRPr lang="en-GB" sz="1600" dirty="0">
              <a:solidFill>
                <a:schemeClr val="tx1"/>
              </a:solidFill>
              <a:effectLst/>
              <a:latin typeface="Times New Roman"/>
              <a:ea typeface="Calibri"/>
              <a:cs typeface="Times New Roman"/>
            </a:endParaRPr>
          </a:p>
        </p:txBody>
      </p:sp>
      <p:sp>
        <p:nvSpPr>
          <p:cNvPr id="8" name="Oval 7"/>
          <p:cNvSpPr/>
          <p:nvPr/>
        </p:nvSpPr>
        <p:spPr>
          <a:xfrm>
            <a:off x="4880610" y="1278353"/>
            <a:ext cx="3838575" cy="1590675"/>
          </a:xfrm>
          <a:prstGeom prst="ellipse">
            <a:avLst/>
          </a:prstGeom>
          <a:gradFill>
            <a:gsLst>
              <a:gs pos="0">
                <a:srgbClr val="1F497D">
                  <a:lumMod val="75000"/>
                </a:srgbClr>
              </a:gs>
              <a:gs pos="43000">
                <a:srgbClr val="1F497D">
                  <a:lumMod val="60000"/>
                  <a:lumOff val="40000"/>
                </a:srgbClr>
              </a:gs>
              <a:gs pos="100000">
                <a:srgbClr val="1F497D">
                  <a:lumMod val="40000"/>
                  <a:lumOff val="60000"/>
                </a:srgbClr>
              </a:gs>
            </a:gsLst>
            <a:lin ang="16200000" scaled="0"/>
          </a:gra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en-GB" sz="2000" b="1" dirty="0">
                <a:solidFill>
                  <a:srgbClr val="17375E"/>
                </a:solidFill>
                <a:effectLst/>
                <a:latin typeface="Times New Roman"/>
                <a:ea typeface="Calibri"/>
                <a:cs typeface="Times New Roman"/>
              </a:rPr>
              <a:t>CanMIND Associates</a:t>
            </a:r>
            <a:endParaRPr lang="en-GB" sz="1200" dirty="0">
              <a:effectLst/>
              <a:latin typeface="Times New Roman"/>
              <a:ea typeface="Calibri"/>
              <a:cs typeface="Times New Roman"/>
            </a:endParaRPr>
          </a:p>
          <a:p>
            <a:pPr marL="342900" lvl="0" indent="-342900" algn="l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n-GB" sz="1600" b="1" dirty="0">
                <a:effectLst/>
                <a:latin typeface="Times New Roman"/>
                <a:ea typeface="Calibri"/>
                <a:cs typeface="Times New Roman"/>
              </a:rPr>
              <a:t>Principle Investigator</a:t>
            </a:r>
            <a:endParaRPr lang="en-GB" sz="1600" dirty="0">
              <a:effectLst/>
              <a:latin typeface="Times New Roman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buFont typeface="Symbol"/>
              <a:buChar char=""/>
            </a:pPr>
            <a:r>
              <a:rPr lang="en-GB" sz="1600" b="1" dirty="0" smtClean="0">
                <a:latin typeface="Times New Roman"/>
                <a:ea typeface="Calibri"/>
                <a:cs typeface="Times New Roman"/>
              </a:rPr>
              <a:t>Physics Engineering </a:t>
            </a:r>
            <a:endParaRPr lang="en-GB" sz="1600" dirty="0">
              <a:effectLst/>
              <a:latin typeface="Times New Roman"/>
              <a:ea typeface="Calibri"/>
              <a:cs typeface="Times New Roman"/>
            </a:endParaRPr>
          </a:p>
          <a:p>
            <a:pPr marL="342900" lvl="0" indent="-342900" algn="l">
              <a:lnSpc>
                <a:spcPct val="115000"/>
              </a:lnSpc>
              <a:spcAft>
                <a:spcPts val="600"/>
              </a:spcAft>
              <a:buFont typeface="Symbol"/>
              <a:buChar char=""/>
            </a:pPr>
            <a:r>
              <a:rPr lang="en-GB" sz="1600" b="1" dirty="0">
                <a:effectLst/>
                <a:latin typeface="Times New Roman"/>
                <a:ea typeface="Calibri"/>
                <a:cs typeface="Times New Roman"/>
              </a:rPr>
              <a:t>Concept Development</a:t>
            </a:r>
            <a:endParaRPr lang="en-GB" sz="1600" dirty="0">
              <a:effectLst/>
              <a:latin typeface="Times New Roman"/>
              <a:ea typeface="Calibri"/>
              <a:cs typeface="Times New Roman"/>
            </a:endParaRPr>
          </a:p>
        </p:txBody>
      </p:sp>
      <p:sp>
        <p:nvSpPr>
          <p:cNvPr id="9" name="Oval 8"/>
          <p:cNvSpPr/>
          <p:nvPr/>
        </p:nvSpPr>
        <p:spPr>
          <a:xfrm>
            <a:off x="170027" y="2812516"/>
            <a:ext cx="4339371" cy="1590675"/>
          </a:xfrm>
          <a:prstGeom prst="ellipse">
            <a:avLst/>
          </a:prstGeom>
          <a:gradFill>
            <a:gsLst>
              <a:gs pos="0">
                <a:srgbClr val="1F497D">
                  <a:lumMod val="75000"/>
                </a:srgbClr>
              </a:gs>
              <a:gs pos="43000">
                <a:srgbClr val="1F497D">
                  <a:lumMod val="60000"/>
                  <a:lumOff val="40000"/>
                </a:srgbClr>
              </a:gs>
              <a:gs pos="100000">
                <a:srgbClr val="1F497D">
                  <a:lumMod val="40000"/>
                  <a:lumOff val="60000"/>
                </a:srgbClr>
              </a:gs>
            </a:gsLst>
            <a:lin ang="16200000" scaled="0"/>
          </a:gra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en-GB" sz="2400" b="1" dirty="0">
                <a:solidFill>
                  <a:srgbClr val="17375E"/>
                </a:solidFill>
                <a:effectLst/>
                <a:latin typeface="Times New Roman"/>
                <a:ea typeface="Calibri"/>
                <a:cs typeface="Times New Roman"/>
              </a:rPr>
              <a:t>Highview Power</a:t>
            </a:r>
            <a:endParaRPr lang="en-GB" sz="2400" dirty="0">
              <a:effectLst/>
              <a:latin typeface="Times New Roman"/>
              <a:ea typeface="Calibri"/>
              <a:cs typeface="Times New Roman"/>
            </a:endParaRPr>
          </a:p>
          <a:p>
            <a:pPr marL="342900" lvl="0" indent="-342900" algn="l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n-GB" sz="1600" b="1" dirty="0">
                <a:effectLst/>
                <a:latin typeface="Times New Roman"/>
                <a:ea typeface="Calibri"/>
                <a:cs typeface="Times New Roman"/>
              </a:rPr>
              <a:t>Liquid Air </a:t>
            </a:r>
            <a:r>
              <a:rPr lang="en-GB" sz="1600" b="1" dirty="0" smtClean="0">
                <a:effectLst/>
                <a:latin typeface="Times New Roman"/>
                <a:ea typeface="Calibri"/>
                <a:cs typeface="Times New Roman"/>
              </a:rPr>
              <a:t>Energy Storage </a:t>
            </a:r>
            <a:endParaRPr lang="en-GB" sz="1600" dirty="0">
              <a:effectLst/>
              <a:latin typeface="Times New Roman"/>
              <a:ea typeface="Calibri"/>
              <a:cs typeface="Times New Roman"/>
            </a:endParaRPr>
          </a:p>
          <a:p>
            <a:pPr marL="342900" lvl="0" indent="-342900" algn="l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n-GB" sz="1600" b="1" dirty="0">
                <a:effectLst/>
                <a:latin typeface="Times New Roman"/>
                <a:ea typeface="Calibri"/>
                <a:cs typeface="Times New Roman"/>
              </a:rPr>
              <a:t>Pilot plant</a:t>
            </a:r>
            <a:endParaRPr lang="en-GB" sz="1600" dirty="0">
              <a:effectLst/>
              <a:latin typeface="Times New Roman"/>
              <a:ea typeface="Calibri"/>
              <a:cs typeface="Times New Roman"/>
            </a:endParaRPr>
          </a:p>
          <a:p>
            <a:pPr marL="342900" lvl="0" indent="-342900" algn="l">
              <a:lnSpc>
                <a:spcPct val="115000"/>
              </a:lnSpc>
              <a:spcAft>
                <a:spcPts val="600"/>
              </a:spcAft>
              <a:buFont typeface="Symbol"/>
              <a:buChar char=""/>
            </a:pPr>
            <a:r>
              <a:rPr lang="en-GB" sz="1600" b="1" dirty="0">
                <a:effectLst/>
                <a:latin typeface="Times New Roman"/>
                <a:ea typeface="Calibri"/>
                <a:cs typeface="Times New Roman"/>
              </a:rPr>
              <a:t>5 MW plant </a:t>
            </a:r>
            <a:endParaRPr lang="en-GB" sz="1600" dirty="0">
              <a:effectLst/>
              <a:latin typeface="Times New Roman"/>
              <a:ea typeface="Calibri"/>
              <a:cs typeface="Times New Roman"/>
            </a:endParaRPr>
          </a:p>
        </p:txBody>
      </p:sp>
      <p:sp>
        <p:nvSpPr>
          <p:cNvPr id="10" name="Oval 9"/>
          <p:cNvSpPr/>
          <p:nvPr/>
        </p:nvSpPr>
        <p:spPr>
          <a:xfrm>
            <a:off x="5652120" y="3666267"/>
            <a:ext cx="3491880" cy="1509395"/>
          </a:xfrm>
          <a:prstGeom prst="ellipse">
            <a:avLst/>
          </a:prstGeom>
          <a:gradFill>
            <a:gsLst>
              <a:gs pos="0">
                <a:srgbClr val="1F497D">
                  <a:lumMod val="75000"/>
                </a:srgbClr>
              </a:gs>
              <a:gs pos="43000">
                <a:srgbClr val="1F497D">
                  <a:lumMod val="60000"/>
                  <a:lumOff val="40000"/>
                </a:srgbClr>
              </a:gs>
              <a:gs pos="100000">
                <a:srgbClr val="1F497D">
                  <a:lumMod val="40000"/>
                  <a:lumOff val="60000"/>
                </a:srgbClr>
              </a:gs>
            </a:gsLst>
            <a:lin ang="16200000" scaled="0"/>
          </a:gra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en-GB" sz="2800" b="1" dirty="0">
                <a:solidFill>
                  <a:srgbClr val="17375E"/>
                </a:solidFill>
                <a:effectLst/>
                <a:latin typeface="Times New Roman"/>
                <a:ea typeface="Calibri"/>
                <a:cs typeface="Times New Roman"/>
              </a:rPr>
              <a:t>CEMI</a:t>
            </a:r>
            <a:endParaRPr lang="en-GB" sz="2800" dirty="0">
              <a:effectLst/>
              <a:latin typeface="Times New Roman"/>
              <a:ea typeface="Calibri"/>
              <a:cs typeface="Times New Roman"/>
            </a:endParaRPr>
          </a:p>
          <a:p>
            <a:pPr marL="342900" lvl="0" indent="-342900" algn="l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n-GB" sz="1600" b="1" dirty="0">
                <a:effectLst/>
                <a:latin typeface="Times New Roman"/>
                <a:ea typeface="Calibri"/>
                <a:cs typeface="Times New Roman"/>
              </a:rPr>
              <a:t>Project Management</a:t>
            </a:r>
            <a:endParaRPr lang="en-GB" sz="1600" dirty="0">
              <a:effectLst/>
              <a:latin typeface="Times New Roman"/>
              <a:ea typeface="Calibri"/>
              <a:cs typeface="Times New Roman"/>
            </a:endParaRPr>
          </a:p>
          <a:p>
            <a:pPr marL="342900" lvl="0" indent="-342900" algn="l">
              <a:lnSpc>
                <a:spcPct val="115000"/>
              </a:lnSpc>
              <a:spcAft>
                <a:spcPts val="600"/>
              </a:spcAft>
              <a:buFont typeface="Symbol"/>
              <a:buChar char=""/>
            </a:pPr>
            <a:r>
              <a:rPr lang="en-GB" sz="1600" b="1" dirty="0">
                <a:effectLst/>
                <a:latin typeface="Times New Roman"/>
                <a:ea typeface="Calibri"/>
                <a:cs typeface="Times New Roman"/>
              </a:rPr>
              <a:t>Business Acumen</a:t>
            </a:r>
            <a:endParaRPr lang="en-GB" sz="1600" dirty="0">
              <a:effectLst/>
              <a:latin typeface="Times New Roman"/>
              <a:ea typeface="Calibri"/>
              <a:cs typeface="Times New Roman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170028" y="4725144"/>
            <a:ext cx="4153410" cy="1590675"/>
          </a:xfrm>
          <a:prstGeom prst="ellipse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43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162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en-GB" sz="2400" b="1" dirty="0">
                <a:solidFill>
                  <a:srgbClr val="17375E"/>
                </a:solidFill>
                <a:effectLst/>
                <a:latin typeface="Times New Roman"/>
                <a:ea typeface="Calibri"/>
                <a:cs typeface="Times New Roman"/>
              </a:rPr>
              <a:t>Dearman Engine Co.</a:t>
            </a:r>
            <a:endParaRPr lang="en-GB" sz="2400" dirty="0">
              <a:effectLst/>
              <a:latin typeface="Times New Roman"/>
              <a:ea typeface="Calibri"/>
              <a:cs typeface="Times New Roman"/>
            </a:endParaRPr>
          </a:p>
          <a:p>
            <a:pPr marL="342900" lvl="0" indent="-342900" algn="l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n-GB" sz="1600" b="1" dirty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Engine Development</a:t>
            </a:r>
            <a:endParaRPr lang="en-GB" sz="1600" dirty="0">
              <a:solidFill>
                <a:schemeClr val="tx1"/>
              </a:solidFill>
              <a:effectLst/>
              <a:latin typeface="Times New Roman"/>
              <a:ea typeface="Calibri"/>
              <a:cs typeface="Times New Roman"/>
            </a:endParaRPr>
          </a:p>
          <a:p>
            <a:pPr marL="342900" lvl="0" indent="-342900" algn="l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n-GB" sz="1600" b="1" dirty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Techno-economic Analysis</a:t>
            </a:r>
            <a:endParaRPr lang="en-GB" sz="1600" dirty="0">
              <a:solidFill>
                <a:schemeClr val="tx1"/>
              </a:solidFill>
              <a:effectLst/>
              <a:latin typeface="Times New Roman"/>
              <a:ea typeface="Calibri"/>
              <a:cs typeface="Times New Roman"/>
            </a:endParaRPr>
          </a:p>
          <a:p>
            <a:pPr marL="342900" lvl="0" indent="-342900" algn="l">
              <a:lnSpc>
                <a:spcPct val="115000"/>
              </a:lnSpc>
              <a:spcAft>
                <a:spcPts val="600"/>
              </a:spcAft>
              <a:buFont typeface="Symbol"/>
              <a:buChar char=""/>
            </a:pPr>
            <a:r>
              <a:rPr lang="en-GB" sz="1600" b="1" dirty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In Kind Contribution</a:t>
            </a:r>
            <a:endParaRPr lang="en-GB" sz="1600" dirty="0">
              <a:solidFill>
                <a:schemeClr val="tx1"/>
              </a:solidFill>
              <a:effectLst/>
              <a:latin typeface="Times New Roman"/>
              <a:ea typeface="Calibri"/>
              <a:cs typeface="Times New Roman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731251" y="5203627"/>
            <a:ext cx="3200400" cy="1573530"/>
          </a:xfrm>
          <a:prstGeom prst="ellipse">
            <a:avLst/>
          </a:prstGeom>
          <a:gradFill>
            <a:gsLst>
              <a:gs pos="0">
                <a:srgbClr val="1F497D">
                  <a:lumMod val="75000"/>
                </a:srgbClr>
              </a:gs>
              <a:gs pos="43000">
                <a:srgbClr val="1F497D">
                  <a:lumMod val="60000"/>
                  <a:lumOff val="40000"/>
                </a:srgbClr>
              </a:gs>
              <a:gs pos="100000">
                <a:srgbClr val="1F497D">
                  <a:lumMod val="40000"/>
                  <a:lumOff val="60000"/>
                </a:srgbClr>
              </a:gs>
            </a:gsLst>
            <a:lin ang="16200000" scaled="0"/>
          </a:gra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en-GB" sz="2000" b="1" dirty="0">
                <a:solidFill>
                  <a:srgbClr val="17375E"/>
                </a:solidFill>
                <a:effectLst/>
                <a:latin typeface="Times New Roman"/>
                <a:ea typeface="Calibri"/>
                <a:cs typeface="Times New Roman"/>
              </a:rPr>
              <a:t>UDMN</a:t>
            </a:r>
            <a:endParaRPr lang="en-GB" sz="1200" dirty="0">
              <a:effectLst/>
              <a:latin typeface="Times New Roman"/>
              <a:ea typeface="Calibri"/>
              <a:cs typeface="Times New Roman"/>
            </a:endParaRPr>
          </a:p>
          <a:p>
            <a:pPr marL="342900" lvl="0" indent="-342900" algn="l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n-GB" sz="1600" b="1" dirty="0">
                <a:effectLst/>
                <a:latin typeface="Times New Roman"/>
                <a:ea typeface="Calibri"/>
                <a:cs typeface="Times New Roman"/>
              </a:rPr>
              <a:t>Funding</a:t>
            </a:r>
            <a:endParaRPr lang="en-GB" sz="1600" dirty="0">
              <a:effectLst/>
              <a:latin typeface="Times New Roman"/>
              <a:ea typeface="Calibri"/>
              <a:cs typeface="Times New Roman"/>
            </a:endParaRPr>
          </a:p>
          <a:p>
            <a:pPr marL="342900" lvl="0" indent="-342900" algn="l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n-GB" sz="1600" b="1" dirty="0">
                <a:effectLst/>
                <a:latin typeface="Times New Roman"/>
                <a:ea typeface="Calibri"/>
                <a:cs typeface="Times New Roman"/>
              </a:rPr>
              <a:t>Industry Network </a:t>
            </a:r>
            <a:endParaRPr lang="en-GB" sz="1600" dirty="0">
              <a:effectLst/>
              <a:latin typeface="Times New Roman"/>
              <a:ea typeface="Calibri"/>
              <a:cs typeface="Times New Roman"/>
            </a:endParaRPr>
          </a:p>
          <a:p>
            <a:pPr marL="342900" lvl="0" indent="-342900" algn="l">
              <a:lnSpc>
                <a:spcPct val="115000"/>
              </a:lnSpc>
              <a:spcAft>
                <a:spcPts val="600"/>
              </a:spcAft>
              <a:buFont typeface="Symbol"/>
              <a:buChar char=""/>
            </a:pPr>
            <a:r>
              <a:rPr lang="en-GB" sz="1600" b="1" dirty="0">
                <a:effectLst/>
                <a:latin typeface="Times New Roman"/>
                <a:ea typeface="Calibri"/>
                <a:cs typeface="Times New Roman"/>
              </a:rPr>
              <a:t>Commercialisation</a:t>
            </a:r>
            <a:endParaRPr lang="en-GB" sz="1600" dirty="0">
              <a:effectLst/>
              <a:latin typeface="Times New Roman"/>
              <a:ea typeface="Calibri"/>
              <a:cs typeface="Times New Roman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5580112" y="2879462"/>
            <a:ext cx="720080" cy="2290993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818102" y="1413723"/>
            <a:ext cx="1062508" cy="431101"/>
          </a:xfrm>
          <a:prstGeom prst="straightConnector1">
            <a:avLst/>
          </a:prstGeom>
          <a:ln w="508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3923928" y="2420889"/>
            <a:ext cx="956682" cy="458573"/>
          </a:xfrm>
          <a:prstGeom prst="straightConnector1">
            <a:avLst/>
          </a:prstGeom>
          <a:ln w="508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 flipV="1">
            <a:off x="7940119" y="2707085"/>
            <a:ext cx="216024" cy="918542"/>
          </a:xfrm>
          <a:prstGeom prst="straightConnector1">
            <a:avLst/>
          </a:prstGeom>
          <a:ln w="508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4177734" y="2830290"/>
            <a:ext cx="1402378" cy="2340165"/>
          </a:xfrm>
          <a:prstGeom prst="straightConnector1">
            <a:avLst/>
          </a:prstGeom>
          <a:ln w="508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4067944" y="1161421"/>
            <a:ext cx="975573" cy="398704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115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85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959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7171" y="0"/>
            <a:ext cx="9144000" cy="1143000"/>
          </a:xfrm>
        </p:spPr>
        <p:txBody>
          <a:bodyPr>
            <a:noAutofit/>
          </a:bodyPr>
          <a:lstStyle/>
          <a:p>
            <a:r>
              <a:rPr lang="en-GB" sz="2400" b="1" dirty="0"/>
              <a:t>A 2400 </a:t>
            </a:r>
            <a:r>
              <a:rPr lang="en-GB" sz="2400" b="1" dirty="0" err="1"/>
              <a:t>tpd</a:t>
            </a:r>
            <a:r>
              <a:rPr lang="en-GB" sz="2400" b="1" dirty="0"/>
              <a:t> plant production frontier when the surplus produced over the least expensive energy cost is redistributed to the peak time cost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21</a:t>
            </a:fld>
            <a:endParaRPr lang="en-GB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581339532"/>
              </p:ext>
            </p:extLst>
          </p:nvPr>
        </p:nvGraphicFramePr>
        <p:xfrm>
          <a:off x="0" y="800791"/>
          <a:ext cx="9144000" cy="6048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583691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Summary of the cryogen production and power production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22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484784"/>
            <a:ext cx="9115137" cy="52455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31320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23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0" y="44624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Summary of the </a:t>
            </a:r>
            <a:r>
              <a:rPr lang="en-GB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cryogen production 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power production implications for a 10 MW PRU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4605157"/>
              </p:ext>
            </p:extLst>
          </p:nvPr>
        </p:nvGraphicFramePr>
        <p:xfrm>
          <a:off x="2" y="1556790"/>
          <a:ext cx="9143995" cy="4799838"/>
        </p:xfrm>
        <a:graphic>
          <a:graphicData uri="http://schemas.openxmlformats.org/drawingml/2006/table">
            <a:tbl>
              <a:tblPr firstRow="1" firstCol="1" bandRow="1"/>
              <a:tblGrid>
                <a:gridCol w="1619670"/>
                <a:gridCol w="1368152"/>
                <a:gridCol w="1296144"/>
                <a:gridCol w="1152128"/>
                <a:gridCol w="1296144"/>
                <a:gridCol w="1296144"/>
                <a:gridCol w="1115613"/>
              </a:tblGrid>
              <a:tr h="2439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Plant Size tonnes</a:t>
                      </a:r>
                      <a:endParaRPr lang="en-GB" sz="1600" b="1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effectLst/>
                          <a:latin typeface="Calibri"/>
                          <a:cs typeface="Times New Roman"/>
                        </a:rPr>
                        <a:t>1600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effectLst/>
                          <a:latin typeface="Calibri"/>
                          <a:cs typeface="Times New Roman"/>
                        </a:rPr>
                        <a:t>1800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effectLst/>
                          <a:latin typeface="Calibri"/>
                          <a:cs typeface="Times New Roman"/>
                        </a:rPr>
                        <a:t>2000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effectLst/>
                          <a:latin typeface="Calibri"/>
                          <a:cs typeface="Times New Roman"/>
                        </a:rPr>
                        <a:t>2200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effectLst/>
                          <a:latin typeface="Calibri"/>
                          <a:cs typeface="Times New Roman"/>
                        </a:rPr>
                        <a:t>2400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effectLst/>
                          <a:latin typeface="Calibri"/>
                          <a:cs typeface="Times New Roman"/>
                        </a:rPr>
                        <a:t>2500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9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effectLst/>
                          <a:latin typeface="Calibri"/>
                          <a:cs typeface="Times New Roman"/>
                        </a:rPr>
                        <a:t>Energy Cost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$3,170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$2,345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$1,520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$775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$787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$781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39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effectLst/>
                          <a:latin typeface="Calibri"/>
                          <a:cs typeface="Times New Roman"/>
                        </a:rPr>
                        <a:t>Fan Savings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-$1,271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-$1,271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-$1,271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-$1,271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-$1,271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-$1,271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9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effectLst/>
                          <a:latin typeface="Calibri"/>
                          <a:cs typeface="Times New Roman"/>
                        </a:rPr>
                        <a:t>Final Cost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$1,899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$1,074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$248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-$496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-$484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-$490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9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effectLst/>
                          <a:latin typeface="Calibri"/>
                          <a:cs typeface="Times New Roman"/>
                        </a:rPr>
                        <a:t>YEAR at this rate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$693,071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$391,886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$90,701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-$180,987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-$176,752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-$178,869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9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effectLst/>
                          <a:latin typeface="Calibri"/>
                          <a:cs typeface="Times New Roman"/>
                        </a:rPr>
                        <a:t>MWH paid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218.84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218.84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218.84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218.91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219.04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218.98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569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 dirty="0" smtClean="0">
                          <a:effectLst/>
                          <a:latin typeface="Calibri"/>
                          <a:cs typeface="Times New Roman"/>
                        </a:rPr>
                        <a:t>10 </a:t>
                      </a:r>
                      <a:r>
                        <a:rPr lang="en-GB" sz="1600" b="1" dirty="0">
                          <a:effectLst/>
                          <a:latin typeface="Calibri"/>
                          <a:cs typeface="Times New Roman"/>
                        </a:rPr>
                        <a:t>MWH PRU recovered</a:t>
                      </a:r>
                      <a:endParaRPr lang="en-GB" sz="16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-120.00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-120.00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-120.00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-120.00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-120.00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-120.00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569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effectLst/>
                          <a:latin typeface="Calibri"/>
                          <a:cs typeface="Times New Roman"/>
                        </a:rPr>
                        <a:t>FAN MWH recovered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-10.20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-10.20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-10.20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-10.20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-10.20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-10.20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9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effectLst/>
                          <a:latin typeface="Calibri"/>
                          <a:cs typeface="Times New Roman"/>
                        </a:rPr>
                        <a:t>TOTAL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88.64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88.64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88.64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88.71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88.84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88.77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9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 dirty="0">
                          <a:effectLst/>
                          <a:latin typeface="Calibri"/>
                          <a:cs typeface="Times New Roman"/>
                        </a:rPr>
                        <a:t>Tonnes produced</a:t>
                      </a:r>
                      <a:endParaRPr lang="en-GB" sz="16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1094.00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1094.00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1094.00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1094.33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1095.00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1094.67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9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effectLst/>
                          <a:latin typeface="Calibri"/>
                          <a:cs typeface="Times New Roman"/>
                        </a:rPr>
                        <a:t>Tonnes required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1094.12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1094.12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1094.12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1094.12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1094.12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1094.12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9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 dirty="0">
                          <a:effectLst/>
                          <a:latin typeface="Calibri"/>
                          <a:cs typeface="Times New Roman"/>
                        </a:rPr>
                        <a:t>Power Generation</a:t>
                      </a:r>
                      <a:endParaRPr lang="en-GB" sz="16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10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10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10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10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10</a:t>
                      </a:r>
                      <a:endParaRPr lang="en-GB" sz="16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10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9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effectLst/>
                          <a:latin typeface="Calibri"/>
                          <a:cs typeface="Times New Roman"/>
                        </a:rPr>
                        <a:t>Operating Period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12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12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12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12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12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12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9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effectLst/>
                          <a:latin typeface="Calibri"/>
                          <a:cs typeface="Times New Roman"/>
                        </a:rPr>
                        <a:t>MWH Produced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120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120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120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120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120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120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9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effectLst/>
                          <a:latin typeface="Calibri"/>
                          <a:cs typeface="Times New Roman"/>
                        </a:rPr>
                        <a:t>Efficiency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54.83%</a:t>
                      </a:r>
                      <a:endParaRPr lang="en-GB" sz="16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54.83%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54.83%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54.82%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54.78%</a:t>
                      </a:r>
                      <a:endParaRPr lang="en-GB" sz="16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cs typeface="Times New Roman"/>
                        </a:rPr>
                        <a:t>54.80%</a:t>
                      </a:r>
                      <a:endParaRPr lang="en-GB" sz="16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08962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Cost of Chilling When Time shifting and Using a Power Recovery Unit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24</a:t>
            </a:fld>
            <a:endParaRPr lang="en-GB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9144000" cy="54005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364597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Plant Configuration Costing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25</a:t>
            </a:fld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425305"/>
              </p:ext>
            </p:extLst>
          </p:nvPr>
        </p:nvGraphicFramePr>
        <p:xfrm>
          <a:off x="17170" y="1412776"/>
          <a:ext cx="9126830" cy="49788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46718"/>
                <a:gridCol w="1368152"/>
                <a:gridCol w="1512168"/>
                <a:gridCol w="1440160"/>
                <a:gridCol w="1259632"/>
              </a:tblGrid>
              <a:tr h="22537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Plant Configuration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Waste heat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Standalone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Standalone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Waste heat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44173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Liquefaction capacity (tonnes/day) 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2500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3000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2000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1700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44173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Power input (MW @ charge time)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21.4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16.6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14.3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2537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Charge time hrs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2537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Consumed energy MWH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128.4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132.8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114.4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44173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Discharge time hrs @ 5 MW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2537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 output (MWH)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44173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Liquid air store capacity (tonnes) 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570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570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510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510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2537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Round trip efficiency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70%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60%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60%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70%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2537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CAPEX (million $) 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7269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PRU (turbines/generators/grid)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8.15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8.15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8.15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8.15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2537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Storage cost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2537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 per kilowatt ($) 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9285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8098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6569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7545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2537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 per kilowatt-hour ($) 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516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450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411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472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41203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Ancillary Systems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Chilling accounts for a major share of consumption</a:t>
            </a:r>
          </a:p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a number of other services that can be implemented that provide a service while also simultaneously chilling as a side benefit.</a:t>
            </a:r>
          </a:p>
          <a:p>
            <a:pPr lvl="1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Compressed air</a:t>
            </a:r>
          </a:p>
          <a:p>
            <a:pPr lvl="1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Electricity production</a:t>
            </a:r>
          </a:p>
          <a:p>
            <a:pPr lvl="1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Vehicles, pumps or fans that can be driven by liquid air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4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Compressed Air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production of compressed air exploits the liquid nature of the cryogen, which is simply squirted into a receiver tank and allowed to reach ambient temperature – quickly!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4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Compressed Air Supply</a:t>
            </a:r>
            <a:b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Chilling Power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2519132"/>
              </p:ext>
            </p:extLst>
          </p:nvPr>
        </p:nvGraphicFramePr>
        <p:xfrm>
          <a:off x="395536" y="1988840"/>
          <a:ext cx="8280922" cy="3270319"/>
        </p:xfrm>
        <a:graphic>
          <a:graphicData uri="http://schemas.openxmlformats.org/drawingml/2006/table">
            <a:tbl>
              <a:tblPr firstRow="1" firstCol="1" bandRow="1"/>
              <a:tblGrid>
                <a:gridCol w="1312902"/>
                <a:gridCol w="1829116"/>
                <a:gridCol w="1142552"/>
                <a:gridCol w="930905"/>
                <a:gridCol w="833197"/>
                <a:gridCol w="700817"/>
                <a:gridCol w="667335"/>
                <a:gridCol w="864098"/>
              </a:tblGrid>
              <a:tr h="107028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Compressed Air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Consumption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Receiver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Size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Chilling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Power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u="sng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kW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ft</a:t>
                      </a:r>
                      <a:r>
                        <a:rPr lang="en-GB" sz="1800" b="1" baseline="300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/min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Mass flow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Liq flow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Plant impact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2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ft</a:t>
                      </a:r>
                      <a:r>
                        <a:rPr lang="en-GB" sz="1800" b="1" baseline="300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/min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GB" sz="1800" b="1" baseline="300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/hr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GB" sz="1800" b="1" baseline="300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kW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800" b="1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kg/s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l/s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tpd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7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500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850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1.79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124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0.248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0.29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0.33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25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7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1000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1699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3.6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248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0.248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0.58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0.67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50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7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2000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3398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7.28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496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0.248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1.16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1.33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100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7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3000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5097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11.06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744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0.248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1.74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2.00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150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7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5000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8495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18.54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1240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0.248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2.9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3.33</a:t>
                      </a:r>
                      <a:endParaRPr lang="en-GB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250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4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30"/>
          <a:stretch/>
        </p:blipFill>
        <p:spPr bwMode="auto">
          <a:xfrm>
            <a:off x="-29638" y="2124222"/>
            <a:ext cx="9195341" cy="4735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-142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Assuming continuous demand the liquid air can be configured to provide a modular compressed air system  which will simultaneously chill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 the location the receiver tank is located akin to spot chilling. 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7609" y="1628799"/>
            <a:ext cx="80008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Chilling Power as a function of the Compressed Air Supply </a:t>
            </a:r>
            <a:endParaRPr lang="en-GB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4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9897" y="5411393"/>
            <a:ext cx="3183604" cy="898021"/>
            <a:chOff x="353187" y="5713702"/>
            <a:chExt cx="2995484" cy="595712"/>
          </a:xfrm>
        </p:grpSpPr>
        <p:sp>
          <p:nvSpPr>
            <p:cNvPr id="14" name="Rectangle 13"/>
            <p:cNvSpPr/>
            <p:nvPr/>
          </p:nvSpPr>
          <p:spPr>
            <a:xfrm>
              <a:off x="353187" y="5934785"/>
              <a:ext cx="843403" cy="104629"/>
            </a:xfrm>
            <a:prstGeom prst="rect">
              <a:avLst/>
            </a:prstGeom>
            <a:gradFill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0" scaled="0"/>
            </a:gra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017197" y="6204785"/>
              <a:ext cx="1331474" cy="104629"/>
            </a:xfrm>
            <a:prstGeom prst="rect">
              <a:avLst/>
            </a:prstGeom>
            <a:solidFill>
              <a:srgbClr val="FF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Flowchart: Direct Access Storage 15"/>
            <p:cNvSpPr/>
            <p:nvPr/>
          </p:nvSpPr>
          <p:spPr>
            <a:xfrm>
              <a:off x="1138179" y="5713702"/>
              <a:ext cx="1054728" cy="595712"/>
            </a:xfrm>
            <a:prstGeom prst="flowChartMagneticDrum">
              <a:avLst/>
            </a:prstGeom>
            <a:gradFill flip="none" rotWithShape="1">
              <a:gsLst>
                <a:gs pos="0">
                  <a:srgbClr val="9BBB59">
                    <a:shade val="30000"/>
                    <a:satMod val="115000"/>
                  </a:srgbClr>
                </a:gs>
                <a:gs pos="50000">
                  <a:srgbClr val="9BBB59">
                    <a:shade val="67500"/>
                    <a:satMod val="115000"/>
                  </a:srgbClr>
                </a:gs>
                <a:gs pos="100000">
                  <a:srgbClr val="9BBB59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76200" cap="flat" cmpd="sng" algn="ctr">
              <a:solidFill>
                <a:srgbClr val="9BBB59">
                  <a:shade val="5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7194"/>
          <a:stretch/>
        </p:blipFill>
        <p:spPr>
          <a:xfrm flipH="1">
            <a:off x="598552" y="1448159"/>
            <a:ext cx="2938239" cy="13840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120" name="Group 119"/>
          <p:cNvGrpSpPr/>
          <p:nvPr/>
        </p:nvGrpSpPr>
        <p:grpSpPr>
          <a:xfrm>
            <a:off x="4639797" y="3315477"/>
            <a:ext cx="2849256" cy="908534"/>
            <a:chOff x="5891679" y="3645183"/>
            <a:chExt cx="2849256" cy="908534"/>
          </a:xfrm>
        </p:grpSpPr>
        <p:sp>
          <p:nvSpPr>
            <p:cNvPr id="12" name="Rectangle 11"/>
            <p:cNvSpPr/>
            <p:nvPr/>
          </p:nvSpPr>
          <p:spPr>
            <a:xfrm>
              <a:off x="7659455" y="3795095"/>
              <a:ext cx="1081480" cy="57703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891679" y="4316190"/>
              <a:ext cx="1087563" cy="47724"/>
            </a:xfrm>
            <a:prstGeom prst="rect">
              <a:avLst/>
            </a:prstGeom>
            <a:gradFill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Flowchart: Magnetic Disk 6"/>
            <p:cNvSpPr/>
            <p:nvPr/>
          </p:nvSpPr>
          <p:spPr>
            <a:xfrm>
              <a:off x="6953537" y="3645183"/>
              <a:ext cx="689276" cy="908534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scene3d>
              <a:camera prst="orthographicFront"/>
              <a:lightRig rig="sof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3842006" y="2694869"/>
            <a:ext cx="38446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Compressed Air System </a:t>
            </a:r>
            <a:r>
              <a:rPr lang="en-GB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GB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33611" y="5660348"/>
            <a:ext cx="1795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sz="20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to 10 </a:t>
            </a:r>
            <a:r>
              <a:rPr lang="en-GB" sz="2000" b="1" kern="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MW</a:t>
            </a:r>
            <a:r>
              <a:rPr lang="en-GB" sz="2000" b="1" kern="0" baseline="-25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en-GB" sz="2000" b="1" kern="0" baseline="-25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53187" y="3730259"/>
            <a:ext cx="3426340" cy="9875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" name="TextBox 29"/>
          <p:cNvSpPr txBox="1"/>
          <p:nvPr/>
        </p:nvSpPr>
        <p:spPr>
          <a:xfrm>
            <a:off x="369962" y="2741036"/>
            <a:ext cx="23416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20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Cryogenic </a:t>
            </a:r>
            <a:r>
              <a:rPr lang="en-GB" sz="20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Chilling</a:t>
            </a:r>
          </a:p>
          <a:p>
            <a:pPr>
              <a:defRPr/>
            </a:pPr>
            <a:r>
              <a:rPr lang="en-GB" sz="20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CFD Modelling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38924" y="819847"/>
            <a:ext cx="36567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20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UG Equipment</a:t>
            </a:r>
          </a:p>
          <a:p>
            <a:pPr>
              <a:defRPr/>
            </a:pPr>
            <a:r>
              <a:rPr lang="en-GB" sz="20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Powered </a:t>
            </a:r>
            <a:r>
              <a:rPr lang="en-GB" sz="20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GB" sz="20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Dearman Engines</a:t>
            </a:r>
            <a:endParaRPr lang="en-GB" sz="2000" b="1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253" y="5411393"/>
            <a:ext cx="4012081" cy="13780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5382753" y="980728"/>
            <a:ext cx="2451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UG </a:t>
            </a:r>
            <a:r>
              <a:rPr lang="en-GB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Cryogenic </a:t>
            </a:r>
          </a:p>
          <a:p>
            <a:r>
              <a:rPr lang="en-GB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Piping </a:t>
            </a:r>
            <a:r>
              <a:rPr lang="en-GB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S</a:t>
            </a:r>
            <a:r>
              <a:rPr lang="en-GB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torage</a:t>
            </a:r>
            <a:endParaRPr lang="en-GB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5488" y="-67130"/>
            <a:ext cx="8229600" cy="936645"/>
          </a:xfrm>
        </p:spPr>
        <p:txBody>
          <a:bodyPr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Elements</a:t>
            </a:r>
            <a:endParaRPr lang="en-GB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552044" y="3694711"/>
            <a:ext cx="22692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Receiver size</a:t>
            </a:r>
          </a:p>
          <a:p>
            <a:r>
              <a:rPr lang="en-GB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Piping</a:t>
            </a:r>
          </a:p>
          <a:p>
            <a:r>
              <a:rPr lang="en-GB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Modularity  design</a:t>
            </a:r>
            <a:endParaRPr lang="en-GB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9561" y="5211338"/>
            <a:ext cx="17141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PRU Design</a:t>
            </a:r>
            <a:endParaRPr lang="en-GB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4228804" y="4890799"/>
            <a:ext cx="43575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20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Rapid Response Chilling on Demand</a:t>
            </a:r>
            <a:endParaRPr lang="en-GB" sz="2000" b="1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90145" y="3229061"/>
            <a:ext cx="14486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 </a:t>
            </a:r>
            <a:r>
              <a:rPr lang="en-GB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Exchanger </a:t>
            </a:r>
            <a:endParaRPr lang="en-GB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 flipH="1">
            <a:off x="7706650" y="36048"/>
            <a:ext cx="464306" cy="2531888"/>
            <a:chOff x="4268554" y="1201639"/>
            <a:chExt cx="404083" cy="1980856"/>
          </a:xfrm>
        </p:grpSpPr>
        <p:sp>
          <p:nvSpPr>
            <p:cNvPr id="20" name="Rectangle 19"/>
            <p:cNvSpPr/>
            <p:nvPr/>
          </p:nvSpPr>
          <p:spPr>
            <a:xfrm>
              <a:off x="4308788" y="1201639"/>
              <a:ext cx="39789" cy="14714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Flowchart: Magnetic Disk 4"/>
            <p:cNvSpPr/>
            <p:nvPr/>
          </p:nvSpPr>
          <p:spPr>
            <a:xfrm>
              <a:off x="4268554" y="2644892"/>
              <a:ext cx="404083" cy="537603"/>
            </a:xfrm>
            <a:prstGeom prst="flowChartMagneticDisk">
              <a:avLst/>
            </a:prstGeom>
            <a:gradFill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  <a:scene3d>
              <a:camera prst="orthographicFront"/>
              <a:lightRig rig="threePt" dir="t">
                <a:rot lat="0" lon="0" rev="3600000"/>
              </a:lightRig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9046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30" grpId="0"/>
      <p:bldP spid="31" grpId="0"/>
      <p:bldP spid="8" grpId="0"/>
      <p:bldP spid="90" grpId="0"/>
      <p:bldP spid="91" grpId="0"/>
      <p:bldP spid="92" grpId="0"/>
      <p:bldP spid="1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the schematic it was indicated that the PRU could be placed underground.</a:t>
            </a:r>
          </a:p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 of the PRU process is to pump the liquid air to a pressure of about 1000 psi before evaporating and expanding through the turbomachinery.</a:t>
            </a:r>
          </a:p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 2000 m the pressure is about 2500 psi </a:t>
            </a:r>
          </a:p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Sufficient pressure to eliminate the pumps 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9144000" cy="10527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Recall the earlier LAES Simplified Schematic</a:t>
            </a:r>
            <a:endParaRPr lang="en-GB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09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11560"/>
          </a:xfrm>
        </p:spPr>
        <p:txBody>
          <a:bodyPr>
            <a:noAutofit/>
          </a:bodyPr>
          <a:lstStyle/>
          <a:p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Recall the earlier discussion regarding the gap between the MAX and MIN daily temperature </a:t>
            </a:r>
            <a:b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 about 500 </a:t>
            </a:r>
            <a:r>
              <a:rPr lang="en-GB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tpd</a:t>
            </a:r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Below for a 5 </a:t>
            </a:r>
            <a:r>
              <a:rPr lang="en-GB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MW</a:t>
            </a:r>
            <a:r>
              <a:rPr lang="en-GB" sz="32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PRU</a:t>
            </a:r>
            <a:endParaRPr lang="en-GB" sz="3200" b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849152"/>
              </p:ext>
            </p:extLst>
          </p:nvPr>
        </p:nvGraphicFramePr>
        <p:xfrm>
          <a:off x="395536" y="1628800"/>
          <a:ext cx="8352928" cy="3973830"/>
        </p:xfrm>
        <a:graphic>
          <a:graphicData uri="http://schemas.openxmlformats.org/drawingml/2006/table">
            <a:tbl>
              <a:tblPr/>
              <a:tblGrid>
                <a:gridCol w="3406048"/>
                <a:gridCol w="1236720"/>
                <a:gridCol w="1236720"/>
                <a:gridCol w="1236720"/>
                <a:gridCol w="1236720"/>
              </a:tblGrid>
              <a:tr h="275422">
                <a:tc>
                  <a:txBody>
                    <a:bodyPr/>
                    <a:lstStyle/>
                    <a:p>
                      <a:pPr algn="l" fontAlgn="b"/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Waste heat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Standalone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Standalone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Waste heat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42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Liquefaction capacity (tonnes/day)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42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Power input (MW @ charge time)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42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Charge time hrs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42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Consumed energy MWH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42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Discharge time hrs @ 5 MW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42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 output (MWH)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42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Liquid air store capacity (tonnes)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42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Round trip efficiency (waste heat)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42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CAPEX (million $)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42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PRU (turbines/generators/grid)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42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Storage cost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42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 per kilowatt ($)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9285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8098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422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 per kilowatt-hour ($)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75556" y="5877271"/>
            <a:ext cx="79928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Typically the cold would be recycled to cold storage, but here it is absorbed by the air at depth 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4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922114"/>
          </a:xfrm>
        </p:spPr>
        <p:txBody>
          <a:bodyPr>
            <a:noAutofit/>
          </a:bodyPr>
          <a:lstStyle/>
          <a:p>
            <a:r>
              <a:rPr lang="en-GB" sz="3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Exploitation of the Joule Thompson Effect </a:t>
            </a:r>
            <a:endParaRPr lang="en-GB" sz="3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4968552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2500 psi available as a forcing pressure the Joule Thompson  Effect, which is part of the liquefaction process, can be exploited to provide further chilling commonly referred to as free expansion or a throttling process.</a:t>
            </a:r>
          </a:p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</a:t>
            </a:r>
            <a:r>
              <a:rPr lang="en-GB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T</a:t>
            </a:r>
            <a:r>
              <a:rPr lang="en-GB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GB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GB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(P</a:t>
            </a:r>
            <a:r>
              <a:rPr lang="en-GB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P</a:t>
            </a:r>
            <a:r>
              <a:rPr lang="en-GB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	 P</a:t>
            </a:r>
            <a:r>
              <a:rPr lang="en-GB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14.5 psi, T</a:t>
            </a:r>
            <a:r>
              <a:rPr lang="en-GB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25</a:t>
            </a:r>
            <a:r>
              <a:rPr lang="en-GB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  <a:p>
            <a:pPr>
              <a:tabLst>
                <a:tab pos="177800" algn="l"/>
              </a:tabLst>
            </a:pP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where </a:t>
            </a:r>
            <a:r>
              <a:rPr lang="en-GB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GB" sz="28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the JT coefficient - ambient T</a:t>
            </a:r>
            <a:r>
              <a:rPr lang="en-GB" sz="28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contained P</a:t>
            </a:r>
            <a:r>
              <a:rPr lang="en-GB" sz="28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a contained pressure of 880 psi, </a:t>
            </a:r>
            <a:r>
              <a:rPr lang="en-GB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GB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0.1815</a:t>
            </a:r>
          </a:p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298 - 0.1815(880 – 14.5) = 140.9 K =-132.05</a:t>
            </a:r>
            <a:r>
              <a:rPr lang="en-GB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09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080120"/>
          </a:xfrm>
        </p:spPr>
        <p:txBody>
          <a:bodyPr>
            <a:noAutofit/>
          </a:bodyPr>
          <a:lstStyle/>
          <a:p>
            <a:r>
              <a:rPr lang="en-GB" sz="3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CFD Model for Chilling the Entire Airflow, Similar to a BAC</a:t>
            </a:r>
            <a:endParaRPr lang="en-GB" sz="3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39" t="3137" b="1831"/>
          <a:stretch/>
        </p:blipFill>
        <p:spPr bwMode="auto">
          <a:xfrm>
            <a:off x="0" y="1412776"/>
            <a:ext cx="9144000" cy="547260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02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20"/>
            <a:ext cx="9144000" cy="5949279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864096"/>
          </a:xfrm>
        </p:spPr>
        <p:txBody>
          <a:bodyPr>
            <a:noAutofit/>
          </a:bodyPr>
          <a:lstStyle/>
          <a:p>
            <a:r>
              <a:rPr lang="en-GB" sz="3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CFD Model for Chilling the Entire Airflow, Similar to a BAC</a:t>
            </a:r>
            <a:endParaRPr lang="en-GB" sz="3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02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0" y="686567"/>
            <a:ext cx="9148680" cy="6198817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864096"/>
          </a:xfrm>
        </p:spPr>
        <p:txBody>
          <a:bodyPr>
            <a:noAutofit/>
          </a:bodyPr>
          <a:lstStyle/>
          <a:p>
            <a:r>
              <a:rPr lang="en-GB" sz="3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CFD Model Flow Trajectories</a:t>
            </a:r>
            <a:endParaRPr lang="en-GB" sz="3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11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F:\CRYO MODLES\New folder\Temperature( Front Plane )_000530.bmp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13"/>
          <a:stretch/>
        </p:blipFill>
        <p:spPr bwMode="auto">
          <a:xfrm>
            <a:off x="539552" y="807993"/>
            <a:ext cx="7950920" cy="6077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2114"/>
          </a:xfrm>
        </p:spPr>
        <p:txBody>
          <a:bodyPr>
            <a:noAutofit/>
          </a:bodyPr>
          <a:lstStyle/>
          <a:p>
            <a:r>
              <a:rPr lang="en-GB" sz="3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Close up View of Heat Exchanger 1.67 sec</a:t>
            </a:r>
            <a:endParaRPr lang="en-GB" sz="3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472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F:\CRYO MODLES\New folder\close up of HE and vents assemb 4_002040.bmp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94" b="5396"/>
          <a:stretch/>
        </p:blipFill>
        <p:spPr bwMode="auto">
          <a:xfrm rot="16200000">
            <a:off x="2111633" y="-174371"/>
            <a:ext cx="4920736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2114"/>
          </a:xfrm>
        </p:spPr>
        <p:txBody>
          <a:bodyPr>
            <a:noAutofit/>
          </a:bodyPr>
          <a:lstStyle/>
          <a:p>
            <a:r>
              <a:rPr lang="en-GB" sz="3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Close up View of Heat Exchanger 8.2 sec</a:t>
            </a:r>
            <a:endParaRPr lang="en-GB" sz="3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429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922114"/>
          </a:xfrm>
        </p:spPr>
        <p:txBody>
          <a:bodyPr>
            <a:noAutofit/>
          </a:bodyPr>
          <a:lstStyle/>
          <a:p>
            <a:r>
              <a:rPr lang="en-GB" sz="3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Average Temperature of Air in Shaft</a:t>
            </a:r>
            <a:endParaRPr lang="en-GB" sz="3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Char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2597419"/>
              </p:ext>
            </p:extLst>
          </p:nvPr>
        </p:nvGraphicFramePr>
        <p:xfrm>
          <a:off x="1" y="980728"/>
          <a:ext cx="9036496" cy="58414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997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124744"/>
          </a:xfrm>
        </p:spPr>
        <p:txBody>
          <a:bodyPr>
            <a:normAutofit/>
          </a:bodyPr>
          <a:lstStyle/>
          <a:p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Cryogenics based chilling, energy supply and services for deeper or hotter mines.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5517232"/>
            <a:ext cx="1043608" cy="121877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5893828"/>
            <a:ext cx="3408363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26509" y="980728"/>
            <a:ext cx="9144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Thank you to:</a:t>
            </a:r>
          </a:p>
          <a:p>
            <a:endParaRPr lang="en-GB" sz="2000" dirty="0" smtClean="0"/>
          </a:p>
          <a:p>
            <a:r>
              <a:rPr lang="en-GB" sz="2000" dirty="0" smtClean="0"/>
              <a:t>Glencore for Financial Support and Engineering Excellence.</a:t>
            </a:r>
          </a:p>
          <a:p>
            <a:endParaRPr lang="en-GB" sz="2000" dirty="0" smtClean="0"/>
          </a:p>
          <a:p>
            <a:r>
              <a:rPr lang="en-GB" sz="2000" dirty="0" smtClean="0"/>
              <a:t>UDMN for financial support.</a:t>
            </a:r>
          </a:p>
          <a:p>
            <a:endParaRPr lang="en-GB" sz="2000" dirty="0"/>
          </a:p>
          <a:p>
            <a:r>
              <a:rPr lang="en-GB" sz="2000" dirty="0" smtClean="0"/>
              <a:t>CEMI for business expertise and project management</a:t>
            </a:r>
          </a:p>
          <a:p>
            <a:endParaRPr lang="en-GB" sz="2000" dirty="0"/>
          </a:p>
          <a:p>
            <a:r>
              <a:rPr lang="en-GB" sz="2000" dirty="0" smtClean="0"/>
              <a:t>Dearman Engine Company for Cryogenics expertise and </a:t>
            </a:r>
            <a:r>
              <a:rPr lang="en-GB" sz="2000" dirty="0" err="1" smtClean="0"/>
              <a:t>technoeconomic</a:t>
            </a:r>
            <a:r>
              <a:rPr lang="en-GB" sz="2000" dirty="0" smtClean="0"/>
              <a:t> analysis.</a:t>
            </a:r>
          </a:p>
          <a:p>
            <a:endParaRPr lang="en-GB" sz="2000" dirty="0"/>
          </a:p>
          <a:p>
            <a:r>
              <a:rPr lang="en-GB" sz="2000" dirty="0" smtClean="0"/>
              <a:t>Highview Power Storage for LAES expertise and technical support.</a:t>
            </a:r>
          </a:p>
          <a:p>
            <a:endParaRPr lang="en-GB" sz="2000" dirty="0"/>
          </a:p>
          <a:p>
            <a:r>
              <a:rPr lang="en-GB" sz="2000" dirty="0" smtClean="0"/>
              <a:t>Camborne School of Mines for academic support</a:t>
            </a:r>
            <a:endParaRPr lang="en-GB" sz="2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5608549"/>
            <a:ext cx="1304925" cy="96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ABD5D8"/>
              </a:clrFrom>
              <a:clrTo>
                <a:srgbClr val="ABD5D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30206"/>
            <a:ext cx="3131840" cy="839154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083586"/>
            <a:ext cx="3707904" cy="817030"/>
          </a:xfrm>
        </p:spPr>
        <p:txBody>
          <a:bodyPr>
            <a:normAutofit fontScale="47500" lnSpcReduction="20000"/>
          </a:bodyPr>
          <a:lstStyle/>
          <a:p>
            <a:r>
              <a:rPr lang="en-GB" sz="4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Dr. Daniel L. Cluff</a:t>
            </a:r>
          </a:p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CanMIND Associates</a:t>
            </a:r>
          </a:p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www.deepmining.ca</a:t>
            </a:r>
            <a:endParaRPr lang="en-GB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129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Why LAES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>
            <a:normAutofit/>
          </a:bodyPr>
          <a:lstStyle/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LAES 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technology provides plant size economy of 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scale</a:t>
            </a:r>
          </a:p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Energy storage is an emerging technological niche</a:t>
            </a:r>
            <a:endParaRPr lang="en-GB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cryogenic liquids are produced on the surface in a standard cryogenic liquefaction plant. </a:t>
            </a:r>
          </a:p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Cryogenic liquid is piped to the depth required</a:t>
            </a:r>
          </a:p>
          <a:p>
            <a:pPr lvl="1"/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Depends on mine design decision</a:t>
            </a:r>
          </a:p>
          <a:p>
            <a:pPr lvl="1"/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ent to a central location and chill air in downcast shaft</a:t>
            </a:r>
          </a:p>
          <a:p>
            <a:pPr lvl="1"/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Sent to individual levels to chill on demand</a:t>
            </a:r>
          </a:p>
          <a:p>
            <a:pPr lvl="1"/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79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 cstate="print">
            <a:clrChange>
              <a:clrFrom>
                <a:srgbClr val="87BBBB"/>
              </a:clrFrom>
              <a:clrTo>
                <a:srgbClr val="87BBBB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colorTemperature colorTemp="3800"/>
                    </a14:imgEffect>
                    <a14:imgEffect>
                      <a14:brightnessContrast bright="-38000" contrast="4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643" r="7633"/>
          <a:stretch/>
        </p:blipFill>
        <p:spPr bwMode="auto">
          <a:xfrm>
            <a:off x="-7414" y="1412776"/>
            <a:ext cx="6624736" cy="532859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LAES Simplified Schematic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4427984" y="5250291"/>
            <a:ext cx="4608512" cy="1532155"/>
            <a:chOff x="4427984" y="5250291"/>
            <a:chExt cx="4608512" cy="1532155"/>
          </a:xfrm>
        </p:grpSpPr>
        <p:cxnSp>
          <p:nvCxnSpPr>
            <p:cNvPr id="7" name="Straight Arrow Connector 6"/>
            <p:cNvCxnSpPr/>
            <p:nvPr/>
          </p:nvCxnSpPr>
          <p:spPr>
            <a:xfrm>
              <a:off x="4427984" y="5250291"/>
              <a:ext cx="792088" cy="360040"/>
            </a:xfrm>
            <a:prstGeom prst="straightConnector1">
              <a:avLst/>
            </a:prstGeom>
            <a:ln w="508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5364087" y="5520562"/>
              <a:ext cx="3672409" cy="1261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PRU  can be placed Underground </a:t>
              </a:r>
            </a:p>
            <a:p>
              <a:pPr algn="ctr"/>
              <a:r>
                <a:rPr lang="en-GB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 to 10 </a:t>
              </a:r>
              <a:r>
                <a:rPr lang="en-GB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MW</a:t>
              </a:r>
              <a:r>
                <a:rPr lang="en-GB" b="1" baseline="-25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endParaRPr lang="en-GB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en-GB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  <a:p>
              <a:pPr algn="ctr"/>
              <a:r>
                <a:rPr lang="en-GB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Chilling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981535" y="1628800"/>
            <a:ext cx="2655658" cy="918684"/>
            <a:chOff x="4717822" y="1472345"/>
            <a:chExt cx="2655658" cy="918684"/>
          </a:xfrm>
        </p:grpSpPr>
        <p:cxnSp>
          <p:nvCxnSpPr>
            <p:cNvPr id="11" name="Straight Arrow Connector 10"/>
            <p:cNvCxnSpPr/>
            <p:nvPr/>
          </p:nvCxnSpPr>
          <p:spPr>
            <a:xfrm flipV="1">
              <a:off x="4717822" y="1934010"/>
              <a:ext cx="855458" cy="457019"/>
            </a:xfrm>
            <a:prstGeom prst="straightConnector1">
              <a:avLst/>
            </a:prstGeom>
            <a:ln w="508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5573280" y="1472345"/>
              <a:ext cx="1800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On Surface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395182" y="3501008"/>
            <a:ext cx="2484022" cy="1793150"/>
            <a:chOff x="6395182" y="3501008"/>
            <a:chExt cx="2484022" cy="1793150"/>
          </a:xfrm>
        </p:grpSpPr>
        <p:cxnSp>
          <p:nvCxnSpPr>
            <p:cNvPr id="20" name="Straight Arrow Connector 19"/>
            <p:cNvCxnSpPr/>
            <p:nvPr/>
          </p:nvCxnSpPr>
          <p:spPr>
            <a:xfrm>
              <a:off x="8094713" y="3501010"/>
              <a:ext cx="16926" cy="1415780"/>
            </a:xfrm>
            <a:prstGeom prst="straightConnector1">
              <a:avLst/>
            </a:prstGeom>
            <a:ln w="508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6395182" y="3501008"/>
              <a:ext cx="2484022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LA to Underground </a:t>
              </a:r>
            </a:p>
            <a:p>
              <a:r>
                <a:rPr lang="en-GB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Storage</a:t>
              </a:r>
            </a:p>
            <a:p>
              <a:r>
                <a:rPr lang="en-GB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Chilling on demand</a:t>
              </a: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V="1">
              <a:off x="6395182" y="3501009"/>
              <a:ext cx="1716457" cy="1"/>
            </a:xfrm>
            <a:prstGeom prst="straightConnector1">
              <a:avLst/>
            </a:prstGeom>
            <a:ln w="508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lowchart: Magnetic Disk 16"/>
            <p:cNvSpPr/>
            <p:nvPr/>
          </p:nvSpPr>
          <p:spPr>
            <a:xfrm>
              <a:off x="7572655" y="3789040"/>
              <a:ext cx="180020" cy="407077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572655" y="4559791"/>
              <a:ext cx="180020" cy="70426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752675" y="5111846"/>
              <a:ext cx="684076" cy="152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Flowchart: Magnetic Disk 24"/>
            <p:cNvSpPr/>
            <p:nvPr/>
          </p:nvSpPr>
          <p:spPr>
            <a:xfrm>
              <a:off x="8436751" y="4941835"/>
              <a:ext cx="342038" cy="352323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257096" y="3892349"/>
            <a:ext cx="1972204" cy="707886"/>
            <a:chOff x="1257096" y="3892349"/>
            <a:chExt cx="1972204" cy="707886"/>
          </a:xfrm>
        </p:grpSpPr>
        <p:cxnSp>
          <p:nvCxnSpPr>
            <p:cNvPr id="30" name="Straight Arrow Connector 29"/>
            <p:cNvCxnSpPr/>
            <p:nvPr/>
          </p:nvCxnSpPr>
          <p:spPr>
            <a:xfrm flipV="1">
              <a:off x="1257096" y="4408780"/>
              <a:ext cx="578600" cy="1441"/>
            </a:xfrm>
            <a:prstGeom prst="straightConnector1">
              <a:avLst/>
            </a:prstGeom>
            <a:ln w="508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1829462" y="3892349"/>
              <a:ext cx="139983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Heat air </a:t>
              </a:r>
            </a:p>
            <a:p>
              <a:r>
                <a:rPr lang="en-GB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 winter</a:t>
              </a: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392016" cy="365125"/>
          </a:xfrm>
        </p:spPr>
        <p:txBody>
          <a:bodyPr/>
          <a:lstStyle/>
          <a:p>
            <a:r>
              <a:rPr lang="en-GB" smtClean="0"/>
              <a:t>Dr. Daniel L Cluff CAP 2017 Cryogenics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2902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350 kW 2.5 MWH Pilot Plant 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29548"/>
            <a:ext cx="9144000" cy="5828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1700808"/>
            <a:ext cx="4788024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Highview Power Slough UK</a:t>
            </a:r>
            <a:endParaRPr 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536032" cy="365125"/>
          </a:xfrm>
        </p:spPr>
        <p:txBody>
          <a:bodyPr/>
          <a:lstStyle/>
          <a:p>
            <a:r>
              <a:rPr lang="en-GB" smtClean="0"/>
              <a:t>Dr. Daniel L Cluff CAP 2017 Cryogenics 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79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Six 3600 </a:t>
            </a:r>
            <a:r>
              <a:rPr lang="en-GB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tpd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</a:t>
            </a:r>
            <a:r>
              <a:rPr lang="en-GB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plants in China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Daniel Cluff\Documents\00 CRYO NEW\IMAGES\6 x 3600 tpd oxygen china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21996"/>
            <a:ext cx="9143999" cy="4718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79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08720"/>
          </a:xfrm>
        </p:spPr>
        <p:txBody>
          <a:bodyPr/>
          <a:lstStyle/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LAES Process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5" y="980728"/>
            <a:ext cx="9144000" cy="5184576"/>
          </a:xfrm>
        </p:spPr>
        <p:txBody>
          <a:bodyPr>
            <a:noAutofit/>
          </a:bodyPr>
          <a:lstStyle/>
          <a:p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Liquid Air Energy Storage (LAES) system is comprised of a </a:t>
            </a:r>
            <a:r>
              <a:rPr lang="en-GB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charging system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 </a:t>
            </a:r>
            <a:r>
              <a:rPr lang="en-GB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storage section 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a </a:t>
            </a:r>
            <a:r>
              <a:rPr lang="en-GB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discharging system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GB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tandard 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industrial air liquefaction 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plant</a:t>
            </a:r>
          </a:p>
          <a:p>
            <a:pPr lvl="1"/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grid or a renewable energy project supply the electrical </a:t>
            </a: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energy.</a:t>
            </a:r>
          </a:p>
          <a:p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Air 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drawn from the ambient 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environment.</a:t>
            </a:r>
          </a:p>
          <a:p>
            <a:pPr lvl="1"/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 creates liquid air a cryogenic liquid at temperatures near -196</a:t>
            </a:r>
            <a:r>
              <a:rPr lang="en-GB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(78 K). </a:t>
            </a:r>
          </a:p>
          <a:p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liquid air is stored in a low pressure insulated 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tank.</a:t>
            </a:r>
          </a:p>
          <a:p>
            <a:pPr lvl="1"/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Easily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accessed energy storage </a:t>
            </a: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repository</a:t>
            </a:r>
          </a:p>
          <a:p>
            <a:pPr lvl="1"/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ow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risk to the environment </a:t>
            </a:r>
            <a:endParaRPr lang="en-GB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power 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required </a:t>
            </a:r>
            <a:endParaRPr lang="en-GB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liquid </a:t>
            </a: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air is pumped to a high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pressure and evaporated through a turbine system. </a:t>
            </a:r>
            <a:endParaRPr lang="en-GB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Capable 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providing the pressure necessary </a:t>
            </a:r>
            <a:endParaRPr lang="en-GB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a piston engine or turbine resulting in useful work </a:t>
            </a:r>
            <a:endParaRPr lang="en-GB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generate electricity or drive a cryogenically powered vehicle</a:t>
            </a: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60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09556"/>
            <a:ext cx="7344816" cy="5937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296144"/>
          </a:xfrm>
        </p:spPr>
        <p:txBody>
          <a:bodyPr>
            <a:normAutofit/>
          </a:bodyPr>
          <a:lstStyle/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Ancillary Economics Includes </a:t>
            </a:r>
            <a:r>
              <a:rPr lang="en-GB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Argon, Oxygen Markets Both Continue to Grow</a:t>
            </a:r>
            <a:endParaRPr lang="en-GB" sz="2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31/05/2017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Dr. Daniel L Cluff CAP 2017 Cryogenics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8805B-2547-462B-B54A-9273116C8DA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00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8139</TotalTime>
  <Words>1883</Words>
  <Application>Microsoft Office PowerPoint</Application>
  <PresentationFormat>On-screen Show (4:3)</PresentationFormat>
  <Paragraphs>594</Paragraphs>
  <Slides>39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Office Theme</vt:lpstr>
      <vt:lpstr>Cryogenics based chilling, energy supply and services for deeper or hotter mines.</vt:lpstr>
      <vt:lpstr>Interrelations </vt:lpstr>
      <vt:lpstr>Project Elements</vt:lpstr>
      <vt:lpstr>Why LAES</vt:lpstr>
      <vt:lpstr>LAES Simplified Schematic</vt:lpstr>
      <vt:lpstr>350 kW 2.5 MWH Pilot Plant </vt:lpstr>
      <vt:lpstr>Six 3600 tpd O2 plants in China</vt:lpstr>
      <vt:lpstr>LAES Process</vt:lpstr>
      <vt:lpstr>Ancillary Economics Includes Argon, Oxygen Markets Both Continue to Grow</vt:lpstr>
      <vt:lpstr>700+ l Gaseous Air Per 1 l Liquid Air</vt:lpstr>
      <vt:lpstr>A Basic Calculation to Illustrate the  Heat Absorbed on Change of State</vt:lpstr>
      <vt:lpstr>A Basic Calculation to Illustrate  the Heat Absorbed on Expansion</vt:lpstr>
      <vt:lpstr>For 1 MWr Chilling</vt:lpstr>
      <vt:lpstr>PowerPoint Presentation</vt:lpstr>
      <vt:lpstr>PowerPoint Presentation</vt:lpstr>
      <vt:lpstr>Psychrometrics to Liquid Air</vt:lpstr>
      <vt:lpstr>Chilling on Demand       Yearly Atmospheric Conditions Sudbury Ontario</vt:lpstr>
      <vt:lpstr>PowerPoint Presentation</vt:lpstr>
      <vt:lpstr>Demand for Liquid Air (tpd) to Create a 12/12 DB/WB oC Environment at 1915 Depth </vt:lpstr>
      <vt:lpstr>PowerPoint Presentation</vt:lpstr>
      <vt:lpstr>A 2400 tpd plant production frontier when the surplus produced over the least expensive energy cost is redistributed to the peak time cost</vt:lpstr>
      <vt:lpstr>Summary of the cryogen production and power production</vt:lpstr>
      <vt:lpstr>PowerPoint Presentation</vt:lpstr>
      <vt:lpstr>Cost of Chilling When Time shifting and Using a Power Recovery Unit </vt:lpstr>
      <vt:lpstr>Plant Configuration Costing</vt:lpstr>
      <vt:lpstr>Ancillary Systems</vt:lpstr>
      <vt:lpstr>Compressed Air</vt:lpstr>
      <vt:lpstr>Compressed Air Supply With Chilling Power</vt:lpstr>
      <vt:lpstr>PowerPoint Presentation</vt:lpstr>
      <vt:lpstr>PowerPoint Presentation</vt:lpstr>
      <vt:lpstr>Recall the earlier discussion regarding the gap between the MAX and MIN daily temperature  was about 500 tpd, Below for a 5 MWe PRU</vt:lpstr>
      <vt:lpstr>Exploitation of the Joule Thompson Effect </vt:lpstr>
      <vt:lpstr>CFD Model for Chilling the Entire Airflow, Similar to a BAC</vt:lpstr>
      <vt:lpstr>CFD Model for Chilling the Entire Airflow, Similar to a BAC</vt:lpstr>
      <vt:lpstr>CFD Model Flow Trajectories</vt:lpstr>
      <vt:lpstr>Close up View of Heat Exchanger 1.67 sec</vt:lpstr>
      <vt:lpstr>Close up View of Heat Exchanger 8.2 sec</vt:lpstr>
      <vt:lpstr>Average Temperature of Air in Shaft</vt:lpstr>
      <vt:lpstr>Cryogenics based chilling, energy supply and services for deeper or hotter mines.</vt:lpstr>
    </vt:vector>
  </TitlesOfParts>
  <Company>University College Falmouth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 Daniel Cluff</dc:creator>
  <cp:lastModifiedBy>REVIEWER 1</cp:lastModifiedBy>
  <cp:revision>76</cp:revision>
  <dcterms:created xsi:type="dcterms:W3CDTF">2017-05-01T01:10:37Z</dcterms:created>
  <dcterms:modified xsi:type="dcterms:W3CDTF">2017-05-31T18:10:06Z</dcterms:modified>
</cp:coreProperties>
</file>