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66" r:id="rId3"/>
    <p:sldId id="257" r:id="rId4"/>
    <p:sldId id="276" r:id="rId5"/>
    <p:sldId id="259" r:id="rId6"/>
    <p:sldId id="269" r:id="rId7"/>
    <p:sldId id="278" r:id="rId8"/>
    <p:sldId id="272" r:id="rId9"/>
    <p:sldId id="270" r:id="rId10"/>
    <p:sldId id="281" r:id="rId11"/>
    <p:sldId id="282" r:id="rId12"/>
    <p:sldId id="264" r:id="rId13"/>
    <p:sldId id="263" r:id="rId14"/>
    <p:sldId id="268" r:id="rId15"/>
    <p:sldId id="265" r:id="rId16"/>
    <p:sldId id="258" r:id="rId17"/>
    <p:sldId id="267" r:id="rId18"/>
    <p:sldId id="275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8" userDrawn="1">
          <p15:clr>
            <a:srgbClr val="A4A3A4"/>
          </p15:clr>
        </p15:guide>
        <p15:guide id="2" pos="26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  <a:srgbClr val="CC0000"/>
    <a:srgbClr val="B00000"/>
    <a:srgbClr val="FDE12F"/>
    <a:srgbClr val="96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7" autoAdjust="0"/>
    <p:restoredTop sz="95260" autoAdjust="0"/>
  </p:normalViewPr>
  <p:slideViewPr>
    <p:cSldViewPr snapToGrid="0" showGuides="1">
      <p:cViewPr varScale="1">
        <p:scale>
          <a:sx n="86" d="100"/>
          <a:sy n="86" d="100"/>
        </p:scale>
        <p:origin x="456" y="45"/>
      </p:cViewPr>
      <p:guideLst>
        <p:guide orient="horz" pos="3528"/>
        <p:guide pos="2688"/>
      </p:guideLst>
    </p:cSldViewPr>
  </p:slideViewPr>
  <p:outlineViewPr>
    <p:cViewPr>
      <p:scale>
        <a:sx n="33" d="100"/>
        <a:sy n="33" d="100"/>
      </p:scale>
      <p:origin x="0" y="-441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543E1-BCC2-46E0-8070-80178EB26217}" type="datetimeFigureOut">
              <a:rPr lang="en-US" smtClean="0"/>
              <a:t>2017-06-01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CE375-B035-44BE-9211-B99E85A769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69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6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5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68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07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50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E375-B035-44BE-9211-B99E85A7698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325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8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6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943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46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7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42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609455"/>
            <a:ext cx="6443758" cy="248545"/>
          </a:xfrm>
        </p:spPr>
        <p:txBody>
          <a:bodyPr/>
          <a:lstStyle>
            <a:lvl1pPr algn="l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 err="1" smtClean="0"/>
              <a:t>SuperCDMS</a:t>
            </a:r>
            <a:r>
              <a:rPr lang="en-US" dirty="0" smtClean="0"/>
              <a:t> &amp; CUTE – Wolfgang Rau – CAP Congress, Queen’s 05/17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03240" y="0"/>
            <a:ext cx="503226" cy="365125"/>
          </a:xfrm>
          <a:solidFill>
            <a:srgbClr val="965050">
              <a:alpha val="40000"/>
            </a:srgbClr>
          </a:solidFill>
          <a:ln>
            <a:solidFill>
              <a:srgbClr val="965050">
                <a:alpha val="40000"/>
              </a:srgbClr>
            </a:solidFill>
          </a:ln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fld id="{08E4A9D5-7BF8-4B2E-AEB3-EDC91787516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-1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Overview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399848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CUTE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099773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bg1"/>
                </a:solidFill>
              </a:rPr>
              <a:t>Analysis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458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2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3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SuperCDMS &amp; CUTE – Wolfgang Rau – CAP Congress, Queen’s 05/17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4A9D5-7BF8-4B2E-AEB3-EDC91787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09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jpg"/><Relationship Id="rId7" Type="http://schemas.openxmlformats.org/officeDocument/2006/relationships/image" Target="../media/image2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8.png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emf"/><Relationship Id="rId5" Type="http://schemas.openxmlformats.org/officeDocument/2006/relationships/image" Target="../media/image8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0.jpeg"/><Relationship Id="rId7" Type="http://schemas.openxmlformats.org/officeDocument/2006/relationships/image" Target="../media/image33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emf"/><Relationship Id="rId5" Type="http://schemas.openxmlformats.org/officeDocument/2006/relationships/image" Target="../media/image19.emf"/><Relationship Id="rId10" Type="http://schemas.openxmlformats.org/officeDocument/2006/relationships/image" Target="../media/image35.jpeg"/><Relationship Id="rId4" Type="http://schemas.openxmlformats.org/officeDocument/2006/relationships/image" Target="../media/image31.png"/><Relationship Id="rId9" Type="http://schemas.openxmlformats.org/officeDocument/2006/relationships/image" Target="../media/image3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emf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wmf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nolab.ca/lrt2010/files/snolab_logo_m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865" y="3372361"/>
            <a:ext cx="2125665" cy="98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99848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99773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6497" y="1467252"/>
            <a:ext cx="565289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SuperCDMS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	and CUTE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		at SNOLAB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dirty="0" smtClean="0">
                <a:solidFill>
                  <a:schemeClr val="bg1"/>
                </a:solidFill>
              </a:rPr>
              <a:t>		Wolfgang Rau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		Queen’s University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			for the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		</a:t>
            </a:r>
            <a:r>
              <a:rPr lang="en-US" sz="2000" dirty="0" err="1" smtClean="0">
                <a:solidFill>
                  <a:schemeClr val="bg1"/>
                </a:solidFill>
              </a:rPr>
              <a:t>SuperCDMS</a:t>
            </a:r>
            <a:r>
              <a:rPr lang="en-US" sz="2000" dirty="0" smtClean="0">
                <a:solidFill>
                  <a:schemeClr val="bg1"/>
                </a:solidFill>
              </a:rPr>
              <a:t> Collaboration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613043" y="749923"/>
            <a:ext cx="1606731" cy="1568554"/>
            <a:chOff x="849961" y="3526972"/>
            <a:chExt cx="2187760" cy="213577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0" r="2582"/>
          <a:stretch/>
        </p:blipFill>
        <p:spPr>
          <a:xfrm>
            <a:off x="5025267" y="2283357"/>
            <a:ext cx="1848936" cy="82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01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reeform 67"/>
          <p:cNvSpPr/>
          <p:nvPr/>
        </p:nvSpPr>
        <p:spPr>
          <a:xfrm>
            <a:off x="4307351" y="4701866"/>
            <a:ext cx="1484897" cy="1238430"/>
          </a:xfrm>
          <a:custGeom>
            <a:avLst/>
            <a:gdLst>
              <a:gd name="connsiteX0" fmla="*/ 2311853 w 2320017"/>
              <a:gd name="connsiteY0" fmla="*/ 297997 h 1934936"/>
              <a:gd name="connsiteX1" fmla="*/ 2242457 w 2320017"/>
              <a:gd name="connsiteY1" fmla="*/ 239486 h 1934936"/>
              <a:gd name="connsiteX2" fmla="*/ 1498146 w 2320017"/>
              <a:gd name="connsiteY2" fmla="*/ 2722 h 1934936"/>
              <a:gd name="connsiteX3" fmla="*/ 1426028 w 2320017"/>
              <a:gd name="connsiteY3" fmla="*/ 0 h 1934936"/>
              <a:gd name="connsiteX4" fmla="*/ 590550 w 2320017"/>
              <a:gd name="connsiteY4" fmla="*/ 93890 h 1934936"/>
              <a:gd name="connsiteX5" fmla="*/ 514350 w 2320017"/>
              <a:gd name="connsiteY5" fmla="*/ 118383 h 1934936"/>
              <a:gd name="connsiteX6" fmla="*/ 0 w 2320017"/>
              <a:gd name="connsiteY6" fmla="*/ 572861 h 1934936"/>
              <a:gd name="connsiteX7" fmla="*/ 9525 w 2320017"/>
              <a:gd name="connsiteY7" fmla="*/ 634093 h 1934936"/>
              <a:gd name="connsiteX8" fmla="*/ 166007 w 2320017"/>
              <a:gd name="connsiteY8" fmla="*/ 1283154 h 1934936"/>
              <a:gd name="connsiteX9" fmla="*/ 813707 w 2320017"/>
              <a:gd name="connsiteY9" fmla="*/ 1894115 h 1934936"/>
              <a:gd name="connsiteX10" fmla="*/ 966107 w 2320017"/>
              <a:gd name="connsiteY10" fmla="*/ 1934936 h 1934936"/>
              <a:gd name="connsiteX11" fmla="*/ 2113189 w 2320017"/>
              <a:gd name="connsiteY11" fmla="*/ 1661433 h 1934936"/>
              <a:gd name="connsiteX12" fmla="*/ 2189389 w 2320017"/>
              <a:gd name="connsiteY12" fmla="*/ 1586593 h 1934936"/>
              <a:gd name="connsiteX13" fmla="*/ 2320017 w 2320017"/>
              <a:gd name="connsiteY13" fmla="*/ 866775 h 1934936"/>
              <a:gd name="connsiteX14" fmla="*/ 2311853 w 2320017"/>
              <a:gd name="connsiteY14" fmla="*/ 297997 h 193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20017" h="1934936">
                <a:moveTo>
                  <a:pt x="2311853" y="297997"/>
                </a:moveTo>
                <a:lnTo>
                  <a:pt x="2242457" y="239486"/>
                </a:lnTo>
                <a:lnTo>
                  <a:pt x="1498146" y="2722"/>
                </a:lnTo>
                <a:lnTo>
                  <a:pt x="1426028" y="0"/>
                </a:lnTo>
                <a:lnTo>
                  <a:pt x="590550" y="93890"/>
                </a:lnTo>
                <a:lnTo>
                  <a:pt x="514350" y="118383"/>
                </a:lnTo>
                <a:lnTo>
                  <a:pt x="0" y="572861"/>
                </a:lnTo>
                <a:lnTo>
                  <a:pt x="9525" y="634093"/>
                </a:lnTo>
                <a:lnTo>
                  <a:pt x="166007" y="1283154"/>
                </a:lnTo>
                <a:lnTo>
                  <a:pt x="813707" y="1894115"/>
                </a:lnTo>
                <a:lnTo>
                  <a:pt x="966107" y="1934936"/>
                </a:lnTo>
                <a:lnTo>
                  <a:pt x="2113189" y="1661433"/>
                </a:lnTo>
                <a:lnTo>
                  <a:pt x="2189389" y="1586593"/>
                </a:lnTo>
                <a:lnTo>
                  <a:pt x="2320017" y="866775"/>
                </a:lnTo>
                <a:lnTo>
                  <a:pt x="2311853" y="297997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4171708" y="4088971"/>
            <a:ext cx="1713589" cy="1429163"/>
          </a:xfrm>
          <a:custGeom>
            <a:avLst/>
            <a:gdLst>
              <a:gd name="connsiteX0" fmla="*/ 2311853 w 2320017"/>
              <a:gd name="connsiteY0" fmla="*/ 297997 h 1934936"/>
              <a:gd name="connsiteX1" fmla="*/ 2242457 w 2320017"/>
              <a:gd name="connsiteY1" fmla="*/ 239486 h 1934936"/>
              <a:gd name="connsiteX2" fmla="*/ 1498146 w 2320017"/>
              <a:gd name="connsiteY2" fmla="*/ 2722 h 1934936"/>
              <a:gd name="connsiteX3" fmla="*/ 1426028 w 2320017"/>
              <a:gd name="connsiteY3" fmla="*/ 0 h 1934936"/>
              <a:gd name="connsiteX4" fmla="*/ 590550 w 2320017"/>
              <a:gd name="connsiteY4" fmla="*/ 93890 h 1934936"/>
              <a:gd name="connsiteX5" fmla="*/ 514350 w 2320017"/>
              <a:gd name="connsiteY5" fmla="*/ 118383 h 1934936"/>
              <a:gd name="connsiteX6" fmla="*/ 0 w 2320017"/>
              <a:gd name="connsiteY6" fmla="*/ 572861 h 1934936"/>
              <a:gd name="connsiteX7" fmla="*/ 9525 w 2320017"/>
              <a:gd name="connsiteY7" fmla="*/ 634093 h 1934936"/>
              <a:gd name="connsiteX8" fmla="*/ 166007 w 2320017"/>
              <a:gd name="connsiteY8" fmla="*/ 1283154 h 1934936"/>
              <a:gd name="connsiteX9" fmla="*/ 813707 w 2320017"/>
              <a:gd name="connsiteY9" fmla="*/ 1894115 h 1934936"/>
              <a:gd name="connsiteX10" fmla="*/ 966107 w 2320017"/>
              <a:gd name="connsiteY10" fmla="*/ 1934936 h 1934936"/>
              <a:gd name="connsiteX11" fmla="*/ 2113189 w 2320017"/>
              <a:gd name="connsiteY11" fmla="*/ 1661433 h 1934936"/>
              <a:gd name="connsiteX12" fmla="*/ 2189389 w 2320017"/>
              <a:gd name="connsiteY12" fmla="*/ 1586593 h 1934936"/>
              <a:gd name="connsiteX13" fmla="*/ 2320017 w 2320017"/>
              <a:gd name="connsiteY13" fmla="*/ 866775 h 1934936"/>
              <a:gd name="connsiteX14" fmla="*/ 2311853 w 2320017"/>
              <a:gd name="connsiteY14" fmla="*/ 297997 h 193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20017" h="1934936">
                <a:moveTo>
                  <a:pt x="2311853" y="297997"/>
                </a:moveTo>
                <a:lnTo>
                  <a:pt x="2242457" y="239486"/>
                </a:lnTo>
                <a:lnTo>
                  <a:pt x="1498146" y="2722"/>
                </a:lnTo>
                <a:lnTo>
                  <a:pt x="1426028" y="0"/>
                </a:lnTo>
                <a:lnTo>
                  <a:pt x="590550" y="93890"/>
                </a:lnTo>
                <a:lnTo>
                  <a:pt x="514350" y="118383"/>
                </a:lnTo>
                <a:lnTo>
                  <a:pt x="0" y="572861"/>
                </a:lnTo>
                <a:lnTo>
                  <a:pt x="9525" y="634093"/>
                </a:lnTo>
                <a:lnTo>
                  <a:pt x="166007" y="1283154"/>
                </a:lnTo>
                <a:lnTo>
                  <a:pt x="813707" y="1894115"/>
                </a:lnTo>
                <a:lnTo>
                  <a:pt x="966107" y="1934936"/>
                </a:lnTo>
                <a:lnTo>
                  <a:pt x="2113189" y="1661433"/>
                </a:lnTo>
                <a:lnTo>
                  <a:pt x="2189389" y="1586593"/>
                </a:lnTo>
                <a:lnTo>
                  <a:pt x="2320017" y="866775"/>
                </a:lnTo>
                <a:lnTo>
                  <a:pt x="2311853" y="297997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4006408" y="3362532"/>
            <a:ext cx="2001102" cy="1668954"/>
          </a:xfrm>
          <a:custGeom>
            <a:avLst/>
            <a:gdLst>
              <a:gd name="connsiteX0" fmla="*/ 2311853 w 2320017"/>
              <a:gd name="connsiteY0" fmla="*/ 297997 h 1934936"/>
              <a:gd name="connsiteX1" fmla="*/ 2242457 w 2320017"/>
              <a:gd name="connsiteY1" fmla="*/ 239486 h 1934936"/>
              <a:gd name="connsiteX2" fmla="*/ 1498146 w 2320017"/>
              <a:gd name="connsiteY2" fmla="*/ 2722 h 1934936"/>
              <a:gd name="connsiteX3" fmla="*/ 1426028 w 2320017"/>
              <a:gd name="connsiteY3" fmla="*/ 0 h 1934936"/>
              <a:gd name="connsiteX4" fmla="*/ 590550 w 2320017"/>
              <a:gd name="connsiteY4" fmla="*/ 93890 h 1934936"/>
              <a:gd name="connsiteX5" fmla="*/ 514350 w 2320017"/>
              <a:gd name="connsiteY5" fmla="*/ 118383 h 1934936"/>
              <a:gd name="connsiteX6" fmla="*/ 0 w 2320017"/>
              <a:gd name="connsiteY6" fmla="*/ 572861 h 1934936"/>
              <a:gd name="connsiteX7" fmla="*/ 9525 w 2320017"/>
              <a:gd name="connsiteY7" fmla="*/ 634093 h 1934936"/>
              <a:gd name="connsiteX8" fmla="*/ 166007 w 2320017"/>
              <a:gd name="connsiteY8" fmla="*/ 1283154 h 1934936"/>
              <a:gd name="connsiteX9" fmla="*/ 813707 w 2320017"/>
              <a:gd name="connsiteY9" fmla="*/ 1894115 h 1934936"/>
              <a:gd name="connsiteX10" fmla="*/ 966107 w 2320017"/>
              <a:gd name="connsiteY10" fmla="*/ 1934936 h 1934936"/>
              <a:gd name="connsiteX11" fmla="*/ 2113189 w 2320017"/>
              <a:gd name="connsiteY11" fmla="*/ 1661433 h 1934936"/>
              <a:gd name="connsiteX12" fmla="*/ 2189389 w 2320017"/>
              <a:gd name="connsiteY12" fmla="*/ 1586593 h 1934936"/>
              <a:gd name="connsiteX13" fmla="*/ 2320017 w 2320017"/>
              <a:gd name="connsiteY13" fmla="*/ 866775 h 1934936"/>
              <a:gd name="connsiteX14" fmla="*/ 2311853 w 2320017"/>
              <a:gd name="connsiteY14" fmla="*/ 297997 h 193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20017" h="1934936">
                <a:moveTo>
                  <a:pt x="2311853" y="297997"/>
                </a:moveTo>
                <a:lnTo>
                  <a:pt x="2242457" y="239486"/>
                </a:lnTo>
                <a:lnTo>
                  <a:pt x="1498146" y="2722"/>
                </a:lnTo>
                <a:lnTo>
                  <a:pt x="1426028" y="0"/>
                </a:lnTo>
                <a:lnTo>
                  <a:pt x="590550" y="93890"/>
                </a:lnTo>
                <a:lnTo>
                  <a:pt x="514350" y="118383"/>
                </a:lnTo>
                <a:lnTo>
                  <a:pt x="0" y="572861"/>
                </a:lnTo>
                <a:lnTo>
                  <a:pt x="9525" y="634093"/>
                </a:lnTo>
                <a:lnTo>
                  <a:pt x="166007" y="1283154"/>
                </a:lnTo>
                <a:lnTo>
                  <a:pt x="813707" y="1894115"/>
                </a:lnTo>
                <a:lnTo>
                  <a:pt x="966107" y="1934936"/>
                </a:lnTo>
                <a:lnTo>
                  <a:pt x="2113189" y="1661433"/>
                </a:lnTo>
                <a:lnTo>
                  <a:pt x="2189389" y="1586593"/>
                </a:lnTo>
                <a:lnTo>
                  <a:pt x="2320017" y="866775"/>
                </a:lnTo>
                <a:lnTo>
                  <a:pt x="2311853" y="297997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7665" y="1025934"/>
            <a:ext cx="985635" cy="2362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96402" y="3653659"/>
            <a:ext cx="1293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 detectors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 1 tower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00072" y="467971"/>
            <a:ext cx="4232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Implementation (SNOLAB setup)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53" name="Oval 52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3397861" y="2357358"/>
            <a:ext cx="2905525" cy="2175934"/>
            <a:chOff x="6096672" y="3320298"/>
            <a:chExt cx="2905525" cy="2175934"/>
          </a:xfrm>
        </p:grpSpPr>
        <p:pic>
          <p:nvPicPr>
            <p:cNvPr id="58" name="Picture 57" descr="Side1a_packaged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53" r="10633" b="-1389"/>
            <a:stretch/>
          </p:blipFill>
          <p:spPr>
            <a:xfrm>
              <a:off x="6096672" y="3320298"/>
              <a:ext cx="2905525" cy="2175934"/>
            </a:xfrm>
            <a:prstGeom prst="rect">
              <a:avLst/>
            </a:prstGeom>
          </p:spPr>
        </p:pic>
        <p:sp>
          <p:nvSpPr>
            <p:cNvPr id="59" name="TextBox 3"/>
            <p:cNvSpPr txBox="1"/>
            <p:nvPr/>
          </p:nvSpPr>
          <p:spPr>
            <a:xfrm>
              <a:off x="6248400" y="4953000"/>
              <a:ext cx="5908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err="1"/>
                <a:t>iZIP</a:t>
              </a:r>
              <a:endParaRPr lang="en-US" dirty="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68506" y="2402917"/>
            <a:ext cx="2825081" cy="2116667"/>
            <a:chOff x="3200400" y="3335867"/>
            <a:chExt cx="2825081" cy="2116667"/>
          </a:xfrm>
        </p:grpSpPr>
        <p:pic>
          <p:nvPicPr>
            <p:cNvPr id="61" name="Picture 60" descr="G124.pn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77" t="35638" r="23426" b="13118"/>
            <a:stretch/>
          </p:blipFill>
          <p:spPr>
            <a:xfrm>
              <a:off x="3200400" y="3335867"/>
              <a:ext cx="2825081" cy="2116667"/>
            </a:xfrm>
            <a:prstGeom prst="rect">
              <a:avLst/>
            </a:prstGeom>
          </p:spPr>
        </p:pic>
        <p:sp>
          <p:nvSpPr>
            <p:cNvPr id="62" name="TextBox 11"/>
            <p:cNvSpPr txBox="1"/>
            <p:nvPr/>
          </p:nvSpPr>
          <p:spPr>
            <a:xfrm>
              <a:off x="3276600" y="4953000"/>
              <a:ext cx="50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HV</a:t>
              </a:r>
              <a:endParaRPr lang="en-US" dirty="0"/>
            </a:p>
          </p:txBody>
        </p:sp>
      </p:grpSp>
      <p:sp>
        <p:nvSpPr>
          <p:cNvPr id="64" name="Freeform 63"/>
          <p:cNvSpPr/>
          <p:nvPr/>
        </p:nvSpPr>
        <p:spPr>
          <a:xfrm>
            <a:off x="3834396" y="2572619"/>
            <a:ext cx="2320017" cy="1934936"/>
          </a:xfrm>
          <a:custGeom>
            <a:avLst/>
            <a:gdLst>
              <a:gd name="connsiteX0" fmla="*/ 2311853 w 2320017"/>
              <a:gd name="connsiteY0" fmla="*/ 297997 h 1934936"/>
              <a:gd name="connsiteX1" fmla="*/ 2242457 w 2320017"/>
              <a:gd name="connsiteY1" fmla="*/ 239486 h 1934936"/>
              <a:gd name="connsiteX2" fmla="*/ 1498146 w 2320017"/>
              <a:gd name="connsiteY2" fmla="*/ 2722 h 1934936"/>
              <a:gd name="connsiteX3" fmla="*/ 1426028 w 2320017"/>
              <a:gd name="connsiteY3" fmla="*/ 0 h 1934936"/>
              <a:gd name="connsiteX4" fmla="*/ 590550 w 2320017"/>
              <a:gd name="connsiteY4" fmla="*/ 93890 h 1934936"/>
              <a:gd name="connsiteX5" fmla="*/ 514350 w 2320017"/>
              <a:gd name="connsiteY5" fmla="*/ 118383 h 1934936"/>
              <a:gd name="connsiteX6" fmla="*/ 0 w 2320017"/>
              <a:gd name="connsiteY6" fmla="*/ 572861 h 1934936"/>
              <a:gd name="connsiteX7" fmla="*/ 9525 w 2320017"/>
              <a:gd name="connsiteY7" fmla="*/ 634093 h 1934936"/>
              <a:gd name="connsiteX8" fmla="*/ 166007 w 2320017"/>
              <a:gd name="connsiteY8" fmla="*/ 1283154 h 1934936"/>
              <a:gd name="connsiteX9" fmla="*/ 813707 w 2320017"/>
              <a:gd name="connsiteY9" fmla="*/ 1894115 h 1934936"/>
              <a:gd name="connsiteX10" fmla="*/ 966107 w 2320017"/>
              <a:gd name="connsiteY10" fmla="*/ 1934936 h 1934936"/>
              <a:gd name="connsiteX11" fmla="*/ 2113189 w 2320017"/>
              <a:gd name="connsiteY11" fmla="*/ 1661433 h 1934936"/>
              <a:gd name="connsiteX12" fmla="*/ 2189389 w 2320017"/>
              <a:gd name="connsiteY12" fmla="*/ 1586593 h 1934936"/>
              <a:gd name="connsiteX13" fmla="*/ 2320017 w 2320017"/>
              <a:gd name="connsiteY13" fmla="*/ 866775 h 1934936"/>
              <a:gd name="connsiteX14" fmla="*/ 2311853 w 2320017"/>
              <a:gd name="connsiteY14" fmla="*/ 297997 h 193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20017" h="1934936">
                <a:moveTo>
                  <a:pt x="2311853" y="297997"/>
                </a:moveTo>
                <a:lnTo>
                  <a:pt x="2242457" y="239486"/>
                </a:lnTo>
                <a:lnTo>
                  <a:pt x="1498146" y="2722"/>
                </a:lnTo>
                <a:lnTo>
                  <a:pt x="1426028" y="0"/>
                </a:lnTo>
                <a:lnTo>
                  <a:pt x="590550" y="93890"/>
                </a:lnTo>
                <a:lnTo>
                  <a:pt x="514350" y="118383"/>
                </a:lnTo>
                <a:lnTo>
                  <a:pt x="0" y="572861"/>
                </a:lnTo>
                <a:lnTo>
                  <a:pt x="9525" y="634093"/>
                </a:lnTo>
                <a:lnTo>
                  <a:pt x="166007" y="1283154"/>
                </a:lnTo>
                <a:lnTo>
                  <a:pt x="813707" y="1894115"/>
                </a:lnTo>
                <a:lnTo>
                  <a:pt x="966107" y="1934936"/>
                </a:lnTo>
                <a:lnTo>
                  <a:pt x="2113189" y="1661433"/>
                </a:lnTo>
                <a:lnTo>
                  <a:pt x="2189389" y="1586593"/>
                </a:lnTo>
                <a:lnTo>
                  <a:pt x="2320017" y="866775"/>
                </a:lnTo>
                <a:lnTo>
                  <a:pt x="2311853" y="297997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3630646" y="1728740"/>
            <a:ext cx="2676747" cy="2232455"/>
          </a:xfrm>
          <a:custGeom>
            <a:avLst/>
            <a:gdLst>
              <a:gd name="connsiteX0" fmla="*/ 2311853 w 2320017"/>
              <a:gd name="connsiteY0" fmla="*/ 297997 h 1934936"/>
              <a:gd name="connsiteX1" fmla="*/ 2242457 w 2320017"/>
              <a:gd name="connsiteY1" fmla="*/ 239486 h 1934936"/>
              <a:gd name="connsiteX2" fmla="*/ 1498146 w 2320017"/>
              <a:gd name="connsiteY2" fmla="*/ 2722 h 1934936"/>
              <a:gd name="connsiteX3" fmla="*/ 1426028 w 2320017"/>
              <a:gd name="connsiteY3" fmla="*/ 0 h 1934936"/>
              <a:gd name="connsiteX4" fmla="*/ 590550 w 2320017"/>
              <a:gd name="connsiteY4" fmla="*/ 93890 h 1934936"/>
              <a:gd name="connsiteX5" fmla="*/ 514350 w 2320017"/>
              <a:gd name="connsiteY5" fmla="*/ 118383 h 1934936"/>
              <a:gd name="connsiteX6" fmla="*/ 0 w 2320017"/>
              <a:gd name="connsiteY6" fmla="*/ 572861 h 1934936"/>
              <a:gd name="connsiteX7" fmla="*/ 9525 w 2320017"/>
              <a:gd name="connsiteY7" fmla="*/ 634093 h 1934936"/>
              <a:gd name="connsiteX8" fmla="*/ 166007 w 2320017"/>
              <a:gd name="connsiteY8" fmla="*/ 1283154 h 1934936"/>
              <a:gd name="connsiteX9" fmla="*/ 813707 w 2320017"/>
              <a:gd name="connsiteY9" fmla="*/ 1894115 h 1934936"/>
              <a:gd name="connsiteX10" fmla="*/ 966107 w 2320017"/>
              <a:gd name="connsiteY10" fmla="*/ 1934936 h 1934936"/>
              <a:gd name="connsiteX11" fmla="*/ 2113189 w 2320017"/>
              <a:gd name="connsiteY11" fmla="*/ 1661433 h 1934936"/>
              <a:gd name="connsiteX12" fmla="*/ 2189389 w 2320017"/>
              <a:gd name="connsiteY12" fmla="*/ 1586593 h 1934936"/>
              <a:gd name="connsiteX13" fmla="*/ 2320017 w 2320017"/>
              <a:gd name="connsiteY13" fmla="*/ 866775 h 1934936"/>
              <a:gd name="connsiteX14" fmla="*/ 2311853 w 2320017"/>
              <a:gd name="connsiteY14" fmla="*/ 297997 h 193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20017" h="1934936">
                <a:moveTo>
                  <a:pt x="2311853" y="297997"/>
                </a:moveTo>
                <a:lnTo>
                  <a:pt x="2242457" y="239486"/>
                </a:lnTo>
                <a:lnTo>
                  <a:pt x="1498146" y="2722"/>
                </a:lnTo>
                <a:lnTo>
                  <a:pt x="1426028" y="0"/>
                </a:lnTo>
                <a:lnTo>
                  <a:pt x="590550" y="93890"/>
                </a:lnTo>
                <a:lnTo>
                  <a:pt x="514350" y="118383"/>
                </a:lnTo>
                <a:lnTo>
                  <a:pt x="0" y="572861"/>
                </a:lnTo>
                <a:lnTo>
                  <a:pt x="9525" y="634093"/>
                </a:lnTo>
                <a:lnTo>
                  <a:pt x="166007" y="1283154"/>
                </a:lnTo>
                <a:lnTo>
                  <a:pt x="813707" y="1894115"/>
                </a:lnTo>
                <a:lnTo>
                  <a:pt x="966107" y="1934936"/>
                </a:lnTo>
                <a:lnTo>
                  <a:pt x="2113189" y="1661433"/>
                </a:lnTo>
                <a:lnTo>
                  <a:pt x="2189389" y="1586593"/>
                </a:lnTo>
                <a:lnTo>
                  <a:pt x="2320017" y="866775"/>
                </a:lnTo>
                <a:lnTo>
                  <a:pt x="2311853" y="297997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186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3371791" y="837882"/>
            <a:ext cx="3081365" cy="2569913"/>
          </a:xfrm>
          <a:custGeom>
            <a:avLst/>
            <a:gdLst>
              <a:gd name="connsiteX0" fmla="*/ 2311853 w 2320017"/>
              <a:gd name="connsiteY0" fmla="*/ 297997 h 1934936"/>
              <a:gd name="connsiteX1" fmla="*/ 2242457 w 2320017"/>
              <a:gd name="connsiteY1" fmla="*/ 239486 h 1934936"/>
              <a:gd name="connsiteX2" fmla="*/ 1498146 w 2320017"/>
              <a:gd name="connsiteY2" fmla="*/ 2722 h 1934936"/>
              <a:gd name="connsiteX3" fmla="*/ 1426028 w 2320017"/>
              <a:gd name="connsiteY3" fmla="*/ 0 h 1934936"/>
              <a:gd name="connsiteX4" fmla="*/ 590550 w 2320017"/>
              <a:gd name="connsiteY4" fmla="*/ 93890 h 1934936"/>
              <a:gd name="connsiteX5" fmla="*/ 514350 w 2320017"/>
              <a:gd name="connsiteY5" fmla="*/ 118383 h 1934936"/>
              <a:gd name="connsiteX6" fmla="*/ 0 w 2320017"/>
              <a:gd name="connsiteY6" fmla="*/ 572861 h 1934936"/>
              <a:gd name="connsiteX7" fmla="*/ 9525 w 2320017"/>
              <a:gd name="connsiteY7" fmla="*/ 634093 h 1934936"/>
              <a:gd name="connsiteX8" fmla="*/ 166007 w 2320017"/>
              <a:gd name="connsiteY8" fmla="*/ 1283154 h 1934936"/>
              <a:gd name="connsiteX9" fmla="*/ 813707 w 2320017"/>
              <a:gd name="connsiteY9" fmla="*/ 1894115 h 1934936"/>
              <a:gd name="connsiteX10" fmla="*/ 966107 w 2320017"/>
              <a:gd name="connsiteY10" fmla="*/ 1934936 h 1934936"/>
              <a:gd name="connsiteX11" fmla="*/ 2113189 w 2320017"/>
              <a:gd name="connsiteY11" fmla="*/ 1661433 h 1934936"/>
              <a:gd name="connsiteX12" fmla="*/ 2189389 w 2320017"/>
              <a:gd name="connsiteY12" fmla="*/ 1586593 h 1934936"/>
              <a:gd name="connsiteX13" fmla="*/ 2320017 w 2320017"/>
              <a:gd name="connsiteY13" fmla="*/ 866775 h 1934936"/>
              <a:gd name="connsiteX14" fmla="*/ 2311853 w 2320017"/>
              <a:gd name="connsiteY14" fmla="*/ 297997 h 193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20017" h="1934936">
                <a:moveTo>
                  <a:pt x="2311853" y="297997"/>
                </a:moveTo>
                <a:lnTo>
                  <a:pt x="2242457" y="239486"/>
                </a:lnTo>
                <a:lnTo>
                  <a:pt x="1498146" y="2722"/>
                </a:lnTo>
                <a:lnTo>
                  <a:pt x="1426028" y="0"/>
                </a:lnTo>
                <a:lnTo>
                  <a:pt x="590550" y="93890"/>
                </a:lnTo>
                <a:lnTo>
                  <a:pt x="514350" y="118383"/>
                </a:lnTo>
                <a:lnTo>
                  <a:pt x="0" y="572861"/>
                </a:lnTo>
                <a:lnTo>
                  <a:pt x="9525" y="634093"/>
                </a:lnTo>
                <a:lnTo>
                  <a:pt x="166007" y="1283154"/>
                </a:lnTo>
                <a:lnTo>
                  <a:pt x="813707" y="1894115"/>
                </a:lnTo>
                <a:lnTo>
                  <a:pt x="966107" y="1934936"/>
                </a:lnTo>
                <a:lnTo>
                  <a:pt x="2113189" y="1661433"/>
                </a:lnTo>
                <a:lnTo>
                  <a:pt x="2189389" y="1586593"/>
                </a:lnTo>
                <a:lnTo>
                  <a:pt x="2320017" y="866775"/>
                </a:lnTo>
                <a:lnTo>
                  <a:pt x="2311853" y="297997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>
              <a:rot lat="24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3371791" y="837885"/>
            <a:ext cx="3081365" cy="5102414"/>
            <a:chOff x="3524191" y="990282"/>
            <a:chExt cx="3081365" cy="5102414"/>
          </a:xfrm>
        </p:grpSpPr>
        <p:sp>
          <p:nvSpPr>
            <p:cNvPr id="70" name="Freeform 69"/>
            <p:cNvSpPr/>
            <p:nvPr/>
          </p:nvSpPr>
          <p:spPr>
            <a:xfrm>
              <a:off x="4459751" y="4854266"/>
              <a:ext cx="1484897" cy="1238430"/>
            </a:xfrm>
            <a:custGeom>
              <a:avLst/>
              <a:gdLst>
                <a:gd name="connsiteX0" fmla="*/ 2311853 w 2320017"/>
                <a:gd name="connsiteY0" fmla="*/ 297997 h 1934936"/>
                <a:gd name="connsiteX1" fmla="*/ 2242457 w 2320017"/>
                <a:gd name="connsiteY1" fmla="*/ 239486 h 1934936"/>
                <a:gd name="connsiteX2" fmla="*/ 1498146 w 2320017"/>
                <a:gd name="connsiteY2" fmla="*/ 2722 h 1934936"/>
                <a:gd name="connsiteX3" fmla="*/ 1426028 w 2320017"/>
                <a:gd name="connsiteY3" fmla="*/ 0 h 1934936"/>
                <a:gd name="connsiteX4" fmla="*/ 590550 w 2320017"/>
                <a:gd name="connsiteY4" fmla="*/ 93890 h 1934936"/>
                <a:gd name="connsiteX5" fmla="*/ 514350 w 2320017"/>
                <a:gd name="connsiteY5" fmla="*/ 118383 h 1934936"/>
                <a:gd name="connsiteX6" fmla="*/ 0 w 2320017"/>
                <a:gd name="connsiteY6" fmla="*/ 572861 h 1934936"/>
                <a:gd name="connsiteX7" fmla="*/ 9525 w 2320017"/>
                <a:gd name="connsiteY7" fmla="*/ 634093 h 1934936"/>
                <a:gd name="connsiteX8" fmla="*/ 166007 w 2320017"/>
                <a:gd name="connsiteY8" fmla="*/ 1283154 h 1934936"/>
                <a:gd name="connsiteX9" fmla="*/ 813707 w 2320017"/>
                <a:gd name="connsiteY9" fmla="*/ 1894115 h 1934936"/>
                <a:gd name="connsiteX10" fmla="*/ 966107 w 2320017"/>
                <a:gd name="connsiteY10" fmla="*/ 1934936 h 1934936"/>
                <a:gd name="connsiteX11" fmla="*/ 2113189 w 2320017"/>
                <a:gd name="connsiteY11" fmla="*/ 1661433 h 1934936"/>
                <a:gd name="connsiteX12" fmla="*/ 2189389 w 2320017"/>
                <a:gd name="connsiteY12" fmla="*/ 1586593 h 1934936"/>
                <a:gd name="connsiteX13" fmla="*/ 2320017 w 2320017"/>
                <a:gd name="connsiteY13" fmla="*/ 866775 h 1934936"/>
                <a:gd name="connsiteX14" fmla="*/ 2311853 w 2320017"/>
                <a:gd name="connsiteY14" fmla="*/ 297997 h 193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0017" h="1934936">
                  <a:moveTo>
                    <a:pt x="2311853" y="297997"/>
                  </a:moveTo>
                  <a:lnTo>
                    <a:pt x="2242457" y="239486"/>
                  </a:lnTo>
                  <a:lnTo>
                    <a:pt x="1498146" y="2722"/>
                  </a:lnTo>
                  <a:lnTo>
                    <a:pt x="1426028" y="0"/>
                  </a:lnTo>
                  <a:lnTo>
                    <a:pt x="590550" y="93890"/>
                  </a:lnTo>
                  <a:lnTo>
                    <a:pt x="514350" y="118383"/>
                  </a:lnTo>
                  <a:lnTo>
                    <a:pt x="0" y="572861"/>
                  </a:lnTo>
                  <a:lnTo>
                    <a:pt x="9525" y="634093"/>
                  </a:lnTo>
                  <a:lnTo>
                    <a:pt x="166007" y="1283154"/>
                  </a:lnTo>
                  <a:lnTo>
                    <a:pt x="813707" y="1894115"/>
                  </a:lnTo>
                  <a:lnTo>
                    <a:pt x="966107" y="1934936"/>
                  </a:lnTo>
                  <a:lnTo>
                    <a:pt x="2113189" y="1661433"/>
                  </a:lnTo>
                  <a:lnTo>
                    <a:pt x="2189389" y="1586593"/>
                  </a:lnTo>
                  <a:lnTo>
                    <a:pt x="2320017" y="866775"/>
                  </a:lnTo>
                  <a:lnTo>
                    <a:pt x="2311853" y="297997"/>
                  </a:lnTo>
                  <a:close/>
                </a:path>
              </a:pathLst>
            </a:cu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>
              <a:off x="4324108" y="4241371"/>
              <a:ext cx="1713589" cy="1429163"/>
            </a:xfrm>
            <a:custGeom>
              <a:avLst/>
              <a:gdLst>
                <a:gd name="connsiteX0" fmla="*/ 2311853 w 2320017"/>
                <a:gd name="connsiteY0" fmla="*/ 297997 h 1934936"/>
                <a:gd name="connsiteX1" fmla="*/ 2242457 w 2320017"/>
                <a:gd name="connsiteY1" fmla="*/ 239486 h 1934936"/>
                <a:gd name="connsiteX2" fmla="*/ 1498146 w 2320017"/>
                <a:gd name="connsiteY2" fmla="*/ 2722 h 1934936"/>
                <a:gd name="connsiteX3" fmla="*/ 1426028 w 2320017"/>
                <a:gd name="connsiteY3" fmla="*/ 0 h 1934936"/>
                <a:gd name="connsiteX4" fmla="*/ 590550 w 2320017"/>
                <a:gd name="connsiteY4" fmla="*/ 93890 h 1934936"/>
                <a:gd name="connsiteX5" fmla="*/ 514350 w 2320017"/>
                <a:gd name="connsiteY5" fmla="*/ 118383 h 1934936"/>
                <a:gd name="connsiteX6" fmla="*/ 0 w 2320017"/>
                <a:gd name="connsiteY6" fmla="*/ 572861 h 1934936"/>
                <a:gd name="connsiteX7" fmla="*/ 9525 w 2320017"/>
                <a:gd name="connsiteY7" fmla="*/ 634093 h 1934936"/>
                <a:gd name="connsiteX8" fmla="*/ 166007 w 2320017"/>
                <a:gd name="connsiteY8" fmla="*/ 1283154 h 1934936"/>
                <a:gd name="connsiteX9" fmla="*/ 813707 w 2320017"/>
                <a:gd name="connsiteY9" fmla="*/ 1894115 h 1934936"/>
                <a:gd name="connsiteX10" fmla="*/ 966107 w 2320017"/>
                <a:gd name="connsiteY10" fmla="*/ 1934936 h 1934936"/>
                <a:gd name="connsiteX11" fmla="*/ 2113189 w 2320017"/>
                <a:gd name="connsiteY11" fmla="*/ 1661433 h 1934936"/>
                <a:gd name="connsiteX12" fmla="*/ 2189389 w 2320017"/>
                <a:gd name="connsiteY12" fmla="*/ 1586593 h 1934936"/>
                <a:gd name="connsiteX13" fmla="*/ 2320017 w 2320017"/>
                <a:gd name="connsiteY13" fmla="*/ 866775 h 1934936"/>
                <a:gd name="connsiteX14" fmla="*/ 2311853 w 2320017"/>
                <a:gd name="connsiteY14" fmla="*/ 297997 h 193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0017" h="1934936">
                  <a:moveTo>
                    <a:pt x="2311853" y="297997"/>
                  </a:moveTo>
                  <a:lnTo>
                    <a:pt x="2242457" y="239486"/>
                  </a:lnTo>
                  <a:lnTo>
                    <a:pt x="1498146" y="2722"/>
                  </a:lnTo>
                  <a:lnTo>
                    <a:pt x="1426028" y="0"/>
                  </a:lnTo>
                  <a:lnTo>
                    <a:pt x="590550" y="93890"/>
                  </a:lnTo>
                  <a:lnTo>
                    <a:pt x="514350" y="118383"/>
                  </a:lnTo>
                  <a:lnTo>
                    <a:pt x="0" y="572861"/>
                  </a:lnTo>
                  <a:lnTo>
                    <a:pt x="9525" y="634093"/>
                  </a:lnTo>
                  <a:lnTo>
                    <a:pt x="166007" y="1283154"/>
                  </a:lnTo>
                  <a:lnTo>
                    <a:pt x="813707" y="1894115"/>
                  </a:lnTo>
                  <a:lnTo>
                    <a:pt x="966107" y="1934936"/>
                  </a:lnTo>
                  <a:lnTo>
                    <a:pt x="2113189" y="1661433"/>
                  </a:lnTo>
                  <a:lnTo>
                    <a:pt x="2189389" y="1586593"/>
                  </a:lnTo>
                  <a:lnTo>
                    <a:pt x="2320017" y="866775"/>
                  </a:lnTo>
                  <a:lnTo>
                    <a:pt x="2311853" y="297997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4158808" y="3514932"/>
              <a:ext cx="2001102" cy="1668954"/>
            </a:xfrm>
            <a:custGeom>
              <a:avLst/>
              <a:gdLst>
                <a:gd name="connsiteX0" fmla="*/ 2311853 w 2320017"/>
                <a:gd name="connsiteY0" fmla="*/ 297997 h 1934936"/>
                <a:gd name="connsiteX1" fmla="*/ 2242457 w 2320017"/>
                <a:gd name="connsiteY1" fmla="*/ 239486 h 1934936"/>
                <a:gd name="connsiteX2" fmla="*/ 1498146 w 2320017"/>
                <a:gd name="connsiteY2" fmla="*/ 2722 h 1934936"/>
                <a:gd name="connsiteX3" fmla="*/ 1426028 w 2320017"/>
                <a:gd name="connsiteY3" fmla="*/ 0 h 1934936"/>
                <a:gd name="connsiteX4" fmla="*/ 590550 w 2320017"/>
                <a:gd name="connsiteY4" fmla="*/ 93890 h 1934936"/>
                <a:gd name="connsiteX5" fmla="*/ 514350 w 2320017"/>
                <a:gd name="connsiteY5" fmla="*/ 118383 h 1934936"/>
                <a:gd name="connsiteX6" fmla="*/ 0 w 2320017"/>
                <a:gd name="connsiteY6" fmla="*/ 572861 h 1934936"/>
                <a:gd name="connsiteX7" fmla="*/ 9525 w 2320017"/>
                <a:gd name="connsiteY7" fmla="*/ 634093 h 1934936"/>
                <a:gd name="connsiteX8" fmla="*/ 166007 w 2320017"/>
                <a:gd name="connsiteY8" fmla="*/ 1283154 h 1934936"/>
                <a:gd name="connsiteX9" fmla="*/ 813707 w 2320017"/>
                <a:gd name="connsiteY9" fmla="*/ 1894115 h 1934936"/>
                <a:gd name="connsiteX10" fmla="*/ 966107 w 2320017"/>
                <a:gd name="connsiteY10" fmla="*/ 1934936 h 1934936"/>
                <a:gd name="connsiteX11" fmla="*/ 2113189 w 2320017"/>
                <a:gd name="connsiteY11" fmla="*/ 1661433 h 1934936"/>
                <a:gd name="connsiteX12" fmla="*/ 2189389 w 2320017"/>
                <a:gd name="connsiteY12" fmla="*/ 1586593 h 1934936"/>
                <a:gd name="connsiteX13" fmla="*/ 2320017 w 2320017"/>
                <a:gd name="connsiteY13" fmla="*/ 866775 h 1934936"/>
                <a:gd name="connsiteX14" fmla="*/ 2311853 w 2320017"/>
                <a:gd name="connsiteY14" fmla="*/ 297997 h 193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0017" h="1934936">
                  <a:moveTo>
                    <a:pt x="2311853" y="297997"/>
                  </a:moveTo>
                  <a:lnTo>
                    <a:pt x="2242457" y="239486"/>
                  </a:lnTo>
                  <a:lnTo>
                    <a:pt x="1498146" y="2722"/>
                  </a:lnTo>
                  <a:lnTo>
                    <a:pt x="1426028" y="0"/>
                  </a:lnTo>
                  <a:lnTo>
                    <a:pt x="590550" y="93890"/>
                  </a:lnTo>
                  <a:lnTo>
                    <a:pt x="514350" y="118383"/>
                  </a:lnTo>
                  <a:lnTo>
                    <a:pt x="0" y="572861"/>
                  </a:lnTo>
                  <a:lnTo>
                    <a:pt x="9525" y="634093"/>
                  </a:lnTo>
                  <a:lnTo>
                    <a:pt x="166007" y="1283154"/>
                  </a:lnTo>
                  <a:lnTo>
                    <a:pt x="813707" y="1894115"/>
                  </a:lnTo>
                  <a:lnTo>
                    <a:pt x="966107" y="1934936"/>
                  </a:lnTo>
                  <a:lnTo>
                    <a:pt x="2113189" y="1661433"/>
                  </a:lnTo>
                  <a:lnTo>
                    <a:pt x="2189389" y="1586593"/>
                  </a:lnTo>
                  <a:lnTo>
                    <a:pt x="2320017" y="866775"/>
                  </a:lnTo>
                  <a:lnTo>
                    <a:pt x="2311853" y="297997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>
              <a:off x="3986796" y="2725019"/>
              <a:ext cx="2320017" cy="1934936"/>
            </a:xfrm>
            <a:custGeom>
              <a:avLst/>
              <a:gdLst>
                <a:gd name="connsiteX0" fmla="*/ 2311853 w 2320017"/>
                <a:gd name="connsiteY0" fmla="*/ 297997 h 1934936"/>
                <a:gd name="connsiteX1" fmla="*/ 2242457 w 2320017"/>
                <a:gd name="connsiteY1" fmla="*/ 239486 h 1934936"/>
                <a:gd name="connsiteX2" fmla="*/ 1498146 w 2320017"/>
                <a:gd name="connsiteY2" fmla="*/ 2722 h 1934936"/>
                <a:gd name="connsiteX3" fmla="*/ 1426028 w 2320017"/>
                <a:gd name="connsiteY3" fmla="*/ 0 h 1934936"/>
                <a:gd name="connsiteX4" fmla="*/ 590550 w 2320017"/>
                <a:gd name="connsiteY4" fmla="*/ 93890 h 1934936"/>
                <a:gd name="connsiteX5" fmla="*/ 514350 w 2320017"/>
                <a:gd name="connsiteY5" fmla="*/ 118383 h 1934936"/>
                <a:gd name="connsiteX6" fmla="*/ 0 w 2320017"/>
                <a:gd name="connsiteY6" fmla="*/ 572861 h 1934936"/>
                <a:gd name="connsiteX7" fmla="*/ 9525 w 2320017"/>
                <a:gd name="connsiteY7" fmla="*/ 634093 h 1934936"/>
                <a:gd name="connsiteX8" fmla="*/ 166007 w 2320017"/>
                <a:gd name="connsiteY8" fmla="*/ 1283154 h 1934936"/>
                <a:gd name="connsiteX9" fmla="*/ 813707 w 2320017"/>
                <a:gd name="connsiteY9" fmla="*/ 1894115 h 1934936"/>
                <a:gd name="connsiteX10" fmla="*/ 966107 w 2320017"/>
                <a:gd name="connsiteY10" fmla="*/ 1934936 h 1934936"/>
                <a:gd name="connsiteX11" fmla="*/ 2113189 w 2320017"/>
                <a:gd name="connsiteY11" fmla="*/ 1661433 h 1934936"/>
                <a:gd name="connsiteX12" fmla="*/ 2189389 w 2320017"/>
                <a:gd name="connsiteY12" fmla="*/ 1586593 h 1934936"/>
                <a:gd name="connsiteX13" fmla="*/ 2320017 w 2320017"/>
                <a:gd name="connsiteY13" fmla="*/ 866775 h 1934936"/>
                <a:gd name="connsiteX14" fmla="*/ 2311853 w 2320017"/>
                <a:gd name="connsiteY14" fmla="*/ 297997 h 193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0017" h="1934936">
                  <a:moveTo>
                    <a:pt x="2311853" y="297997"/>
                  </a:moveTo>
                  <a:lnTo>
                    <a:pt x="2242457" y="239486"/>
                  </a:lnTo>
                  <a:lnTo>
                    <a:pt x="1498146" y="2722"/>
                  </a:lnTo>
                  <a:lnTo>
                    <a:pt x="1426028" y="0"/>
                  </a:lnTo>
                  <a:lnTo>
                    <a:pt x="590550" y="93890"/>
                  </a:lnTo>
                  <a:lnTo>
                    <a:pt x="514350" y="118383"/>
                  </a:lnTo>
                  <a:lnTo>
                    <a:pt x="0" y="572861"/>
                  </a:lnTo>
                  <a:lnTo>
                    <a:pt x="9525" y="634093"/>
                  </a:lnTo>
                  <a:lnTo>
                    <a:pt x="166007" y="1283154"/>
                  </a:lnTo>
                  <a:lnTo>
                    <a:pt x="813707" y="1894115"/>
                  </a:lnTo>
                  <a:lnTo>
                    <a:pt x="966107" y="1934936"/>
                  </a:lnTo>
                  <a:lnTo>
                    <a:pt x="2113189" y="1661433"/>
                  </a:lnTo>
                  <a:lnTo>
                    <a:pt x="2189389" y="1586593"/>
                  </a:lnTo>
                  <a:lnTo>
                    <a:pt x="2320017" y="866775"/>
                  </a:lnTo>
                  <a:lnTo>
                    <a:pt x="2311853" y="297997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3783046" y="1881140"/>
              <a:ext cx="2676747" cy="2232455"/>
            </a:xfrm>
            <a:custGeom>
              <a:avLst/>
              <a:gdLst>
                <a:gd name="connsiteX0" fmla="*/ 2311853 w 2320017"/>
                <a:gd name="connsiteY0" fmla="*/ 297997 h 1934936"/>
                <a:gd name="connsiteX1" fmla="*/ 2242457 w 2320017"/>
                <a:gd name="connsiteY1" fmla="*/ 239486 h 1934936"/>
                <a:gd name="connsiteX2" fmla="*/ 1498146 w 2320017"/>
                <a:gd name="connsiteY2" fmla="*/ 2722 h 1934936"/>
                <a:gd name="connsiteX3" fmla="*/ 1426028 w 2320017"/>
                <a:gd name="connsiteY3" fmla="*/ 0 h 1934936"/>
                <a:gd name="connsiteX4" fmla="*/ 590550 w 2320017"/>
                <a:gd name="connsiteY4" fmla="*/ 93890 h 1934936"/>
                <a:gd name="connsiteX5" fmla="*/ 514350 w 2320017"/>
                <a:gd name="connsiteY5" fmla="*/ 118383 h 1934936"/>
                <a:gd name="connsiteX6" fmla="*/ 0 w 2320017"/>
                <a:gd name="connsiteY6" fmla="*/ 572861 h 1934936"/>
                <a:gd name="connsiteX7" fmla="*/ 9525 w 2320017"/>
                <a:gd name="connsiteY7" fmla="*/ 634093 h 1934936"/>
                <a:gd name="connsiteX8" fmla="*/ 166007 w 2320017"/>
                <a:gd name="connsiteY8" fmla="*/ 1283154 h 1934936"/>
                <a:gd name="connsiteX9" fmla="*/ 813707 w 2320017"/>
                <a:gd name="connsiteY9" fmla="*/ 1894115 h 1934936"/>
                <a:gd name="connsiteX10" fmla="*/ 966107 w 2320017"/>
                <a:gd name="connsiteY10" fmla="*/ 1934936 h 1934936"/>
                <a:gd name="connsiteX11" fmla="*/ 2113189 w 2320017"/>
                <a:gd name="connsiteY11" fmla="*/ 1661433 h 1934936"/>
                <a:gd name="connsiteX12" fmla="*/ 2189389 w 2320017"/>
                <a:gd name="connsiteY12" fmla="*/ 1586593 h 1934936"/>
                <a:gd name="connsiteX13" fmla="*/ 2320017 w 2320017"/>
                <a:gd name="connsiteY13" fmla="*/ 866775 h 1934936"/>
                <a:gd name="connsiteX14" fmla="*/ 2311853 w 2320017"/>
                <a:gd name="connsiteY14" fmla="*/ 297997 h 193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0017" h="1934936">
                  <a:moveTo>
                    <a:pt x="2311853" y="297997"/>
                  </a:moveTo>
                  <a:lnTo>
                    <a:pt x="2242457" y="239486"/>
                  </a:lnTo>
                  <a:lnTo>
                    <a:pt x="1498146" y="2722"/>
                  </a:lnTo>
                  <a:lnTo>
                    <a:pt x="1426028" y="0"/>
                  </a:lnTo>
                  <a:lnTo>
                    <a:pt x="590550" y="93890"/>
                  </a:lnTo>
                  <a:lnTo>
                    <a:pt x="514350" y="118383"/>
                  </a:lnTo>
                  <a:lnTo>
                    <a:pt x="0" y="572861"/>
                  </a:lnTo>
                  <a:lnTo>
                    <a:pt x="9525" y="634093"/>
                  </a:lnTo>
                  <a:lnTo>
                    <a:pt x="166007" y="1283154"/>
                  </a:lnTo>
                  <a:lnTo>
                    <a:pt x="813707" y="1894115"/>
                  </a:lnTo>
                  <a:lnTo>
                    <a:pt x="966107" y="1934936"/>
                  </a:lnTo>
                  <a:lnTo>
                    <a:pt x="2113189" y="1661433"/>
                  </a:lnTo>
                  <a:lnTo>
                    <a:pt x="2189389" y="1586593"/>
                  </a:lnTo>
                  <a:lnTo>
                    <a:pt x="2320017" y="866775"/>
                  </a:lnTo>
                  <a:lnTo>
                    <a:pt x="2311853" y="297997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scene3d>
              <a:camera prst="orthographicFront">
                <a:rot lat="186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3524191" y="990282"/>
              <a:ext cx="3081365" cy="2569913"/>
            </a:xfrm>
            <a:custGeom>
              <a:avLst/>
              <a:gdLst>
                <a:gd name="connsiteX0" fmla="*/ 2311853 w 2320017"/>
                <a:gd name="connsiteY0" fmla="*/ 297997 h 1934936"/>
                <a:gd name="connsiteX1" fmla="*/ 2242457 w 2320017"/>
                <a:gd name="connsiteY1" fmla="*/ 239486 h 1934936"/>
                <a:gd name="connsiteX2" fmla="*/ 1498146 w 2320017"/>
                <a:gd name="connsiteY2" fmla="*/ 2722 h 1934936"/>
                <a:gd name="connsiteX3" fmla="*/ 1426028 w 2320017"/>
                <a:gd name="connsiteY3" fmla="*/ 0 h 1934936"/>
                <a:gd name="connsiteX4" fmla="*/ 590550 w 2320017"/>
                <a:gd name="connsiteY4" fmla="*/ 93890 h 1934936"/>
                <a:gd name="connsiteX5" fmla="*/ 514350 w 2320017"/>
                <a:gd name="connsiteY5" fmla="*/ 118383 h 1934936"/>
                <a:gd name="connsiteX6" fmla="*/ 0 w 2320017"/>
                <a:gd name="connsiteY6" fmla="*/ 572861 h 1934936"/>
                <a:gd name="connsiteX7" fmla="*/ 9525 w 2320017"/>
                <a:gd name="connsiteY7" fmla="*/ 634093 h 1934936"/>
                <a:gd name="connsiteX8" fmla="*/ 166007 w 2320017"/>
                <a:gd name="connsiteY8" fmla="*/ 1283154 h 1934936"/>
                <a:gd name="connsiteX9" fmla="*/ 813707 w 2320017"/>
                <a:gd name="connsiteY9" fmla="*/ 1894115 h 1934936"/>
                <a:gd name="connsiteX10" fmla="*/ 966107 w 2320017"/>
                <a:gd name="connsiteY10" fmla="*/ 1934936 h 1934936"/>
                <a:gd name="connsiteX11" fmla="*/ 2113189 w 2320017"/>
                <a:gd name="connsiteY11" fmla="*/ 1661433 h 1934936"/>
                <a:gd name="connsiteX12" fmla="*/ 2189389 w 2320017"/>
                <a:gd name="connsiteY12" fmla="*/ 1586593 h 1934936"/>
                <a:gd name="connsiteX13" fmla="*/ 2320017 w 2320017"/>
                <a:gd name="connsiteY13" fmla="*/ 866775 h 1934936"/>
                <a:gd name="connsiteX14" fmla="*/ 2311853 w 2320017"/>
                <a:gd name="connsiteY14" fmla="*/ 297997 h 193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20017" h="1934936">
                  <a:moveTo>
                    <a:pt x="2311853" y="297997"/>
                  </a:moveTo>
                  <a:lnTo>
                    <a:pt x="2242457" y="239486"/>
                  </a:lnTo>
                  <a:lnTo>
                    <a:pt x="1498146" y="2722"/>
                  </a:lnTo>
                  <a:lnTo>
                    <a:pt x="1426028" y="0"/>
                  </a:lnTo>
                  <a:lnTo>
                    <a:pt x="590550" y="93890"/>
                  </a:lnTo>
                  <a:lnTo>
                    <a:pt x="514350" y="118383"/>
                  </a:lnTo>
                  <a:lnTo>
                    <a:pt x="0" y="572861"/>
                  </a:lnTo>
                  <a:lnTo>
                    <a:pt x="9525" y="634093"/>
                  </a:lnTo>
                  <a:lnTo>
                    <a:pt x="166007" y="1283154"/>
                  </a:lnTo>
                  <a:lnTo>
                    <a:pt x="813707" y="1894115"/>
                  </a:lnTo>
                  <a:lnTo>
                    <a:pt x="966107" y="1934936"/>
                  </a:lnTo>
                  <a:lnTo>
                    <a:pt x="2113189" y="1661433"/>
                  </a:lnTo>
                  <a:lnTo>
                    <a:pt x="2189389" y="1586593"/>
                  </a:lnTo>
                  <a:lnTo>
                    <a:pt x="2320017" y="866775"/>
                  </a:lnTo>
                  <a:lnTo>
                    <a:pt x="2311853" y="297997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scene3d>
              <a:camera prst="orthographicFront">
                <a:rot lat="24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17"/>
          <a:stretch/>
        </p:blipFill>
        <p:spPr>
          <a:xfrm>
            <a:off x="2371217" y="1823864"/>
            <a:ext cx="3709325" cy="3907684"/>
          </a:xfrm>
          <a:prstGeom prst="rect">
            <a:avLst/>
          </a:prstGeom>
        </p:spPr>
      </p:pic>
      <p:cxnSp>
        <p:nvCxnSpPr>
          <p:cNvPr id="76" name="Straight Arrow Connector 75"/>
          <p:cNvCxnSpPr/>
          <p:nvPr/>
        </p:nvCxnSpPr>
        <p:spPr>
          <a:xfrm flipH="1">
            <a:off x="4614769" y="2557718"/>
            <a:ext cx="3439444" cy="17980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53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0.33889 -0.11898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44" y="-5949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xit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</p:cBhvr>
                                      <p:by x="55000" y="5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12378 0.03542 " pathEditMode="relative" rAng="0" ptsTypes="AA">
                                      <p:cBhvr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98" y="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8" grpId="1" animBg="1"/>
      <p:bldP spid="67" grpId="0" animBg="1"/>
      <p:bldP spid="67" grpId="1" animBg="1"/>
      <p:bldP spid="66" grpId="0" animBg="1"/>
      <p:bldP spid="66" grpId="1" animBg="1"/>
      <p:bldP spid="9" grpId="0"/>
      <p:bldP spid="64" grpId="0" animBg="1"/>
      <p:bldP spid="64" grpId="1" animBg="1"/>
      <p:bldP spid="65" grpId="0" animBg="1"/>
      <p:bldP spid="65" grpId="1" animBg="1"/>
      <p:bldP spid="69" grpId="0" animBg="1"/>
      <p:bldP spid="6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877079" y="2765330"/>
            <a:ext cx="6125870" cy="2708960"/>
            <a:chOff x="877079" y="2765330"/>
            <a:chExt cx="6125870" cy="270896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200" b="10503"/>
            <a:stretch/>
          </p:blipFill>
          <p:spPr>
            <a:xfrm>
              <a:off x="877079" y="2767424"/>
              <a:ext cx="6125870" cy="2706866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>
            <a:xfrm rot="6539607">
              <a:off x="4119799" y="3301290"/>
              <a:ext cx="644656" cy="1078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879287" y="2765330"/>
              <a:ext cx="3201386" cy="1458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457190" y="2765330"/>
              <a:ext cx="2545759" cy="399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52520" y="5336365"/>
              <a:ext cx="3201386" cy="137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7665" y="1018119"/>
            <a:ext cx="985635" cy="236220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1386739" y="4376349"/>
            <a:ext cx="661691" cy="15400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6406" y="1348980"/>
            <a:ext cx="2350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Fridge to provide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&lt;15 </a:t>
            </a:r>
            <a:r>
              <a:rPr lang="en-US" dirty="0" err="1" smtClean="0">
                <a:solidFill>
                  <a:schemeClr val="bg1"/>
                </a:solidFill>
              </a:rPr>
              <a:t>mK</a:t>
            </a:r>
            <a:r>
              <a:rPr lang="en-US" dirty="0" smtClean="0">
                <a:solidFill>
                  <a:schemeClr val="bg1"/>
                </a:solidFill>
              </a:rPr>
              <a:t> at the detector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501795" y="2020388"/>
            <a:ext cx="230113" cy="11380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69558" y="5922344"/>
            <a:ext cx="2732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Mounted on spring-loaded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platform (seismic isolation)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4127603" y="5182626"/>
            <a:ext cx="614167" cy="7507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148135" y="2694813"/>
            <a:ext cx="316021" cy="10347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080673" y="1069283"/>
            <a:ext cx="23787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Initial Payload:</a:t>
            </a:r>
          </a:p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2 HV towers (4 Ge/2Si)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  <a:sym typeface="Symbol" panose="05050102010706020507" pitchFamily="18" charset="2"/>
              </a:rPr>
              <a:t>1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 Ge </a:t>
            </a:r>
            <a:r>
              <a:rPr lang="en-US" dirty="0" err="1" smtClean="0">
                <a:solidFill>
                  <a:schemeClr val="bg1"/>
                </a:solidFill>
                <a:sym typeface="Symbol" panose="05050102010706020507" pitchFamily="18" charset="2"/>
              </a:rPr>
              <a:t>iZIP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 tower</a:t>
            </a:r>
          </a:p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1 Ge/Si </a:t>
            </a:r>
            <a:r>
              <a:rPr lang="en-US" dirty="0" err="1" smtClean="0">
                <a:solidFill>
                  <a:schemeClr val="bg1"/>
                </a:solidFill>
                <a:sym typeface="Symbol" panose="05050102010706020507" pitchFamily="18" charset="2"/>
              </a:rPr>
              <a:t>iZIP</a:t>
            </a: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 tower (4/2)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00072" y="467971"/>
            <a:ext cx="4232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Implementation (SNOLAB setup)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53" name="Oval 52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5" name="Straight Arrow Connector 54"/>
          <p:cNvCxnSpPr/>
          <p:nvPr/>
        </p:nvCxnSpPr>
        <p:spPr>
          <a:xfrm flipH="1" flipV="1">
            <a:off x="2239305" y="5360141"/>
            <a:ext cx="380789" cy="5562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092707" y="1989501"/>
            <a:ext cx="2896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Detector volume</a:t>
            </a:r>
          </a:p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(space for up to 31 “towers”)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55541" y="5894911"/>
            <a:ext cx="1205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Cold finger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96402" y="3645844"/>
            <a:ext cx="1293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 detectors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 1 tower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475821" y="4359633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30 cm HDPE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531663" y="4523393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2</a:t>
            </a:r>
            <a:r>
              <a:rPr lang="en-US" sz="1600" dirty="0" smtClean="0">
                <a:solidFill>
                  <a:schemeClr val="bg1"/>
                </a:solidFill>
              </a:rPr>
              <a:t>0 cm </a:t>
            </a:r>
            <a:r>
              <a:rPr lang="en-US" sz="1600" dirty="0" err="1" smtClean="0">
                <a:solidFill>
                  <a:schemeClr val="bg1"/>
                </a:solidFill>
              </a:rPr>
              <a:t>Pb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71991" y="4728187"/>
            <a:ext cx="2286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6</a:t>
            </a:r>
            <a:r>
              <a:rPr lang="en-US" sz="1600" dirty="0" smtClean="0"/>
              <a:t>0 cm HDPE base / water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381255" y="4955041"/>
            <a:ext cx="1580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Signal vacuum </a:t>
            </a:r>
            <a:b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feedthroughs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5940191" y="3779733"/>
            <a:ext cx="1441064" cy="13666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293579" y="5819502"/>
            <a:ext cx="1880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Additional cooling</a:t>
            </a:r>
            <a:b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</a:br>
            <a:r>
              <a:rPr lang="en-US" dirty="0" smtClean="0">
                <a:solidFill>
                  <a:schemeClr val="bg1"/>
                </a:solidFill>
                <a:sym typeface="Symbol" panose="05050102010706020507" pitchFamily="18" charset="2"/>
              </a:rPr>
              <a:t>(70 K/4 K)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4972933" y="3729514"/>
            <a:ext cx="950452" cy="21099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826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8" grpId="0"/>
      <p:bldP spid="36" grpId="0"/>
      <p:bldP spid="37" grpId="0"/>
      <p:bldP spid="38" grpId="0"/>
      <p:bldP spid="32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600072" y="467971"/>
            <a:ext cx="1202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SNOLAB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l="5729" t="9052" r="21516" b="14670"/>
          <a:stretch/>
        </p:blipFill>
        <p:spPr>
          <a:xfrm rot="10800000">
            <a:off x="882166" y="1018684"/>
            <a:ext cx="7089314" cy="55500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77320" y="4702751"/>
            <a:ext cx="799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Radon</a:t>
            </a:r>
            <a:br>
              <a:rPr lang="en-US" dirty="0" smtClean="0"/>
            </a:br>
            <a:r>
              <a:rPr lang="en-US" dirty="0" smtClean="0"/>
              <a:t>filter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18320" y="1648136"/>
            <a:ext cx="708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Clean</a:t>
            </a:r>
            <a:br>
              <a:rPr lang="en-US" dirty="0" smtClean="0"/>
            </a:br>
            <a:r>
              <a:rPr lang="en-US" dirty="0" smtClean="0"/>
              <a:t>room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5400000">
            <a:off x="7051841" y="3915429"/>
            <a:ext cx="61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Cryo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51213" y="4469083"/>
            <a:ext cx="11975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Cryogenics</a:t>
            </a:r>
            <a:br>
              <a:rPr lang="en-US" dirty="0" smtClean="0"/>
            </a:br>
            <a:r>
              <a:rPr lang="en-US" dirty="0" smtClean="0"/>
              <a:t>and radon</a:t>
            </a:r>
            <a:br>
              <a:rPr lang="en-US" dirty="0" smtClean="0"/>
            </a:br>
            <a:r>
              <a:rPr lang="en-US" dirty="0" smtClean="0"/>
              <a:t>filter plant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154235" y="3576418"/>
            <a:ext cx="1890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Experimental area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635404" y="4729232"/>
            <a:ext cx="808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Access</a:t>
            </a:r>
            <a:br>
              <a:rPr lang="en-US" dirty="0" smtClean="0"/>
            </a:br>
            <a:r>
              <a:rPr lang="en-US" dirty="0" smtClean="0"/>
              <a:t>drift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5749966" y="5398469"/>
            <a:ext cx="779770" cy="538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5749966" y="3463401"/>
            <a:ext cx="973905" cy="9996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3664300" y="3301208"/>
            <a:ext cx="483879" cy="459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 flipH="1">
            <a:off x="6050617" y="3416482"/>
            <a:ext cx="485174" cy="3446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 flipH="1">
            <a:off x="2039521" y="3509483"/>
            <a:ext cx="479830" cy="12136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H="1" flipV="1">
            <a:off x="2039521" y="5381619"/>
            <a:ext cx="593126" cy="912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386870" y="3589776"/>
            <a:ext cx="679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CUTE</a:t>
            </a:r>
            <a:endParaRPr lang="en-US" dirty="0"/>
          </a:p>
        </p:txBody>
      </p:sp>
      <p:cxnSp>
        <p:nvCxnSpPr>
          <p:cNvPr id="46" name="Straight Connector 45"/>
          <p:cNvCxnSpPr/>
          <p:nvPr/>
        </p:nvCxnSpPr>
        <p:spPr>
          <a:xfrm rot="10800000" flipH="1">
            <a:off x="2105888" y="3053692"/>
            <a:ext cx="272602" cy="637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0800000">
            <a:off x="1089244" y="3053692"/>
            <a:ext cx="291570" cy="720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019070" y="4188976"/>
            <a:ext cx="8629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</a:t>
            </a:r>
            <a:br>
              <a:rPr lang="en-US" dirty="0" smtClean="0"/>
            </a:br>
            <a:r>
              <a:rPr lang="en-US" dirty="0" smtClean="0"/>
              <a:t>cooling</a:t>
            </a:r>
            <a:br>
              <a:rPr lang="en-US" dirty="0" smtClean="0"/>
            </a:br>
            <a:r>
              <a:rPr lang="en-US" dirty="0" smtClean="0"/>
              <a:t>(ice)</a:t>
            </a:r>
            <a:endParaRPr lang="en-US" dirty="0"/>
          </a:p>
        </p:txBody>
      </p:sp>
      <p:cxnSp>
        <p:nvCxnSpPr>
          <p:cNvPr id="57" name="Straight Connector 56"/>
          <p:cNvCxnSpPr/>
          <p:nvPr/>
        </p:nvCxnSpPr>
        <p:spPr>
          <a:xfrm rot="10800000">
            <a:off x="3499180" y="4545808"/>
            <a:ext cx="513834" cy="1048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/>
          <a:srcRect l="5618" t="2764" r="10993" b="5697"/>
          <a:stretch/>
        </p:blipFill>
        <p:spPr>
          <a:xfrm>
            <a:off x="890175" y="919543"/>
            <a:ext cx="7068162" cy="5650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634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1130920" y="1160562"/>
            <a:ext cx="6862937" cy="5361710"/>
            <a:chOff x="1135640" y="1025236"/>
            <a:chExt cx="6862937" cy="5361710"/>
          </a:xfrm>
        </p:grpSpPr>
        <p:sp>
          <p:nvSpPr>
            <p:cNvPr id="53" name="Rectangle 52"/>
            <p:cNvSpPr/>
            <p:nvPr/>
          </p:nvSpPr>
          <p:spPr>
            <a:xfrm>
              <a:off x="1135640" y="1025236"/>
              <a:ext cx="6858000" cy="53617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" name="Goal sensitivity"/>
            <p:cNvSpPr/>
            <p:nvPr/>
          </p:nvSpPr>
          <p:spPr>
            <a:xfrm>
              <a:off x="2448555" y="1312119"/>
              <a:ext cx="5147983" cy="2850698"/>
            </a:xfrm>
            <a:custGeom>
              <a:avLst/>
              <a:gdLst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101932 w 5343896"/>
                <a:gd name="connsiteY9" fmla="*/ 1104405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19904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19904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14400 w 5343896"/>
                <a:gd name="connsiteY5" fmla="*/ 97377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35064 w 5343896"/>
                <a:gd name="connsiteY5" fmla="*/ 999606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09233 w 5343896"/>
                <a:gd name="connsiteY5" fmla="*/ 978942 h 2030680"/>
                <a:gd name="connsiteX6" fmla="*/ 1175657 w 5343896"/>
                <a:gd name="connsiteY6" fmla="*/ 1080654 h 2030680"/>
                <a:gd name="connsiteX7" fmla="*/ 1531917 w 5343896"/>
                <a:gd name="connsiteY7" fmla="*/ 1128155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30680"/>
                <a:gd name="connsiteX1" fmla="*/ 178130 w 5343896"/>
                <a:gd name="connsiteY1" fmla="*/ 427511 h 2030680"/>
                <a:gd name="connsiteX2" fmla="*/ 391885 w 5343896"/>
                <a:gd name="connsiteY2" fmla="*/ 712519 h 2030680"/>
                <a:gd name="connsiteX3" fmla="*/ 629392 w 5343896"/>
                <a:gd name="connsiteY3" fmla="*/ 807522 h 2030680"/>
                <a:gd name="connsiteX4" fmla="*/ 748145 w 5343896"/>
                <a:gd name="connsiteY4" fmla="*/ 843148 h 2030680"/>
                <a:gd name="connsiteX5" fmla="*/ 909233 w 5343896"/>
                <a:gd name="connsiteY5" fmla="*/ 978942 h 2030680"/>
                <a:gd name="connsiteX6" fmla="*/ 1175657 w 5343896"/>
                <a:gd name="connsiteY6" fmla="*/ 1080654 h 2030680"/>
                <a:gd name="connsiteX7" fmla="*/ 1480256 w 5343896"/>
                <a:gd name="connsiteY7" fmla="*/ 1117823 h 2030680"/>
                <a:gd name="connsiteX8" fmla="*/ 1852550 w 5343896"/>
                <a:gd name="connsiteY8" fmla="*/ 1128155 h 2030680"/>
                <a:gd name="connsiteX9" fmla="*/ 2081268 w 5343896"/>
                <a:gd name="connsiteY9" fmla="*/ 1109571 h 2030680"/>
                <a:gd name="connsiteX10" fmla="*/ 2303813 w 5343896"/>
                <a:gd name="connsiteY10" fmla="*/ 1282535 h 2030680"/>
                <a:gd name="connsiteX11" fmla="*/ 2755075 w 5343896"/>
                <a:gd name="connsiteY11" fmla="*/ 1567542 h 2030680"/>
                <a:gd name="connsiteX12" fmla="*/ 3348841 w 5343896"/>
                <a:gd name="connsiteY12" fmla="*/ 1876301 h 2030680"/>
                <a:gd name="connsiteX13" fmla="*/ 3906982 w 5343896"/>
                <a:gd name="connsiteY13" fmla="*/ 2006929 h 2030680"/>
                <a:gd name="connsiteX14" fmla="*/ 4488873 w 5343896"/>
                <a:gd name="connsiteY14" fmla="*/ 2018805 h 2030680"/>
                <a:gd name="connsiteX15" fmla="*/ 5047013 w 5343896"/>
                <a:gd name="connsiteY15" fmla="*/ 1959428 h 2030680"/>
                <a:gd name="connsiteX16" fmla="*/ 5343896 w 5343896"/>
                <a:gd name="connsiteY16" fmla="*/ 1888176 h 2030680"/>
                <a:gd name="connsiteX0" fmla="*/ 0 w 5343896"/>
                <a:gd name="connsiteY0" fmla="*/ 0 h 2028097"/>
                <a:gd name="connsiteX1" fmla="*/ 178130 w 5343896"/>
                <a:gd name="connsiteY1" fmla="*/ 427511 h 2028097"/>
                <a:gd name="connsiteX2" fmla="*/ 391885 w 5343896"/>
                <a:gd name="connsiteY2" fmla="*/ 712519 h 2028097"/>
                <a:gd name="connsiteX3" fmla="*/ 629392 w 5343896"/>
                <a:gd name="connsiteY3" fmla="*/ 807522 h 2028097"/>
                <a:gd name="connsiteX4" fmla="*/ 748145 w 5343896"/>
                <a:gd name="connsiteY4" fmla="*/ 843148 h 2028097"/>
                <a:gd name="connsiteX5" fmla="*/ 909233 w 5343896"/>
                <a:gd name="connsiteY5" fmla="*/ 978942 h 2028097"/>
                <a:gd name="connsiteX6" fmla="*/ 1175657 w 5343896"/>
                <a:gd name="connsiteY6" fmla="*/ 1080654 h 2028097"/>
                <a:gd name="connsiteX7" fmla="*/ 1480256 w 5343896"/>
                <a:gd name="connsiteY7" fmla="*/ 1117823 h 2028097"/>
                <a:gd name="connsiteX8" fmla="*/ 1852550 w 5343896"/>
                <a:gd name="connsiteY8" fmla="*/ 1128155 h 2028097"/>
                <a:gd name="connsiteX9" fmla="*/ 2081268 w 5343896"/>
                <a:gd name="connsiteY9" fmla="*/ 1109571 h 2028097"/>
                <a:gd name="connsiteX10" fmla="*/ 2303813 w 5343896"/>
                <a:gd name="connsiteY10" fmla="*/ 1282535 h 2028097"/>
                <a:gd name="connsiteX11" fmla="*/ 2755075 w 5343896"/>
                <a:gd name="connsiteY11" fmla="*/ 1567542 h 2028097"/>
                <a:gd name="connsiteX12" fmla="*/ 3348841 w 5343896"/>
                <a:gd name="connsiteY12" fmla="*/ 1876301 h 2028097"/>
                <a:gd name="connsiteX13" fmla="*/ 3906982 w 5343896"/>
                <a:gd name="connsiteY13" fmla="*/ 2006929 h 2028097"/>
                <a:gd name="connsiteX14" fmla="*/ 4504372 w 5343896"/>
                <a:gd name="connsiteY14" fmla="*/ 2003307 h 2028097"/>
                <a:gd name="connsiteX15" fmla="*/ 5047013 w 5343896"/>
                <a:gd name="connsiteY15" fmla="*/ 1959428 h 2028097"/>
                <a:gd name="connsiteX16" fmla="*/ 5343896 w 5343896"/>
                <a:gd name="connsiteY16" fmla="*/ 1888176 h 2028097"/>
                <a:gd name="connsiteX0" fmla="*/ 0 w 5343896"/>
                <a:gd name="connsiteY0" fmla="*/ 0 h 2028097"/>
                <a:gd name="connsiteX1" fmla="*/ 178130 w 5343896"/>
                <a:gd name="connsiteY1" fmla="*/ 427511 h 2028097"/>
                <a:gd name="connsiteX2" fmla="*/ 391885 w 5343896"/>
                <a:gd name="connsiteY2" fmla="*/ 712519 h 2028097"/>
                <a:gd name="connsiteX3" fmla="*/ 629392 w 5343896"/>
                <a:gd name="connsiteY3" fmla="*/ 807522 h 2028097"/>
                <a:gd name="connsiteX4" fmla="*/ 748145 w 5343896"/>
                <a:gd name="connsiteY4" fmla="*/ 843148 h 2028097"/>
                <a:gd name="connsiteX5" fmla="*/ 909233 w 5343896"/>
                <a:gd name="connsiteY5" fmla="*/ 978942 h 2028097"/>
                <a:gd name="connsiteX6" fmla="*/ 1175657 w 5343896"/>
                <a:gd name="connsiteY6" fmla="*/ 1080654 h 2028097"/>
                <a:gd name="connsiteX7" fmla="*/ 1480256 w 5343896"/>
                <a:gd name="connsiteY7" fmla="*/ 1117823 h 2028097"/>
                <a:gd name="connsiteX8" fmla="*/ 1852550 w 5343896"/>
                <a:gd name="connsiteY8" fmla="*/ 1128155 h 2028097"/>
                <a:gd name="connsiteX9" fmla="*/ 2081268 w 5343896"/>
                <a:gd name="connsiteY9" fmla="*/ 1109571 h 2028097"/>
                <a:gd name="connsiteX10" fmla="*/ 2303813 w 5343896"/>
                <a:gd name="connsiteY10" fmla="*/ 1282535 h 2028097"/>
                <a:gd name="connsiteX11" fmla="*/ 2755075 w 5343896"/>
                <a:gd name="connsiteY11" fmla="*/ 1567542 h 2028097"/>
                <a:gd name="connsiteX12" fmla="*/ 3348841 w 5343896"/>
                <a:gd name="connsiteY12" fmla="*/ 1876301 h 2028097"/>
                <a:gd name="connsiteX13" fmla="*/ 3906982 w 5343896"/>
                <a:gd name="connsiteY13" fmla="*/ 2006929 h 2028097"/>
                <a:gd name="connsiteX14" fmla="*/ 4504372 w 5343896"/>
                <a:gd name="connsiteY14" fmla="*/ 2003307 h 2028097"/>
                <a:gd name="connsiteX15" fmla="*/ 5062512 w 5343896"/>
                <a:gd name="connsiteY15" fmla="*/ 1918099 h 2028097"/>
                <a:gd name="connsiteX16" fmla="*/ 5343896 w 5343896"/>
                <a:gd name="connsiteY16" fmla="*/ 1888176 h 2028097"/>
                <a:gd name="connsiteX0" fmla="*/ 0 w 5343896"/>
                <a:gd name="connsiteY0" fmla="*/ 0 h 2014668"/>
                <a:gd name="connsiteX1" fmla="*/ 178130 w 5343896"/>
                <a:gd name="connsiteY1" fmla="*/ 427511 h 2014668"/>
                <a:gd name="connsiteX2" fmla="*/ 391885 w 5343896"/>
                <a:gd name="connsiteY2" fmla="*/ 712519 h 2014668"/>
                <a:gd name="connsiteX3" fmla="*/ 629392 w 5343896"/>
                <a:gd name="connsiteY3" fmla="*/ 807522 h 2014668"/>
                <a:gd name="connsiteX4" fmla="*/ 748145 w 5343896"/>
                <a:gd name="connsiteY4" fmla="*/ 843148 h 2014668"/>
                <a:gd name="connsiteX5" fmla="*/ 909233 w 5343896"/>
                <a:gd name="connsiteY5" fmla="*/ 978942 h 2014668"/>
                <a:gd name="connsiteX6" fmla="*/ 1175657 w 5343896"/>
                <a:gd name="connsiteY6" fmla="*/ 1080654 h 2014668"/>
                <a:gd name="connsiteX7" fmla="*/ 1480256 w 5343896"/>
                <a:gd name="connsiteY7" fmla="*/ 1117823 h 2014668"/>
                <a:gd name="connsiteX8" fmla="*/ 1852550 w 5343896"/>
                <a:gd name="connsiteY8" fmla="*/ 1128155 h 2014668"/>
                <a:gd name="connsiteX9" fmla="*/ 2081268 w 5343896"/>
                <a:gd name="connsiteY9" fmla="*/ 1109571 h 2014668"/>
                <a:gd name="connsiteX10" fmla="*/ 2303813 w 5343896"/>
                <a:gd name="connsiteY10" fmla="*/ 1282535 h 2014668"/>
                <a:gd name="connsiteX11" fmla="*/ 2755075 w 5343896"/>
                <a:gd name="connsiteY11" fmla="*/ 1567542 h 2014668"/>
                <a:gd name="connsiteX12" fmla="*/ 3348841 w 5343896"/>
                <a:gd name="connsiteY12" fmla="*/ 1876301 h 2014668"/>
                <a:gd name="connsiteX13" fmla="*/ 3798494 w 5343896"/>
                <a:gd name="connsiteY13" fmla="*/ 1986265 h 2014668"/>
                <a:gd name="connsiteX14" fmla="*/ 4504372 w 5343896"/>
                <a:gd name="connsiteY14" fmla="*/ 2003307 h 2014668"/>
                <a:gd name="connsiteX15" fmla="*/ 5062512 w 5343896"/>
                <a:gd name="connsiteY15" fmla="*/ 1918099 h 2014668"/>
                <a:gd name="connsiteX16" fmla="*/ 5343896 w 5343896"/>
                <a:gd name="connsiteY16" fmla="*/ 1888176 h 2014668"/>
                <a:gd name="connsiteX0" fmla="*/ 0 w 5343896"/>
                <a:gd name="connsiteY0" fmla="*/ 0 h 2022931"/>
                <a:gd name="connsiteX1" fmla="*/ 178130 w 5343896"/>
                <a:gd name="connsiteY1" fmla="*/ 427511 h 2022931"/>
                <a:gd name="connsiteX2" fmla="*/ 391885 w 5343896"/>
                <a:gd name="connsiteY2" fmla="*/ 712519 h 2022931"/>
                <a:gd name="connsiteX3" fmla="*/ 629392 w 5343896"/>
                <a:gd name="connsiteY3" fmla="*/ 807522 h 2022931"/>
                <a:gd name="connsiteX4" fmla="*/ 748145 w 5343896"/>
                <a:gd name="connsiteY4" fmla="*/ 843148 h 2022931"/>
                <a:gd name="connsiteX5" fmla="*/ 909233 w 5343896"/>
                <a:gd name="connsiteY5" fmla="*/ 978942 h 2022931"/>
                <a:gd name="connsiteX6" fmla="*/ 1175657 w 5343896"/>
                <a:gd name="connsiteY6" fmla="*/ 1080654 h 2022931"/>
                <a:gd name="connsiteX7" fmla="*/ 1480256 w 5343896"/>
                <a:gd name="connsiteY7" fmla="*/ 1117823 h 2022931"/>
                <a:gd name="connsiteX8" fmla="*/ 1852550 w 5343896"/>
                <a:gd name="connsiteY8" fmla="*/ 1128155 h 2022931"/>
                <a:gd name="connsiteX9" fmla="*/ 2081268 w 5343896"/>
                <a:gd name="connsiteY9" fmla="*/ 1109571 h 2022931"/>
                <a:gd name="connsiteX10" fmla="*/ 2303813 w 5343896"/>
                <a:gd name="connsiteY10" fmla="*/ 1282535 h 2022931"/>
                <a:gd name="connsiteX11" fmla="*/ 2755075 w 5343896"/>
                <a:gd name="connsiteY11" fmla="*/ 1567542 h 2022931"/>
                <a:gd name="connsiteX12" fmla="*/ 3348841 w 5343896"/>
                <a:gd name="connsiteY12" fmla="*/ 1876301 h 2022931"/>
                <a:gd name="connsiteX13" fmla="*/ 3839823 w 5343896"/>
                <a:gd name="connsiteY13" fmla="*/ 2001763 h 2022931"/>
                <a:gd name="connsiteX14" fmla="*/ 4504372 w 5343896"/>
                <a:gd name="connsiteY14" fmla="*/ 2003307 h 2022931"/>
                <a:gd name="connsiteX15" fmla="*/ 5062512 w 5343896"/>
                <a:gd name="connsiteY15" fmla="*/ 1918099 h 2022931"/>
                <a:gd name="connsiteX16" fmla="*/ 5343896 w 5343896"/>
                <a:gd name="connsiteY16" fmla="*/ 1888176 h 2022931"/>
                <a:gd name="connsiteX0" fmla="*/ 0 w 5343896"/>
                <a:gd name="connsiteY0" fmla="*/ 0 h 2015529"/>
                <a:gd name="connsiteX1" fmla="*/ 178130 w 5343896"/>
                <a:gd name="connsiteY1" fmla="*/ 427511 h 2015529"/>
                <a:gd name="connsiteX2" fmla="*/ 391885 w 5343896"/>
                <a:gd name="connsiteY2" fmla="*/ 712519 h 2015529"/>
                <a:gd name="connsiteX3" fmla="*/ 629392 w 5343896"/>
                <a:gd name="connsiteY3" fmla="*/ 807522 h 2015529"/>
                <a:gd name="connsiteX4" fmla="*/ 748145 w 5343896"/>
                <a:gd name="connsiteY4" fmla="*/ 843148 h 2015529"/>
                <a:gd name="connsiteX5" fmla="*/ 909233 w 5343896"/>
                <a:gd name="connsiteY5" fmla="*/ 978942 h 2015529"/>
                <a:gd name="connsiteX6" fmla="*/ 1175657 w 5343896"/>
                <a:gd name="connsiteY6" fmla="*/ 1080654 h 2015529"/>
                <a:gd name="connsiteX7" fmla="*/ 1480256 w 5343896"/>
                <a:gd name="connsiteY7" fmla="*/ 1117823 h 2015529"/>
                <a:gd name="connsiteX8" fmla="*/ 1852550 w 5343896"/>
                <a:gd name="connsiteY8" fmla="*/ 1128155 h 2015529"/>
                <a:gd name="connsiteX9" fmla="*/ 2081268 w 5343896"/>
                <a:gd name="connsiteY9" fmla="*/ 1109571 h 2015529"/>
                <a:gd name="connsiteX10" fmla="*/ 2303813 w 5343896"/>
                <a:gd name="connsiteY10" fmla="*/ 1282535 h 2015529"/>
                <a:gd name="connsiteX11" fmla="*/ 2755075 w 5343896"/>
                <a:gd name="connsiteY11" fmla="*/ 1567542 h 2015529"/>
                <a:gd name="connsiteX12" fmla="*/ 3348841 w 5343896"/>
                <a:gd name="connsiteY12" fmla="*/ 1876301 h 2015529"/>
                <a:gd name="connsiteX13" fmla="*/ 3839823 w 5343896"/>
                <a:gd name="connsiteY13" fmla="*/ 1991431 h 2015529"/>
                <a:gd name="connsiteX14" fmla="*/ 4504372 w 5343896"/>
                <a:gd name="connsiteY14" fmla="*/ 2003307 h 2015529"/>
                <a:gd name="connsiteX15" fmla="*/ 5062512 w 5343896"/>
                <a:gd name="connsiteY15" fmla="*/ 1918099 h 2015529"/>
                <a:gd name="connsiteX16" fmla="*/ 5343896 w 5343896"/>
                <a:gd name="connsiteY16" fmla="*/ 1888176 h 2015529"/>
                <a:gd name="connsiteX0" fmla="*/ 0 w 5343896"/>
                <a:gd name="connsiteY0" fmla="*/ 0 h 2017765"/>
                <a:gd name="connsiteX1" fmla="*/ 178130 w 5343896"/>
                <a:gd name="connsiteY1" fmla="*/ 427511 h 2017765"/>
                <a:gd name="connsiteX2" fmla="*/ 391885 w 5343896"/>
                <a:gd name="connsiteY2" fmla="*/ 712519 h 2017765"/>
                <a:gd name="connsiteX3" fmla="*/ 629392 w 5343896"/>
                <a:gd name="connsiteY3" fmla="*/ 807522 h 2017765"/>
                <a:gd name="connsiteX4" fmla="*/ 748145 w 5343896"/>
                <a:gd name="connsiteY4" fmla="*/ 843148 h 2017765"/>
                <a:gd name="connsiteX5" fmla="*/ 909233 w 5343896"/>
                <a:gd name="connsiteY5" fmla="*/ 978942 h 2017765"/>
                <a:gd name="connsiteX6" fmla="*/ 1175657 w 5343896"/>
                <a:gd name="connsiteY6" fmla="*/ 1080654 h 2017765"/>
                <a:gd name="connsiteX7" fmla="*/ 1480256 w 5343896"/>
                <a:gd name="connsiteY7" fmla="*/ 1117823 h 2017765"/>
                <a:gd name="connsiteX8" fmla="*/ 1852550 w 5343896"/>
                <a:gd name="connsiteY8" fmla="*/ 1128155 h 2017765"/>
                <a:gd name="connsiteX9" fmla="*/ 2081268 w 5343896"/>
                <a:gd name="connsiteY9" fmla="*/ 1109571 h 2017765"/>
                <a:gd name="connsiteX10" fmla="*/ 2303813 w 5343896"/>
                <a:gd name="connsiteY10" fmla="*/ 1282535 h 2017765"/>
                <a:gd name="connsiteX11" fmla="*/ 2755075 w 5343896"/>
                <a:gd name="connsiteY11" fmla="*/ 1567542 h 2017765"/>
                <a:gd name="connsiteX12" fmla="*/ 3348841 w 5343896"/>
                <a:gd name="connsiteY12" fmla="*/ 1876301 h 2017765"/>
                <a:gd name="connsiteX13" fmla="*/ 3860487 w 5343896"/>
                <a:gd name="connsiteY13" fmla="*/ 1996597 h 2017765"/>
                <a:gd name="connsiteX14" fmla="*/ 4504372 w 5343896"/>
                <a:gd name="connsiteY14" fmla="*/ 2003307 h 2017765"/>
                <a:gd name="connsiteX15" fmla="*/ 5062512 w 5343896"/>
                <a:gd name="connsiteY15" fmla="*/ 1918099 h 2017765"/>
                <a:gd name="connsiteX16" fmla="*/ 5343896 w 5343896"/>
                <a:gd name="connsiteY16" fmla="*/ 1888176 h 2017765"/>
                <a:gd name="connsiteX0" fmla="*/ 0 w 5343896"/>
                <a:gd name="connsiteY0" fmla="*/ 0 h 2017765"/>
                <a:gd name="connsiteX1" fmla="*/ 178130 w 5343896"/>
                <a:gd name="connsiteY1" fmla="*/ 427511 h 2017765"/>
                <a:gd name="connsiteX2" fmla="*/ 391885 w 5343896"/>
                <a:gd name="connsiteY2" fmla="*/ 712519 h 2017765"/>
                <a:gd name="connsiteX3" fmla="*/ 629392 w 5343896"/>
                <a:gd name="connsiteY3" fmla="*/ 807522 h 2017765"/>
                <a:gd name="connsiteX4" fmla="*/ 748145 w 5343896"/>
                <a:gd name="connsiteY4" fmla="*/ 843148 h 2017765"/>
                <a:gd name="connsiteX5" fmla="*/ 909233 w 5343896"/>
                <a:gd name="connsiteY5" fmla="*/ 978942 h 2017765"/>
                <a:gd name="connsiteX6" fmla="*/ 1175657 w 5343896"/>
                <a:gd name="connsiteY6" fmla="*/ 1080654 h 2017765"/>
                <a:gd name="connsiteX7" fmla="*/ 1480256 w 5343896"/>
                <a:gd name="connsiteY7" fmla="*/ 1117823 h 2017765"/>
                <a:gd name="connsiteX8" fmla="*/ 1852550 w 5343896"/>
                <a:gd name="connsiteY8" fmla="*/ 1128155 h 2017765"/>
                <a:gd name="connsiteX9" fmla="*/ 2081268 w 5343896"/>
                <a:gd name="connsiteY9" fmla="*/ 1109571 h 2017765"/>
                <a:gd name="connsiteX10" fmla="*/ 2303813 w 5343896"/>
                <a:gd name="connsiteY10" fmla="*/ 1282535 h 2017765"/>
                <a:gd name="connsiteX11" fmla="*/ 2755075 w 5343896"/>
                <a:gd name="connsiteY11" fmla="*/ 1567542 h 2017765"/>
                <a:gd name="connsiteX12" fmla="*/ 3348841 w 5343896"/>
                <a:gd name="connsiteY12" fmla="*/ 1876301 h 2017765"/>
                <a:gd name="connsiteX13" fmla="*/ 3860487 w 5343896"/>
                <a:gd name="connsiteY13" fmla="*/ 1996597 h 2017765"/>
                <a:gd name="connsiteX14" fmla="*/ 4504372 w 5343896"/>
                <a:gd name="connsiteY14" fmla="*/ 2003307 h 2017765"/>
                <a:gd name="connsiteX15" fmla="*/ 5047013 w 5343896"/>
                <a:gd name="connsiteY15" fmla="*/ 1943930 h 2017765"/>
                <a:gd name="connsiteX16" fmla="*/ 5343896 w 5343896"/>
                <a:gd name="connsiteY16" fmla="*/ 1888176 h 2017765"/>
                <a:gd name="connsiteX0" fmla="*/ 0 w 5354228"/>
                <a:gd name="connsiteY0" fmla="*/ 0 h 2017765"/>
                <a:gd name="connsiteX1" fmla="*/ 178130 w 5354228"/>
                <a:gd name="connsiteY1" fmla="*/ 427511 h 2017765"/>
                <a:gd name="connsiteX2" fmla="*/ 391885 w 5354228"/>
                <a:gd name="connsiteY2" fmla="*/ 712519 h 2017765"/>
                <a:gd name="connsiteX3" fmla="*/ 629392 w 5354228"/>
                <a:gd name="connsiteY3" fmla="*/ 807522 h 2017765"/>
                <a:gd name="connsiteX4" fmla="*/ 748145 w 5354228"/>
                <a:gd name="connsiteY4" fmla="*/ 843148 h 2017765"/>
                <a:gd name="connsiteX5" fmla="*/ 909233 w 5354228"/>
                <a:gd name="connsiteY5" fmla="*/ 978942 h 2017765"/>
                <a:gd name="connsiteX6" fmla="*/ 1175657 w 5354228"/>
                <a:gd name="connsiteY6" fmla="*/ 1080654 h 2017765"/>
                <a:gd name="connsiteX7" fmla="*/ 1480256 w 5354228"/>
                <a:gd name="connsiteY7" fmla="*/ 1117823 h 2017765"/>
                <a:gd name="connsiteX8" fmla="*/ 1852550 w 5354228"/>
                <a:gd name="connsiteY8" fmla="*/ 1128155 h 2017765"/>
                <a:gd name="connsiteX9" fmla="*/ 2081268 w 5354228"/>
                <a:gd name="connsiteY9" fmla="*/ 1109571 h 2017765"/>
                <a:gd name="connsiteX10" fmla="*/ 2303813 w 5354228"/>
                <a:gd name="connsiteY10" fmla="*/ 1282535 h 2017765"/>
                <a:gd name="connsiteX11" fmla="*/ 2755075 w 5354228"/>
                <a:gd name="connsiteY11" fmla="*/ 1567542 h 2017765"/>
                <a:gd name="connsiteX12" fmla="*/ 3348841 w 5354228"/>
                <a:gd name="connsiteY12" fmla="*/ 1876301 h 2017765"/>
                <a:gd name="connsiteX13" fmla="*/ 3860487 w 5354228"/>
                <a:gd name="connsiteY13" fmla="*/ 1996597 h 2017765"/>
                <a:gd name="connsiteX14" fmla="*/ 4504372 w 5354228"/>
                <a:gd name="connsiteY14" fmla="*/ 2003307 h 2017765"/>
                <a:gd name="connsiteX15" fmla="*/ 5047013 w 5354228"/>
                <a:gd name="connsiteY15" fmla="*/ 1943930 h 2017765"/>
                <a:gd name="connsiteX16" fmla="*/ 5354228 w 5354228"/>
                <a:gd name="connsiteY16" fmla="*/ 1898508 h 2017765"/>
                <a:gd name="connsiteX0" fmla="*/ 0 w 5354228"/>
                <a:gd name="connsiteY0" fmla="*/ 0 h 2017765"/>
                <a:gd name="connsiteX1" fmla="*/ 178130 w 5354228"/>
                <a:gd name="connsiteY1" fmla="*/ 427511 h 2017765"/>
                <a:gd name="connsiteX2" fmla="*/ 391885 w 5354228"/>
                <a:gd name="connsiteY2" fmla="*/ 712519 h 2017765"/>
                <a:gd name="connsiteX3" fmla="*/ 629392 w 5354228"/>
                <a:gd name="connsiteY3" fmla="*/ 807522 h 2017765"/>
                <a:gd name="connsiteX4" fmla="*/ 748145 w 5354228"/>
                <a:gd name="connsiteY4" fmla="*/ 843148 h 2017765"/>
                <a:gd name="connsiteX5" fmla="*/ 909233 w 5354228"/>
                <a:gd name="connsiteY5" fmla="*/ 978942 h 2017765"/>
                <a:gd name="connsiteX6" fmla="*/ 1175657 w 5354228"/>
                <a:gd name="connsiteY6" fmla="*/ 1080654 h 2017765"/>
                <a:gd name="connsiteX7" fmla="*/ 1480256 w 5354228"/>
                <a:gd name="connsiteY7" fmla="*/ 1117823 h 2017765"/>
                <a:gd name="connsiteX8" fmla="*/ 1852550 w 5354228"/>
                <a:gd name="connsiteY8" fmla="*/ 1128155 h 2017765"/>
                <a:gd name="connsiteX9" fmla="*/ 2081268 w 5354228"/>
                <a:gd name="connsiteY9" fmla="*/ 1109571 h 2017765"/>
                <a:gd name="connsiteX10" fmla="*/ 2303813 w 5354228"/>
                <a:gd name="connsiteY10" fmla="*/ 1282535 h 2017765"/>
                <a:gd name="connsiteX11" fmla="*/ 2755075 w 5354228"/>
                <a:gd name="connsiteY11" fmla="*/ 1567542 h 2017765"/>
                <a:gd name="connsiteX12" fmla="*/ 3348841 w 5354228"/>
                <a:gd name="connsiteY12" fmla="*/ 1876301 h 2017765"/>
                <a:gd name="connsiteX13" fmla="*/ 3860487 w 5354228"/>
                <a:gd name="connsiteY13" fmla="*/ 1996597 h 2017765"/>
                <a:gd name="connsiteX14" fmla="*/ 4504372 w 5354228"/>
                <a:gd name="connsiteY14" fmla="*/ 2003307 h 2017765"/>
                <a:gd name="connsiteX15" fmla="*/ 5047013 w 5354228"/>
                <a:gd name="connsiteY15" fmla="*/ 1943930 h 2017765"/>
                <a:gd name="connsiteX16" fmla="*/ 5354228 w 5354228"/>
                <a:gd name="connsiteY16" fmla="*/ 1898508 h 2017765"/>
                <a:gd name="connsiteX0" fmla="*/ 3646 w 5357874"/>
                <a:gd name="connsiteY0" fmla="*/ 89585 h 2107350"/>
                <a:gd name="connsiteX1" fmla="*/ 29688 w 5357874"/>
                <a:gd name="connsiteY1" fmla="*/ 71252 h 2107350"/>
                <a:gd name="connsiteX2" fmla="*/ 181776 w 5357874"/>
                <a:gd name="connsiteY2" fmla="*/ 517096 h 2107350"/>
                <a:gd name="connsiteX3" fmla="*/ 395531 w 5357874"/>
                <a:gd name="connsiteY3" fmla="*/ 802104 h 2107350"/>
                <a:gd name="connsiteX4" fmla="*/ 633038 w 5357874"/>
                <a:gd name="connsiteY4" fmla="*/ 897107 h 2107350"/>
                <a:gd name="connsiteX5" fmla="*/ 751791 w 5357874"/>
                <a:gd name="connsiteY5" fmla="*/ 932733 h 2107350"/>
                <a:gd name="connsiteX6" fmla="*/ 912879 w 5357874"/>
                <a:gd name="connsiteY6" fmla="*/ 1068527 h 2107350"/>
                <a:gd name="connsiteX7" fmla="*/ 1179303 w 5357874"/>
                <a:gd name="connsiteY7" fmla="*/ 1170239 h 2107350"/>
                <a:gd name="connsiteX8" fmla="*/ 1483902 w 5357874"/>
                <a:gd name="connsiteY8" fmla="*/ 1207408 h 2107350"/>
                <a:gd name="connsiteX9" fmla="*/ 1856196 w 5357874"/>
                <a:gd name="connsiteY9" fmla="*/ 1217740 h 2107350"/>
                <a:gd name="connsiteX10" fmla="*/ 2084914 w 5357874"/>
                <a:gd name="connsiteY10" fmla="*/ 1199156 h 2107350"/>
                <a:gd name="connsiteX11" fmla="*/ 2307459 w 5357874"/>
                <a:gd name="connsiteY11" fmla="*/ 1372120 h 2107350"/>
                <a:gd name="connsiteX12" fmla="*/ 2758721 w 5357874"/>
                <a:gd name="connsiteY12" fmla="*/ 1657127 h 2107350"/>
                <a:gd name="connsiteX13" fmla="*/ 3352487 w 5357874"/>
                <a:gd name="connsiteY13" fmla="*/ 1965886 h 2107350"/>
                <a:gd name="connsiteX14" fmla="*/ 3864133 w 5357874"/>
                <a:gd name="connsiteY14" fmla="*/ 2086182 h 2107350"/>
                <a:gd name="connsiteX15" fmla="*/ 4508018 w 5357874"/>
                <a:gd name="connsiteY15" fmla="*/ 2092892 h 2107350"/>
                <a:gd name="connsiteX16" fmla="*/ 5050659 w 5357874"/>
                <a:gd name="connsiteY16" fmla="*/ 2033515 h 2107350"/>
                <a:gd name="connsiteX17" fmla="*/ 5357874 w 5357874"/>
                <a:gd name="connsiteY17" fmla="*/ 1988093 h 2107350"/>
                <a:gd name="connsiteX0" fmla="*/ 15879 w 5355428"/>
                <a:gd name="connsiteY0" fmla="*/ 3055 h 2451335"/>
                <a:gd name="connsiteX1" fmla="*/ 27242 w 5355428"/>
                <a:gd name="connsiteY1" fmla="*/ 415237 h 2451335"/>
                <a:gd name="connsiteX2" fmla="*/ 179330 w 5355428"/>
                <a:gd name="connsiteY2" fmla="*/ 861081 h 2451335"/>
                <a:gd name="connsiteX3" fmla="*/ 393085 w 5355428"/>
                <a:gd name="connsiteY3" fmla="*/ 1146089 h 2451335"/>
                <a:gd name="connsiteX4" fmla="*/ 630592 w 5355428"/>
                <a:gd name="connsiteY4" fmla="*/ 1241092 h 2451335"/>
                <a:gd name="connsiteX5" fmla="*/ 749345 w 5355428"/>
                <a:gd name="connsiteY5" fmla="*/ 1276718 h 2451335"/>
                <a:gd name="connsiteX6" fmla="*/ 910433 w 5355428"/>
                <a:gd name="connsiteY6" fmla="*/ 1412512 h 2451335"/>
                <a:gd name="connsiteX7" fmla="*/ 1176857 w 5355428"/>
                <a:gd name="connsiteY7" fmla="*/ 1514224 h 2451335"/>
                <a:gd name="connsiteX8" fmla="*/ 1481456 w 5355428"/>
                <a:gd name="connsiteY8" fmla="*/ 1551393 h 2451335"/>
                <a:gd name="connsiteX9" fmla="*/ 1853750 w 5355428"/>
                <a:gd name="connsiteY9" fmla="*/ 1561725 h 2451335"/>
                <a:gd name="connsiteX10" fmla="*/ 2082468 w 5355428"/>
                <a:gd name="connsiteY10" fmla="*/ 1543141 h 2451335"/>
                <a:gd name="connsiteX11" fmla="*/ 2305013 w 5355428"/>
                <a:gd name="connsiteY11" fmla="*/ 1716105 h 2451335"/>
                <a:gd name="connsiteX12" fmla="*/ 2756275 w 5355428"/>
                <a:gd name="connsiteY12" fmla="*/ 2001112 h 2451335"/>
                <a:gd name="connsiteX13" fmla="*/ 3350041 w 5355428"/>
                <a:gd name="connsiteY13" fmla="*/ 2309871 h 2451335"/>
                <a:gd name="connsiteX14" fmla="*/ 3861687 w 5355428"/>
                <a:gd name="connsiteY14" fmla="*/ 2430167 h 2451335"/>
                <a:gd name="connsiteX15" fmla="*/ 4505572 w 5355428"/>
                <a:gd name="connsiteY15" fmla="*/ 2436877 h 2451335"/>
                <a:gd name="connsiteX16" fmla="*/ 5048213 w 5355428"/>
                <a:gd name="connsiteY16" fmla="*/ 2377500 h 2451335"/>
                <a:gd name="connsiteX17" fmla="*/ 5355428 w 5355428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27242 w 5366791"/>
                <a:gd name="connsiteY0" fmla="*/ 3055 h 2451335"/>
                <a:gd name="connsiteX1" fmla="*/ 27242 w 5366791"/>
                <a:gd name="connsiteY1" fmla="*/ 450817 h 2451335"/>
                <a:gd name="connsiteX2" fmla="*/ 190693 w 5366791"/>
                <a:gd name="connsiteY2" fmla="*/ 861081 h 2451335"/>
                <a:gd name="connsiteX3" fmla="*/ 404448 w 5366791"/>
                <a:gd name="connsiteY3" fmla="*/ 1146089 h 2451335"/>
                <a:gd name="connsiteX4" fmla="*/ 641955 w 5366791"/>
                <a:gd name="connsiteY4" fmla="*/ 1241092 h 2451335"/>
                <a:gd name="connsiteX5" fmla="*/ 760708 w 5366791"/>
                <a:gd name="connsiteY5" fmla="*/ 1276718 h 2451335"/>
                <a:gd name="connsiteX6" fmla="*/ 921796 w 5366791"/>
                <a:gd name="connsiteY6" fmla="*/ 1412512 h 2451335"/>
                <a:gd name="connsiteX7" fmla="*/ 1188220 w 5366791"/>
                <a:gd name="connsiteY7" fmla="*/ 1514224 h 2451335"/>
                <a:gd name="connsiteX8" fmla="*/ 1492819 w 5366791"/>
                <a:gd name="connsiteY8" fmla="*/ 1551393 h 2451335"/>
                <a:gd name="connsiteX9" fmla="*/ 1865113 w 5366791"/>
                <a:gd name="connsiteY9" fmla="*/ 1561725 h 2451335"/>
                <a:gd name="connsiteX10" fmla="*/ 2093831 w 5366791"/>
                <a:gd name="connsiteY10" fmla="*/ 1543141 h 2451335"/>
                <a:gd name="connsiteX11" fmla="*/ 2316376 w 5366791"/>
                <a:gd name="connsiteY11" fmla="*/ 1716105 h 2451335"/>
                <a:gd name="connsiteX12" fmla="*/ 2767638 w 5366791"/>
                <a:gd name="connsiteY12" fmla="*/ 2001112 h 2451335"/>
                <a:gd name="connsiteX13" fmla="*/ 3361404 w 5366791"/>
                <a:gd name="connsiteY13" fmla="*/ 2309871 h 2451335"/>
                <a:gd name="connsiteX14" fmla="*/ 3873050 w 5366791"/>
                <a:gd name="connsiteY14" fmla="*/ 2430167 h 2451335"/>
                <a:gd name="connsiteX15" fmla="*/ 4516935 w 5366791"/>
                <a:gd name="connsiteY15" fmla="*/ 2436877 h 2451335"/>
                <a:gd name="connsiteX16" fmla="*/ 5059576 w 5366791"/>
                <a:gd name="connsiteY16" fmla="*/ 2377500 h 2451335"/>
                <a:gd name="connsiteX17" fmla="*/ 5366791 w 5366791"/>
                <a:gd name="connsiteY17" fmla="*/ 2332078 h 2451335"/>
                <a:gd name="connsiteX0" fmla="*/ 40535 w 5380084"/>
                <a:gd name="connsiteY0" fmla="*/ 3055 h 2451335"/>
                <a:gd name="connsiteX1" fmla="*/ 40535 w 5380084"/>
                <a:gd name="connsiteY1" fmla="*/ 450817 h 2451335"/>
                <a:gd name="connsiteX2" fmla="*/ 203986 w 5380084"/>
                <a:gd name="connsiteY2" fmla="*/ 861081 h 2451335"/>
                <a:gd name="connsiteX3" fmla="*/ 417741 w 5380084"/>
                <a:gd name="connsiteY3" fmla="*/ 1146089 h 2451335"/>
                <a:gd name="connsiteX4" fmla="*/ 655248 w 5380084"/>
                <a:gd name="connsiteY4" fmla="*/ 1241092 h 2451335"/>
                <a:gd name="connsiteX5" fmla="*/ 774001 w 5380084"/>
                <a:gd name="connsiteY5" fmla="*/ 1276718 h 2451335"/>
                <a:gd name="connsiteX6" fmla="*/ 935089 w 5380084"/>
                <a:gd name="connsiteY6" fmla="*/ 1412512 h 2451335"/>
                <a:gd name="connsiteX7" fmla="*/ 1201513 w 5380084"/>
                <a:gd name="connsiteY7" fmla="*/ 1514224 h 2451335"/>
                <a:gd name="connsiteX8" fmla="*/ 1506112 w 5380084"/>
                <a:gd name="connsiteY8" fmla="*/ 1551393 h 2451335"/>
                <a:gd name="connsiteX9" fmla="*/ 1878406 w 5380084"/>
                <a:gd name="connsiteY9" fmla="*/ 1561725 h 2451335"/>
                <a:gd name="connsiteX10" fmla="*/ 2107124 w 5380084"/>
                <a:gd name="connsiteY10" fmla="*/ 1543141 h 2451335"/>
                <a:gd name="connsiteX11" fmla="*/ 2329669 w 5380084"/>
                <a:gd name="connsiteY11" fmla="*/ 1716105 h 2451335"/>
                <a:gd name="connsiteX12" fmla="*/ 2780931 w 5380084"/>
                <a:gd name="connsiteY12" fmla="*/ 2001112 h 2451335"/>
                <a:gd name="connsiteX13" fmla="*/ 3374697 w 5380084"/>
                <a:gd name="connsiteY13" fmla="*/ 2309871 h 2451335"/>
                <a:gd name="connsiteX14" fmla="*/ 3886343 w 5380084"/>
                <a:gd name="connsiteY14" fmla="*/ 2430167 h 2451335"/>
                <a:gd name="connsiteX15" fmla="*/ 4530228 w 5380084"/>
                <a:gd name="connsiteY15" fmla="*/ 2436877 h 2451335"/>
                <a:gd name="connsiteX16" fmla="*/ 5072869 w 5380084"/>
                <a:gd name="connsiteY16" fmla="*/ 2377500 h 2451335"/>
                <a:gd name="connsiteX17" fmla="*/ 5380084 w 5380084"/>
                <a:gd name="connsiteY17" fmla="*/ 2332078 h 2451335"/>
                <a:gd name="connsiteX0" fmla="*/ 7574 w 5347123"/>
                <a:gd name="connsiteY0" fmla="*/ 3055 h 2451335"/>
                <a:gd name="connsiteX1" fmla="*/ 7574 w 5347123"/>
                <a:gd name="connsiteY1" fmla="*/ 450817 h 2451335"/>
                <a:gd name="connsiteX2" fmla="*/ 171025 w 5347123"/>
                <a:gd name="connsiteY2" fmla="*/ 861081 h 2451335"/>
                <a:gd name="connsiteX3" fmla="*/ 384780 w 5347123"/>
                <a:gd name="connsiteY3" fmla="*/ 1146089 h 2451335"/>
                <a:gd name="connsiteX4" fmla="*/ 622287 w 5347123"/>
                <a:gd name="connsiteY4" fmla="*/ 1241092 h 2451335"/>
                <a:gd name="connsiteX5" fmla="*/ 741040 w 5347123"/>
                <a:gd name="connsiteY5" fmla="*/ 1276718 h 2451335"/>
                <a:gd name="connsiteX6" fmla="*/ 902128 w 5347123"/>
                <a:gd name="connsiteY6" fmla="*/ 1412512 h 2451335"/>
                <a:gd name="connsiteX7" fmla="*/ 1168552 w 5347123"/>
                <a:gd name="connsiteY7" fmla="*/ 1514224 h 2451335"/>
                <a:gd name="connsiteX8" fmla="*/ 1473151 w 5347123"/>
                <a:gd name="connsiteY8" fmla="*/ 1551393 h 2451335"/>
                <a:gd name="connsiteX9" fmla="*/ 1845445 w 5347123"/>
                <a:gd name="connsiteY9" fmla="*/ 1561725 h 2451335"/>
                <a:gd name="connsiteX10" fmla="*/ 2074163 w 5347123"/>
                <a:gd name="connsiteY10" fmla="*/ 1543141 h 2451335"/>
                <a:gd name="connsiteX11" fmla="*/ 2296708 w 5347123"/>
                <a:gd name="connsiteY11" fmla="*/ 1716105 h 2451335"/>
                <a:gd name="connsiteX12" fmla="*/ 2747970 w 5347123"/>
                <a:gd name="connsiteY12" fmla="*/ 2001112 h 2451335"/>
                <a:gd name="connsiteX13" fmla="*/ 3341736 w 5347123"/>
                <a:gd name="connsiteY13" fmla="*/ 2309871 h 2451335"/>
                <a:gd name="connsiteX14" fmla="*/ 3853382 w 5347123"/>
                <a:gd name="connsiteY14" fmla="*/ 2430167 h 2451335"/>
                <a:gd name="connsiteX15" fmla="*/ 4497267 w 5347123"/>
                <a:gd name="connsiteY15" fmla="*/ 2436877 h 2451335"/>
                <a:gd name="connsiteX16" fmla="*/ 5039908 w 5347123"/>
                <a:gd name="connsiteY16" fmla="*/ 2377500 h 2451335"/>
                <a:gd name="connsiteX17" fmla="*/ 5347123 w 5347123"/>
                <a:gd name="connsiteY17" fmla="*/ 2332078 h 2451335"/>
                <a:gd name="connsiteX0" fmla="*/ 7575 w 5347123"/>
                <a:gd name="connsiteY0" fmla="*/ 3055 h 3034843"/>
                <a:gd name="connsiteX1" fmla="*/ 7574 w 5347123"/>
                <a:gd name="connsiteY1" fmla="*/ 1034325 h 3034843"/>
                <a:gd name="connsiteX2" fmla="*/ 171025 w 5347123"/>
                <a:gd name="connsiteY2" fmla="*/ 1444589 h 3034843"/>
                <a:gd name="connsiteX3" fmla="*/ 384780 w 5347123"/>
                <a:gd name="connsiteY3" fmla="*/ 1729597 h 3034843"/>
                <a:gd name="connsiteX4" fmla="*/ 622287 w 5347123"/>
                <a:gd name="connsiteY4" fmla="*/ 1824600 h 3034843"/>
                <a:gd name="connsiteX5" fmla="*/ 741040 w 5347123"/>
                <a:gd name="connsiteY5" fmla="*/ 1860226 h 3034843"/>
                <a:gd name="connsiteX6" fmla="*/ 902128 w 5347123"/>
                <a:gd name="connsiteY6" fmla="*/ 1996020 h 3034843"/>
                <a:gd name="connsiteX7" fmla="*/ 1168552 w 5347123"/>
                <a:gd name="connsiteY7" fmla="*/ 2097732 h 3034843"/>
                <a:gd name="connsiteX8" fmla="*/ 1473151 w 5347123"/>
                <a:gd name="connsiteY8" fmla="*/ 2134901 h 3034843"/>
                <a:gd name="connsiteX9" fmla="*/ 1845445 w 5347123"/>
                <a:gd name="connsiteY9" fmla="*/ 2145233 h 3034843"/>
                <a:gd name="connsiteX10" fmla="*/ 2074163 w 5347123"/>
                <a:gd name="connsiteY10" fmla="*/ 2126649 h 3034843"/>
                <a:gd name="connsiteX11" fmla="*/ 2296708 w 5347123"/>
                <a:gd name="connsiteY11" fmla="*/ 2299613 h 3034843"/>
                <a:gd name="connsiteX12" fmla="*/ 2747970 w 5347123"/>
                <a:gd name="connsiteY12" fmla="*/ 2584620 h 3034843"/>
                <a:gd name="connsiteX13" fmla="*/ 3341736 w 5347123"/>
                <a:gd name="connsiteY13" fmla="*/ 2893379 h 3034843"/>
                <a:gd name="connsiteX14" fmla="*/ 3853382 w 5347123"/>
                <a:gd name="connsiteY14" fmla="*/ 3013675 h 3034843"/>
                <a:gd name="connsiteX15" fmla="*/ 4497267 w 5347123"/>
                <a:gd name="connsiteY15" fmla="*/ 3020385 h 3034843"/>
                <a:gd name="connsiteX16" fmla="*/ 5039908 w 5347123"/>
                <a:gd name="connsiteY16" fmla="*/ 2961008 h 3034843"/>
                <a:gd name="connsiteX17" fmla="*/ 5347123 w 5347123"/>
                <a:gd name="connsiteY17" fmla="*/ 2915586 h 3034843"/>
                <a:gd name="connsiteX0" fmla="*/ 7575 w 5398644"/>
                <a:gd name="connsiteY0" fmla="*/ 3055 h 3034843"/>
                <a:gd name="connsiteX1" fmla="*/ 7574 w 5398644"/>
                <a:gd name="connsiteY1" fmla="*/ 1034325 h 3034843"/>
                <a:gd name="connsiteX2" fmla="*/ 171025 w 5398644"/>
                <a:gd name="connsiteY2" fmla="*/ 1444589 h 3034843"/>
                <a:gd name="connsiteX3" fmla="*/ 384780 w 5398644"/>
                <a:gd name="connsiteY3" fmla="*/ 1729597 h 3034843"/>
                <a:gd name="connsiteX4" fmla="*/ 622287 w 5398644"/>
                <a:gd name="connsiteY4" fmla="*/ 1824600 h 3034843"/>
                <a:gd name="connsiteX5" fmla="*/ 741040 w 5398644"/>
                <a:gd name="connsiteY5" fmla="*/ 1860226 h 3034843"/>
                <a:gd name="connsiteX6" fmla="*/ 902128 w 5398644"/>
                <a:gd name="connsiteY6" fmla="*/ 1996020 h 3034843"/>
                <a:gd name="connsiteX7" fmla="*/ 1168552 w 5398644"/>
                <a:gd name="connsiteY7" fmla="*/ 2097732 h 3034843"/>
                <a:gd name="connsiteX8" fmla="*/ 1473151 w 5398644"/>
                <a:gd name="connsiteY8" fmla="*/ 2134901 h 3034843"/>
                <a:gd name="connsiteX9" fmla="*/ 1845445 w 5398644"/>
                <a:gd name="connsiteY9" fmla="*/ 2145233 h 3034843"/>
                <a:gd name="connsiteX10" fmla="*/ 2074163 w 5398644"/>
                <a:gd name="connsiteY10" fmla="*/ 2126649 h 3034843"/>
                <a:gd name="connsiteX11" fmla="*/ 2296708 w 5398644"/>
                <a:gd name="connsiteY11" fmla="*/ 2299613 h 3034843"/>
                <a:gd name="connsiteX12" fmla="*/ 2747970 w 5398644"/>
                <a:gd name="connsiteY12" fmla="*/ 2584620 h 3034843"/>
                <a:gd name="connsiteX13" fmla="*/ 3341736 w 5398644"/>
                <a:gd name="connsiteY13" fmla="*/ 2893379 h 3034843"/>
                <a:gd name="connsiteX14" fmla="*/ 3853382 w 5398644"/>
                <a:gd name="connsiteY14" fmla="*/ 3013675 h 3034843"/>
                <a:gd name="connsiteX15" fmla="*/ 4497267 w 5398644"/>
                <a:gd name="connsiteY15" fmla="*/ 3020385 h 3034843"/>
                <a:gd name="connsiteX16" fmla="*/ 5039908 w 5398644"/>
                <a:gd name="connsiteY16" fmla="*/ 2961008 h 3034843"/>
                <a:gd name="connsiteX17" fmla="*/ 5347123 w 5398644"/>
                <a:gd name="connsiteY17" fmla="*/ 2915586 h 3034843"/>
                <a:gd name="connsiteX18" fmla="*/ 5349037 w 5398644"/>
                <a:gd name="connsiteY18" fmla="*/ 2914498 h 3034843"/>
                <a:gd name="connsiteX0" fmla="*/ 7575 w 5441544"/>
                <a:gd name="connsiteY0" fmla="*/ 3055 h 3034843"/>
                <a:gd name="connsiteX1" fmla="*/ 7574 w 5441544"/>
                <a:gd name="connsiteY1" fmla="*/ 1034325 h 3034843"/>
                <a:gd name="connsiteX2" fmla="*/ 171025 w 5441544"/>
                <a:gd name="connsiteY2" fmla="*/ 1444589 h 3034843"/>
                <a:gd name="connsiteX3" fmla="*/ 384780 w 5441544"/>
                <a:gd name="connsiteY3" fmla="*/ 1729597 h 3034843"/>
                <a:gd name="connsiteX4" fmla="*/ 622287 w 5441544"/>
                <a:gd name="connsiteY4" fmla="*/ 1824600 h 3034843"/>
                <a:gd name="connsiteX5" fmla="*/ 741040 w 5441544"/>
                <a:gd name="connsiteY5" fmla="*/ 1860226 h 3034843"/>
                <a:gd name="connsiteX6" fmla="*/ 902128 w 5441544"/>
                <a:gd name="connsiteY6" fmla="*/ 1996020 h 3034843"/>
                <a:gd name="connsiteX7" fmla="*/ 1168552 w 5441544"/>
                <a:gd name="connsiteY7" fmla="*/ 2097732 h 3034843"/>
                <a:gd name="connsiteX8" fmla="*/ 1473151 w 5441544"/>
                <a:gd name="connsiteY8" fmla="*/ 2134901 h 3034843"/>
                <a:gd name="connsiteX9" fmla="*/ 1845445 w 5441544"/>
                <a:gd name="connsiteY9" fmla="*/ 2145233 h 3034843"/>
                <a:gd name="connsiteX10" fmla="*/ 2074163 w 5441544"/>
                <a:gd name="connsiteY10" fmla="*/ 2126649 h 3034843"/>
                <a:gd name="connsiteX11" fmla="*/ 2296708 w 5441544"/>
                <a:gd name="connsiteY11" fmla="*/ 2299613 h 3034843"/>
                <a:gd name="connsiteX12" fmla="*/ 2747970 w 5441544"/>
                <a:gd name="connsiteY12" fmla="*/ 2584620 h 3034843"/>
                <a:gd name="connsiteX13" fmla="*/ 3341736 w 5441544"/>
                <a:gd name="connsiteY13" fmla="*/ 2893379 h 3034843"/>
                <a:gd name="connsiteX14" fmla="*/ 3853382 w 5441544"/>
                <a:gd name="connsiteY14" fmla="*/ 3013675 h 3034843"/>
                <a:gd name="connsiteX15" fmla="*/ 4497267 w 5441544"/>
                <a:gd name="connsiteY15" fmla="*/ 3020385 h 3034843"/>
                <a:gd name="connsiteX16" fmla="*/ 5039908 w 5441544"/>
                <a:gd name="connsiteY16" fmla="*/ 2961008 h 3034843"/>
                <a:gd name="connsiteX17" fmla="*/ 5347123 w 5441544"/>
                <a:gd name="connsiteY17" fmla="*/ 2915586 h 3034843"/>
                <a:gd name="connsiteX18" fmla="*/ 5441544 w 5441544"/>
                <a:gd name="connsiteY18" fmla="*/ 2757947 h 3034843"/>
                <a:gd name="connsiteX0" fmla="*/ 7575 w 5397459"/>
                <a:gd name="connsiteY0" fmla="*/ 3055 h 3407223"/>
                <a:gd name="connsiteX1" fmla="*/ 7574 w 5397459"/>
                <a:gd name="connsiteY1" fmla="*/ 1034325 h 3407223"/>
                <a:gd name="connsiteX2" fmla="*/ 171025 w 5397459"/>
                <a:gd name="connsiteY2" fmla="*/ 1444589 h 3407223"/>
                <a:gd name="connsiteX3" fmla="*/ 384780 w 5397459"/>
                <a:gd name="connsiteY3" fmla="*/ 1729597 h 3407223"/>
                <a:gd name="connsiteX4" fmla="*/ 622287 w 5397459"/>
                <a:gd name="connsiteY4" fmla="*/ 1824600 h 3407223"/>
                <a:gd name="connsiteX5" fmla="*/ 741040 w 5397459"/>
                <a:gd name="connsiteY5" fmla="*/ 1860226 h 3407223"/>
                <a:gd name="connsiteX6" fmla="*/ 902128 w 5397459"/>
                <a:gd name="connsiteY6" fmla="*/ 1996020 h 3407223"/>
                <a:gd name="connsiteX7" fmla="*/ 1168552 w 5397459"/>
                <a:gd name="connsiteY7" fmla="*/ 2097732 h 3407223"/>
                <a:gd name="connsiteX8" fmla="*/ 1473151 w 5397459"/>
                <a:gd name="connsiteY8" fmla="*/ 2134901 h 3407223"/>
                <a:gd name="connsiteX9" fmla="*/ 1845445 w 5397459"/>
                <a:gd name="connsiteY9" fmla="*/ 2145233 h 3407223"/>
                <a:gd name="connsiteX10" fmla="*/ 2074163 w 5397459"/>
                <a:gd name="connsiteY10" fmla="*/ 2126649 h 3407223"/>
                <a:gd name="connsiteX11" fmla="*/ 2296708 w 5397459"/>
                <a:gd name="connsiteY11" fmla="*/ 2299613 h 3407223"/>
                <a:gd name="connsiteX12" fmla="*/ 2747970 w 5397459"/>
                <a:gd name="connsiteY12" fmla="*/ 2584620 h 3407223"/>
                <a:gd name="connsiteX13" fmla="*/ 3341736 w 5397459"/>
                <a:gd name="connsiteY13" fmla="*/ 2893379 h 3407223"/>
                <a:gd name="connsiteX14" fmla="*/ 3853382 w 5397459"/>
                <a:gd name="connsiteY14" fmla="*/ 3013675 h 3407223"/>
                <a:gd name="connsiteX15" fmla="*/ 4497267 w 5397459"/>
                <a:gd name="connsiteY15" fmla="*/ 3020385 h 3407223"/>
                <a:gd name="connsiteX16" fmla="*/ 5039908 w 5397459"/>
                <a:gd name="connsiteY16" fmla="*/ 2961008 h 3407223"/>
                <a:gd name="connsiteX17" fmla="*/ 5347123 w 5397459"/>
                <a:gd name="connsiteY17" fmla="*/ 2915586 h 3407223"/>
                <a:gd name="connsiteX18" fmla="*/ 5341921 w 5397459"/>
                <a:gd name="connsiteY18" fmla="*/ 11189 h 3407223"/>
                <a:gd name="connsiteX0" fmla="*/ 7575 w 5351205"/>
                <a:gd name="connsiteY0" fmla="*/ 3055 h 3407223"/>
                <a:gd name="connsiteX1" fmla="*/ 7574 w 5351205"/>
                <a:gd name="connsiteY1" fmla="*/ 1034325 h 3407223"/>
                <a:gd name="connsiteX2" fmla="*/ 171025 w 5351205"/>
                <a:gd name="connsiteY2" fmla="*/ 1444589 h 3407223"/>
                <a:gd name="connsiteX3" fmla="*/ 384780 w 5351205"/>
                <a:gd name="connsiteY3" fmla="*/ 1729597 h 3407223"/>
                <a:gd name="connsiteX4" fmla="*/ 622287 w 5351205"/>
                <a:gd name="connsiteY4" fmla="*/ 1824600 h 3407223"/>
                <a:gd name="connsiteX5" fmla="*/ 741040 w 5351205"/>
                <a:gd name="connsiteY5" fmla="*/ 1860226 h 3407223"/>
                <a:gd name="connsiteX6" fmla="*/ 902128 w 5351205"/>
                <a:gd name="connsiteY6" fmla="*/ 1996020 h 3407223"/>
                <a:gd name="connsiteX7" fmla="*/ 1168552 w 5351205"/>
                <a:gd name="connsiteY7" fmla="*/ 2097732 h 3407223"/>
                <a:gd name="connsiteX8" fmla="*/ 1473151 w 5351205"/>
                <a:gd name="connsiteY8" fmla="*/ 2134901 h 3407223"/>
                <a:gd name="connsiteX9" fmla="*/ 1845445 w 5351205"/>
                <a:gd name="connsiteY9" fmla="*/ 2145233 h 3407223"/>
                <a:gd name="connsiteX10" fmla="*/ 2074163 w 5351205"/>
                <a:gd name="connsiteY10" fmla="*/ 2126649 h 3407223"/>
                <a:gd name="connsiteX11" fmla="*/ 2296708 w 5351205"/>
                <a:gd name="connsiteY11" fmla="*/ 2299613 h 3407223"/>
                <a:gd name="connsiteX12" fmla="*/ 2747970 w 5351205"/>
                <a:gd name="connsiteY12" fmla="*/ 2584620 h 3407223"/>
                <a:gd name="connsiteX13" fmla="*/ 3341736 w 5351205"/>
                <a:gd name="connsiteY13" fmla="*/ 2893379 h 3407223"/>
                <a:gd name="connsiteX14" fmla="*/ 3853382 w 5351205"/>
                <a:gd name="connsiteY14" fmla="*/ 3013675 h 3407223"/>
                <a:gd name="connsiteX15" fmla="*/ 4497267 w 5351205"/>
                <a:gd name="connsiteY15" fmla="*/ 3020385 h 3407223"/>
                <a:gd name="connsiteX16" fmla="*/ 5039908 w 5351205"/>
                <a:gd name="connsiteY16" fmla="*/ 2961008 h 3407223"/>
                <a:gd name="connsiteX17" fmla="*/ 5347123 w 5351205"/>
                <a:gd name="connsiteY17" fmla="*/ 2915586 h 3407223"/>
                <a:gd name="connsiteX18" fmla="*/ 5341921 w 5351205"/>
                <a:gd name="connsiteY18" fmla="*/ 11189 h 3407223"/>
                <a:gd name="connsiteX0" fmla="*/ 7575 w 5351205"/>
                <a:gd name="connsiteY0" fmla="*/ 3055 h 3034843"/>
                <a:gd name="connsiteX1" fmla="*/ 7574 w 5351205"/>
                <a:gd name="connsiteY1" fmla="*/ 1034325 h 3034843"/>
                <a:gd name="connsiteX2" fmla="*/ 171025 w 5351205"/>
                <a:gd name="connsiteY2" fmla="*/ 1444589 h 3034843"/>
                <a:gd name="connsiteX3" fmla="*/ 384780 w 5351205"/>
                <a:gd name="connsiteY3" fmla="*/ 1729597 h 3034843"/>
                <a:gd name="connsiteX4" fmla="*/ 622287 w 5351205"/>
                <a:gd name="connsiteY4" fmla="*/ 1824600 h 3034843"/>
                <a:gd name="connsiteX5" fmla="*/ 741040 w 5351205"/>
                <a:gd name="connsiteY5" fmla="*/ 1860226 h 3034843"/>
                <a:gd name="connsiteX6" fmla="*/ 902128 w 5351205"/>
                <a:gd name="connsiteY6" fmla="*/ 1996020 h 3034843"/>
                <a:gd name="connsiteX7" fmla="*/ 1168552 w 5351205"/>
                <a:gd name="connsiteY7" fmla="*/ 2097732 h 3034843"/>
                <a:gd name="connsiteX8" fmla="*/ 1473151 w 5351205"/>
                <a:gd name="connsiteY8" fmla="*/ 2134901 h 3034843"/>
                <a:gd name="connsiteX9" fmla="*/ 1845445 w 5351205"/>
                <a:gd name="connsiteY9" fmla="*/ 2145233 h 3034843"/>
                <a:gd name="connsiteX10" fmla="*/ 2074163 w 5351205"/>
                <a:gd name="connsiteY10" fmla="*/ 2126649 h 3034843"/>
                <a:gd name="connsiteX11" fmla="*/ 2296708 w 5351205"/>
                <a:gd name="connsiteY11" fmla="*/ 2299613 h 3034843"/>
                <a:gd name="connsiteX12" fmla="*/ 2747970 w 5351205"/>
                <a:gd name="connsiteY12" fmla="*/ 2584620 h 3034843"/>
                <a:gd name="connsiteX13" fmla="*/ 3341736 w 5351205"/>
                <a:gd name="connsiteY13" fmla="*/ 2893379 h 3034843"/>
                <a:gd name="connsiteX14" fmla="*/ 3853382 w 5351205"/>
                <a:gd name="connsiteY14" fmla="*/ 3013675 h 3034843"/>
                <a:gd name="connsiteX15" fmla="*/ 4497267 w 5351205"/>
                <a:gd name="connsiteY15" fmla="*/ 3020385 h 3034843"/>
                <a:gd name="connsiteX16" fmla="*/ 5039908 w 5351205"/>
                <a:gd name="connsiteY16" fmla="*/ 2961008 h 3034843"/>
                <a:gd name="connsiteX17" fmla="*/ 5347123 w 5351205"/>
                <a:gd name="connsiteY17" fmla="*/ 2915586 h 3034843"/>
                <a:gd name="connsiteX18" fmla="*/ 5341921 w 5351205"/>
                <a:gd name="connsiteY18" fmla="*/ 11189 h 3034843"/>
                <a:gd name="connsiteX0" fmla="*/ 7575 w 5351205"/>
                <a:gd name="connsiteY0" fmla="*/ 3055 h 3034843"/>
                <a:gd name="connsiteX1" fmla="*/ 7574 w 5351205"/>
                <a:gd name="connsiteY1" fmla="*/ 1034325 h 3034843"/>
                <a:gd name="connsiteX2" fmla="*/ 171025 w 5351205"/>
                <a:gd name="connsiteY2" fmla="*/ 1444589 h 3034843"/>
                <a:gd name="connsiteX3" fmla="*/ 384780 w 5351205"/>
                <a:gd name="connsiteY3" fmla="*/ 1729597 h 3034843"/>
                <a:gd name="connsiteX4" fmla="*/ 622287 w 5351205"/>
                <a:gd name="connsiteY4" fmla="*/ 1824600 h 3034843"/>
                <a:gd name="connsiteX5" fmla="*/ 741040 w 5351205"/>
                <a:gd name="connsiteY5" fmla="*/ 1860226 h 3034843"/>
                <a:gd name="connsiteX6" fmla="*/ 902128 w 5351205"/>
                <a:gd name="connsiteY6" fmla="*/ 1996020 h 3034843"/>
                <a:gd name="connsiteX7" fmla="*/ 1168552 w 5351205"/>
                <a:gd name="connsiteY7" fmla="*/ 2097732 h 3034843"/>
                <a:gd name="connsiteX8" fmla="*/ 1473151 w 5351205"/>
                <a:gd name="connsiteY8" fmla="*/ 2134901 h 3034843"/>
                <a:gd name="connsiteX9" fmla="*/ 1845445 w 5351205"/>
                <a:gd name="connsiteY9" fmla="*/ 2145233 h 3034843"/>
                <a:gd name="connsiteX10" fmla="*/ 2074163 w 5351205"/>
                <a:gd name="connsiteY10" fmla="*/ 2126649 h 3034843"/>
                <a:gd name="connsiteX11" fmla="*/ 2296708 w 5351205"/>
                <a:gd name="connsiteY11" fmla="*/ 2299613 h 3034843"/>
                <a:gd name="connsiteX12" fmla="*/ 2747970 w 5351205"/>
                <a:gd name="connsiteY12" fmla="*/ 2584620 h 3034843"/>
                <a:gd name="connsiteX13" fmla="*/ 3341736 w 5351205"/>
                <a:gd name="connsiteY13" fmla="*/ 2893379 h 3034843"/>
                <a:gd name="connsiteX14" fmla="*/ 3853382 w 5351205"/>
                <a:gd name="connsiteY14" fmla="*/ 3013675 h 3034843"/>
                <a:gd name="connsiteX15" fmla="*/ 4497267 w 5351205"/>
                <a:gd name="connsiteY15" fmla="*/ 3020385 h 3034843"/>
                <a:gd name="connsiteX16" fmla="*/ 5039908 w 5351205"/>
                <a:gd name="connsiteY16" fmla="*/ 2961008 h 3034843"/>
                <a:gd name="connsiteX17" fmla="*/ 5347123 w 5351205"/>
                <a:gd name="connsiteY17" fmla="*/ 2915586 h 3034843"/>
                <a:gd name="connsiteX18" fmla="*/ 5341921 w 5351205"/>
                <a:gd name="connsiteY18" fmla="*/ 11189 h 3034843"/>
                <a:gd name="connsiteX0" fmla="*/ 7575 w 5357383"/>
                <a:gd name="connsiteY0" fmla="*/ 3055 h 3034843"/>
                <a:gd name="connsiteX1" fmla="*/ 7574 w 5357383"/>
                <a:gd name="connsiteY1" fmla="*/ 1034325 h 3034843"/>
                <a:gd name="connsiteX2" fmla="*/ 171025 w 5357383"/>
                <a:gd name="connsiteY2" fmla="*/ 1444589 h 3034843"/>
                <a:gd name="connsiteX3" fmla="*/ 384780 w 5357383"/>
                <a:gd name="connsiteY3" fmla="*/ 1729597 h 3034843"/>
                <a:gd name="connsiteX4" fmla="*/ 622287 w 5357383"/>
                <a:gd name="connsiteY4" fmla="*/ 1824600 h 3034843"/>
                <a:gd name="connsiteX5" fmla="*/ 741040 w 5357383"/>
                <a:gd name="connsiteY5" fmla="*/ 1860226 h 3034843"/>
                <a:gd name="connsiteX6" fmla="*/ 902128 w 5357383"/>
                <a:gd name="connsiteY6" fmla="*/ 1996020 h 3034843"/>
                <a:gd name="connsiteX7" fmla="*/ 1168552 w 5357383"/>
                <a:gd name="connsiteY7" fmla="*/ 2097732 h 3034843"/>
                <a:gd name="connsiteX8" fmla="*/ 1473151 w 5357383"/>
                <a:gd name="connsiteY8" fmla="*/ 2134901 h 3034843"/>
                <a:gd name="connsiteX9" fmla="*/ 1845445 w 5357383"/>
                <a:gd name="connsiteY9" fmla="*/ 2145233 h 3034843"/>
                <a:gd name="connsiteX10" fmla="*/ 2074163 w 5357383"/>
                <a:gd name="connsiteY10" fmla="*/ 2126649 h 3034843"/>
                <a:gd name="connsiteX11" fmla="*/ 2296708 w 5357383"/>
                <a:gd name="connsiteY11" fmla="*/ 2299613 h 3034843"/>
                <a:gd name="connsiteX12" fmla="*/ 2747970 w 5357383"/>
                <a:gd name="connsiteY12" fmla="*/ 2584620 h 3034843"/>
                <a:gd name="connsiteX13" fmla="*/ 3341736 w 5357383"/>
                <a:gd name="connsiteY13" fmla="*/ 2893379 h 3034843"/>
                <a:gd name="connsiteX14" fmla="*/ 3853382 w 5357383"/>
                <a:gd name="connsiteY14" fmla="*/ 3013675 h 3034843"/>
                <a:gd name="connsiteX15" fmla="*/ 4497267 w 5357383"/>
                <a:gd name="connsiteY15" fmla="*/ 3020385 h 3034843"/>
                <a:gd name="connsiteX16" fmla="*/ 5039908 w 5357383"/>
                <a:gd name="connsiteY16" fmla="*/ 2961008 h 3034843"/>
                <a:gd name="connsiteX17" fmla="*/ 5353301 w 5357383"/>
                <a:gd name="connsiteY17" fmla="*/ 2847624 h 3034843"/>
                <a:gd name="connsiteX18" fmla="*/ 5341921 w 5357383"/>
                <a:gd name="connsiteY18" fmla="*/ 11189 h 3034843"/>
                <a:gd name="connsiteX0" fmla="*/ 7575 w 5357383"/>
                <a:gd name="connsiteY0" fmla="*/ 3055 h 3042549"/>
                <a:gd name="connsiteX1" fmla="*/ 7574 w 5357383"/>
                <a:gd name="connsiteY1" fmla="*/ 1034325 h 3042549"/>
                <a:gd name="connsiteX2" fmla="*/ 171025 w 5357383"/>
                <a:gd name="connsiteY2" fmla="*/ 1444589 h 3042549"/>
                <a:gd name="connsiteX3" fmla="*/ 384780 w 5357383"/>
                <a:gd name="connsiteY3" fmla="*/ 1729597 h 3042549"/>
                <a:gd name="connsiteX4" fmla="*/ 622287 w 5357383"/>
                <a:gd name="connsiteY4" fmla="*/ 1824600 h 3042549"/>
                <a:gd name="connsiteX5" fmla="*/ 741040 w 5357383"/>
                <a:gd name="connsiteY5" fmla="*/ 1860226 h 3042549"/>
                <a:gd name="connsiteX6" fmla="*/ 902128 w 5357383"/>
                <a:gd name="connsiteY6" fmla="*/ 1996020 h 3042549"/>
                <a:gd name="connsiteX7" fmla="*/ 1168552 w 5357383"/>
                <a:gd name="connsiteY7" fmla="*/ 2097732 h 3042549"/>
                <a:gd name="connsiteX8" fmla="*/ 1473151 w 5357383"/>
                <a:gd name="connsiteY8" fmla="*/ 2134901 h 3042549"/>
                <a:gd name="connsiteX9" fmla="*/ 1845445 w 5357383"/>
                <a:gd name="connsiteY9" fmla="*/ 2145233 h 3042549"/>
                <a:gd name="connsiteX10" fmla="*/ 2074163 w 5357383"/>
                <a:gd name="connsiteY10" fmla="*/ 2126649 h 3042549"/>
                <a:gd name="connsiteX11" fmla="*/ 2296708 w 5357383"/>
                <a:gd name="connsiteY11" fmla="*/ 2299613 h 3042549"/>
                <a:gd name="connsiteX12" fmla="*/ 2747970 w 5357383"/>
                <a:gd name="connsiteY12" fmla="*/ 2584620 h 3042549"/>
                <a:gd name="connsiteX13" fmla="*/ 3341736 w 5357383"/>
                <a:gd name="connsiteY13" fmla="*/ 2893379 h 3042549"/>
                <a:gd name="connsiteX14" fmla="*/ 3853382 w 5357383"/>
                <a:gd name="connsiteY14" fmla="*/ 3013675 h 3042549"/>
                <a:gd name="connsiteX15" fmla="*/ 4497267 w 5357383"/>
                <a:gd name="connsiteY15" fmla="*/ 3020385 h 3042549"/>
                <a:gd name="connsiteX16" fmla="*/ 4959590 w 5357383"/>
                <a:gd name="connsiteY16" fmla="*/ 2880689 h 3042549"/>
                <a:gd name="connsiteX17" fmla="*/ 5353301 w 5357383"/>
                <a:gd name="connsiteY17" fmla="*/ 2847624 h 3042549"/>
                <a:gd name="connsiteX18" fmla="*/ 5341921 w 5357383"/>
                <a:gd name="connsiteY18" fmla="*/ 11189 h 3042549"/>
                <a:gd name="connsiteX0" fmla="*/ 7575 w 5357383"/>
                <a:gd name="connsiteY0" fmla="*/ 3055 h 3017580"/>
                <a:gd name="connsiteX1" fmla="*/ 7574 w 5357383"/>
                <a:gd name="connsiteY1" fmla="*/ 1034325 h 3017580"/>
                <a:gd name="connsiteX2" fmla="*/ 171025 w 5357383"/>
                <a:gd name="connsiteY2" fmla="*/ 1444589 h 3017580"/>
                <a:gd name="connsiteX3" fmla="*/ 384780 w 5357383"/>
                <a:gd name="connsiteY3" fmla="*/ 1729597 h 3017580"/>
                <a:gd name="connsiteX4" fmla="*/ 622287 w 5357383"/>
                <a:gd name="connsiteY4" fmla="*/ 1824600 h 3017580"/>
                <a:gd name="connsiteX5" fmla="*/ 741040 w 5357383"/>
                <a:gd name="connsiteY5" fmla="*/ 1860226 h 3017580"/>
                <a:gd name="connsiteX6" fmla="*/ 902128 w 5357383"/>
                <a:gd name="connsiteY6" fmla="*/ 1996020 h 3017580"/>
                <a:gd name="connsiteX7" fmla="*/ 1168552 w 5357383"/>
                <a:gd name="connsiteY7" fmla="*/ 2097732 h 3017580"/>
                <a:gd name="connsiteX8" fmla="*/ 1473151 w 5357383"/>
                <a:gd name="connsiteY8" fmla="*/ 2134901 h 3017580"/>
                <a:gd name="connsiteX9" fmla="*/ 1845445 w 5357383"/>
                <a:gd name="connsiteY9" fmla="*/ 2145233 h 3017580"/>
                <a:gd name="connsiteX10" fmla="*/ 2074163 w 5357383"/>
                <a:gd name="connsiteY10" fmla="*/ 2126649 h 3017580"/>
                <a:gd name="connsiteX11" fmla="*/ 2296708 w 5357383"/>
                <a:gd name="connsiteY11" fmla="*/ 2299613 h 3017580"/>
                <a:gd name="connsiteX12" fmla="*/ 2747970 w 5357383"/>
                <a:gd name="connsiteY12" fmla="*/ 2584620 h 3017580"/>
                <a:gd name="connsiteX13" fmla="*/ 3341736 w 5357383"/>
                <a:gd name="connsiteY13" fmla="*/ 2893379 h 3017580"/>
                <a:gd name="connsiteX14" fmla="*/ 3853382 w 5357383"/>
                <a:gd name="connsiteY14" fmla="*/ 3013675 h 3017580"/>
                <a:gd name="connsiteX15" fmla="*/ 4441661 w 5357383"/>
                <a:gd name="connsiteY15" fmla="*/ 2916811 h 3017580"/>
                <a:gd name="connsiteX16" fmla="*/ 4959590 w 5357383"/>
                <a:gd name="connsiteY16" fmla="*/ 2880689 h 3017580"/>
                <a:gd name="connsiteX17" fmla="*/ 5353301 w 5357383"/>
                <a:gd name="connsiteY17" fmla="*/ 2847624 h 3017580"/>
                <a:gd name="connsiteX18" fmla="*/ 5341921 w 5357383"/>
                <a:gd name="connsiteY18" fmla="*/ 11189 h 3017580"/>
                <a:gd name="connsiteX0" fmla="*/ 7575 w 5357383"/>
                <a:gd name="connsiteY0" fmla="*/ 3055 h 3021699"/>
                <a:gd name="connsiteX1" fmla="*/ 7574 w 5357383"/>
                <a:gd name="connsiteY1" fmla="*/ 1034325 h 3021699"/>
                <a:gd name="connsiteX2" fmla="*/ 171025 w 5357383"/>
                <a:gd name="connsiteY2" fmla="*/ 1444589 h 3021699"/>
                <a:gd name="connsiteX3" fmla="*/ 384780 w 5357383"/>
                <a:gd name="connsiteY3" fmla="*/ 1729597 h 3021699"/>
                <a:gd name="connsiteX4" fmla="*/ 622287 w 5357383"/>
                <a:gd name="connsiteY4" fmla="*/ 1824600 h 3021699"/>
                <a:gd name="connsiteX5" fmla="*/ 741040 w 5357383"/>
                <a:gd name="connsiteY5" fmla="*/ 1860226 h 3021699"/>
                <a:gd name="connsiteX6" fmla="*/ 902128 w 5357383"/>
                <a:gd name="connsiteY6" fmla="*/ 1996020 h 3021699"/>
                <a:gd name="connsiteX7" fmla="*/ 1168552 w 5357383"/>
                <a:gd name="connsiteY7" fmla="*/ 2097732 h 3021699"/>
                <a:gd name="connsiteX8" fmla="*/ 1473151 w 5357383"/>
                <a:gd name="connsiteY8" fmla="*/ 2134901 h 3021699"/>
                <a:gd name="connsiteX9" fmla="*/ 1845445 w 5357383"/>
                <a:gd name="connsiteY9" fmla="*/ 2145233 h 3021699"/>
                <a:gd name="connsiteX10" fmla="*/ 2074163 w 5357383"/>
                <a:gd name="connsiteY10" fmla="*/ 2126649 h 3021699"/>
                <a:gd name="connsiteX11" fmla="*/ 2296708 w 5357383"/>
                <a:gd name="connsiteY11" fmla="*/ 2299613 h 3021699"/>
                <a:gd name="connsiteX12" fmla="*/ 2747970 w 5357383"/>
                <a:gd name="connsiteY12" fmla="*/ 2584620 h 3021699"/>
                <a:gd name="connsiteX13" fmla="*/ 3341736 w 5357383"/>
                <a:gd name="connsiteY13" fmla="*/ 2893379 h 3021699"/>
                <a:gd name="connsiteX14" fmla="*/ 3853382 w 5357383"/>
                <a:gd name="connsiteY14" fmla="*/ 3013675 h 3021699"/>
                <a:gd name="connsiteX15" fmla="*/ 4466374 w 5357383"/>
                <a:gd name="connsiteY15" fmla="*/ 2941524 h 3021699"/>
                <a:gd name="connsiteX16" fmla="*/ 4959590 w 5357383"/>
                <a:gd name="connsiteY16" fmla="*/ 2880689 h 3021699"/>
                <a:gd name="connsiteX17" fmla="*/ 5353301 w 5357383"/>
                <a:gd name="connsiteY17" fmla="*/ 2847624 h 3021699"/>
                <a:gd name="connsiteX18" fmla="*/ 5341921 w 5357383"/>
                <a:gd name="connsiteY18" fmla="*/ 11189 h 3021699"/>
                <a:gd name="connsiteX0" fmla="*/ 7575 w 5357383"/>
                <a:gd name="connsiteY0" fmla="*/ 3055 h 2963688"/>
                <a:gd name="connsiteX1" fmla="*/ 7574 w 5357383"/>
                <a:gd name="connsiteY1" fmla="*/ 1034325 h 2963688"/>
                <a:gd name="connsiteX2" fmla="*/ 171025 w 5357383"/>
                <a:gd name="connsiteY2" fmla="*/ 1444589 h 2963688"/>
                <a:gd name="connsiteX3" fmla="*/ 384780 w 5357383"/>
                <a:gd name="connsiteY3" fmla="*/ 1729597 h 2963688"/>
                <a:gd name="connsiteX4" fmla="*/ 622287 w 5357383"/>
                <a:gd name="connsiteY4" fmla="*/ 1824600 h 2963688"/>
                <a:gd name="connsiteX5" fmla="*/ 741040 w 5357383"/>
                <a:gd name="connsiteY5" fmla="*/ 1860226 h 2963688"/>
                <a:gd name="connsiteX6" fmla="*/ 902128 w 5357383"/>
                <a:gd name="connsiteY6" fmla="*/ 1996020 h 2963688"/>
                <a:gd name="connsiteX7" fmla="*/ 1168552 w 5357383"/>
                <a:gd name="connsiteY7" fmla="*/ 2097732 h 2963688"/>
                <a:gd name="connsiteX8" fmla="*/ 1473151 w 5357383"/>
                <a:gd name="connsiteY8" fmla="*/ 2134901 h 2963688"/>
                <a:gd name="connsiteX9" fmla="*/ 1845445 w 5357383"/>
                <a:gd name="connsiteY9" fmla="*/ 2145233 h 2963688"/>
                <a:gd name="connsiteX10" fmla="*/ 2074163 w 5357383"/>
                <a:gd name="connsiteY10" fmla="*/ 2126649 h 2963688"/>
                <a:gd name="connsiteX11" fmla="*/ 2296708 w 5357383"/>
                <a:gd name="connsiteY11" fmla="*/ 2299613 h 2963688"/>
                <a:gd name="connsiteX12" fmla="*/ 2747970 w 5357383"/>
                <a:gd name="connsiteY12" fmla="*/ 2584620 h 2963688"/>
                <a:gd name="connsiteX13" fmla="*/ 3341736 w 5357383"/>
                <a:gd name="connsiteY13" fmla="*/ 2893379 h 2963688"/>
                <a:gd name="connsiteX14" fmla="*/ 3847204 w 5357383"/>
                <a:gd name="connsiteY14" fmla="*/ 2910101 h 2963688"/>
                <a:gd name="connsiteX15" fmla="*/ 4466374 w 5357383"/>
                <a:gd name="connsiteY15" fmla="*/ 2941524 h 2963688"/>
                <a:gd name="connsiteX16" fmla="*/ 4959590 w 5357383"/>
                <a:gd name="connsiteY16" fmla="*/ 2880689 h 2963688"/>
                <a:gd name="connsiteX17" fmla="*/ 5353301 w 5357383"/>
                <a:gd name="connsiteY17" fmla="*/ 2847624 h 2963688"/>
                <a:gd name="connsiteX18" fmla="*/ 5341921 w 5357383"/>
                <a:gd name="connsiteY18" fmla="*/ 11189 h 2963688"/>
                <a:gd name="connsiteX0" fmla="*/ 7575 w 5357383"/>
                <a:gd name="connsiteY0" fmla="*/ 3055 h 2963688"/>
                <a:gd name="connsiteX1" fmla="*/ 7574 w 5357383"/>
                <a:gd name="connsiteY1" fmla="*/ 1034325 h 2963688"/>
                <a:gd name="connsiteX2" fmla="*/ 171025 w 5357383"/>
                <a:gd name="connsiteY2" fmla="*/ 1444589 h 2963688"/>
                <a:gd name="connsiteX3" fmla="*/ 384780 w 5357383"/>
                <a:gd name="connsiteY3" fmla="*/ 1729597 h 2963688"/>
                <a:gd name="connsiteX4" fmla="*/ 622287 w 5357383"/>
                <a:gd name="connsiteY4" fmla="*/ 1824600 h 2963688"/>
                <a:gd name="connsiteX5" fmla="*/ 741040 w 5357383"/>
                <a:gd name="connsiteY5" fmla="*/ 1860226 h 2963688"/>
                <a:gd name="connsiteX6" fmla="*/ 902128 w 5357383"/>
                <a:gd name="connsiteY6" fmla="*/ 1996020 h 2963688"/>
                <a:gd name="connsiteX7" fmla="*/ 1168552 w 5357383"/>
                <a:gd name="connsiteY7" fmla="*/ 2097732 h 2963688"/>
                <a:gd name="connsiteX8" fmla="*/ 1473151 w 5357383"/>
                <a:gd name="connsiteY8" fmla="*/ 2134901 h 2963688"/>
                <a:gd name="connsiteX9" fmla="*/ 1845445 w 5357383"/>
                <a:gd name="connsiteY9" fmla="*/ 2145233 h 2963688"/>
                <a:gd name="connsiteX10" fmla="*/ 2074163 w 5357383"/>
                <a:gd name="connsiteY10" fmla="*/ 2126649 h 2963688"/>
                <a:gd name="connsiteX11" fmla="*/ 2296708 w 5357383"/>
                <a:gd name="connsiteY11" fmla="*/ 2299613 h 2963688"/>
                <a:gd name="connsiteX12" fmla="*/ 2747970 w 5357383"/>
                <a:gd name="connsiteY12" fmla="*/ 2584620 h 2963688"/>
                <a:gd name="connsiteX13" fmla="*/ 3317023 w 5357383"/>
                <a:gd name="connsiteY13" fmla="*/ 2813060 h 2963688"/>
                <a:gd name="connsiteX14" fmla="*/ 3847204 w 5357383"/>
                <a:gd name="connsiteY14" fmla="*/ 2910101 h 2963688"/>
                <a:gd name="connsiteX15" fmla="*/ 4466374 w 5357383"/>
                <a:gd name="connsiteY15" fmla="*/ 2941524 h 2963688"/>
                <a:gd name="connsiteX16" fmla="*/ 4959590 w 5357383"/>
                <a:gd name="connsiteY16" fmla="*/ 2880689 h 2963688"/>
                <a:gd name="connsiteX17" fmla="*/ 5353301 w 5357383"/>
                <a:gd name="connsiteY17" fmla="*/ 2847624 h 2963688"/>
                <a:gd name="connsiteX18" fmla="*/ 5341921 w 5357383"/>
                <a:gd name="connsiteY18" fmla="*/ 11189 h 2963688"/>
                <a:gd name="connsiteX0" fmla="*/ 7575 w 5357383"/>
                <a:gd name="connsiteY0" fmla="*/ 3055 h 2963688"/>
                <a:gd name="connsiteX1" fmla="*/ 7574 w 5357383"/>
                <a:gd name="connsiteY1" fmla="*/ 1034325 h 2963688"/>
                <a:gd name="connsiteX2" fmla="*/ 171025 w 5357383"/>
                <a:gd name="connsiteY2" fmla="*/ 1444589 h 2963688"/>
                <a:gd name="connsiteX3" fmla="*/ 384780 w 5357383"/>
                <a:gd name="connsiteY3" fmla="*/ 1729597 h 2963688"/>
                <a:gd name="connsiteX4" fmla="*/ 622287 w 5357383"/>
                <a:gd name="connsiteY4" fmla="*/ 1824600 h 2963688"/>
                <a:gd name="connsiteX5" fmla="*/ 741040 w 5357383"/>
                <a:gd name="connsiteY5" fmla="*/ 1860226 h 2963688"/>
                <a:gd name="connsiteX6" fmla="*/ 902128 w 5357383"/>
                <a:gd name="connsiteY6" fmla="*/ 1996020 h 2963688"/>
                <a:gd name="connsiteX7" fmla="*/ 1168552 w 5357383"/>
                <a:gd name="connsiteY7" fmla="*/ 2097732 h 2963688"/>
                <a:gd name="connsiteX8" fmla="*/ 1473151 w 5357383"/>
                <a:gd name="connsiteY8" fmla="*/ 2134901 h 2963688"/>
                <a:gd name="connsiteX9" fmla="*/ 1845445 w 5357383"/>
                <a:gd name="connsiteY9" fmla="*/ 2145233 h 2963688"/>
                <a:gd name="connsiteX10" fmla="*/ 2074163 w 5357383"/>
                <a:gd name="connsiteY10" fmla="*/ 2126649 h 2963688"/>
                <a:gd name="connsiteX11" fmla="*/ 2296708 w 5357383"/>
                <a:gd name="connsiteY11" fmla="*/ 2299613 h 2963688"/>
                <a:gd name="connsiteX12" fmla="*/ 2747970 w 5357383"/>
                <a:gd name="connsiteY12" fmla="*/ 2584620 h 2963688"/>
                <a:gd name="connsiteX13" fmla="*/ 3317023 w 5357383"/>
                <a:gd name="connsiteY13" fmla="*/ 2813060 h 2963688"/>
                <a:gd name="connsiteX14" fmla="*/ 3859561 w 5357383"/>
                <a:gd name="connsiteY14" fmla="*/ 2928636 h 2963688"/>
                <a:gd name="connsiteX15" fmla="*/ 4466374 w 5357383"/>
                <a:gd name="connsiteY15" fmla="*/ 2941524 h 2963688"/>
                <a:gd name="connsiteX16" fmla="*/ 4959590 w 5357383"/>
                <a:gd name="connsiteY16" fmla="*/ 2880689 h 2963688"/>
                <a:gd name="connsiteX17" fmla="*/ 5353301 w 5357383"/>
                <a:gd name="connsiteY17" fmla="*/ 2847624 h 2963688"/>
                <a:gd name="connsiteX18" fmla="*/ 5341921 w 5357383"/>
                <a:gd name="connsiteY18" fmla="*/ 11189 h 2963688"/>
                <a:gd name="connsiteX0" fmla="*/ 7575 w 5357383"/>
                <a:gd name="connsiteY0" fmla="*/ 3055 h 2946958"/>
                <a:gd name="connsiteX1" fmla="*/ 7574 w 5357383"/>
                <a:gd name="connsiteY1" fmla="*/ 1034325 h 2946958"/>
                <a:gd name="connsiteX2" fmla="*/ 171025 w 5357383"/>
                <a:gd name="connsiteY2" fmla="*/ 1444589 h 2946958"/>
                <a:gd name="connsiteX3" fmla="*/ 384780 w 5357383"/>
                <a:gd name="connsiteY3" fmla="*/ 1729597 h 2946958"/>
                <a:gd name="connsiteX4" fmla="*/ 622287 w 5357383"/>
                <a:gd name="connsiteY4" fmla="*/ 1824600 h 2946958"/>
                <a:gd name="connsiteX5" fmla="*/ 741040 w 5357383"/>
                <a:gd name="connsiteY5" fmla="*/ 1860226 h 2946958"/>
                <a:gd name="connsiteX6" fmla="*/ 902128 w 5357383"/>
                <a:gd name="connsiteY6" fmla="*/ 1996020 h 2946958"/>
                <a:gd name="connsiteX7" fmla="*/ 1168552 w 5357383"/>
                <a:gd name="connsiteY7" fmla="*/ 2097732 h 2946958"/>
                <a:gd name="connsiteX8" fmla="*/ 1473151 w 5357383"/>
                <a:gd name="connsiteY8" fmla="*/ 2134901 h 2946958"/>
                <a:gd name="connsiteX9" fmla="*/ 1845445 w 5357383"/>
                <a:gd name="connsiteY9" fmla="*/ 2145233 h 2946958"/>
                <a:gd name="connsiteX10" fmla="*/ 2074163 w 5357383"/>
                <a:gd name="connsiteY10" fmla="*/ 2126649 h 2946958"/>
                <a:gd name="connsiteX11" fmla="*/ 2296708 w 5357383"/>
                <a:gd name="connsiteY11" fmla="*/ 2299613 h 2946958"/>
                <a:gd name="connsiteX12" fmla="*/ 2747970 w 5357383"/>
                <a:gd name="connsiteY12" fmla="*/ 2584620 h 2946958"/>
                <a:gd name="connsiteX13" fmla="*/ 3317023 w 5357383"/>
                <a:gd name="connsiteY13" fmla="*/ 2813060 h 2946958"/>
                <a:gd name="connsiteX14" fmla="*/ 3859561 w 5357383"/>
                <a:gd name="connsiteY14" fmla="*/ 2928636 h 2946958"/>
                <a:gd name="connsiteX15" fmla="*/ 4441660 w 5357383"/>
                <a:gd name="connsiteY15" fmla="*/ 2922989 h 2946958"/>
                <a:gd name="connsiteX16" fmla="*/ 4959590 w 5357383"/>
                <a:gd name="connsiteY16" fmla="*/ 2880689 h 2946958"/>
                <a:gd name="connsiteX17" fmla="*/ 5353301 w 5357383"/>
                <a:gd name="connsiteY17" fmla="*/ 2847624 h 2946958"/>
                <a:gd name="connsiteX18" fmla="*/ 5341921 w 5357383"/>
                <a:gd name="connsiteY18" fmla="*/ 11189 h 2946958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074163 w 5357383"/>
                <a:gd name="connsiteY10" fmla="*/ 2126649 h 2957509"/>
                <a:gd name="connsiteX11" fmla="*/ 2296708 w 5357383"/>
                <a:gd name="connsiteY11" fmla="*/ 2299613 h 2957509"/>
                <a:gd name="connsiteX12" fmla="*/ 2747970 w 5357383"/>
                <a:gd name="connsiteY12" fmla="*/ 2584620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074163 w 5357383"/>
                <a:gd name="connsiteY10" fmla="*/ 2126649 h 2957509"/>
                <a:gd name="connsiteX11" fmla="*/ 2296708 w 5357383"/>
                <a:gd name="connsiteY11" fmla="*/ 2299613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296708 w 5357383"/>
                <a:gd name="connsiteY11" fmla="*/ 2299613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26454 w 5357383"/>
                <a:gd name="connsiteY11" fmla="*/ 2299613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02128 w 5357383"/>
                <a:gd name="connsiteY6" fmla="*/ 1996020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51168 w 5357383"/>
                <a:gd name="connsiteY11" fmla="*/ 2305792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741040 w 5357383"/>
                <a:gd name="connsiteY5" fmla="*/ 1860226 h 2957509"/>
                <a:gd name="connsiteX6" fmla="*/ 963912 w 5357383"/>
                <a:gd name="connsiteY6" fmla="*/ 1989841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51168 w 5357383"/>
                <a:gd name="connsiteY11" fmla="*/ 2305792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2287 w 5357383"/>
                <a:gd name="connsiteY4" fmla="*/ 1824600 h 2957509"/>
                <a:gd name="connsiteX5" fmla="*/ 827537 w 5357383"/>
                <a:gd name="connsiteY5" fmla="*/ 1872583 h 2957509"/>
                <a:gd name="connsiteX6" fmla="*/ 963912 w 5357383"/>
                <a:gd name="connsiteY6" fmla="*/ 1989841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51168 w 5357383"/>
                <a:gd name="connsiteY11" fmla="*/ 2305792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7575 w 5357383"/>
                <a:gd name="connsiteY0" fmla="*/ 3055 h 2957509"/>
                <a:gd name="connsiteX1" fmla="*/ 7574 w 5357383"/>
                <a:gd name="connsiteY1" fmla="*/ 1034325 h 2957509"/>
                <a:gd name="connsiteX2" fmla="*/ 171025 w 5357383"/>
                <a:gd name="connsiteY2" fmla="*/ 1444589 h 2957509"/>
                <a:gd name="connsiteX3" fmla="*/ 384780 w 5357383"/>
                <a:gd name="connsiteY3" fmla="*/ 1729597 h 2957509"/>
                <a:gd name="connsiteX4" fmla="*/ 628465 w 5357383"/>
                <a:gd name="connsiteY4" fmla="*/ 1843135 h 2957509"/>
                <a:gd name="connsiteX5" fmla="*/ 827537 w 5357383"/>
                <a:gd name="connsiteY5" fmla="*/ 1872583 h 2957509"/>
                <a:gd name="connsiteX6" fmla="*/ 963912 w 5357383"/>
                <a:gd name="connsiteY6" fmla="*/ 1989841 h 2957509"/>
                <a:gd name="connsiteX7" fmla="*/ 1168552 w 5357383"/>
                <a:gd name="connsiteY7" fmla="*/ 2097732 h 2957509"/>
                <a:gd name="connsiteX8" fmla="*/ 1473151 w 5357383"/>
                <a:gd name="connsiteY8" fmla="*/ 2134901 h 2957509"/>
                <a:gd name="connsiteX9" fmla="*/ 1845445 w 5357383"/>
                <a:gd name="connsiteY9" fmla="*/ 2145233 h 2957509"/>
                <a:gd name="connsiteX10" fmla="*/ 2216266 w 5357383"/>
                <a:gd name="connsiteY10" fmla="*/ 2095757 h 2957509"/>
                <a:gd name="connsiteX11" fmla="*/ 2451168 w 5357383"/>
                <a:gd name="connsiteY11" fmla="*/ 2305792 h 2957509"/>
                <a:gd name="connsiteX12" fmla="*/ 2735614 w 5357383"/>
                <a:gd name="connsiteY12" fmla="*/ 2541371 h 2957509"/>
                <a:gd name="connsiteX13" fmla="*/ 3317023 w 5357383"/>
                <a:gd name="connsiteY13" fmla="*/ 2813060 h 2957509"/>
                <a:gd name="connsiteX14" fmla="*/ 3859561 w 5357383"/>
                <a:gd name="connsiteY14" fmla="*/ 2928636 h 2957509"/>
                <a:gd name="connsiteX15" fmla="*/ 4460195 w 5357383"/>
                <a:gd name="connsiteY15" fmla="*/ 2935345 h 2957509"/>
                <a:gd name="connsiteX16" fmla="*/ 4959590 w 5357383"/>
                <a:gd name="connsiteY16" fmla="*/ 2880689 h 2957509"/>
                <a:gd name="connsiteX17" fmla="*/ 5353301 w 5357383"/>
                <a:gd name="connsiteY17" fmla="*/ 2847624 h 2957509"/>
                <a:gd name="connsiteX18" fmla="*/ 5341921 w 5357383"/>
                <a:gd name="connsiteY18" fmla="*/ 11189 h 2957509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82263 w 5348985"/>
                <a:gd name="connsiteY3" fmla="*/ 1667238 h 2945395"/>
                <a:gd name="connsiteX4" fmla="*/ 623477 w 5348985"/>
                <a:gd name="connsiteY4" fmla="*/ 1840089 h 2945395"/>
                <a:gd name="connsiteX5" fmla="*/ 822549 w 5348985"/>
                <a:gd name="connsiteY5" fmla="*/ 186953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82263 w 5348985"/>
                <a:gd name="connsiteY3" fmla="*/ 1667238 h 2945395"/>
                <a:gd name="connsiteX4" fmla="*/ 564164 w 5348985"/>
                <a:gd name="connsiteY4" fmla="*/ 1748649 h 2945395"/>
                <a:gd name="connsiteX5" fmla="*/ 822549 w 5348985"/>
                <a:gd name="connsiteY5" fmla="*/ 186953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82263 w 5348985"/>
                <a:gd name="connsiteY3" fmla="*/ 1667238 h 2945395"/>
                <a:gd name="connsiteX4" fmla="*/ 564164 w 5348985"/>
                <a:gd name="connsiteY4" fmla="*/ 1748649 h 2945395"/>
                <a:gd name="connsiteX5" fmla="*/ 755822 w 5348985"/>
                <a:gd name="connsiteY5" fmla="*/ 177809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82263 w 5348985"/>
                <a:gd name="connsiteY3" fmla="*/ 1667238 h 2945395"/>
                <a:gd name="connsiteX4" fmla="*/ 532037 w 5348985"/>
                <a:gd name="connsiteY4" fmla="*/ 1699222 h 2945395"/>
                <a:gd name="connsiteX5" fmla="*/ 755822 w 5348985"/>
                <a:gd name="connsiteY5" fmla="*/ 177809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55822 w 5348985"/>
                <a:gd name="connsiteY5" fmla="*/ 1778097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58924 w 5348985"/>
                <a:gd name="connsiteY6" fmla="*/ 1986795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94686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415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2587 w 5348985"/>
                <a:gd name="connsiteY0" fmla="*/ 9 h 2945395"/>
                <a:gd name="connsiteX1" fmla="*/ 2586 w 5348985"/>
                <a:gd name="connsiteY1" fmla="*/ 1031279 h 2945395"/>
                <a:gd name="connsiteX2" fmla="*/ 166037 w 5348985"/>
                <a:gd name="connsiteY2" fmla="*/ 1424243 h 2945395"/>
                <a:gd name="connsiteX3" fmla="*/ 340250 w 5348985"/>
                <a:gd name="connsiteY3" fmla="*/ 1610397 h 2945395"/>
                <a:gd name="connsiteX4" fmla="*/ 532037 w 5348985"/>
                <a:gd name="connsiteY4" fmla="*/ 1699222 h 2945395"/>
                <a:gd name="connsiteX5" fmla="*/ 748408 w 5348985"/>
                <a:gd name="connsiteY5" fmla="*/ 1755855 h 2945395"/>
                <a:gd name="connsiteX6" fmla="*/ 924325 w 5348985"/>
                <a:gd name="connsiteY6" fmla="*/ 1947253 h 2945395"/>
                <a:gd name="connsiteX7" fmla="*/ 1163564 w 5348985"/>
                <a:gd name="connsiteY7" fmla="*/ 2087272 h 2945395"/>
                <a:gd name="connsiteX8" fmla="*/ 1468163 w 5348985"/>
                <a:gd name="connsiteY8" fmla="*/ 2131855 h 2945395"/>
                <a:gd name="connsiteX9" fmla="*/ 1840457 w 5348985"/>
                <a:gd name="connsiteY9" fmla="*/ 2142187 h 2945395"/>
                <a:gd name="connsiteX10" fmla="*/ 2211278 w 5348985"/>
                <a:gd name="connsiteY10" fmla="*/ 2092711 h 2945395"/>
                <a:gd name="connsiteX11" fmla="*/ 2446180 w 5348985"/>
                <a:gd name="connsiteY11" fmla="*/ 2302746 h 2945395"/>
                <a:gd name="connsiteX12" fmla="*/ 2730626 w 5348985"/>
                <a:gd name="connsiteY12" fmla="*/ 2538325 h 2945395"/>
                <a:gd name="connsiteX13" fmla="*/ 3312035 w 5348985"/>
                <a:gd name="connsiteY13" fmla="*/ 2810014 h 2945395"/>
                <a:gd name="connsiteX14" fmla="*/ 3854573 w 5348985"/>
                <a:gd name="connsiteY14" fmla="*/ 2925590 h 2945395"/>
                <a:gd name="connsiteX15" fmla="*/ 4455207 w 5348985"/>
                <a:gd name="connsiteY15" fmla="*/ 2932299 h 2945395"/>
                <a:gd name="connsiteX16" fmla="*/ 4954602 w 5348985"/>
                <a:gd name="connsiteY16" fmla="*/ 2877643 h 2945395"/>
                <a:gd name="connsiteX17" fmla="*/ 5348313 w 5348985"/>
                <a:gd name="connsiteY17" fmla="*/ 2844578 h 2945395"/>
                <a:gd name="connsiteX18" fmla="*/ 5336933 w 5348985"/>
                <a:gd name="connsiteY18" fmla="*/ 8143 h 2945395"/>
                <a:gd name="connsiteX0" fmla="*/ 191167 w 5346606"/>
                <a:gd name="connsiteY0" fmla="*/ 8 h 2952739"/>
                <a:gd name="connsiteX1" fmla="*/ 207 w 5346606"/>
                <a:gd name="connsiteY1" fmla="*/ 1038623 h 2952739"/>
                <a:gd name="connsiteX2" fmla="*/ 163658 w 5346606"/>
                <a:gd name="connsiteY2" fmla="*/ 1431587 h 2952739"/>
                <a:gd name="connsiteX3" fmla="*/ 337871 w 5346606"/>
                <a:gd name="connsiteY3" fmla="*/ 1617741 h 2952739"/>
                <a:gd name="connsiteX4" fmla="*/ 529658 w 5346606"/>
                <a:gd name="connsiteY4" fmla="*/ 1706566 h 2952739"/>
                <a:gd name="connsiteX5" fmla="*/ 746029 w 5346606"/>
                <a:gd name="connsiteY5" fmla="*/ 1763199 h 2952739"/>
                <a:gd name="connsiteX6" fmla="*/ 921946 w 5346606"/>
                <a:gd name="connsiteY6" fmla="*/ 1954597 h 2952739"/>
                <a:gd name="connsiteX7" fmla="*/ 1161185 w 5346606"/>
                <a:gd name="connsiteY7" fmla="*/ 2094616 h 2952739"/>
                <a:gd name="connsiteX8" fmla="*/ 1465784 w 5346606"/>
                <a:gd name="connsiteY8" fmla="*/ 2139199 h 2952739"/>
                <a:gd name="connsiteX9" fmla="*/ 1838078 w 5346606"/>
                <a:gd name="connsiteY9" fmla="*/ 2149531 h 2952739"/>
                <a:gd name="connsiteX10" fmla="*/ 2208899 w 5346606"/>
                <a:gd name="connsiteY10" fmla="*/ 2100055 h 2952739"/>
                <a:gd name="connsiteX11" fmla="*/ 2443801 w 5346606"/>
                <a:gd name="connsiteY11" fmla="*/ 2310090 h 2952739"/>
                <a:gd name="connsiteX12" fmla="*/ 2728247 w 5346606"/>
                <a:gd name="connsiteY12" fmla="*/ 2545669 h 2952739"/>
                <a:gd name="connsiteX13" fmla="*/ 3309656 w 5346606"/>
                <a:gd name="connsiteY13" fmla="*/ 2817358 h 2952739"/>
                <a:gd name="connsiteX14" fmla="*/ 3852194 w 5346606"/>
                <a:gd name="connsiteY14" fmla="*/ 2932934 h 2952739"/>
                <a:gd name="connsiteX15" fmla="*/ 4452828 w 5346606"/>
                <a:gd name="connsiteY15" fmla="*/ 2939643 h 2952739"/>
                <a:gd name="connsiteX16" fmla="*/ 4952223 w 5346606"/>
                <a:gd name="connsiteY16" fmla="*/ 2884987 h 2952739"/>
                <a:gd name="connsiteX17" fmla="*/ 5345934 w 5346606"/>
                <a:gd name="connsiteY17" fmla="*/ 2851922 h 2952739"/>
                <a:gd name="connsiteX18" fmla="*/ 5334554 w 5346606"/>
                <a:gd name="connsiteY18" fmla="*/ 15487 h 2952739"/>
                <a:gd name="connsiteX0" fmla="*/ 30960 w 5186399"/>
                <a:gd name="connsiteY0" fmla="*/ 13 h 2952744"/>
                <a:gd name="connsiteX1" fmla="*/ 30959 w 5186399"/>
                <a:gd name="connsiteY1" fmla="*/ 715467 h 2952744"/>
                <a:gd name="connsiteX2" fmla="*/ 3451 w 5186399"/>
                <a:gd name="connsiteY2" fmla="*/ 1431592 h 2952744"/>
                <a:gd name="connsiteX3" fmla="*/ 177664 w 5186399"/>
                <a:gd name="connsiteY3" fmla="*/ 1617746 h 2952744"/>
                <a:gd name="connsiteX4" fmla="*/ 369451 w 5186399"/>
                <a:gd name="connsiteY4" fmla="*/ 1706571 h 2952744"/>
                <a:gd name="connsiteX5" fmla="*/ 585822 w 5186399"/>
                <a:gd name="connsiteY5" fmla="*/ 1763204 h 2952744"/>
                <a:gd name="connsiteX6" fmla="*/ 761739 w 5186399"/>
                <a:gd name="connsiteY6" fmla="*/ 1954602 h 2952744"/>
                <a:gd name="connsiteX7" fmla="*/ 1000978 w 5186399"/>
                <a:gd name="connsiteY7" fmla="*/ 2094621 h 2952744"/>
                <a:gd name="connsiteX8" fmla="*/ 1305577 w 5186399"/>
                <a:gd name="connsiteY8" fmla="*/ 2139204 h 2952744"/>
                <a:gd name="connsiteX9" fmla="*/ 1677871 w 5186399"/>
                <a:gd name="connsiteY9" fmla="*/ 2149536 h 2952744"/>
                <a:gd name="connsiteX10" fmla="*/ 2048692 w 5186399"/>
                <a:gd name="connsiteY10" fmla="*/ 2100060 h 2952744"/>
                <a:gd name="connsiteX11" fmla="*/ 2283594 w 5186399"/>
                <a:gd name="connsiteY11" fmla="*/ 2310095 h 2952744"/>
                <a:gd name="connsiteX12" fmla="*/ 2568040 w 5186399"/>
                <a:gd name="connsiteY12" fmla="*/ 2545674 h 2952744"/>
                <a:gd name="connsiteX13" fmla="*/ 3149449 w 5186399"/>
                <a:gd name="connsiteY13" fmla="*/ 2817363 h 2952744"/>
                <a:gd name="connsiteX14" fmla="*/ 3691987 w 5186399"/>
                <a:gd name="connsiteY14" fmla="*/ 2932939 h 2952744"/>
                <a:gd name="connsiteX15" fmla="*/ 4292621 w 5186399"/>
                <a:gd name="connsiteY15" fmla="*/ 2939648 h 2952744"/>
                <a:gd name="connsiteX16" fmla="*/ 4792016 w 5186399"/>
                <a:gd name="connsiteY16" fmla="*/ 2884992 h 2952744"/>
                <a:gd name="connsiteX17" fmla="*/ 5185727 w 5186399"/>
                <a:gd name="connsiteY17" fmla="*/ 2851927 h 2952744"/>
                <a:gd name="connsiteX18" fmla="*/ 5174347 w 5186399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149291 w 5158026"/>
                <a:gd name="connsiteY3" fmla="*/ 1617746 h 2952744"/>
                <a:gd name="connsiteX4" fmla="*/ 341078 w 5158026"/>
                <a:gd name="connsiteY4" fmla="*/ 1706571 h 2952744"/>
                <a:gd name="connsiteX5" fmla="*/ 557449 w 5158026"/>
                <a:gd name="connsiteY5" fmla="*/ 1763204 h 2952744"/>
                <a:gd name="connsiteX6" fmla="*/ 733366 w 5158026"/>
                <a:gd name="connsiteY6" fmla="*/ 1954602 h 2952744"/>
                <a:gd name="connsiteX7" fmla="*/ 972605 w 5158026"/>
                <a:gd name="connsiteY7" fmla="*/ 2094621 h 2952744"/>
                <a:gd name="connsiteX8" fmla="*/ 1277204 w 5158026"/>
                <a:gd name="connsiteY8" fmla="*/ 2139204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341078 w 5158026"/>
                <a:gd name="connsiteY4" fmla="*/ 1706571 h 2952744"/>
                <a:gd name="connsiteX5" fmla="*/ 557449 w 5158026"/>
                <a:gd name="connsiteY5" fmla="*/ 1763204 h 2952744"/>
                <a:gd name="connsiteX6" fmla="*/ 733366 w 5158026"/>
                <a:gd name="connsiteY6" fmla="*/ 1954602 h 2952744"/>
                <a:gd name="connsiteX7" fmla="*/ 972605 w 5158026"/>
                <a:gd name="connsiteY7" fmla="*/ 2094621 h 2952744"/>
                <a:gd name="connsiteX8" fmla="*/ 1277204 w 5158026"/>
                <a:gd name="connsiteY8" fmla="*/ 2139204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57449 w 5158026"/>
                <a:gd name="connsiteY5" fmla="*/ 1763204 h 2952744"/>
                <a:gd name="connsiteX6" fmla="*/ 733366 w 5158026"/>
                <a:gd name="connsiteY6" fmla="*/ 1954602 h 2952744"/>
                <a:gd name="connsiteX7" fmla="*/ 972605 w 5158026"/>
                <a:gd name="connsiteY7" fmla="*/ 2094621 h 2952744"/>
                <a:gd name="connsiteX8" fmla="*/ 1277204 w 5158026"/>
                <a:gd name="connsiteY8" fmla="*/ 2139204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33366 w 5158026"/>
                <a:gd name="connsiteY6" fmla="*/ 1954602 h 2952744"/>
                <a:gd name="connsiteX7" fmla="*/ 972605 w 5158026"/>
                <a:gd name="connsiteY7" fmla="*/ 2094621 h 2952744"/>
                <a:gd name="connsiteX8" fmla="*/ 1277204 w 5158026"/>
                <a:gd name="connsiteY8" fmla="*/ 2139204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33366 w 5158026"/>
                <a:gd name="connsiteY6" fmla="*/ 1954602 h 2952744"/>
                <a:gd name="connsiteX7" fmla="*/ 972605 w 5158026"/>
                <a:gd name="connsiteY7" fmla="*/ 2094621 h 2952744"/>
                <a:gd name="connsiteX8" fmla="*/ 1277204 w 5158026"/>
                <a:gd name="connsiteY8" fmla="*/ 2139204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26022 w 5158026"/>
                <a:gd name="connsiteY6" fmla="*/ 1972963 h 2952744"/>
                <a:gd name="connsiteX7" fmla="*/ 972605 w 5158026"/>
                <a:gd name="connsiteY7" fmla="*/ 2094621 h 2952744"/>
                <a:gd name="connsiteX8" fmla="*/ 1277204 w 5158026"/>
                <a:gd name="connsiteY8" fmla="*/ 2139204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26022 w 5158026"/>
                <a:gd name="connsiteY6" fmla="*/ 1972963 h 2952744"/>
                <a:gd name="connsiteX7" fmla="*/ 972605 w 5158026"/>
                <a:gd name="connsiteY7" fmla="*/ 2094621 h 2952744"/>
                <a:gd name="connsiteX8" fmla="*/ 1284548 w 5158026"/>
                <a:gd name="connsiteY8" fmla="*/ 2194288 h 2952744"/>
                <a:gd name="connsiteX9" fmla="*/ 1649498 w 5158026"/>
                <a:gd name="connsiteY9" fmla="*/ 2149536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26022 w 5158026"/>
                <a:gd name="connsiteY6" fmla="*/ 1972963 h 2952744"/>
                <a:gd name="connsiteX7" fmla="*/ 972605 w 5158026"/>
                <a:gd name="connsiteY7" fmla="*/ 2094621 h 2952744"/>
                <a:gd name="connsiteX8" fmla="*/ 1284548 w 5158026"/>
                <a:gd name="connsiteY8" fmla="*/ 2194288 h 2952744"/>
                <a:gd name="connsiteX9" fmla="*/ 1686221 w 5158026"/>
                <a:gd name="connsiteY9" fmla="*/ 2219309 h 2952744"/>
                <a:gd name="connsiteX10" fmla="*/ 2020319 w 5158026"/>
                <a:gd name="connsiteY10" fmla="*/ 210006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26022 w 5158026"/>
                <a:gd name="connsiteY6" fmla="*/ 1972963 h 2952744"/>
                <a:gd name="connsiteX7" fmla="*/ 972605 w 5158026"/>
                <a:gd name="connsiteY7" fmla="*/ 2094621 h 2952744"/>
                <a:gd name="connsiteX8" fmla="*/ 1284548 w 5158026"/>
                <a:gd name="connsiteY8" fmla="*/ 2194288 h 2952744"/>
                <a:gd name="connsiteX9" fmla="*/ 1686221 w 5158026"/>
                <a:gd name="connsiteY9" fmla="*/ 2219309 h 2952744"/>
                <a:gd name="connsiteX10" fmla="*/ 2189245 w 5158026"/>
                <a:gd name="connsiteY10" fmla="*/ 2147800 h 2952744"/>
                <a:gd name="connsiteX11" fmla="*/ 2255221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26022 w 5158026"/>
                <a:gd name="connsiteY6" fmla="*/ 1972963 h 2952744"/>
                <a:gd name="connsiteX7" fmla="*/ 972605 w 5158026"/>
                <a:gd name="connsiteY7" fmla="*/ 2094621 h 2952744"/>
                <a:gd name="connsiteX8" fmla="*/ 1284548 w 5158026"/>
                <a:gd name="connsiteY8" fmla="*/ 2194288 h 2952744"/>
                <a:gd name="connsiteX9" fmla="*/ 1686221 w 5158026"/>
                <a:gd name="connsiteY9" fmla="*/ 2219309 h 2952744"/>
                <a:gd name="connsiteX10" fmla="*/ 2189245 w 5158026"/>
                <a:gd name="connsiteY10" fmla="*/ 2147800 h 2952744"/>
                <a:gd name="connsiteX11" fmla="*/ 2369062 w 5158026"/>
                <a:gd name="connsiteY11" fmla="*/ 2310095 h 2952744"/>
                <a:gd name="connsiteX12" fmla="*/ 2539667 w 5158026"/>
                <a:gd name="connsiteY12" fmla="*/ 2545674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2744"/>
                <a:gd name="connsiteX1" fmla="*/ 2586 w 5158026"/>
                <a:gd name="connsiteY1" fmla="*/ 715467 h 2952744"/>
                <a:gd name="connsiteX2" fmla="*/ 96264 w 5158026"/>
                <a:gd name="connsiteY2" fmla="*/ 1145154 h 2952744"/>
                <a:gd name="connsiteX3" fmla="*/ 255787 w 5158026"/>
                <a:gd name="connsiteY3" fmla="*/ 1459838 h 2952744"/>
                <a:gd name="connsiteX4" fmla="*/ 429213 w 5158026"/>
                <a:gd name="connsiteY4" fmla="*/ 1629453 h 2952744"/>
                <a:gd name="connsiteX5" fmla="*/ 546433 w 5158026"/>
                <a:gd name="connsiteY5" fmla="*/ 1810944 h 2952744"/>
                <a:gd name="connsiteX6" fmla="*/ 726022 w 5158026"/>
                <a:gd name="connsiteY6" fmla="*/ 1972963 h 2952744"/>
                <a:gd name="connsiteX7" fmla="*/ 972605 w 5158026"/>
                <a:gd name="connsiteY7" fmla="*/ 2094621 h 2952744"/>
                <a:gd name="connsiteX8" fmla="*/ 1284548 w 5158026"/>
                <a:gd name="connsiteY8" fmla="*/ 2194288 h 2952744"/>
                <a:gd name="connsiteX9" fmla="*/ 1686221 w 5158026"/>
                <a:gd name="connsiteY9" fmla="*/ 2219309 h 2952744"/>
                <a:gd name="connsiteX10" fmla="*/ 2189245 w 5158026"/>
                <a:gd name="connsiteY10" fmla="*/ 2147800 h 2952744"/>
                <a:gd name="connsiteX11" fmla="*/ 2369062 w 5158026"/>
                <a:gd name="connsiteY11" fmla="*/ 2310095 h 2952744"/>
                <a:gd name="connsiteX12" fmla="*/ 2638819 w 5158026"/>
                <a:gd name="connsiteY12" fmla="*/ 2486918 h 2952744"/>
                <a:gd name="connsiteX13" fmla="*/ 3121076 w 5158026"/>
                <a:gd name="connsiteY13" fmla="*/ 2817363 h 2952744"/>
                <a:gd name="connsiteX14" fmla="*/ 3663614 w 5158026"/>
                <a:gd name="connsiteY14" fmla="*/ 2932939 h 2952744"/>
                <a:gd name="connsiteX15" fmla="*/ 4264248 w 5158026"/>
                <a:gd name="connsiteY15" fmla="*/ 2939648 h 2952744"/>
                <a:gd name="connsiteX16" fmla="*/ 4763643 w 5158026"/>
                <a:gd name="connsiteY16" fmla="*/ 2884992 h 2952744"/>
                <a:gd name="connsiteX17" fmla="*/ 5157354 w 5158026"/>
                <a:gd name="connsiteY17" fmla="*/ 2851927 h 2952744"/>
                <a:gd name="connsiteX18" fmla="*/ 5145974 w 5158026"/>
                <a:gd name="connsiteY18" fmla="*/ 15492 h 2952744"/>
                <a:gd name="connsiteX0" fmla="*/ 2587 w 5158026"/>
                <a:gd name="connsiteY0" fmla="*/ 13 h 2957528"/>
                <a:gd name="connsiteX1" fmla="*/ 2586 w 5158026"/>
                <a:gd name="connsiteY1" fmla="*/ 715467 h 2957528"/>
                <a:gd name="connsiteX2" fmla="*/ 96264 w 5158026"/>
                <a:gd name="connsiteY2" fmla="*/ 1145154 h 2957528"/>
                <a:gd name="connsiteX3" fmla="*/ 255787 w 5158026"/>
                <a:gd name="connsiteY3" fmla="*/ 1459838 h 2957528"/>
                <a:gd name="connsiteX4" fmla="*/ 429213 w 5158026"/>
                <a:gd name="connsiteY4" fmla="*/ 1629453 h 2957528"/>
                <a:gd name="connsiteX5" fmla="*/ 546433 w 5158026"/>
                <a:gd name="connsiteY5" fmla="*/ 1810944 h 2957528"/>
                <a:gd name="connsiteX6" fmla="*/ 726022 w 5158026"/>
                <a:gd name="connsiteY6" fmla="*/ 1972963 h 2957528"/>
                <a:gd name="connsiteX7" fmla="*/ 972605 w 5158026"/>
                <a:gd name="connsiteY7" fmla="*/ 2094621 h 2957528"/>
                <a:gd name="connsiteX8" fmla="*/ 1284548 w 5158026"/>
                <a:gd name="connsiteY8" fmla="*/ 2194288 h 2957528"/>
                <a:gd name="connsiteX9" fmla="*/ 1686221 w 5158026"/>
                <a:gd name="connsiteY9" fmla="*/ 2219309 h 2957528"/>
                <a:gd name="connsiteX10" fmla="*/ 2189245 w 5158026"/>
                <a:gd name="connsiteY10" fmla="*/ 2147800 h 2957528"/>
                <a:gd name="connsiteX11" fmla="*/ 2369062 w 5158026"/>
                <a:gd name="connsiteY11" fmla="*/ 2310095 h 2957528"/>
                <a:gd name="connsiteX12" fmla="*/ 2638819 w 5158026"/>
                <a:gd name="connsiteY12" fmla="*/ 2486918 h 2957528"/>
                <a:gd name="connsiteX13" fmla="*/ 3172488 w 5158026"/>
                <a:gd name="connsiteY13" fmla="*/ 2732900 h 2957528"/>
                <a:gd name="connsiteX14" fmla="*/ 3663614 w 5158026"/>
                <a:gd name="connsiteY14" fmla="*/ 2932939 h 2957528"/>
                <a:gd name="connsiteX15" fmla="*/ 4264248 w 5158026"/>
                <a:gd name="connsiteY15" fmla="*/ 2939648 h 2957528"/>
                <a:gd name="connsiteX16" fmla="*/ 4763643 w 5158026"/>
                <a:gd name="connsiteY16" fmla="*/ 2884992 h 2957528"/>
                <a:gd name="connsiteX17" fmla="*/ 5157354 w 5158026"/>
                <a:gd name="connsiteY17" fmla="*/ 2851927 h 2957528"/>
                <a:gd name="connsiteX18" fmla="*/ 5145974 w 5158026"/>
                <a:gd name="connsiteY18" fmla="*/ 15492 h 2957528"/>
                <a:gd name="connsiteX0" fmla="*/ 2587 w 5158026"/>
                <a:gd name="connsiteY0" fmla="*/ 13 h 2943372"/>
                <a:gd name="connsiteX1" fmla="*/ 2586 w 5158026"/>
                <a:gd name="connsiteY1" fmla="*/ 715467 h 2943372"/>
                <a:gd name="connsiteX2" fmla="*/ 96264 w 5158026"/>
                <a:gd name="connsiteY2" fmla="*/ 1145154 h 2943372"/>
                <a:gd name="connsiteX3" fmla="*/ 255787 w 5158026"/>
                <a:gd name="connsiteY3" fmla="*/ 1459838 h 2943372"/>
                <a:gd name="connsiteX4" fmla="*/ 429213 w 5158026"/>
                <a:gd name="connsiteY4" fmla="*/ 1629453 h 2943372"/>
                <a:gd name="connsiteX5" fmla="*/ 546433 w 5158026"/>
                <a:gd name="connsiteY5" fmla="*/ 1810944 h 2943372"/>
                <a:gd name="connsiteX6" fmla="*/ 726022 w 5158026"/>
                <a:gd name="connsiteY6" fmla="*/ 1972963 h 2943372"/>
                <a:gd name="connsiteX7" fmla="*/ 972605 w 5158026"/>
                <a:gd name="connsiteY7" fmla="*/ 2094621 h 2943372"/>
                <a:gd name="connsiteX8" fmla="*/ 1284548 w 5158026"/>
                <a:gd name="connsiteY8" fmla="*/ 2194288 h 2943372"/>
                <a:gd name="connsiteX9" fmla="*/ 1686221 w 5158026"/>
                <a:gd name="connsiteY9" fmla="*/ 2219309 h 2943372"/>
                <a:gd name="connsiteX10" fmla="*/ 2189245 w 5158026"/>
                <a:gd name="connsiteY10" fmla="*/ 2147800 h 2943372"/>
                <a:gd name="connsiteX11" fmla="*/ 2369062 w 5158026"/>
                <a:gd name="connsiteY11" fmla="*/ 2310095 h 2943372"/>
                <a:gd name="connsiteX12" fmla="*/ 2638819 w 5158026"/>
                <a:gd name="connsiteY12" fmla="*/ 2486918 h 2943372"/>
                <a:gd name="connsiteX13" fmla="*/ 3172488 w 5158026"/>
                <a:gd name="connsiteY13" fmla="*/ 2732900 h 2943372"/>
                <a:gd name="connsiteX14" fmla="*/ 3696664 w 5158026"/>
                <a:gd name="connsiteY14" fmla="*/ 2844804 h 2943372"/>
                <a:gd name="connsiteX15" fmla="*/ 4264248 w 5158026"/>
                <a:gd name="connsiteY15" fmla="*/ 2939648 h 2943372"/>
                <a:gd name="connsiteX16" fmla="*/ 4763643 w 5158026"/>
                <a:gd name="connsiteY16" fmla="*/ 2884992 h 2943372"/>
                <a:gd name="connsiteX17" fmla="*/ 5157354 w 5158026"/>
                <a:gd name="connsiteY17" fmla="*/ 2851927 h 2943372"/>
                <a:gd name="connsiteX18" fmla="*/ 5145974 w 5158026"/>
                <a:gd name="connsiteY18" fmla="*/ 15492 h 2943372"/>
                <a:gd name="connsiteX0" fmla="*/ 2587 w 5158026"/>
                <a:gd name="connsiteY0" fmla="*/ 13 h 2884992"/>
                <a:gd name="connsiteX1" fmla="*/ 2586 w 5158026"/>
                <a:gd name="connsiteY1" fmla="*/ 715467 h 2884992"/>
                <a:gd name="connsiteX2" fmla="*/ 96264 w 5158026"/>
                <a:gd name="connsiteY2" fmla="*/ 1145154 h 2884992"/>
                <a:gd name="connsiteX3" fmla="*/ 255787 w 5158026"/>
                <a:gd name="connsiteY3" fmla="*/ 1459838 h 2884992"/>
                <a:gd name="connsiteX4" fmla="*/ 429213 w 5158026"/>
                <a:gd name="connsiteY4" fmla="*/ 1629453 h 2884992"/>
                <a:gd name="connsiteX5" fmla="*/ 546433 w 5158026"/>
                <a:gd name="connsiteY5" fmla="*/ 1810944 h 2884992"/>
                <a:gd name="connsiteX6" fmla="*/ 726022 w 5158026"/>
                <a:gd name="connsiteY6" fmla="*/ 1972963 h 2884992"/>
                <a:gd name="connsiteX7" fmla="*/ 972605 w 5158026"/>
                <a:gd name="connsiteY7" fmla="*/ 2094621 h 2884992"/>
                <a:gd name="connsiteX8" fmla="*/ 1284548 w 5158026"/>
                <a:gd name="connsiteY8" fmla="*/ 2194288 h 2884992"/>
                <a:gd name="connsiteX9" fmla="*/ 1686221 w 5158026"/>
                <a:gd name="connsiteY9" fmla="*/ 2219309 h 2884992"/>
                <a:gd name="connsiteX10" fmla="*/ 2189245 w 5158026"/>
                <a:gd name="connsiteY10" fmla="*/ 2147800 h 2884992"/>
                <a:gd name="connsiteX11" fmla="*/ 2369062 w 5158026"/>
                <a:gd name="connsiteY11" fmla="*/ 2310095 h 2884992"/>
                <a:gd name="connsiteX12" fmla="*/ 2638819 w 5158026"/>
                <a:gd name="connsiteY12" fmla="*/ 2486918 h 2884992"/>
                <a:gd name="connsiteX13" fmla="*/ 3172488 w 5158026"/>
                <a:gd name="connsiteY13" fmla="*/ 2732900 h 2884992"/>
                <a:gd name="connsiteX14" fmla="*/ 3696664 w 5158026"/>
                <a:gd name="connsiteY14" fmla="*/ 2844804 h 2884992"/>
                <a:gd name="connsiteX15" fmla="*/ 4278937 w 5158026"/>
                <a:gd name="connsiteY15" fmla="*/ 2822134 h 2884992"/>
                <a:gd name="connsiteX16" fmla="*/ 4763643 w 5158026"/>
                <a:gd name="connsiteY16" fmla="*/ 2884992 h 2884992"/>
                <a:gd name="connsiteX17" fmla="*/ 5157354 w 5158026"/>
                <a:gd name="connsiteY17" fmla="*/ 2851927 h 2884992"/>
                <a:gd name="connsiteX18" fmla="*/ 5145974 w 5158026"/>
                <a:gd name="connsiteY18" fmla="*/ 15492 h 2884992"/>
                <a:gd name="connsiteX0" fmla="*/ 2587 w 5158026"/>
                <a:gd name="connsiteY0" fmla="*/ 13 h 2857822"/>
                <a:gd name="connsiteX1" fmla="*/ 2586 w 5158026"/>
                <a:gd name="connsiteY1" fmla="*/ 715467 h 2857822"/>
                <a:gd name="connsiteX2" fmla="*/ 96264 w 5158026"/>
                <a:gd name="connsiteY2" fmla="*/ 1145154 h 2857822"/>
                <a:gd name="connsiteX3" fmla="*/ 255787 w 5158026"/>
                <a:gd name="connsiteY3" fmla="*/ 1459838 h 2857822"/>
                <a:gd name="connsiteX4" fmla="*/ 429213 w 5158026"/>
                <a:gd name="connsiteY4" fmla="*/ 1629453 h 2857822"/>
                <a:gd name="connsiteX5" fmla="*/ 546433 w 5158026"/>
                <a:gd name="connsiteY5" fmla="*/ 1810944 h 2857822"/>
                <a:gd name="connsiteX6" fmla="*/ 726022 w 5158026"/>
                <a:gd name="connsiteY6" fmla="*/ 1972963 h 2857822"/>
                <a:gd name="connsiteX7" fmla="*/ 972605 w 5158026"/>
                <a:gd name="connsiteY7" fmla="*/ 2094621 h 2857822"/>
                <a:gd name="connsiteX8" fmla="*/ 1284548 w 5158026"/>
                <a:gd name="connsiteY8" fmla="*/ 2194288 h 2857822"/>
                <a:gd name="connsiteX9" fmla="*/ 1686221 w 5158026"/>
                <a:gd name="connsiteY9" fmla="*/ 2219309 h 2857822"/>
                <a:gd name="connsiteX10" fmla="*/ 2189245 w 5158026"/>
                <a:gd name="connsiteY10" fmla="*/ 2147800 h 2857822"/>
                <a:gd name="connsiteX11" fmla="*/ 2369062 w 5158026"/>
                <a:gd name="connsiteY11" fmla="*/ 2310095 h 2857822"/>
                <a:gd name="connsiteX12" fmla="*/ 2638819 w 5158026"/>
                <a:gd name="connsiteY12" fmla="*/ 2486918 h 2857822"/>
                <a:gd name="connsiteX13" fmla="*/ 3172488 w 5158026"/>
                <a:gd name="connsiteY13" fmla="*/ 2732900 h 2857822"/>
                <a:gd name="connsiteX14" fmla="*/ 3696664 w 5158026"/>
                <a:gd name="connsiteY14" fmla="*/ 2844804 h 2857822"/>
                <a:gd name="connsiteX15" fmla="*/ 4278937 w 5158026"/>
                <a:gd name="connsiteY15" fmla="*/ 2822134 h 2857822"/>
                <a:gd name="connsiteX16" fmla="*/ 4778332 w 5158026"/>
                <a:gd name="connsiteY16" fmla="*/ 2785840 h 2857822"/>
                <a:gd name="connsiteX17" fmla="*/ 5157354 w 5158026"/>
                <a:gd name="connsiteY17" fmla="*/ 2851927 h 2857822"/>
                <a:gd name="connsiteX18" fmla="*/ 5145974 w 5158026"/>
                <a:gd name="connsiteY18" fmla="*/ 15492 h 2857822"/>
                <a:gd name="connsiteX0" fmla="*/ 2587 w 5147983"/>
                <a:gd name="connsiteY0" fmla="*/ 13 h 2850698"/>
                <a:gd name="connsiteX1" fmla="*/ 2586 w 5147983"/>
                <a:gd name="connsiteY1" fmla="*/ 715467 h 2850698"/>
                <a:gd name="connsiteX2" fmla="*/ 96264 w 5147983"/>
                <a:gd name="connsiteY2" fmla="*/ 1145154 h 2850698"/>
                <a:gd name="connsiteX3" fmla="*/ 255787 w 5147983"/>
                <a:gd name="connsiteY3" fmla="*/ 1459838 h 2850698"/>
                <a:gd name="connsiteX4" fmla="*/ 429213 w 5147983"/>
                <a:gd name="connsiteY4" fmla="*/ 1629453 h 2850698"/>
                <a:gd name="connsiteX5" fmla="*/ 546433 w 5147983"/>
                <a:gd name="connsiteY5" fmla="*/ 1810944 h 2850698"/>
                <a:gd name="connsiteX6" fmla="*/ 726022 w 5147983"/>
                <a:gd name="connsiteY6" fmla="*/ 1972963 h 2850698"/>
                <a:gd name="connsiteX7" fmla="*/ 972605 w 5147983"/>
                <a:gd name="connsiteY7" fmla="*/ 2094621 h 2850698"/>
                <a:gd name="connsiteX8" fmla="*/ 1284548 w 5147983"/>
                <a:gd name="connsiteY8" fmla="*/ 2194288 h 2850698"/>
                <a:gd name="connsiteX9" fmla="*/ 1686221 w 5147983"/>
                <a:gd name="connsiteY9" fmla="*/ 2219309 h 2850698"/>
                <a:gd name="connsiteX10" fmla="*/ 2189245 w 5147983"/>
                <a:gd name="connsiteY10" fmla="*/ 2147800 h 2850698"/>
                <a:gd name="connsiteX11" fmla="*/ 2369062 w 5147983"/>
                <a:gd name="connsiteY11" fmla="*/ 2310095 h 2850698"/>
                <a:gd name="connsiteX12" fmla="*/ 2638819 w 5147983"/>
                <a:gd name="connsiteY12" fmla="*/ 2486918 h 2850698"/>
                <a:gd name="connsiteX13" fmla="*/ 3172488 w 5147983"/>
                <a:gd name="connsiteY13" fmla="*/ 2732900 h 2850698"/>
                <a:gd name="connsiteX14" fmla="*/ 3696664 w 5147983"/>
                <a:gd name="connsiteY14" fmla="*/ 2844804 h 2850698"/>
                <a:gd name="connsiteX15" fmla="*/ 4278937 w 5147983"/>
                <a:gd name="connsiteY15" fmla="*/ 2822134 h 2850698"/>
                <a:gd name="connsiteX16" fmla="*/ 4778332 w 5147983"/>
                <a:gd name="connsiteY16" fmla="*/ 2785840 h 2850698"/>
                <a:gd name="connsiteX17" fmla="*/ 5146337 w 5147983"/>
                <a:gd name="connsiteY17" fmla="*/ 2734413 h 2850698"/>
                <a:gd name="connsiteX18" fmla="*/ 5145974 w 5147983"/>
                <a:gd name="connsiteY18" fmla="*/ 15492 h 28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47983" h="2850698">
                  <a:moveTo>
                    <a:pt x="2587" y="13"/>
                  </a:moveTo>
                  <a:cubicBezTo>
                    <a:pt x="6927" y="-3042"/>
                    <a:pt x="-4988" y="515535"/>
                    <a:pt x="2586" y="715467"/>
                  </a:cubicBezTo>
                  <a:cubicBezTo>
                    <a:pt x="66347" y="911841"/>
                    <a:pt x="54064" y="1021092"/>
                    <a:pt x="96264" y="1145154"/>
                  </a:cubicBezTo>
                  <a:cubicBezTo>
                    <a:pt x="138464" y="1269216"/>
                    <a:pt x="200296" y="1379122"/>
                    <a:pt x="255787" y="1459838"/>
                  </a:cubicBezTo>
                  <a:cubicBezTo>
                    <a:pt x="311278" y="1540554"/>
                    <a:pt x="380772" y="1570935"/>
                    <a:pt x="429213" y="1629453"/>
                  </a:cubicBezTo>
                  <a:cubicBezTo>
                    <a:pt x="477654" y="1687971"/>
                    <a:pt x="474908" y="1697501"/>
                    <a:pt x="546433" y="1810944"/>
                  </a:cubicBezTo>
                  <a:cubicBezTo>
                    <a:pt x="587101" y="1857225"/>
                    <a:pt x="654993" y="1925684"/>
                    <a:pt x="726022" y="1972963"/>
                  </a:cubicBezTo>
                  <a:cubicBezTo>
                    <a:pt x="797051" y="2020242"/>
                    <a:pt x="879517" y="2057734"/>
                    <a:pt x="972605" y="2094621"/>
                  </a:cubicBezTo>
                  <a:cubicBezTo>
                    <a:pt x="1065693" y="2131508"/>
                    <a:pt x="1165612" y="2173507"/>
                    <a:pt x="1284548" y="2194288"/>
                  </a:cubicBezTo>
                  <a:cubicBezTo>
                    <a:pt x="1403484" y="2215069"/>
                    <a:pt x="1535438" y="2227057"/>
                    <a:pt x="1686221" y="2219309"/>
                  </a:cubicBezTo>
                  <a:cubicBezTo>
                    <a:pt x="1837004" y="2211561"/>
                    <a:pt x="2083039" y="2153067"/>
                    <a:pt x="2189245" y="2147800"/>
                  </a:cubicBezTo>
                  <a:cubicBezTo>
                    <a:pt x="2264455" y="2209693"/>
                    <a:pt x="2294133" y="2253575"/>
                    <a:pt x="2369062" y="2310095"/>
                  </a:cubicBezTo>
                  <a:cubicBezTo>
                    <a:pt x="2443991" y="2366615"/>
                    <a:pt x="2504915" y="2416451"/>
                    <a:pt x="2638819" y="2486918"/>
                  </a:cubicBezTo>
                  <a:cubicBezTo>
                    <a:pt x="2772723" y="2557386"/>
                    <a:pt x="2996181" y="2673252"/>
                    <a:pt x="3172488" y="2732900"/>
                  </a:cubicBezTo>
                  <a:cubicBezTo>
                    <a:pt x="3348795" y="2792548"/>
                    <a:pt x="3512256" y="2829932"/>
                    <a:pt x="3696664" y="2844804"/>
                  </a:cubicBezTo>
                  <a:cubicBezTo>
                    <a:pt x="3881072" y="2859676"/>
                    <a:pt x="4094569" y="2844298"/>
                    <a:pt x="4278937" y="2822134"/>
                  </a:cubicBezTo>
                  <a:lnTo>
                    <a:pt x="4778332" y="2785840"/>
                  </a:lnTo>
                  <a:cubicBezTo>
                    <a:pt x="4926153" y="2770190"/>
                    <a:pt x="4975031" y="2767071"/>
                    <a:pt x="5146337" y="2734413"/>
                  </a:cubicBezTo>
                  <a:cubicBezTo>
                    <a:pt x="5150419" y="2255878"/>
                    <a:pt x="5145575" y="15719"/>
                    <a:pt x="5145974" y="15492"/>
                  </a:cubicBezTo>
                </a:path>
              </a:pathLst>
            </a:custGeom>
            <a:solidFill>
              <a:schemeClr val="bg1">
                <a:lumMod val="65000"/>
                <a:alpha val="21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" name="Present sensitivity"/>
            <p:cNvSpPr/>
            <p:nvPr/>
          </p:nvSpPr>
          <p:spPr>
            <a:xfrm>
              <a:off x="2931041" y="1314299"/>
              <a:ext cx="4666129" cy="2818459"/>
            </a:xfrm>
            <a:custGeom>
              <a:avLst/>
              <a:gdLst>
                <a:gd name="connsiteX0" fmla="*/ 0 w 2057400"/>
                <a:gd name="connsiteY0" fmla="*/ 0 h 2178424"/>
                <a:gd name="connsiteX1" fmla="*/ 141194 w 2057400"/>
                <a:gd name="connsiteY1" fmla="*/ 221877 h 2178424"/>
                <a:gd name="connsiteX2" fmla="*/ 504265 w 2057400"/>
                <a:gd name="connsiteY2" fmla="*/ 477371 h 2178424"/>
                <a:gd name="connsiteX3" fmla="*/ 719417 w 2057400"/>
                <a:gd name="connsiteY3" fmla="*/ 558053 h 2178424"/>
                <a:gd name="connsiteX4" fmla="*/ 759759 w 2057400"/>
                <a:gd name="connsiteY4" fmla="*/ 564777 h 2178424"/>
                <a:gd name="connsiteX5" fmla="*/ 833717 w 2057400"/>
                <a:gd name="connsiteY5" fmla="*/ 759759 h 2178424"/>
                <a:gd name="connsiteX6" fmla="*/ 981635 w 2057400"/>
                <a:gd name="connsiteY6" fmla="*/ 1008530 h 2178424"/>
                <a:gd name="connsiteX7" fmla="*/ 1196788 w 2057400"/>
                <a:gd name="connsiteY7" fmla="*/ 1196788 h 2178424"/>
                <a:gd name="connsiteX8" fmla="*/ 1452282 w 2057400"/>
                <a:gd name="connsiteY8" fmla="*/ 1290918 h 2178424"/>
                <a:gd name="connsiteX9" fmla="*/ 1653988 w 2057400"/>
                <a:gd name="connsiteY9" fmla="*/ 1311088 h 2178424"/>
                <a:gd name="connsiteX10" fmla="*/ 1687606 w 2057400"/>
                <a:gd name="connsiteY10" fmla="*/ 1311088 h 2178424"/>
                <a:gd name="connsiteX11" fmla="*/ 1795182 w 2057400"/>
                <a:gd name="connsiteY11" fmla="*/ 1445559 h 2178424"/>
                <a:gd name="connsiteX12" fmla="*/ 1922929 w 2057400"/>
                <a:gd name="connsiteY12" fmla="*/ 1896035 h 2178424"/>
                <a:gd name="connsiteX13" fmla="*/ 2057400 w 2057400"/>
                <a:gd name="connsiteY13" fmla="*/ 2178424 h 2178424"/>
                <a:gd name="connsiteX0" fmla="*/ 0 w 2077571"/>
                <a:gd name="connsiteY0" fmla="*/ 0 h 2222127"/>
                <a:gd name="connsiteX1" fmla="*/ 141194 w 2077571"/>
                <a:gd name="connsiteY1" fmla="*/ 221877 h 2222127"/>
                <a:gd name="connsiteX2" fmla="*/ 504265 w 2077571"/>
                <a:gd name="connsiteY2" fmla="*/ 477371 h 2222127"/>
                <a:gd name="connsiteX3" fmla="*/ 719417 w 2077571"/>
                <a:gd name="connsiteY3" fmla="*/ 558053 h 2222127"/>
                <a:gd name="connsiteX4" fmla="*/ 759759 w 2077571"/>
                <a:gd name="connsiteY4" fmla="*/ 564777 h 2222127"/>
                <a:gd name="connsiteX5" fmla="*/ 833717 w 2077571"/>
                <a:gd name="connsiteY5" fmla="*/ 759759 h 2222127"/>
                <a:gd name="connsiteX6" fmla="*/ 981635 w 2077571"/>
                <a:gd name="connsiteY6" fmla="*/ 1008530 h 2222127"/>
                <a:gd name="connsiteX7" fmla="*/ 1196788 w 2077571"/>
                <a:gd name="connsiteY7" fmla="*/ 1196788 h 2222127"/>
                <a:gd name="connsiteX8" fmla="*/ 1452282 w 2077571"/>
                <a:gd name="connsiteY8" fmla="*/ 1290918 h 2222127"/>
                <a:gd name="connsiteX9" fmla="*/ 1653988 w 2077571"/>
                <a:gd name="connsiteY9" fmla="*/ 1311088 h 2222127"/>
                <a:gd name="connsiteX10" fmla="*/ 1687606 w 2077571"/>
                <a:gd name="connsiteY10" fmla="*/ 1311088 h 2222127"/>
                <a:gd name="connsiteX11" fmla="*/ 1795182 w 2077571"/>
                <a:gd name="connsiteY11" fmla="*/ 1445559 h 2222127"/>
                <a:gd name="connsiteX12" fmla="*/ 1922929 w 2077571"/>
                <a:gd name="connsiteY12" fmla="*/ 1896035 h 2222127"/>
                <a:gd name="connsiteX13" fmla="*/ 2057400 w 2077571"/>
                <a:gd name="connsiteY13" fmla="*/ 2178424 h 2222127"/>
                <a:gd name="connsiteX14" fmla="*/ 2043953 w 2077571"/>
                <a:gd name="connsiteY14" fmla="*/ 2158253 h 2222127"/>
                <a:gd name="connsiteX0" fmla="*/ 0 w 4689102"/>
                <a:gd name="connsiteY0" fmla="*/ 0 h 2492189"/>
                <a:gd name="connsiteX1" fmla="*/ 141194 w 4689102"/>
                <a:gd name="connsiteY1" fmla="*/ 221877 h 2492189"/>
                <a:gd name="connsiteX2" fmla="*/ 504265 w 4689102"/>
                <a:gd name="connsiteY2" fmla="*/ 477371 h 2492189"/>
                <a:gd name="connsiteX3" fmla="*/ 719417 w 4689102"/>
                <a:gd name="connsiteY3" fmla="*/ 558053 h 2492189"/>
                <a:gd name="connsiteX4" fmla="*/ 759759 w 4689102"/>
                <a:gd name="connsiteY4" fmla="*/ 564777 h 2492189"/>
                <a:gd name="connsiteX5" fmla="*/ 833717 w 4689102"/>
                <a:gd name="connsiteY5" fmla="*/ 759759 h 2492189"/>
                <a:gd name="connsiteX6" fmla="*/ 981635 w 4689102"/>
                <a:gd name="connsiteY6" fmla="*/ 1008530 h 2492189"/>
                <a:gd name="connsiteX7" fmla="*/ 1196788 w 4689102"/>
                <a:gd name="connsiteY7" fmla="*/ 1196788 h 2492189"/>
                <a:gd name="connsiteX8" fmla="*/ 1452282 w 4689102"/>
                <a:gd name="connsiteY8" fmla="*/ 1290918 h 2492189"/>
                <a:gd name="connsiteX9" fmla="*/ 1653988 w 4689102"/>
                <a:gd name="connsiteY9" fmla="*/ 1311088 h 2492189"/>
                <a:gd name="connsiteX10" fmla="*/ 1687606 w 4689102"/>
                <a:gd name="connsiteY10" fmla="*/ 1311088 h 2492189"/>
                <a:gd name="connsiteX11" fmla="*/ 1795182 w 4689102"/>
                <a:gd name="connsiteY11" fmla="*/ 1445559 h 2492189"/>
                <a:gd name="connsiteX12" fmla="*/ 1922929 w 4689102"/>
                <a:gd name="connsiteY12" fmla="*/ 1896035 h 2492189"/>
                <a:gd name="connsiteX13" fmla="*/ 2057400 w 4689102"/>
                <a:gd name="connsiteY13" fmla="*/ 2178424 h 2492189"/>
                <a:gd name="connsiteX14" fmla="*/ 4686300 w 4689102"/>
                <a:gd name="connsiteY14" fmla="*/ 13447 h 2492189"/>
                <a:gd name="connsiteX0" fmla="*/ 0 w 5104278"/>
                <a:gd name="connsiteY0" fmla="*/ 0 h 2962835"/>
                <a:gd name="connsiteX1" fmla="*/ 141194 w 5104278"/>
                <a:gd name="connsiteY1" fmla="*/ 221877 h 2962835"/>
                <a:gd name="connsiteX2" fmla="*/ 504265 w 5104278"/>
                <a:gd name="connsiteY2" fmla="*/ 477371 h 2962835"/>
                <a:gd name="connsiteX3" fmla="*/ 719417 w 5104278"/>
                <a:gd name="connsiteY3" fmla="*/ 558053 h 2962835"/>
                <a:gd name="connsiteX4" fmla="*/ 759759 w 5104278"/>
                <a:gd name="connsiteY4" fmla="*/ 564777 h 2962835"/>
                <a:gd name="connsiteX5" fmla="*/ 833717 w 5104278"/>
                <a:gd name="connsiteY5" fmla="*/ 759759 h 2962835"/>
                <a:gd name="connsiteX6" fmla="*/ 981635 w 5104278"/>
                <a:gd name="connsiteY6" fmla="*/ 1008530 h 2962835"/>
                <a:gd name="connsiteX7" fmla="*/ 1196788 w 5104278"/>
                <a:gd name="connsiteY7" fmla="*/ 1196788 h 2962835"/>
                <a:gd name="connsiteX8" fmla="*/ 1452282 w 5104278"/>
                <a:gd name="connsiteY8" fmla="*/ 1290918 h 2962835"/>
                <a:gd name="connsiteX9" fmla="*/ 1653988 w 5104278"/>
                <a:gd name="connsiteY9" fmla="*/ 1311088 h 2962835"/>
                <a:gd name="connsiteX10" fmla="*/ 1687606 w 5104278"/>
                <a:gd name="connsiteY10" fmla="*/ 1311088 h 2962835"/>
                <a:gd name="connsiteX11" fmla="*/ 1795182 w 5104278"/>
                <a:gd name="connsiteY11" fmla="*/ 1445559 h 2962835"/>
                <a:gd name="connsiteX12" fmla="*/ 1922929 w 5104278"/>
                <a:gd name="connsiteY12" fmla="*/ 1896035 h 2962835"/>
                <a:gd name="connsiteX13" fmla="*/ 2057400 w 5104278"/>
                <a:gd name="connsiteY13" fmla="*/ 2178424 h 2962835"/>
                <a:gd name="connsiteX14" fmla="*/ 4666128 w 5104278"/>
                <a:gd name="connsiteY14" fmla="*/ 2602006 h 2962835"/>
                <a:gd name="connsiteX15" fmla="*/ 4686300 w 5104278"/>
                <a:gd name="connsiteY15" fmla="*/ 13447 h 2962835"/>
                <a:gd name="connsiteX0" fmla="*/ 0 w 4686300"/>
                <a:gd name="connsiteY0" fmla="*/ 0 h 2962835"/>
                <a:gd name="connsiteX1" fmla="*/ 141194 w 4686300"/>
                <a:gd name="connsiteY1" fmla="*/ 221877 h 2962835"/>
                <a:gd name="connsiteX2" fmla="*/ 504265 w 4686300"/>
                <a:gd name="connsiteY2" fmla="*/ 477371 h 2962835"/>
                <a:gd name="connsiteX3" fmla="*/ 719417 w 4686300"/>
                <a:gd name="connsiteY3" fmla="*/ 558053 h 2962835"/>
                <a:gd name="connsiteX4" fmla="*/ 759759 w 4686300"/>
                <a:gd name="connsiteY4" fmla="*/ 564777 h 2962835"/>
                <a:gd name="connsiteX5" fmla="*/ 833717 w 4686300"/>
                <a:gd name="connsiteY5" fmla="*/ 759759 h 2962835"/>
                <a:gd name="connsiteX6" fmla="*/ 981635 w 4686300"/>
                <a:gd name="connsiteY6" fmla="*/ 1008530 h 2962835"/>
                <a:gd name="connsiteX7" fmla="*/ 1196788 w 4686300"/>
                <a:gd name="connsiteY7" fmla="*/ 1196788 h 2962835"/>
                <a:gd name="connsiteX8" fmla="*/ 1452282 w 4686300"/>
                <a:gd name="connsiteY8" fmla="*/ 1290918 h 2962835"/>
                <a:gd name="connsiteX9" fmla="*/ 1653988 w 4686300"/>
                <a:gd name="connsiteY9" fmla="*/ 1311088 h 2962835"/>
                <a:gd name="connsiteX10" fmla="*/ 1687606 w 4686300"/>
                <a:gd name="connsiteY10" fmla="*/ 1311088 h 2962835"/>
                <a:gd name="connsiteX11" fmla="*/ 1795182 w 4686300"/>
                <a:gd name="connsiteY11" fmla="*/ 1445559 h 2962835"/>
                <a:gd name="connsiteX12" fmla="*/ 1922929 w 4686300"/>
                <a:gd name="connsiteY12" fmla="*/ 1896035 h 2962835"/>
                <a:gd name="connsiteX13" fmla="*/ 2057400 w 4686300"/>
                <a:gd name="connsiteY13" fmla="*/ 2178424 h 2962835"/>
                <a:gd name="connsiteX14" fmla="*/ 4666128 w 4686300"/>
                <a:gd name="connsiteY14" fmla="*/ 2602006 h 2962835"/>
                <a:gd name="connsiteX15" fmla="*/ 4686300 w 4686300"/>
                <a:gd name="connsiteY15" fmla="*/ 13447 h 2962835"/>
                <a:gd name="connsiteX0" fmla="*/ 0 w 4666129"/>
                <a:gd name="connsiteY0" fmla="*/ 0 h 2962835"/>
                <a:gd name="connsiteX1" fmla="*/ 141194 w 4666129"/>
                <a:gd name="connsiteY1" fmla="*/ 221877 h 2962835"/>
                <a:gd name="connsiteX2" fmla="*/ 504265 w 4666129"/>
                <a:gd name="connsiteY2" fmla="*/ 477371 h 2962835"/>
                <a:gd name="connsiteX3" fmla="*/ 719417 w 4666129"/>
                <a:gd name="connsiteY3" fmla="*/ 558053 h 2962835"/>
                <a:gd name="connsiteX4" fmla="*/ 759759 w 4666129"/>
                <a:gd name="connsiteY4" fmla="*/ 564777 h 2962835"/>
                <a:gd name="connsiteX5" fmla="*/ 833717 w 4666129"/>
                <a:gd name="connsiteY5" fmla="*/ 759759 h 2962835"/>
                <a:gd name="connsiteX6" fmla="*/ 981635 w 4666129"/>
                <a:gd name="connsiteY6" fmla="*/ 1008530 h 2962835"/>
                <a:gd name="connsiteX7" fmla="*/ 1196788 w 4666129"/>
                <a:gd name="connsiteY7" fmla="*/ 1196788 h 2962835"/>
                <a:gd name="connsiteX8" fmla="*/ 1452282 w 4666129"/>
                <a:gd name="connsiteY8" fmla="*/ 1290918 h 2962835"/>
                <a:gd name="connsiteX9" fmla="*/ 1653988 w 4666129"/>
                <a:gd name="connsiteY9" fmla="*/ 1311088 h 2962835"/>
                <a:gd name="connsiteX10" fmla="*/ 1687606 w 4666129"/>
                <a:gd name="connsiteY10" fmla="*/ 1311088 h 2962835"/>
                <a:gd name="connsiteX11" fmla="*/ 1795182 w 4666129"/>
                <a:gd name="connsiteY11" fmla="*/ 1445559 h 2962835"/>
                <a:gd name="connsiteX12" fmla="*/ 1922929 w 4666129"/>
                <a:gd name="connsiteY12" fmla="*/ 1896035 h 2962835"/>
                <a:gd name="connsiteX13" fmla="*/ 2057400 w 4666129"/>
                <a:gd name="connsiteY13" fmla="*/ 2178424 h 2962835"/>
                <a:gd name="connsiteX14" fmla="*/ 4666128 w 4666129"/>
                <a:gd name="connsiteY14" fmla="*/ 2602006 h 2962835"/>
                <a:gd name="connsiteX15" fmla="*/ 4666129 w 4666129"/>
                <a:gd name="connsiteY15" fmla="*/ 13447 h 2962835"/>
                <a:gd name="connsiteX0" fmla="*/ 0 w 4675093"/>
                <a:gd name="connsiteY0" fmla="*/ 0 h 2962835"/>
                <a:gd name="connsiteX1" fmla="*/ 141194 w 4675093"/>
                <a:gd name="connsiteY1" fmla="*/ 221877 h 2962835"/>
                <a:gd name="connsiteX2" fmla="*/ 504265 w 4675093"/>
                <a:gd name="connsiteY2" fmla="*/ 477371 h 2962835"/>
                <a:gd name="connsiteX3" fmla="*/ 719417 w 4675093"/>
                <a:gd name="connsiteY3" fmla="*/ 558053 h 2962835"/>
                <a:gd name="connsiteX4" fmla="*/ 759759 w 4675093"/>
                <a:gd name="connsiteY4" fmla="*/ 564777 h 2962835"/>
                <a:gd name="connsiteX5" fmla="*/ 833717 w 4675093"/>
                <a:gd name="connsiteY5" fmla="*/ 759759 h 2962835"/>
                <a:gd name="connsiteX6" fmla="*/ 981635 w 4675093"/>
                <a:gd name="connsiteY6" fmla="*/ 1008530 h 2962835"/>
                <a:gd name="connsiteX7" fmla="*/ 1196788 w 4675093"/>
                <a:gd name="connsiteY7" fmla="*/ 1196788 h 2962835"/>
                <a:gd name="connsiteX8" fmla="*/ 1452282 w 4675093"/>
                <a:gd name="connsiteY8" fmla="*/ 1290918 h 2962835"/>
                <a:gd name="connsiteX9" fmla="*/ 1653988 w 4675093"/>
                <a:gd name="connsiteY9" fmla="*/ 1311088 h 2962835"/>
                <a:gd name="connsiteX10" fmla="*/ 1687606 w 4675093"/>
                <a:gd name="connsiteY10" fmla="*/ 1311088 h 2962835"/>
                <a:gd name="connsiteX11" fmla="*/ 1795182 w 4675093"/>
                <a:gd name="connsiteY11" fmla="*/ 1445559 h 2962835"/>
                <a:gd name="connsiteX12" fmla="*/ 1922929 w 4675093"/>
                <a:gd name="connsiteY12" fmla="*/ 1896035 h 2962835"/>
                <a:gd name="connsiteX13" fmla="*/ 2057400 w 4675093"/>
                <a:gd name="connsiteY13" fmla="*/ 2178424 h 2962835"/>
                <a:gd name="connsiteX14" fmla="*/ 4666128 w 4675093"/>
                <a:gd name="connsiteY14" fmla="*/ 2602006 h 2962835"/>
                <a:gd name="connsiteX15" fmla="*/ 4666129 w 4675093"/>
                <a:gd name="connsiteY15" fmla="*/ 13447 h 2962835"/>
                <a:gd name="connsiteX0" fmla="*/ 0 w 4675093"/>
                <a:gd name="connsiteY0" fmla="*/ 0 h 2761129"/>
                <a:gd name="connsiteX1" fmla="*/ 141194 w 4675093"/>
                <a:gd name="connsiteY1" fmla="*/ 221877 h 2761129"/>
                <a:gd name="connsiteX2" fmla="*/ 504265 w 4675093"/>
                <a:gd name="connsiteY2" fmla="*/ 477371 h 2761129"/>
                <a:gd name="connsiteX3" fmla="*/ 719417 w 4675093"/>
                <a:gd name="connsiteY3" fmla="*/ 558053 h 2761129"/>
                <a:gd name="connsiteX4" fmla="*/ 759759 w 4675093"/>
                <a:gd name="connsiteY4" fmla="*/ 564777 h 2761129"/>
                <a:gd name="connsiteX5" fmla="*/ 833717 w 4675093"/>
                <a:gd name="connsiteY5" fmla="*/ 759759 h 2761129"/>
                <a:gd name="connsiteX6" fmla="*/ 981635 w 4675093"/>
                <a:gd name="connsiteY6" fmla="*/ 1008530 h 2761129"/>
                <a:gd name="connsiteX7" fmla="*/ 1196788 w 4675093"/>
                <a:gd name="connsiteY7" fmla="*/ 1196788 h 2761129"/>
                <a:gd name="connsiteX8" fmla="*/ 1452282 w 4675093"/>
                <a:gd name="connsiteY8" fmla="*/ 1290918 h 2761129"/>
                <a:gd name="connsiteX9" fmla="*/ 1653988 w 4675093"/>
                <a:gd name="connsiteY9" fmla="*/ 1311088 h 2761129"/>
                <a:gd name="connsiteX10" fmla="*/ 1687606 w 4675093"/>
                <a:gd name="connsiteY10" fmla="*/ 1311088 h 2761129"/>
                <a:gd name="connsiteX11" fmla="*/ 1795182 w 4675093"/>
                <a:gd name="connsiteY11" fmla="*/ 1445559 h 2761129"/>
                <a:gd name="connsiteX12" fmla="*/ 1922929 w 4675093"/>
                <a:gd name="connsiteY12" fmla="*/ 1896035 h 2761129"/>
                <a:gd name="connsiteX13" fmla="*/ 2057400 w 4675093"/>
                <a:gd name="connsiteY13" fmla="*/ 2178424 h 2761129"/>
                <a:gd name="connsiteX14" fmla="*/ 4666128 w 4675093"/>
                <a:gd name="connsiteY14" fmla="*/ 2602006 h 2761129"/>
                <a:gd name="connsiteX15" fmla="*/ 4666129 w 4675093"/>
                <a:gd name="connsiteY15" fmla="*/ 13447 h 2761129"/>
                <a:gd name="connsiteX0" fmla="*/ 0 w 4675093"/>
                <a:gd name="connsiteY0" fmla="*/ 0 h 3012141"/>
                <a:gd name="connsiteX1" fmla="*/ 141194 w 4675093"/>
                <a:gd name="connsiteY1" fmla="*/ 221877 h 3012141"/>
                <a:gd name="connsiteX2" fmla="*/ 504265 w 4675093"/>
                <a:gd name="connsiteY2" fmla="*/ 477371 h 3012141"/>
                <a:gd name="connsiteX3" fmla="*/ 719417 w 4675093"/>
                <a:gd name="connsiteY3" fmla="*/ 558053 h 3012141"/>
                <a:gd name="connsiteX4" fmla="*/ 759759 w 4675093"/>
                <a:gd name="connsiteY4" fmla="*/ 564777 h 3012141"/>
                <a:gd name="connsiteX5" fmla="*/ 833717 w 4675093"/>
                <a:gd name="connsiteY5" fmla="*/ 759759 h 3012141"/>
                <a:gd name="connsiteX6" fmla="*/ 981635 w 4675093"/>
                <a:gd name="connsiteY6" fmla="*/ 1008530 h 3012141"/>
                <a:gd name="connsiteX7" fmla="*/ 1196788 w 4675093"/>
                <a:gd name="connsiteY7" fmla="*/ 1196788 h 3012141"/>
                <a:gd name="connsiteX8" fmla="*/ 1452282 w 4675093"/>
                <a:gd name="connsiteY8" fmla="*/ 1290918 h 3012141"/>
                <a:gd name="connsiteX9" fmla="*/ 1653988 w 4675093"/>
                <a:gd name="connsiteY9" fmla="*/ 1311088 h 3012141"/>
                <a:gd name="connsiteX10" fmla="*/ 1687606 w 4675093"/>
                <a:gd name="connsiteY10" fmla="*/ 1311088 h 3012141"/>
                <a:gd name="connsiteX11" fmla="*/ 1795182 w 4675093"/>
                <a:gd name="connsiteY11" fmla="*/ 1445559 h 3012141"/>
                <a:gd name="connsiteX12" fmla="*/ 1922929 w 4675093"/>
                <a:gd name="connsiteY12" fmla="*/ 1896035 h 3012141"/>
                <a:gd name="connsiteX13" fmla="*/ 2057400 w 4675093"/>
                <a:gd name="connsiteY13" fmla="*/ 2178424 h 3012141"/>
                <a:gd name="connsiteX14" fmla="*/ 2857500 w 4675093"/>
                <a:gd name="connsiteY14" fmla="*/ 2746281 h 3012141"/>
                <a:gd name="connsiteX15" fmla="*/ 4666128 w 4675093"/>
                <a:gd name="connsiteY15" fmla="*/ 2602006 h 3012141"/>
                <a:gd name="connsiteX16" fmla="*/ 4666129 w 4675093"/>
                <a:gd name="connsiteY16" fmla="*/ 13447 h 3012141"/>
                <a:gd name="connsiteX0" fmla="*/ 0 w 4675093"/>
                <a:gd name="connsiteY0" fmla="*/ 0 h 2816878"/>
                <a:gd name="connsiteX1" fmla="*/ 141194 w 4675093"/>
                <a:gd name="connsiteY1" fmla="*/ 221877 h 2816878"/>
                <a:gd name="connsiteX2" fmla="*/ 504265 w 4675093"/>
                <a:gd name="connsiteY2" fmla="*/ 477371 h 2816878"/>
                <a:gd name="connsiteX3" fmla="*/ 719417 w 4675093"/>
                <a:gd name="connsiteY3" fmla="*/ 558053 h 2816878"/>
                <a:gd name="connsiteX4" fmla="*/ 759759 w 4675093"/>
                <a:gd name="connsiteY4" fmla="*/ 564777 h 2816878"/>
                <a:gd name="connsiteX5" fmla="*/ 833717 w 4675093"/>
                <a:gd name="connsiteY5" fmla="*/ 759759 h 2816878"/>
                <a:gd name="connsiteX6" fmla="*/ 981635 w 4675093"/>
                <a:gd name="connsiteY6" fmla="*/ 1008530 h 2816878"/>
                <a:gd name="connsiteX7" fmla="*/ 1196788 w 4675093"/>
                <a:gd name="connsiteY7" fmla="*/ 1196788 h 2816878"/>
                <a:gd name="connsiteX8" fmla="*/ 1452282 w 4675093"/>
                <a:gd name="connsiteY8" fmla="*/ 1290918 h 2816878"/>
                <a:gd name="connsiteX9" fmla="*/ 1653988 w 4675093"/>
                <a:gd name="connsiteY9" fmla="*/ 1311088 h 2816878"/>
                <a:gd name="connsiteX10" fmla="*/ 1687606 w 4675093"/>
                <a:gd name="connsiteY10" fmla="*/ 1311088 h 2816878"/>
                <a:gd name="connsiteX11" fmla="*/ 1795182 w 4675093"/>
                <a:gd name="connsiteY11" fmla="*/ 1445559 h 2816878"/>
                <a:gd name="connsiteX12" fmla="*/ 1922929 w 4675093"/>
                <a:gd name="connsiteY12" fmla="*/ 1896035 h 2816878"/>
                <a:gd name="connsiteX13" fmla="*/ 2057400 w 4675093"/>
                <a:gd name="connsiteY13" fmla="*/ 2178424 h 2816878"/>
                <a:gd name="connsiteX14" fmla="*/ 2857500 w 4675093"/>
                <a:gd name="connsiteY14" fmla="*/ 2746281 h 2816878"/>
                <a:gd name="connsiteX15" fmla="*/ 4666128 w 4675093"/>
                <a:gd name="connsiteY15" fmla="*/ 2602006 h 2816878"/>
                <a:gd name="connsiteX16" fmla="*/ 4666129 w 4675093"/>
                <a:gd name="connsiteY16" fmla="*/ 13447 h 2816878"/>
                <a:gd name="connsiteX0" fmla="*/ 0 w 4675093"/>
                <a:gd name="connsiteY0" fmla="*/ 0 h 2850495"/>
                <a:gd name="connsiteX1" fmla="*/ 141194 w 4675093"/>
                <a:gd name="connsiteY1" fmla="*/ 221877 h 2850495"/>
                <a:gd name="connsiteX2" fmla="*/ 504265 w 4675093"/>
                <a:gd name="connsiteY2" fmla="*/ 477371 h 2850495"/>
                <a:gd name="connsiteX3" fmla="*/ 719417 w 4675093"/>
                <a:gd name="connsiteY3" fmla="*/ 558053 h 2850495"/>
                <a:gd name="connsiteX4" fmla="*/ 759759 w 4675093"/>
                <a:gd name="connsiteY4" fmla="*/ 564777 h 2850495"/>
                <a:gd name="connsiteX5" fmla="*/ 833717 w 4675093"/>
                <a:gd name="connsiteY5" fmla="*/ 759759 h 2850495"/>
                <a:gd name="connsiteX6" fmla="*/ 981635 w 4675093"/>
                <a:gd name="connsiteY6" fmla="*/ 1008530 h 2850495"/>
                <a:gd name="connsiteX7" fmla="*/ 1196788 w 4675093"/>
                <a:gd name="connsiteY7" fmla="*/ 1196788 h 2850495"/>
                <a:gd name="connsiteX8" fmla="*/ 1452282 w 4675093"/>
                <a:gd name="connsiteY8" fmla="*/ 1290918 h 2850495"/>
                <a:gd name="connsiteX9" fmla="*/ 1653988 w 4675093"/>
                <a:gd name="connsiteY9" fmla="*/ 1311088 h 2850495"/>
                <a:gd name="connsiteX10" fmla="*/ 1687606 w 4675093"/>
                <a:gd name="connsiteY10" fmla="*/ 1311088 h 2850495"/>
                <a:gd name="connsiteX11" fmla="*/ 1795182 w 4675093"/>
                <a:gd name="connsiteY11" fmla="*/ 1445559 h 2850495"/>
                <a:gd name="connsiteX12" fmla="*/ 1922929 w 4675093"/>
                <a:gd name="connsiteY12" fmla="*/ 1896035 h 2850495"/>
                <a:gd name="connsiteX13" fmla="*/ 2057400 w 4675093"/>
                <a:gd name="connsiteY13" fmla="*/ 2178424 h 2850495"/>
                <a:gd name="connsiteX14" fmla="*/ 2958353 w 4675093"/>
                <a:gd name="connsiteY14" fmla="*/ 2779898 h 2850495"/>
                <a:gd name="connsiteX15" fmla="*/ 4666128 w 4675093"/>
                <a:gd name="connsiteY15" fmla="*/ 2602006 h 2850495"/>
                <a:gd name="connsiteX16" fmla="*/ 4666129 w 4675093"/>
                <a:gd name="connsiteY16" fmla="*/ 13447 h 2850495"/>
                <a:gd name="connsiteX0" fmla="*/ 0 w 4675093"/>
                <a:gd name="connsiteY0" fmla="*/ 0 h 2814029"/>
                <a:gd name="connsiteX1" fmla="*/ 141194 w 4675093"/>
                <a:gd name="connsiteY1" fmla="*/ 221877 h 2814029"/>
                <a:gd name="connsiteX2" fmla="*/ 504265 w 4675093"/>
                <a:gd name="connsiteY2" fmla="*/ 477371 h 2814029"/>
                <a:gd name="connsiteX3" fmla="*/ 719417 w 4675093"/>
                <a:gd name="connsiteY3" fmla="*/ 558053 h 2814029"/>
                <a:gd name="connsiteX4" fmla="*/ 759759 w 4675093"/>
                <a:gd name="connsiteY4" fmla="*/ 564777 h 2814029"/>
                <a:gd name="connsiteX5" fmla="*/ 833717 w 4675093"/>
                <a:gd name="connsiteY5" fmla="*/ 759759 h 2814029"/>
                <a:gd name="connsiteX6" fmla="*/ 981635 w 4675093"/>
                <a:gd name="connsiteY6" fmla="*/ 1008530 h 2814029"/>
                <a:gd name="connsiteX7" fmla="*/ 1196788 w 4675093"/>
                <a:gd name="connsiteY7" fmla="*/ 1196788 h 2814029"/>
                <a:gd name="connsiteX8" fmla="*/ 1452282 w 4675093"/>
                <a:gd name="connsiteY8" fmla="*/ 1290918 h 2814029"/>
                <a:gd name="connsiteX9" fmla="*/ 1653988 w 4675093"/>
                <a:gd name="connsiteY9" fmla="*/ 1311088 h 2814029"/>
                <a:gd name="connsiteX10" fmla="*/ 1687606 w 4675093"/>
                <a:gd name="connsiteY10" fmla="*/ 1311088 h 2814029"/>
                <a:gd name="connsiteX11" fmla="*/ 1795182 w 4675093"/>
                <a:gd name="connsiteY11" fmla="*/ 1445559 h 2814029"/>
                <a:gd name="connsiteX12" fmla="*/ 1922929 w 4675093"/>
                <a:gd name="connsiteY12" fmla="*/ 1896035 h 2814029"/>
                <a:gd name="connsiteX13" fmla="*/ 2212041 w 4675093"/>
                <a:gd name="connsiteY13" fmla="*/ 2397219 h 2814029"/>
                <a:gd name="connsiteX14" fmla="*/ 2958353 w 4675093"/>
                <a:gd name="connsiteY14" fmla="*/ 2779898 h 2814029"/>
                <a:gd name="connsiteX15" fmla="*/ 4666128 w 4675093"/>
                <a:gd name="connsiteY15" fmla="*/ 2602006 h 2814029"/>
                <a:gd name="connsiteX16" fmla="*/ 4666129 w 4675093"/>
                <a:gd name="connsiteY16" fmla="*/ 13447 h 2814029"/>
                <a:gd name="connsiteX0" fmla="*/ 0 w 4675093"/>
                <a:gd name="connsiteY0" fmla="*/ 0 h 2814029"/>
                <a:gd name="connsiteX1" fmla="*/ 141194 w 4675093"/>
                <a:gd name="connsiteY1" fmla="*/ 221877 h 2814029"/>
                <a:gd name="connsiteX2" fmla="*/ 504265 w 4675093"/>
                <a:gd name="connsiteY2" fmla="*/ 477371 h 2814029"/>
                <a:gd name="connsiteX3" fmla="*/ 719417 w 4675093"/>
                <a:gd name="connsiteY3" fmla="*/ 558053 h 2814029"/>
                <a:gd name="connsiteX4" fmla="*/ 759759 w 4675093"/>
                <a:gd name="connsiteY4" fmla="*/ 564777 h 2814029"/>
                <a:gd name="connsiteX5" fmla="*/ 833717 w 4675093"/>
                <a:gd name="connsiteY5" fmla="*/ 759759 h 2814029"/>
                <a:gd name="connsiteX6" fmla="*/ 981635 w 4675093"/>
                <a:gd name="connsiteY6" fmla="*/ 1008530 h 2814029"/>
                <a:gd name="connsiteX7" fmla="*/ 1196788 w 4675093"/>
                <a:gd name="connsiteY7" fmla="*/ 1196788 h 2814029"/>
                <a:gd name="connsiteX8" fmla="*/ 1452282 w 4675093"/>
                <a:gd name="connsiteY8" fmla="*/ 1290918 h 2814029"/>
                <a:gd name="connsiteX9" fmla="*/ 1653988 w 4675093"/>
                <a:gd name="connsiteY9" fmla="*/ 1311088 h 2814029"/>
                <a:gd name="connsiteX10" fmla="*/ 1687606 w 4675093"/>
                <a:gd name="connsiteY10" fmla="*/ 1311088 h 2814029"/>
                <a:gd name="connsiteX11" fmla="*/ 1795182 w 4675093"/>
                <a:gd name="connsiteY11" fmla="*/ 1445559 h 2814029"/>
                <a:gd name="connsiteX12" fmla="*/ 1922929 w 4675093"/>
                <a:gd name="connsiteY12" fmla="*/ 1896035 h 2814029"/>
                <a:gd name="connsiteX13" fmla="*/ 2212041 w 4675093"/>
                <a:gd name="connsiteY13" fmla="*/ 2397219 h 2814029"/>
                <a:gd name="connsiteX14" fmla="*/ 2958353 w 4675093"/>
                <a:gd name="connsiteY14" fmla="*/ 2779898 h 2814029"/>
                <a:gd name="connsiteX15" fmla="*/ 4666128 w 4675093"/>
                <a:gd name="connsiteY15" fmla="*/ 2602006 h 2814029"/>
                <a:gd name="connsiteX16" fmla="*/ 4666129 w 4675093"/>
                <a:gd name="connsiteY16" fmla="*/ 13447 h 2814029"/>
                <a:gd name="connsiteX0" fmla="*/ 0 w 4675093"/>
                <a:gd name="connsiteY0" fmla="*/ 0 h 2830324"/>
                <a:gd name="connsiteX1" fmla="*/ 141194 w 4675093"/>
                <a:gd name="connsiteY1" fmla="*/ 221877 h 2830324"/>
                <a:gd name="connsiteX2" fmla="*/ 504265 w 4675093"/>
                <a:gd name="connsiteY2" fmla="*/ 477371 h 2830324"/>
                <a:gd name="connsiteX3" fmla="*/ 719417 w 4675093"/>
                <a:gd name="connsiteY3" fmla="*/ 558053 h 2830324"/>
                <a:gd name="connsiteX4" fmla="*/ 759759 w 4675093"/>
                <a:gd name="connsiteY4" fmla="*/ 564777 h 2830324"/>
                <a:gd name="connsiteX5" fmla="*/ 833717 w 4675093"/>
                <a:gd name="connsiteY5" fmla="*/ 759759 h 2830324"/>
                <a:gd name="connsiteX6" fmla="*/ 981635 w 4675093"/>
                <a:gd name="connsiteY6" fmla="*/ 1008530 h 2830324"/>
                <a:gd name="connsiteX7" fmla="*/ 1196788 w 4675093"/>
                <a:gd name="connsiteY7" fmla="*/ 1196788 h 2830324"/>
                <a:gd name="connsiteX8" fmla="*/ 1452282 w 4675093"/>
                <a:gd name="connsiteY8" fmla="*/ 1290918 h 2830324"/>
                <a:gd name="connsiteX9" fmla="*/ 1653988 w 4675093"/>
                <a:gd name="connsiteY9" fmla="*/ 1311088 h 2830324"/>
                <a:gd name="connsiteX10" fmla="*/ 1687606 w 4675093"/>
                <a:gd name="connsiteY10" fmla="*/ 1311088 h 2830324"/>
                <a:gd name="connsiteX11" fmla="*/ 1795182 w 4675093"/>
                <a:gd name="connsiteY11" fmla="*/ 1445559 h 2830324"/>
                <a:gd name="connsiteX12" fmla="*/ 1922929 w 4675093"/>
                <a:gd name="connsiteY12" fmla="*/ 1896035 h 2830324"/>
                <a:gd name="connsiteX13" fmla="*/ 2164976 w 4675093"/>
                <a:gd name="connsiteY13" fmla="*/ 2299447 h 2830324"/>
                <a:gd name="connsiteX14" fmla="*/ 2958353 w 4675093"/>
                <a:gd name="connsiteY14" fmla="*/ 2779898 h 2830324"/>
                <a:gd name="connsiteX15" fmla="*/ 4666128 w 4675093"/>
                <a:gd name="connsiteY15" fmla="*/ 2602006 h 2830324"/>
                <a:gd name="connsiteX16" fmla="*/ 4666129 w 4675093"/>
                <a:gd name="connsiteY16" fmla="*/ 13447 h 2830324"/>
                <a:gd name="connsiteX0" fmla="*/ 0 w 4675093"/>
                <a:gd name="connsiteY0" fmla="*/ 0 h 2814029"/>
                <a:gd name="connsiteX1" fmla="*/ 141194 w 4675093"/>
                <a:gd name="connsiteY1" fmla="*/ 221877 h 2814029"/>
                <a:gd name="connsiteX2" fmla="*/ 504265 w 4675093"/>
                <a:gd name="connsiteY2" fmla="*/ 477371 h 2814029"/>
                <a:gd name="connsiteX3" fmla="*/ 719417 w 4675093"/>
                <a:gd name="connsiteY3" fmla="*/ 558053 h 2814029"/>
                <a:gd name="connsiteX4" fmla="*/ 759759 w 4675093"/>
                <a:gd name="connsiteY4" fmla="*/ 564777 h 2814029"/>
                <a:gd name="connsiteX5" fmla="*/ 833717 w 4675093"/>
                <a:gd name="connsiteY5" fmla="*/ 759759 h 2814029"/>
                <a:gd name="connsiteX6" fmla="*/ 981635 w 4675093"/>
                <a:gd name="connsiteY6" fmla="*/ 1008530 h 2814029"/>
                <a:gd name="connsiteX7" fmla="*/ 1196788 w 4675093"/>
                <a:gd name="connsiteY7" fmla="*/ 1196788 h 2814029"/>
                <a:gd name="connsiteX8" fmla="*/ 1452282 w 4675093"/>
                <a:gd name="connsiteY8" fmla="*/ 1290918 h 2814029"/>
                <a:gd name="connsiteX9" fmla="*/ 1653988 w 4675093"/>
                <a:gd name="connsiteY9" fmla="*/ 1311088 h 2814029"/>
                <a:gd name="connsiteX10" fmla="*/ 1687606 w 4675093"/>
                <a:gd name="connsiteY10" fmla="*/ 1311088 h 2814029"/>
                <a:gd name="connsiteX11" fmla="*/ 1795182 w 4675093"/>
                <a:gd name="connsiteY11" fmla="*/ 1445559 h 2814029"/>
                <a:gd name="connsiteX12" fmla="*/ 1922929 w 4675093"/>
                <a:gd name="connsiteY12" fmla="*/ 1896035 h 2814029"/>
                <a:gd name="connsiteX13" fmla="*/ 2171700 w 4675093"/>
                <a:gd name="connsiteY13" fmla="*/ 2397218 h 2814029"/>
                <a:gd name="connsiteX14" fmla="*/ 2958353 w 4675093"/>
                <a:gd name="connsiteY14" fmla="*/ 2779898 h 2814029"/>
                <a:gd name="connsiteX15" fmla="*/ 4666128 w 4675093"/>
                <a:gd name="connsiteY15" fmla="*/ 2602006 h 2814029"/>
                <a:gd name="connsiteX16" fmla="*/ 4666129 w 4675093"/>
                <a:gd name="connsiteY16" fmla="*/ 13447 h 2814029"/>
                <a:gd name="connsiteX0" fmla="*/ 0 w 4675093"/>
                <a:gd name="connsiteY0" fmla="*/ 0 h 2810668"/>
                <a:gd name="connsiteX1" fmla="*/ 141194 w 4675093"/>
                <a:gd name="connsiteY1" fmla="*/ 221877 h 2810668"/>
                <a:gd name="connsiteX2" fmla="*/ 504265 w 4675093"/>
                <a:gd name="connsiteY2" fmla="*/ 477371 h 2810668"/>
                <a:gd name="connsiteX3" fmla="*/ 719417 w 4675093"/>
                <a:gd name="connsiteY3" fmla="*/ 558053 h 2810668"/>
                <a:gd name="connsiteX4" fmla="*/ 759759 w 4675093"/>
                <a:gd name="connsiteY4" fmla="*/ 564777 h 2810668"/>
                <a:gd name="connsiteX5" fmla="*/ 833717 w 4675093"/>
                <a:gd name="connsiteY5" fmla="*/ 759759 h 2810668"/>
                <a:gd name="connsiteX6" fmla="*/ 981635 w 4675093"/>
                <a:gd name="connsiteY6" fmla="*/ 1008530 h 2810668"/>
                <a:gd name="connsiteX7" fmla="*/ 1196788 w 4675093"/>
                <a:gd name="connsiteY7" fmla="*/ 1196788 h 2810668"/>
                <a:gd name="connsiteX8" fmla="*/ 1452282 w 4675093"/>
                <a:gd name="connsiteY8" fmla="*/ 1290918 h 2810668"/>
                <a:gd name="connsiteX9" fmla="*/ 1653988 w 4675093"/>
                <a:gd name="connsiteY9" fmla="*/ 1311088 h 2810668"/>
                <a:gd name="connsiteX10" fmla="*/ 1687606 w 4675093"/>
                <a:gd name="connsiteY10" fmla="*/ 1311088 h 2810668"/>
                <a:gd name="connsiteX11" fmla="*/ 1795182 w 4675093"/>
                <a:gd name="connsiteY11" fmla="*/ 1445559 h 2810668"/>
                <a:gd name="connsiteX12" fmla="*/ 1922929 w 4675093"/>
                <a:gd name="connsiteY12" fmla="*/ 1896035 h 2810668"/>
                <a:gd name="connsiteX13" fmla="*/ 2212041 w 4675093"/>
                <a:gd name="connsiteY13" fmla="*/ 2417388 h 2810668"/>
                <a:gd name="connsiteX14" fmla="*/ 2958353 w 4675093"/>
                <a:gd name="connsiteY14" fmla="*/ 2779898 h 2810668"/>
                <a:gd name="connsiteX15" fmla="*/ 4666128 w 4675093"/>
                <a:gd name="connsiteY15" fmla="*/ 2602006 h 2810668"/>
                <a:gd name="connsiteX16" fmla="*/ 4666129 w 4675093"/>
                <a:gd name="connsiteY16" fmla="*/ 13447 h 2810668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25589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0" fmla="*/ 0 w 4675093"/>
                <a:gd name="connsiteY0" fmla="*/ 0 h 2830839"/>
                <a:gd name="connsiteX1" fmla="*/ 141194 w 4675093"/>
                <a:gd name="connsiteY1" fmla="*/ 221877 h 2830839"/>
                <a:gd name="connsiteX2" fmla="*/ 504265 w 4675093"/>
                <a:gd name="connsiteY2" fmla="*/ 477371 h 2830839"/>
                <a:gd name="connsiteX3" fmla="*/ 719417 w 4675093"/>
                <a:gd name="connsiteY3" fmla="*/ 558053 h 2830839"/>
                <a:gd name="connsiteX4" fmla="*/ 759759 w 4675093"/>
                <a:gd name="connsiteY4" fmla="*/ 564777 h 2830839"/>
                <a:gd name="connsiteX5" fmla="*/ 833717 w 4675093"/>
                <a:gd name="connsiteY5" fmla="*/ 759759 h 2830839"/>
                <a:gd name="connsiteX6" fmla="*/ 981635 w 4675093"/>
                <a:gd name="connsiteY6" fmla="*/ 1008530 h 2830839"/>
                <a:gd name="connsiteX7" fmla="*/ 1196788 w 4675093"/>
                <a:gd name="connsiteY7" fmla="*/ 1196788 h 2830839"/>
                <a:gd name="connsiteX8" fmla="*/ 1452282 w 4675093"/>
                <a:gd name="connsiteY8" fmla="*/ 1290918 h 2830839"/>
                <a:gd name="connsiteX9" fmla="*/ 1653988 w 4675093"/>
                <a:gd name="connsiteY9" fmla="*/ 1311088 h 2830839"/>
                <a:gd name="connsiteX10" fmla="*/ 1687606 w 4675093"/>
                <a:gd name="connsiteY10" fmla="*/ 1311088 h 2830839"/>
                <a:gd name="connsiteX11" fmla="*/ 1795182 w 4675093"/>
                <a:gd name="connsiteY11" fmla="*/ 1445559 h 2830839"/>
                <a:gd name="connsiteX12" fmla="*/ 1922929 w 4675093"/>
                <a:gd name="connsiteY12" fmla="*/ 1896035 h 2830839"/>
                <a:gd name="connsiteX13" fmla="*/ 2212041 w 4675093"/>
                <a:gd name="connsiteY13" fmla="*/ 2417388 h 2830839"/>
                <a:gd name="connsiteX14" fmla="*/ 3052484 w 4675093"/>
                <a:gd name="connsiteY14" fmla="*/ 2800069 h 2830839"/>
                <a:gd name="connsiteX15" fmla="*/ 4666128 w 4675093"/>
                <a:gd name="connsiteY15" fmla="*/ 2602006 h 2830839"/>
                <a:gd name="connsiteX16" fmla="*/ 4666129 w 4675093"/>
                <a:gd name="connsiteY16" fmla="*/ 13447 h 2830839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52484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52484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52484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0" fmla="*/ 0 w 4675093"/>
                <a:gd name="connsiteY0" fmla="*/ 0 h 2817392"/>
                <a:gd name="connsiteX1" fmla="*/ 141194 w 4675093"/>
                <a:gd name="connsiteY1" fmla="*/ 221877 h 2817392"/>
                <a:gd name="connsiteX2" fmla="*/ 504265 w 4675093"/>
                <a:gd name="connsiteY2" fmla="*/ 477371 h 2817392"/>
                <a:gd name="connsiteX3" fmla="*/ 719417 w 4675093"/>
                <a:gd name="connsiteY3" fmla="*/ 558053 h 2817392"/>
                <a:gd name="connsiteX4" fmla="*/ 759759 w 4675093"/>
                <a:gd name="connsiteY4" fmla="*/ 564777 h 2817392"/>
                <a:gd name="connsiteX5" fmla="*/ 833717 w 4675093"/>
                <a:gd name="connsiteY5" fmla="*/ 759759 h 2817392"/>
                <a:gd name="connsiteX6" fmla="*/ 981635 w 4675093"/>
                <a:gd name="connsiteY6" fmla="*/ 1008530 h 2817392"/>
                <a:gd name="connsiteX7" fmla="*/ 1196788 w 4675093"/>
                <a:gd name="connsiteY7" fmla="*/ 1196788 h 2817392"/>
                <a:gd name="connsiteX8" fmla="*/ 1452282 w 4675093"/>
                <a:gd name="connsiteY8" fmla="*/ 1290918 h 2817392"/>
                <a:gd name="connsiteX9" fmla="*/ 1653988 w 4675093"/>
                <a:gd name="connsiteY9" fmla="*/ 1311088 h 2817392"/>
                <a:gd name="connsiteX10" fmla="*/ 1687606 w 4675093"/>
                <a:gd name="connsiteY10" fmla="*/ 1311088 h 2817392"/>
                <a:gd name="connsiteX11" fmla="*/ 1795182 w 4675093"/>
                <a:gd name="connsiteY11" fmla="*/ 1445559 h 2817392"/>
                <a:gd name="connsiteX12" fmla="*/ 1922929 w 4675093"/>
                <a:gd name="connsiteY12" fmla="*/ 1896035 h 2817392"/>
                <a:gd name="connsiteX13" fmla="*/ 2212041 w 4675093"/>
                <a:gd name="connsiteY13" fmla="*/ 2417388 h 2817392"/>
                <a:gd name="connsiteX14" fmla="*/ 3052484 w 4675093"/>
                <a:gd name="connsiteY14" fmla="*/ 2786622 h 2817392"/>
                <a:gd name="connsiteX15" fmla="*/ 4666128 w 4675093"/>
                <a:gd name="connsiteY15" fmla="*/ 2602006 h 2817392"/>
                <a:gd name="connsiteX16" fmla="*/ 4666129 w 4675093"/>
                <a:gd name="connsiteY16" fmla="*/ 13447 h 2817392"/>
                <a:gd name="connsiteX17" fmla="*/ 0 w 4675093"/>
                <a:gd name="connsiteY17" fmla="*/ 0 h 2817392"/>
                <a:gd name="connsiteX0" fmla="*/ 0 w 4675093"/>
                <a:gd name="connsiteY0" fmla="*/ 1067 h 2818459"/>
                <a:gd name="connsiteX1" fmla="*/ 141194 w 4675093"/>
                <a:gd name="connsiteY1" fmla="*/ 222944 h 2818459"/>
                <a:gd name="connsiteX2" fmla="*/ 504265 w 4675093"/>
                <a:gd name="connsiteY2" fmla="*/ 478438 h 2818459"/>
                <a:gd name="connsiteX3" fmla="*/ 719417 w 4675093"/>
                <a:gd name="connsiteY3" fmla="*/ 559120 h 2818459"/>
                <a:gd name="connsiteX4" fmla="*/ 759759 w 4675093"/>
                <a:gd name="connsiteY4" fmla="*/ 565844 h 2818459"/>
                <a:gd name="connsiteX5" fmla="*/ 833717 w 4675093"/>
                <a:gd name="connsiteY5" fmla="*/ 760826 h 2818459"/>
                <a:gd name="connsiteX6" fmla="*/ 981635 w 4675093"/>
                <a:gd name="connsiteY6" fmla="*/ 1009597 h 2818459"/>
                <a:gd name="connsiteX7" fmla="*/ 1196788 w 4675093"/>
                <a:gd name="connsiteY7" fmla="*/ 1197855 h 2818459"/>
                <a:gd name="connsiteX8" fmla="*/ 1452282 w 4675093"/>
                <a:gd name="connsiteY8" fmla="*/ 1291985 h 2818459"/>
                <a:gd name="connsiteX9" fmla="*/ 1653988 w 4675093"/>
                <a:gd name="connsiteY9" fmla="*/ 1312155 h 2818459"/>
                <a:gd name="connsiteX10" fmla="*/ 1687606 w 4675093"/>
                <a:gd name="connsiteY10" fmla="*/ 1312155 h 2818459"/>
                <a:gd name="connsiteX11" fmla="*/ 1795182 w 4675093"/>
                <a:gd name="connsiteY11" fmla="*/ 1446626 h 2818459"/>
                <a:gd name="connsiteX12" fmla="*/ 1922929 w 4675093"/>
                <a:gd name="connsiteY12" fmla="*/ 1897102 h 2818459"/>
                <a:gd name="connsiteX13" fmla="*/ 2212041 w 4675093"/>
                <a:gd name="connsiteY13" fmla="*/ 2418455 h 2818459"/>
                <a:gd name="connsiteX14" fmla="*/ 3052484 w 4675093"/>
                <a:gd name="connsiteY14" fmla="*/ 2787689 h 2818459"/>
                <a:gd name="connsiteX15" fmla="*/ 4666128 w 4675093"/>
                <a:gd name="connsiteY15" fmla="*/ 2603073 h 2818459"/>
                <a:gd name="connsiteX16" fmla="*/ 4666129 w 4675093"/>
                <a:gd name="connsiteY16" fmla="*/ 0 h 2818459"/>
                <a:gd name="connsiteX17" fmla="*/ 0 w 4675093"/>
                <a:gd name="connsiteY17" fmla="*/ 1067 h 2818459"/>
                <a:gd name="connsiteX0" fmla="*/ 0 w 4666129"/>
                <a:gd name="connsiteY0" fmla="*/ 1067 h 2818459"/>
                <a:gd name="connsiteX1" fmla="*/ 141194 w 4666129"/>
                <a:gd name="connsiteY1" fmla="*/ 222944 h 2818459"/>
                <a:gd name="connsiteX2" fmla="*/ 504265 w 4666129"/>
                <a:gd name="connsiteY2" fmla="*/ 478438 h 2818459"/>
                <a:gd name="connsiteX3" fmla="*/ 719417 w 4666129"/>
                <a:gd name="connsiteY3" fmla="*/ 559120 h 2818459"/>
                <a:gd name="connsiteX4" fmla="*/ 759759 w 4666129"/>
                <a:gd name="connsiteY4" fmla="*/ 565844 h 2818459"/>
                <a:gd name="connsiteX5" fmla="*/ 833717 w 4666129"/>
                <a:gd name="connsiteY5" fmla="*/ 760826 h 2818459"/>
                <a:gd name="connsiteX6" fmla="*/ 981635 w 4666129"/>
                <a:gd name="connsiteY6" fmla="*/ 1009597 h 2818459"/>
                <a:gd name="connsiteX7" fmla="*/ 1196788 w 4666129"/>
                <a:gd name="connsiteY7" fmla="*/ 1197855 h 2818459"/>
                <a:gd name="connsiteX8" fmla="*/ 1452282 w 4666129"/>
                <a:gd name="connsiteY8" fmla="*/ 1291985 h 2818459"/>
                <a:gd name="connsiteX9" fmla="*/ 1653988 w 4666129"/>
                <a:gd name="connsiteY9" fmla="*/ 1312155 h 2818459"/>
                <a:gd name="connsiteX10" fmla="*/ 1687606 w 4666129"/>
                <a:gd name="connsiteY10" fmla="*/ 1312155 h 2818459"/>
                <a:gd name="connsiteX11" fmla="*/ 1795182 w 4666129"/>
                <a:gd name="connsiteY11" fmla="*/ 1446626 h 2818459"/>
                <a:gd name="connsiteX12" fmla="*/ 1922929 w 4666129"/>
                <a:gd name="connsiteY12" fmla="*/ 1897102 h 2818459"/>
                <a:gd name="connsiteX13" fmla="*/ 2212041 w 4666129"/>
                <a:gd name="connsiteY13" fmla="*/ 2418455 h 2818459"/>
                <a:gd name="connsiteX14" fmla="*/ 3052484 w 4666129"/>
                <a:gd name="connsiteY14" fmla="*/ 2787689 h 2818459"/>
                <a:gd name="connsiteX15" fmla="*/ 4666128 w 4666129"/>
                <a:gd name="connsiteY15" fmla="*/ 2603073 h 2818459"/>
                <a:gd name="connsiteX16" fmla="*/ 4666129 w 4666129"/>
                <a:gd name="connsiteY16" fmla="*/ 0 h 2818459"/>
                <a:gd name="connsiteX17" fmla="*/ 0 w 4666129"/>
                <a:gd name="connsiteY17" fmla="*/ 1067 h 2818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66129" h="2818459">
                  <a:moveTo>
                    <a:pt x="0" y="1067"/>
                  </a:moveTo>
                  <a:cubicBezTo>
                    <a:pt x="28575" y="72224"/>
                    <a:pt x="57150" y="143382"/>
                    <a:pt x="141194" y="222944"/>
                  </a:cubicBezTo>
                  <a:cubicBezTo>
                    <a:pt x="225238" y="302506"/>
                    <a:pt x="407895" y="422409"/>
                    <a:pt x="504265" y="478438"/>
                  </a:cubicBezTo>
                  <a:cubicBezTo>
                    <a:pt x="600635" y="534467"/>
                    <a:pt x="676835" y="544552"/>
                    <a:pt x="719417" y="559120"/>
                  </a:cubicBezTo>
                  <a:cubicBezTo>
                    <a:pt x="761999" y="573688"/>
                    <a:pt x="740709" y="532227"/>
                    <a:pt x="759759" y="565844"/>
                  </a:cubicBezTo>
                  <a:cubicBezTo>
                    <a:pt x="778809" y="599461"/>
                    <a:pt x="796738" y="686867"/>
                    <a:pt x="833717" y="760826"/>
                  </a:cubicBezTo>
                  <a:cubicBezTo>
                    <a:pt x="870696" y="834785"/>
                    <a:pt x="921123" y="936759"/>
                    <a:pt x="981635" y="1009597"/>
                  </a:cubicBezTo>
                  <a:cubicBezTo>
                    <a:pt x="1042147" y="1082435"/>
                    <a:pt x="1118347" y="1150790"/>
                    <a:pt x="1196788" y="1197855"/>
                  </a:cubicBezTo>
                  <a:cubicBezTo>
                    <a:pt x="1275229" y="1244920"/>
                    <a:pt x="1376082" y="1272935"/>
                    <a:pt x="1452282" y="1291985"/>
                  </a:cubicBezTo>
                  <a:cubicBezTo>
                    <a:pt x="1528482" y="1311035"/>
                    <a:pt x="1614767" y="1308793"/>
                    <a:pt x="1653988" y="1312155"/>
                  </a:cubicBezTo>
                  <a:cubicBezTo>
                    <a:pt x="1693209" y="1315517"/>
                    <a:pt x="1664074" y="1289743"/>
                    <a:pt x="1687606" y="1312155"/>
                  </a:cubicBezTo>
                  <a:cubicBezTo>
                    <a:pt x="1711138" y="1334567"/>
                    <a:pt x="1755962" y="1349135"/>
                    <a:pt x="1795182" y="1446626"/>
                  </a:cubicBezTo>
                  <a:cubicBezTo>
                    <a:pt x="1834402" y="1544117"/>
                    <a:pt x="1853453" y="1735131"/>
                    <a:pt x="1922929" y="1897102"/>
                  </a:cubicBezTo>
                  <a:cubicBezTo>
                    <a:pt x="1992405" y="2059073"/>
                    <a:pt x="2050676" y="2209513"/>
                    <a:pt x="2212041" y="2418455"/>
                  </a:cubicBezTo>
                  <a:cubicBezTo>
                    <a:pt x="2400300" y="2566886"/>
                    <a:pt x="2643470" y="2756919"/>
                    <a:pt x="3052484" y="2787689"/>
                  </a:cubicBezTo>
                  <a:cubicBezTo>
                    <a:pt x="3461499" y="2818459"/>
                    <a:pt x="4189878" y="2710649"/>
                    <a:pt x="4666128" y="2603073"/>
                  </a:cubicBezTo>
                  <a:cubicBezTo>
                    <a:pt x="4660525" y="2134668"/>
                    <a:pt x="4664207" y="302559"/>
                    <a:pt x="4666129" y="0"/>
                  </a:cubicBezTo>
                  <a:lnTo>
                    <a:pt x="0" y="1067"/>
                  </a:lnTo>
                  <a:close/>
                </a:path>
              </a:pathLst>
            </a:custGeom>
            <a:solidFill>
              <a:srgbClr val="FFD1D1">
                <a:alpha val="5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6" name="Axes" descr="C:\Users\Wolfgang\Eigene\Dienst\Talks\Limits\EmptyAxes_02-200_en50-en37.p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319" t="2433" r="4033"/>
            <a:stretch>
              <a:fillRect/>
            </a:stretch>
          </p:blipFill>
          <p:spPr bwMode="auto">
            <a:xfrm>
              <a:off x="1148598" y="1031799"/>
              <a:ext cx="6849979" cy="53524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" name="Neutrino Floor area"/>
            <p:cNvSpPr/>
            <p:nvPr/>
          </p:nvSpPr>
          <p:spPr>
            <a:xfrm>
              <a:off x="1935349" y="3089564"/>
              <a:ext cx="5668934" cy="2709652"/>
            </a:xfrm>
            <a:custGeom>
              <a:avLst/>
              <a:gdLst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770496 w 5663821"/>
                <a:gd name="connsiteY9" fmla="*/ 805218 h 2440675"/>
                <a:gd name="connsiteX10" fmla="*/ 2906973 w 5663821"/>
                <a:gd name="connsiteY10" fmla="*/ 805218 h 2440675"/>
                <a:gd name="connsiteX11" fmla="*/ 2961564 w 5663821"/>
                <a:gd name="connsiteY11" fmla="*/ 1323833 h 2440675"/>
                <a:gd name="connsiteX12" fmla="*/ 3152633 w 5663821"/>
                <a:gd name="connsiteY12" fmla="*/ 1828800 h 2440675"/>
                <a:gd name="connsiteX13" fmla="*/ 3411940 w 5663821"/>
                <a:gd name="connsiteY13" fmla="*/ 2197290 h 2440675"/>
                <a:gd name="connsiteX14" fmla="*/ 4012442 w 5663821"/>
                <a:gd name="connsiteY14" fmla="*/ 2415654 h 2440675"/>
                <a:gd name="connsiteX15" fmla="*/ 4763069 w 5663821"/>
                <a:gd name="connsiteY15" fmla="*/ 2347415 h 2440675"/>
                <a:gd name="connsiteX16" fmla="*/ 5281684 w 5663821"/>
                <a:gd name="connsiteY16" fmla="*/ 2238233 h 2440675"/>
                <a:gd name="connsiteX17" fmla="*/ 5663821 w 5663821"/>
                <a:gd name="connsiteY17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906973 w 5663821"/>
                <a:gd name="connsiteY9" fmla="*/ 805218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906973 w 5663821"/>
                <a:gd name="connsiteY9" fmla="*/ 805218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74549 w 5663821"/>
                <a:gd name="connsiteY9" fmla="*/ 823994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74549 w 5663821"/>
                <a:gd name="connsiteY9" fmla="*/ 823994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23582 w 5663821"/>
                <a:gd name="connsiteY4" fmla="*/ 58685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52633 w 5663821"/>
                <a:gd name="connsiteY11" fmla="*/ 1828800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23582 w 5663821"/>
                <a:gd name="connsiteY4" fmla="*/ 58685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79000 w 5663821"/>
                <a:gd name="connsiteY4" fmla="*/ 609022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079000 w 5663821"/>
                <a:gd name="connsiteY4" fmla="*/ 609022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106709 w 5663821"/>
                <a:gd name="connsiteY4" fmla="*/ 61456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106709 w 5663821"/>
                <a:gd name="connsiteY4" fmla="*/ 614564 h 2441598"/>
                <a:gd name="connsiteX5" fmla="*/ 1386944 w 5663821"/>
                <a:gd name="connsiteY5" fmla="*/ 745499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85988"/>
                <a:gd name="connsiteY0" fmla="*/ 0 h 2485932"/>
                <a:gd name="connsiteX1" fmla="*/ 226884 w 5685988"/>
                <a:gd name="connsiteY1" fmla="*/ 412824 h 2485932"/>
                <a:gd name="connsiteX2" fmla="*/ 503230 w 5685988"/>
                <a:gd name="connsiteY2" fmla="*/ 522419 h 2485932"/>
                <a:gd name="connsiteX3" fmla="*/ 800090 w 5685988"/>
                <a:gd name="connsiteY3" fmla="*/ 508358 h 2485932"/>
                <a:gd name="connsiteX4" fmla="*/ 1128876 w 5685988"/>
                <a:gd name="connsiteY4" fmla="*/ 658898 h 2485932"/>
                <a:gd name="connsiteX5" fmla="*/ 1409111 w 5685988"/>
                <a:gd name="connsiteY5" fmla="*/ 789833 h 2485932"/>
                <a:gd name="connsiteX6" fmla="*/ 1714490 w 5685988"/>
                <a:gd name="connsiteY6" fmla="*/ 890495 h 2485932"/>
                <a:gd name="connsiteX7" fmla="*/ 2151218 w 5685988"/>
                <a:gd name="connsiteY7" fmla="*/ 917791 h 2485932"/>
                <a:gd name="connsiteX8" fmla="*/ 2533355 w 5685988"/>
                <a:gd name="connsiteY8" fmla="*/ 876848 h 2485932"/>
                <a:gd name="connsiteX9" fmla="*/ 2896716 w 5685988"/>
                <a:gd name="connsiteY9" fmla="*/ 868328 h 2485932"/>
                <a:gd name="connsiteX10" fmla="*/ 2983731 w 5685988"/>
                <a:gd name="connsiteY10" fmla="*/ 1368167 h 2485932"/>
                <a:gd name="connsiteX11" fmla="*/ 3141549 w 5685988"/>
                <a:gd name="connsiteY11" fmla="*/ 1834341 h 2485932"/>
                <a:gd name="connsiteX12" fmla="*/ 3461816 w 5685988"/>
                <a:gd name="connsiteY12" fmla="*/ 2236082 h 2485932"/>
                <a:gd name="connsiteX13" fmla="*/ 4034609 w 5685988"/>
                <a:gd name="connsiteY13" fmla="*/ 2459988 h 2485932"/>
                <a:gd name="connsiteX14" fmla="*/ 4785236 w 5685988"/>
                <a:gd name="connsiteY14" fmla="*/ 2391749 h 2485932"/>
                <a:gd name="connsiteX15" fmla="*/ 5303851 w 5685988"/>
                <a:gd name="connsiteY15" fmla="*/ 2282567 h 2485932"/>
                <a:gd name="connsiteX16" fmla="*/ 5685988 w 5685988"/>
                <a:gd name="connsiteY16" fmla="*/ 2214328 h 2485932"/>
                <a:gd name="connsiteX0" fmla="*/ 6052 w 5692040"/>
                <a:gd name="connsiteY0" fmla="*/ 0 h 2485932"/>
                <a:gd name="connsiteX1" fmla="*/ 37814 w 5692040"/>
                <a:gd name="connsiteY1" fmla="*/ 84863 h 2485932"/>
                <a:gd name="connsiteX2" fmla="*/ 232936 w 5692040"/>
                <a:gd name="connsiteY2" fmla="*/ 412824 h 2485932"/>
                <a:gd name="connsiteX3" fmla="*/ 509282 w 5692040"/>
                <a:gd name="connsiteY3" fmla="*/ 522419 h 2485932"/>
                <a:gd name="connsiteX4" fmla="*/ 806142 w 5692040"/>
                <a:gd name="connsiteY4" fmla="*/ 508358 h 2485932"/>
                <a:gd name="connsiteX5" fmla="*/ 1134928 w 5692040"/>
                <a:gd name="connsiteY5" fmla="*/ 658898 h 2485932"/>
                <a:gd name="connsiteX6" fmla="*/ 1415163 w 5692040"/>
                <a:gd name="connsiteY6" fmla="*/ 789833 h 2485932"/>
                <a:gd name="connsiteX7" fmla="*/ 1720542 w 5692040"/>
                <a:gd name="connsiteY7" fmla="*/ 890495 h 2485932"/>
                <a:gd name="connsiteX8" fmla="*/ 2157270 w 5692040"/>
                <a:gd name="connsiteY8" fmla="*/ 917791 h 2485932"/>
                <a:gd name="connsiteX9" fmla="*/ 2539407 w 5692040"/>
                <a:gd name="connsiteY9" fmla="*/ 876848 h 2485932"/>
                <a:gd name="connsiteX10" fmla="*/ 2902768 w 5692040"/>
                <a:gd name="connsiteY10" fmla="*/ 868328 h 2485932"/>
                <a:gd name="connsiteX11" fmla="*/ 2989783 w 5692040"/>
                <a:gd name="connsiteY11" fmla="*/ 1368167 h 2485932"/>
                <a:gd name="connsiteX12" fmla="*/ 3147601 w 5692040"/>
                <a:gd name="connsiteY12" fmla="*/ 1834341 h 2485932"/>
                <a:gd name="connsiteX13" fmla="*/ 3467868 w 5692040"/>
                <a:gd name="connsiteY13" fmla="*/ 2236082 h 2485932"/>
                <a:gd name="connsiteX14" fmla="*/ 4040661 w 5692040"/>
                <a:gd name="connsiteY14" fmla="*/ 2459988 h 2485932"/>
                <a:gd name="connsiteX15" fmla="*/ 4791288 w 5692040"/>
                <a:gd name="connsiteY15" fmla="*/ 2391749 h 2485932"/>
                <a:gd name="connsiteX16" fmla="*/ 5309903 w 5692040"/>
                <a:gd name="connsiteY16" fmla="*/ 2282567 h 2485932"/>
                <a:gd name="connsiteX17" fmla="*/ 5692040 w 5692040"/>
                <a:gd name="connsiteY17" fmla="*/ 2214328 h 2485932"/>
                <a:gd name="connsiteX0" fmla="*/ 0 w 5685988"/>
                <a:gd name="connsiteY0" fmla="*/ 0 h 2781426"/>
                <a:gd name="connsiteX1" fmla="*/ 31762 w 5685988"/>
                <a:gd name="connsiteY1" fmla="*/ 84863 h 2781426"/>
                <a:gd name="connsiteX2" fmla="*/ 226884 w 5685988"/>
                <a:gd name="connsiteY2" fmla="*/ 412824 h 2781426"/>
                <a:gd name="connsiteX3" fmla="*/ 503230 w 5685988"/>
                <a:gd name="connsiteY3" fmla="*/ 522419 h 2781426"/>
                <a:gd name="connsiteX4" fmla="*/ 800090 w 5685988"/>
                <a:gd name="connsiteY4" fmla="*/ 508358 h 2781426"/>
                <a:gd name="connsiteX5" fmla="*/ 1128876 w 5685988"/>
                <a:gd name="connsiteY5" fmla="*/ 658898 h 2781426"/>
                <a:gd name="connsiteX6" fmla="*/ 1409111 w 5685988"/>
                <a:gd name="connsiteY6" fmla="*/ 789833 h 2781426"/>
                <a:gd name="connsiteX7" fmla="*/ 1714490 w 5685988"/>
                <a:gd name="connsiteY7" fmla="*/ 890495 h 2781426"/>
                <a:gd name="connsiteX8" fmla="*/ 2151218 w 5685988"/>
                <a:gd name="connsiteY8" fmla="*/ 917791 h 2781426"/>
                <a:gd name="connsiteX9" fmla="*/ 2533355 w 5685988"/>
                <a:gd name="connsiteY9" fmla="*/ 876848 h 2781426"/>
                <a:gd name="connsiteX10" fmla="*/ 2896716 w 5685988"/>
                <a:gd name="connsiteY10" fmla="*/ 868328 h 2781426"/>
                <a:gd name="connsiteX11" fmla="*/ 2983731 w 5685988"/>
                <a:gd name="connsiteY11" fmla="*/ 1368167 h 2781426"/>
                <a:gd name="connsiteX12" fmla="*/ 3141549 w 5685988"/>
                <a:gd name="connsiteY12" fmla="*/ 1834341 h 2781426"/>
                <a:gd name="connsiteX13" fmla="*/ 3461816 w 5685988"/>
                <a:gd name="connsiteY13" fmla="*/ 2236082 h 2781426"/>
                <a:gd name="connsiteX14" fmla="*/ 4034609 w 5685988"/>
                <a:gd name="connsiteY14" fmla="*/ 2459988 h 2781426"/>
                <a:gd name="connsiteX15" fmla="*/ 4785236 w 5685988"/>
                <a:gd name="connsiteY15" fmla="*/ 2391749 h 2781426"/>
                <a:gd name="connsiteX16" fmla="*/ 5303851 w 5685988"/>
                <a:gd name="connsiteY16" fmla="*/ 2282567 h 2781426"/>
                <a:gd name="connsiteX17" fmla="*/ 5685988 w 5685988"/>
                <a:gd name="connsiteY17" fmla="*/ 2214328 h 2781426"/>
                <a:gd name="connsiteX0" fmla="*/ 0 w 5790066"/>
                <a:gd name="connsiteY0" fmla="*/ 0 h 2785143"/>
                <a:gd name="connsiteX1" fmla="*/ 135840 w 5790066"/>
                <a:gd name="connsiteY1" fmla="*/ 88580 h 2785143"/>
                <a:gd name="connsiteX2" fmla="*/ 330962 w 5790066"/>
                <a:gd name="connsiteY2" fmla="*/ 416541 h 2785143"/>
                <a:gd name="connsiteX3" fmla="*/ 607308 w 5790066"/>
                <a:gd name="connsiteY3" fmla="*/ 526136 h 2785143"/>
                <a:gd name="connsiteX4" fmla="*/ 904168 w 5790066"/>
                <a:gd name="connsiteY4" fmla="*/ 512075 h 2785143"/>
                <a:gd name="connsiteX5" fmla="*/ 1232954 w 5790066"/>
                <a:gd name="connsiteY5" fmla="*/ 662615 h 2785143"/>
                <a:gd name="connsiteX6" fmla="*/ 1513189 w 5790066"/>
                <a:gd name="connsiteY6" fmla="*/ 793550 h 2785143"/>
                <a:gd name="connsiteX7" fmla="*/ 1818568 w 5790066"/>
                <a:gd name="connsiteY7" fmla="*/ 894212 h 2785143"/>
                <a:gd name="connsiteX8" fmla="*/ 2255296 w 5790066"/>
                <a:gd name="connsiteY8" fmla="*/ 921508 h 2785143"/>
                <a:gd name="connsiteX9" fmla="*/ 2637433 w 5790066"/>
                <a:gd name="connsiteY9" fmla="*/ 880565 h 2785143"/>
                <a:gd name="connsiteX10" fmla="*/ 3000794 w 5790066"/>
                <a:gd name="connsiteY10" fmla="*/ 872045 h 2785143"/>
                <a:gd name="connsiteX11" fmla="*/ 3087809 w 5790066"/>
                <a:gd name="connsiteY11" fmla="*/ 1371884 h 2785143"/>
                <a:gd name="connsiteX12" fmla="*/ 3245627 w 5790066"/>
                <a:gd name="connsiteY12" fmla="*/ 1838058 h 2785143"/>
                <a:gd name="connsiteX13" fmla="*/ 3565894 w 5790066"/>
                <a:gd name="connsiteY13" fmla="*/ 2239799 h 2785143"/>
                <a:gd name="connsiteX14" fmla="*/ 4138687 w 5790066"/>
                <a:gd name="connsiteY14" fmla="*/ 2463705 h 2785143"/>
                <a:gd name="connsiteX15" fmla="*/ 4889314 w 5790066"/>
                <a:gd name="connsiteY15" fmla="*/ 2395466 h 2785143"/>
                <a:gd name="connsiteX16" fmla="*/ 5407929 w 5790066"/>
                <a:gd name="connsiteY16" fmla="*/ 2286284 h 2785143"/>
                <a:gd name="connsiteX17" fmla="*/ 5790066 w 5790066"/>
                <a:gd name="connsiteY17" fmla="*/ 2218045 h 2785143"/>
                <a:gd name="connsiteX0" fmla="*/ 8080 w 5664331"/>
                <a:gd name="connsiteY0" fmla="*/ 2695508 h 2709652"/>
                <a:gd name="connsiteX1" fmla="*/ 10105 w 5664331"/>
                <a:gd name="connsiteY1" fmla="*/ 0 h 2709652"/>
                <a:gd name="connsiteX2" fmla="*/ 205227 w 5664331"/>
                <a:gd name="connsiteY2" fmla="*/ 327961 h 2709652"/>
                <a:gd name="connsiteX3" fmla="*/ 481573 w 5664331"/>
                <a:gd name="connsiteY3" fmla="*/ 437556 h 2709652"/>
                <a:gd name="connsiteX4" fmla="*/ 778433 w 5664331"/>
                <a:gd name="connsiteY4" fmla="*/ 423495 h 2709652"/>
                <a:gd name="connsiteX5" fmla="*/ 1107219 w 5664331"/>
                <a:gd name="connsiteY5" fmla="*/ 574035 h 2709652"/>
                <a:gd name="connsiteX6" fmla="*/ 1387454 w 5664331"/>
                <a:gd name="connsiteY6" fmla="*/ 704970 h 2709652"/>
                <a:gd name="connsiteX7" fmla="*/ 1692833 w 5664331"/>
                <a:gd name="connsiteY7" fmla="*/ 805632 h 2709652"/>
                <a:gd name="connsiteX8" fmla="*/ 2129561 w 5664331"/>
                <a:gd name="connsiteY8" fmla="*/ 832928 h 2709652"/>
                <a:gd name="connsiteX9" fmla="*/ 2511698 w 5664331"/>
                <a:gd name="connsiteY9" fmla="*/ 791985 h 2709652"/>
                <a:gd name="connsiteX10" fmla="*/ 2875059 w 5664331"/>
                <a:gd name="connsiteY10" fmla="*/ 783465 h 2709652"/>
                <a:gd name="connsiteX11" fmla="*/ 2962074 w 5664331"/>
                <a:gd name="connsiteY11" fmla="*/ 1283304 h 2709652"/>
                <a:gd name="connsiteX12" fmla="*/ 3119892 w 5664331"/>
                <a:gd name="connsiteY12" fmla="*/ 1749478 h 2709652"/>
                <a:gd name="connsiteX13" fmla="*/ 3440159 w 5664331"/>
                <a:gd name="connsiteY13" fmla="*/ 2151219 h 2709652"/>
                <a:gd name="connsiteX14" fmla="*/ 4012952 w 5664331"/>
                <a:gd name="connsiteY14" fmla="*/ 2375125 h 2709652"/>
                <a:gd name="connsiteX15" fmla="*/ 4763579 w 5664331"/>
                <a:gd name="connsiteY15" fmla="*/ 2306886 h 2709652"/>
                <a:gd name="connsiteX16" fmla="*/ 5282194 w 5664331"/>
                <a:gd name="connsiteY16" fmla="*/ 2197704 h 2709652"/>
                <a:gd name="connsiteX17" fmla="*/ 5664331 w 5664331"/>
                <a:gd name="connsiteY17" fmla="*/ 2129465 h 2709652"/>
                <a:gd name="connsiteX0" fmla="*/ 8080 w 5708936"/>
                <a:gd name="connsiteY0" fmla="*/ 2695508 h 2709652"/>
                <a:gd name="connsiteX1" fmla="*/ 10105 w 5708936"/>
                <a:gd name="connsiteY1" fmla="*/ 0 h 2709652"/>
                <a:gd name="connsiteX2" fmla="*/ 205227 w 5708936"/>
                <a:gd name="connsiteY2" fmla="*/ 327961 h 2709652"/>
                <a:gd name="connsiteX3" fmla="*/ 481573 w 5708936"/>
                <a:gd name="connsiteY3" fmla="*/ 437556 h 2709652"/>
                <a:gd name="connsiteX4" fmla="*/ 778433 w 5708936"/>
                <a:gd name="connsiteY4" fmla="*/ 423495 h 2709652"/>
                <a:gd name="connsiteX5" fmla="*/ 1107219 w 5708936"/>
                <a:gd name="connsiteY5" fmla="*/ 574035 h 2709652"/>
                <a:gd name="connsiteX6" fmla="*/ 1387454 w 5708936"/>
                <a:gd name="connsiteY6" fmla="*/ 704970 h 2709652"/>
                <a:gd name="connsiteX7" fmla="*/ 1692833 w 5708936"/>
                <a:gd name="connsiteY7" fmla="*/ 805632 h 2709652"/>
                <a:gd name="connsiteX8" fmla="*/ 2129561 w 5708936"/>
                <a:gd name="connsiteY8" fmla="*/ 832928 h 2709652"/>
                <a:gd name="connsiteX9" fmla="*/ 2511698 w 5708936"/>
                <a:gd name="connsiteY9" fmla="*/ 791985 h 2709652"/>
                <a:gd name="connsiteX10" fmla="*/ 2875059 w 5708936"/>
                <a:gd name="connsiteY10" fmla="*/ 783465 h 2709652"/>
                <a:gd name="connsiteX11" fmla="*/ 2962074 w 5708936"/>
                <a:gd name="connsiteY11" fmla="*/ 1283304 h 2709652"/>
                <a:gd name="connsiteX12" fmla="*/ 3119892 w 5708936"/>
                <a:gd name="connsiteY12" fmla="*/ 1749478 h 2709652"/>
                <a:gd name="connsiteX13" fmla="*/ 3440159 w 5708936"/>
                <a:gd name="connsiteY13" fmla="*/ 2151219 h 2709652"/>
                <a:gd name="connsiteX14" fmla="*/ 4012952 w 5708936"/>
                <a:gd name="connsiteY14" fmla="*/ 2375125 h 2709652"/>
                <a:gd name="connsiteX15" fmla="*/ 4763579 w 5708936"/>
                <a:gd name="connsiteY15" fmla="*/ 2306886 h 2709652"/>
                <a:gd name="connsiteX16" fmla="*/ 5282194 w 5708936"/>
                <a:gd name="connsiteY16" fmla="*/ 2197704 h 2709652"/>
                <a:gd name="connsiteX17" fmla="*/ 5708936 w 5708936"/>
                <a:gd name="connsiteY17" fmla="*/ 2110880 h 2709652"/>
                <a:gd name="connsiteX0" fmla="*/ 8080 w 5732125"/>
                <a:gd name="connsiteY0" fmla="*/ 2695508 h 2709652"/>
                <a:gd name="connsiteX1" fmla="*/ 10105 w 5732125"/>
                <a:gd name="connsiteY1" fmla="*/ 0 h 2709652"/>
                <a:gd name="connsiteX2" fmla="*/ 205227 w 5732125"/>
                <a:gd name="connsiteY2" fmla="*/ 327961 h 2709652"/>
                <a:gd name="connsiteX3" fmla="*/ 481573 w 5732125"/>
                <a:gd name="connsiteY3" fmla="*/ 437556 h 2709652"/>
                <a:gd name="connsiteX4" fmla="*/ 778433 w 5732125"/>
                <a:gd name="connsiteY4" fmla="*/ 423495 h 2709652"/>
                <a:gd name="connsiteX5" fmla="*/ 1107219 w 5732125"/>
                <a:gd name="connsiteY5" fmla="*/ 574035 h 2709652"/>
                <a:gd name="connsiteX6" fmla="*/ 1387454 w 5732125"/>
                <a:gd name="connsiteY6" fmla="*/ 704970 h 2709652"/>
                <a:gd name="connsiteX7" fmla="*/ 1692833 w 5732125"/>
                <a:gd name="connsiteY7" fmla="*/ 805632 h 2709652"/>
                <a:gd name="connsiteX8" fmla="*/ 2129561 w 5732125"/>
                <a:gd name="connsiteY8" fmla="*/ 832928 h 2709652"/>
                <a:gd name="connsiteX9" fmla="*/ 2511698 w 5732125"/>
                <a:gd name="connsiteY9" fmla="*/ 791985 h 2709652"/>
                <a:gd name="connsiteX10" fmla="*/ 2875059 w 5732125"/>
                <a:gd name="connsiteY10" fmla="*/ 783465 h 2709652"/>
                <a:gd name="connsiteX11" fmla="*/ 2962074 w 5732125"/>
                <a:gd name="connsiteY11" fmla="*/ 1283304 h 2709652"/>
                <a:gd name="connsiteX12" fmla="*/ 3119892 w 5732125"/>
                <a:gd name="connsiteY12" fmla="*/ 1749478 h 2709652"/>
                <a:gd name="connsiteX13" fmla="*/ 3440159 w 5732125"/>
                <a:gd name="connsiteY13" fmla="*/ 2151219 h 2709652"/>
                <a:gd name="connsiteX14" fmla="*/ 4012952 w 5732125"/>
                <a:gd name="connsiteY14" fmla="*/ 2375125 h 2709652"/>
                <a:gd name="connsiteX15" fmla="*/ 4763579 w 5732125"/>
                <a:gd name="connsiteY15" fmla="*/ 2306886 h 2709652"/>
                <a:gd name="connsiteX16" fmla="*/ 5282194 w 5732125"/>
                <a:gd name="connsiteY16" fmla="*/ 2197704 h 2709652"/>
                <a:gd name="connsiteX17" fmla="*/ 5661001 w 5732125"/>
                <a:gd name="connsiteY17" fmla="*/ 2127855 h 2709652"/>
                <a:gd name="connsiteX18" fmla="*/ 5708936 w 5732125"/>
                <a:gd name="connsiteY18" fmla="*/ 2110880 h 2709652"/>
                <a:gd name="connsiteX0" fmla="*/ 8080 w 5732125"/>
                <a:gd name="connsiteY0" fmla="*/ 2695508 h 2709652"/>
                <a:gd name="connsiteX1" fmla="*/ 10105 w 5732125"/>
                <a:gd name="connsiteY1" fmla="*/ 0 h 2709652"/>
                <a:gd name="connsiteX2" fmla="*/ 205227 w 5732125"/>
                <a:gd name="connsiteY2" fmla="*/ 327961 h 2709652"/>
                <a:gd name="connsiteX3" fmla="*/ 481573 w 5732125"/>
                <a:gd name="connsiteY3" fmla="*/ 437556 h 2709652"/>
                <a:gd name="connsiteX4" fmla="*/ 778433 w 5732125"/>
                <a:gd name="connsiteY4" fmla="*/ 423495 h 2709652"/>
                <a:gd name="connsiteX5" fmla="*/ 1107219 w 5732125"/>
                <a:gd name="connsiteY5" fmla="*/ 574035 h 2709652"/>
                <a:gd name="connsiteX6" fmla="*/ 1387454 w 5732125"/>
                <a:gd name="connsiteY6" fmla="*/ 704970 h 2709652"/>
                <a:gd name="connsiteX7" fmla="*/ 1692833 w 5732125"/>
                <a:gd name="connsiteY7" fmla="*/ 805632 h 2709652"/>
                <a:gd name="connsiteX8" fmla="*/ 2129561 w 5732125"/>
                <a:gd name="connsiteY8" fmla="*/ 832928 h 2709652"/>
                <a:gd name="connsiteX9" fmla="*/ 2511698 w 5732125"/>
                <a:gd name="connsiteY9" fmla="*/ 791985 h 2709652"/>
                <a:gd name="connsiteX10" fmla="*/ 2875059 w 5732125"/>
                <a:gd name="connsiteY10" fmla="*/ 783465 h 2709652"/>
                <a:gd name="connsiteX11" fmla="*/ 2962074 w 5732125"/>
                <a:gd name="connsiteY11" fmla="*/ 1283304 h 2709652"/>
                <a:gd name="connsiteX12" fmla="*/ 3119892 w 5732125"/>
                <a:gd name="connsiteY12" fmla="*/ 1749478 h 2709652"/>
                <a:gd name="connsiteX13" fmla="*/ 3440159 w 5732125"/>
                <a:gd name="connsiteY13" fmla="*/ 2151219 h 2709652"/>
                <a:gd name="connsiteX14" fmla="*/ 4012952 w 5732125"/>
                <a:gd name="connsiteY14" fmla="*/ 2375125 h 2709652"/>
                <a:gd name="connsiteX15" fmla="*/ 4763579 w 5732125"/>
                <a:gd name="connsiteY15" fmla="*/ 2306886 h 2709652"/>
                <a:gd name="connsiteX16" fmla="*/ 5282194 w 5732125"/>
                <a:gd name="connsiteY16" fmla="*/ 2197704 h 2709652"/>
                <a:gd name="connsiteX17" fmla="*/ 5661001 w 5732125"/>
                <a:gd name="connsiteY17" fmla="*/ 2127855 h 2709652"/>
                <a:gd name="connsiteX18" fmla="*/ 5668049 w 5732125"/>
                <a:gd name="connsiteY18" fmla="*/ 2687026 h 2709652"/>
                <a:gd name="connsiteX0" fmla="*/ 8080 w 5672652"/>
                <a:gd name="connsiteY0" fmla="*/ 2695508 h 2709652"/>
                <a:gd name="connsiteX1" fmla="*/ 10105 w 5672652"/>
                <a:gd name="connsiteY1" fmla="*/ 0 h 2709652"/>
                <a:gd name="connsiteX2" fmla="*/ 205227 w 5672652"/>
                <a:gd name="connsiteY2" fmla="*/ 327961 h 2709652"/>
                <a:gd name="connsiteX3" fmla="*/ 481573 w 5672652"/>
                <a:gd name="connsiteY3" fmla="*/ 437556 h 2709652"/>
                <a:gd name="connsiteX4" fmla="*/ 778433 w 5672652"/>
                <a:gd name="connsiteY4" fmla="*/ 423495 h 2709652"/>
                <a:gd name="connsiteX5" fmla="*/ 1107219 w 5672652"/>
                <a:gd name="connsiteY5" fmla="*/ 574035 h 2709652"/>
                <a:gd name="connsiteX6" fmla="*/ 1387454 w 5672652"/>
                <a:gd name="connsiteY6" fmla="*/ 704970 h 2709652"/>
                <a:gd name="connsiteX7" fmla="*/ 1692833 w 5672652"/>
                <a:gd name="connsiteY7" fmla="*/ 805632 h 2709652"/>
                <a:gd name="connsiteX8" fmla="*/ 2129561 w 5672652"/>
                <a:gd name="connsiteY8" fmla="*/ 832928 h 2709652"/>
                <a:gd name="connsiteX9" fmla="*/ 2511698 w 5672652"/>
                <a:gd name="connsiteY9" fmla="*/ 791985 h 2709652"/>
                <a:gd name="connsiteX10" fmla="*/ 2875059 w 5672652"/>
                <a:gd name="connsiteY10" fmla="*/ 783465 h 2709652"/>
                <a:gd name="connsiteX11" fmla="*/ 2962074 w 5672652"/>
                <a:gd name="connsiteY11" fmla="*/ 1283304 h 2709652"/>
                <a:gd name="connsiteX12" fmla="*/ 3119892 w 5672652"/>
                <a:gd name="connsiteY12" fmla="*/ 1749478 h 2709652"/>
                <a:gd name="connsiteX13" fmla="*/ 3440159 w 5672652"/>
                <a:gd name="connsiteY13" fmla="*/ 2151219 h 2709652"/>
                <a:gd name="connsiteX14" fmla="*/ 4012952 w 5672652"/>
                <a:gd name="connsiteY14" fmla="*/ 2375125 h 2709652"/>
                <a:gd name="connsiteX15" fmla="*/ 4763579 w 5672652"/>
                <a:gd name="connsiteY15" fmla="*/ 2306886 h 2709652"/>
                <a:gd name="connsiteX16" fmla="*/ 5282194 w 5672652"/>
                <a:gd name="connsiteY16" fmla="*/ 2197704 h 2709652"/>
                <a:gd name="connsiteX17" fmla="*/ 5661001 w 5672652"/>
                <a:gd name="connsiteY17" fmla="*/ 2127855 h 2709652"/>
                <a:gd name="connsiteX18" fmla="*/ 5668049 w 5672652"/>
                <a:gd name="connsiteY18" fmla="*/ 2687026 h 2709652"/>
                <a:gd name="connsiteX0" fmla="*/ 8080 w 5672652"/>
                <a:gd name="connsiteY0" fmla="*/ 2695508 h 2709652"/>
                <a:gd name="connsiteX1" fmla="*/ 10105 w 5672652"/>
                <a:gd name="connsiteY1" fmla="*/ 0 h 2709652"/>
                <a:gd name="connsiteX2" fmla="*/ 205227 w 5672652"/>
                <a:gd name="connsiteY2" fmla="*/ 327961 h 2709652"/>
                <a:gd name="connsiteX3" fmla="*/ 481573 w 5672652"/>
                <a:gd name="connsiteY3" fmla="*/ 437556 h 2709652"/>
                <a:gd name="connsiteX4" fmla="*/ 778433 w 5672652"/>
                <a:gd name="connsiteY4" fmla="*/ 423495 h 2709652"/>
                <a:gd name="connsiteX5" fmla="*/ 1107219 w 5672652"/>
                <a:gd name="connsiteY5" fmla="*/ 574035 h 2709652"/>
                <a:gd name="connsiteX6" fmla="*/ 1387454 w 5672652"/>
                <a:gd name="connsiteY6" fmla="*/ 704970 h 2709652"/>
                <a:gd name="connsiteX7" fmla="*/ 1692833 w 5672652"/>
                <a:gd name="connsiteY7" fmla="*/ 805632 h 2709652"/>
                <a:gd name="connsiteX8" fmla="*/ 2129561 w 5672652"/>
                <a:gd name="connsiteY8" fmla="*/ 832928 h 2709652"/>
                <a:gd name="connsiteX9" fmla="*/ 2511698 w 5672652"/>
                <a:gd name="connsiteY9" fmla="*/ 791985 h 2709652"/>
                <a:gd name="connsiteX10" fmla="*/ 2875059 w 5672652"/>
                <a:gd name="connsiteY10" fmla="*/ 783465 h 2709652"/>
                <a:gd name="connsiteX11" fmla="*/ 2962074 w 5672652"/>
                <a:gd name="connsiteY11" fmla="*/ 1283304 h 2709652"/>
                <a:gd name="connsiteX12" fmla="*/ 3119892 w 5672652"/>
                <a:gd name="connsiteY12" fmla="*/ 1749478 h 2709652"/>
                <a:gd name="connsiteX13" fmla="*/ 3440159 w 5672652"/>
                <a:gd name="connsiteY13" fmla="*/ 2151219 h 2709652"/>
                <a:gd name="connsiteX14" fmla="*/ 4012952 w 5672652"/>
                <a:gd name="connsiteY14" fmla="*/ 2375125 h 2709652"/>
                <a:gd name="connsiteX15" fmla="*/ 4763579 w 5672652"/>
                <a:gd name="connsiteY15" fmla="*/ 2306886 h 2709652"/>
                <a:gd name="connsiteX16" fmla="*/ 5282194 w 5672652"/>
                <a:gd name="connsiteY16" fmla="*/ 2197704 h 2709652"/>
                <a:gd name="connsiteX17" fmla="*/ 5661001 w 5672652"/>
                <a:gd name="connsiteY17" fmla="*/ 2142723 h 2709652"/>
                <a:gd name="connsiteX18" fmla="*/ 5668049 w 5672652"/>
                <a:gd name="connsiteY18" fmla="*/ 2687026 h 2709652"/>
                <a:gd name="connsiteX0" fmla="*/ 8080 w 5672652"/>
                <a:gd name="connsiteY0" fmla="*/ 2695508 h 2709652"/>
                <a:gd name="connsiteX1" fmla="*/ 10105 w 5672652"/>
                <a:gd name="connsiteY1" fmla="*/ 0 h 2709652"/>
                <a:gd name="connsiteX2" fmla="*/ 205227 w 5672652"/>
                <a:gd name="connsiteY2" fmla="*/ 327961 h 2709652"/>
                <a:gd name="connsiteX3" fmla="*/ 481573 w 5672652"/>
                <a:gd name="connsiteY3" fmla="*/ 437556 h 2709652"/>
                <a:gd name="connsiteX4" fmla="*/ 778433 w 5672652"/>
                <a:gd name="connsiteY4" fmla="*/ 423495 h 2709652"/>
                <a:gd name="connsiteX5" fmla="*/ 1107219 w 5672652"/>
                <a:gd name="connsiteY5" fmla="*/ 574035 h 2709652"/>
                <a:gd name="connsiteX6" fmla="*/ 1387454 w 5672652"/>
                <a:gd name="connsiteY6" fmla="*/ 704970 h 2709652"/>
                <a:gd name="connsiteX7" fmla="*/ 1692833 w 5672652"/>
                <a:gd name="connsiteY7" fmla="*/ 805632 h 2709652"/>
                <a:gd name="connsiteX8" fmla="*/ 2129561 w 5672652"/>
                <a:gd name="connsiteY8" fmla="*/ 832928 h 2709652"/>
                <a:gd name="connsiteX9" fmla="*/ 2511698 w 5672652"/>
                <a:gd name="connsiteY9" fmla="*/ 791985 h 2709652"/>
                <a:gd name="connsiteX10" fmla="*/ 2875059 w 5672652"/>
                <a:gd name="connsiteY10" fmla="*/ 783465 h 2709652"/>
                <a:gd name="connsiteX11" fmla="*/ 2962074 w 5672652"/>
                <a:gd name="connsiteY11" fmla="*/ 1283304 h 2709652"/>
                <a:gd name="connsiteX12" fmla="*/ 3119892 w 5672652"/>
                <a:gd name="connsiteY12" fmla="*/ 1749478 h 2709652"/>
                <a:gd name="connsiteX13" fmla="*/ 3440159 w 5672652"/>
                <a:gd name="connsiteY13" fmla="*/ 2151219 h 2709652"/>
                <a:gd name="connsiteX14" fmla="*/ 4012952 w 5672652"/>
                <a:gd name="connsiteY14" fmla="*/ 2375125 h 2709652"/>
                <a:gd name="connsiteX15" fmla="*/ 4763579 w 5672652"/>
                <a:gd name="connsiteY15" fmla="*/ 2306886 h 2709652"/>
                <a:gd name="connsiteX16" fmla="*/ 5263608 w 5672652"/>
                <a:gd name="connsiteY16" fmla="*/ 2205138 h 2709652"/>
                <a:gd name="connsiteX17" fmla="*/ 5661001 w 5672652"/>
                <a:gd name="connsiteY17" fmla="*/ 2142723 h 2709652"/>
                <a:gd name="connsiteX18" fmla="*/ 5668049 w 5672652"/>
                <a:gd name="connsiteY18" fmla="*/ 2687026 h 2709652"/>
                <a:gd name="connsiteX0" fmla="*/ 8080 w 5672652"/>
                <a:gd name="connsiteY0" fmla="*/ 2695508 h 2709652"/>
                <a:gd name="connsiteX1" fmla="*/ 10105 w 5672652"/>
                <a:gd name="connsiteY1" fmla="*/ 0 h 2709652"/>
                <a:gd name="connsiteX2" fmla="*/ 205227 w 5672652"/>
                <a:gd name="connsiteY2" fmla="*/ 327961 h 2709652"/>
                <a:gd name="connsiteX3" fmla="*/ 481573 w 5672652"/>
                <a:gd name="connsiteY3" fmla="*/ 437556 h 2709652"/>
                <a:gd name="connsiteX4" fmla="*/ 778433 w 5672652"/>
                <a:gd name="connsiteY4" fmla="*/ 423495 h 2709652"/>
                <a:gd name="connsiteX5" fmla="*/ 1107219 w 5672652"/>
                <a:gd name="connsiteY5" fmla="*/ 574035 h 2709652"/>
                <a:gd name="connsiteX6" fmla="*/ 1387454 w 5672652"/>
                <a:gd name="connsiteY6" fmla="*/ 704970 h 2709652"/>
                <a:gd name="connsiteX7" fmla="*/ 1692833 w 5672652"/>
                <a:gd name="connsiteY7" fmla="*/ 805632 h 2709652"/>
                <a:gd name="connsiteX8" fmla="*/ 2129561 w 5672652"/>
                <a:gd name="connsiteY8" fmla="*/ 832928 h 2709652"/>
                <a:gd name="connsiteX9" fmla="*/ 2511698 w 5672652"/>
                <a:gd name="connsiteY9" fmla="*/ 791985 h 2709652"/>
                <a:gd name="connsiteX10" fmla="*/ 2875059 w 5672652"/>
                <a:gd name="connsiteY10" fmla="*/ 783465 h 2709652"/>
                <a:gd name="connsiteX11" fmla="*/ 2962074 w 5672652"/>
                <a:gd name="connsiteY11" fmla="*/ 1283304 h 2709652"/>
                <a:gd name="connsiteX12" fmla="*/ 3119892 w 5672652"/>
                <a:gd name="connsiteY12" fmla="*/ 1749478 h 2709652"/>
                <a:gd name="connsiteX13" fmla="*/ 3440159 w 5672652"/>
                <a:gd name="connsiteY13" fmla="*/ 2151219 h 2709652"/>
                <a:gd name="connsiteX14" fmla="*/ 4012952 w 5672652"/>
                <a:gd name="connsiteY14" fmla="*/ 2375125 h 2709652"/>
                <a:gd name="connsiteX15" fmla="*/ 4763579 w 5672652"/>
                <a:gd name="connsiteY15" fmla="*/ 2306886 h 2709652"/>
                <a:gd name="connsiteX16" fmla="*/ 5263608 w 5672652"/>
                <a:gd name="connsiteY16" fmla="*/ 2205138 h 2709652"/>
                <a:gd name="connsiteX17" fmla="*/ 5661001 w 5672652"/>
                <a:gd name="connsiteY17" fmla="*/ 2142723 h 2709652"/>
                <a:gd name="connsiteX18" fmla="*/ 5668049 w 5672652"/>
                <a:gd name="connsiteY18" fmla="*/ 2687026 h 2709652"/>
                <a:gd name="connsiteX19" fmla="*/ 8080 w 5672652"/>
                <a:gd name="connsiteY19" fmla="*/ 2695508 h 2709652"/>
                <a:gd name="connsiteX0" fmla="*/ 8080 w 5680086"/>
                <a:gd name="connsiteY0" fmla="*/ 2695508 h 2709652"/>
                <a:gd name="connsiteX1" fmla="*/ 10105 w 5680086"/>
                <a:gd name="connsiteY1" fmla="*/ 0 h 2709652"/>
                <a:gd name="connsiteX2" fmla="*/ 205227 w 5680086"/>
                <a:gd name="connsiteY2" fmla="*/ 327961 h 2709652"/>
                <a:gd name="connsiteX3" fmla="*/ 481573 w 5680086"/>
                <a:gd name="connsiteY3" fmla="*/ 437556 h 2709652"/>
                <a:gd name="connsiteX4" fmla="*/ 778433 w 5680086"/>
                <a:gd name="connsiteY4" fmla="*/ 423495 h 2709652"/>
                <a:gd name="connsiteX5" fmla="*/ 1107219 w 5680086"/>
                <a:gd name="connsiteY5" fmla="*/ 574035 h 2709652"/>
                <a:gd name="connsiteX6" fmla="*/ 1387454 w 5680086"/>
                <a:gd name="connsiteY6" fmla="*/ 704970 h 2709652"/>
                <a:gd name="connsiteX7" fmla="*/ 1692833 w 5680086"/>
                <a:gd name="connsiteY7" fmla="*/ 805632 h 2709652"/>
                <a:gd name="connsiteX8" fmla="*/ 2129561 w 5680086"/>
                <a:gd name="connsiteY8" fmla="*/ 832928 h 2709652"/>
                <a:gd name="connsiteX9" fmla="*/ 2511698 w 5680086"/>
                <a:gd name="connsiteY9" fmla="*/ 791985 h 2709652"/>
                <a:gd name="connsiteX10" fmla="*/ 2875059 w 5680086"/>
                <a:gd name="connsiteY10" fmla="*/ 783465 h 2709652"/>
                <a:gd name="connsiteX11" fmla="*/ 2962074 w 5680086"/>
                <a:gd name="connsiteY11" fmla="*/ 1283304 h 2709652"/>
                <a:gd name="connsiteX12" fmla="*/ 3119892 w 5680086"/>
                <a:gd name="connsiteY12" fmla="*/ 1749478 h 2709652"/>
                <a:gd name="connsiteX13" fmla="*/ 3440159 w 5680086"/>
                <a:gd name="connsiteY13" fmla="*/ 2151219 h 2709652"/>
                <a:gd name="connsiteX14" fmla="*/ 4012952 w 5680086"/>
                <a:gd name="connsiteY14" fmla="*/ 2375125 h 2709652"/>
                <a:gd name="connsiteX15" fmla="*/ 4763579 w 5680086"/>
                <a:gd name="connsiteY15" fmla="*/ 2306886 h 2709652"/>
                <a:gd name="connsiteX16" fmla="*/ 5263608 w 5680086"/>
                <a:gd name="connsiteY16" fmla="*/ 2205138 h 2709652"/>
                <a:gd name="connsiteX17" fmla="*/ 5668435 w 5680086"/>
                <a:gd name="connsiteY17" fmla="*/ 2135289 h 2709652"/>
                <a:gd name="connsiteX18" fmla="*/ 5668049 w 5680086"/>
                <a:gd name="connsiteY18" fmla="*/ 2687026 h 2709652"/>
                <a:gd name="connsiteX19" fmla="*/ 8080 w 5680086"/>
                <a:gd name="connsiteY19" fmla="*/ 2695508 h 2709652"/>
                <a:gd name="connsiteX0" fmla="*/ 8080 w 5668934"/>
                <a:gd name="connsiteY0" fmla="*/ 2695508 h 2709652"/>
                <a:gd name="connsiteX1" fmla="*/ 10105 w 5668934"/>
                <a:gd name="connsiteY1" fmla="*/ 0 h 2709652"/>
                <a:gd name="connsiteX2" fmla="*/ 205227 w 5668934"/>
                <a:gd name="connsiteY2" fmla="*/ 327961 h 2709652"/>
                <a:gd name="connsiteX3" fmla="*/ 481573 w 5668934"/>
                <a:gd name="connsiteY3" fmla="*/ 437556 h 2709652"/>
                <a:gd name="connsiteX4" fmla="*/ 778433 w 5668934"/>
                <a:gd name="connsiteY4" fmla="*/ 423495 h 2709652"/>
                <a:gd name="connsiteX5" fmla="*/ 1107219 w 5668934"/>
                <a:gd name="connsiteY5" fmla="*/ 574035 h 2709652"/>
                <a:gd name="connsiteX6" fmla="*/ 1387454 w 5668934"/>
                <a:gd name="connsiteY6" fmla="*/ 704970 h 2709652"/>
                <a:gd name="connsiteX7" fmla="*/ 1692833 w 5668934"/>
                <a:gd name="connsiteY7" fmla="*/ 805632 h 2709652"/>
                <a:gd name="connsiteX8" fmla="*/ 2129561 w 5668934"/>
                <a:gd name="connsiteY8" fmla="*/ 832928 h 2709652"/>
                <a:gd name="connsiteX9" fmla="*/ 2511698 w 5668934"/>
                <a:gd name="connsiteY9" fmla="*/ 791985 h 2709652"/>
                <a:gd name="connsiteX10" fmla="*/ 2875059 w 5668934"/>
                <a:gd name="connsiteY10" fmla="*/ 783465 h 2709652"/>
                <a:gd name="connsiteX11" fmla="*/ 2962074 w 5668934"/>
                <a:gd name="connsiteY11" fmla="*/ 1283304 h 2709652"/>
                <a:gd name="connsiteX12" fmla="*/ 3119892 w 5668934"/>
                <a:gd name="connsiteY12" fmla="*/ 1749478 h 2709652"/>
                <a:gd name="connsiteX13" fmla="*/ 3440159 w 5668934"/>
                <a:gd name="connsiteY13" fmla="*/ 2151219 h 2709652"/>
                <a:gd name="connsiteX14" fmla="*/ 4012952 w 5668934"/>
                <a:gd name="connsiteY14" fmla="*/ 2375125 h 2709652"/>
                <a:gd name="connsiteX15" fmla="*/ 4763579 w 5668934"/>
                <a:gd name="connsiteY15" fmla="*/ 2306886 h 2709652"/>
                <a:gd name="connsiteX16" fmla="*/ 5263608 w 5668934"/>
                <a:gd name="connsiteY16" fmla="*/ 2205138 h 2709652"/>
                <a:gd name="connsiteX17" fmla="*/ 5668435 w 5668934"/>
                <a:gd name="connsiteY17" fmla="*/ 2135289 h 2709652"/>
                <a:gd name="connsiteX18" fmla="*/ 5668049 w 5668934"/>
                <a:gd name="connsiteY18" fmla="*/ 2687026 h 2709652"/>
                <a:gd name="connsiteX19" fmla="*/ 8080 w 5668934"/>
                <a:gd name="connsiteY19" fmla="*/ 2695508 h 270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68934" h="2709652">
                  <a:moveTo>
                    <a:pt x="8080" y="2695508"/>
                  </a:moveTo>
                  <a:cubicBezTo>
                    <a:pt x="15221" y="2709652"/>
                    <a:pt x="0" y="2696563"/>
                    <a:pt x="10105" y="0"/>
                  </a:cubicBezTo>
                  <a:cubicBezTo>
                    <a:pt x="47919" y="68804"/>
                    <a:pt x="126649" y="255035"/>
                    <a:pt x="205227" y="327961"/>
                  </a:cubicBezTo>
                  <a:cubicBezTo>
                    <a:pt x="283805" y="400887"/>
                    <a:pt x="386039" y="421634"/>
                    <a:pt x="481573" y="437556"/>
                  </a:cubicBezTo>
                  <a:cubicBezTo>
                    <a:pt x="577107" y="453478"/>
                    <a:pt x="674159" y="400748"/>
                    <a:pt x="778433" y="423495"/>
                  </a:cubicBezTo>
                  <a:cubicBezTo>
                    <a:pt x="882707" y="446242"/>
                    <a:pt x="1005716" y="527123"/>
                    <a:pt x="1107219" y="574035"/>
                  </a:cubicBezTo>
                  <a:cubicBezTo>
                    <a:pt x="1208722" y="620947"/>
                    <a:pt x="1289852" y="666371"/>
                    <a:pt x="1387454" y="704970"/>
                  </a:cubicBezTo>
                  <a:cubicBezTo>
                    <a:pt x="1485056" y="743569"/>
                    <a:pt x="1569149" y="784306"/>
                    <a:pt x="1692833" y="805632"/>
                  </a:cubicBezTo>
                  <a:cubicBezTo>
                    <a:pt x="1816517" y="826958"/>
                    <a:pt x="1993084" y="835202"/>
                    <a:pt x="2129561" y="832928"/>
                  </a:cubicBezTo>
                  <a:cubicBezTo>
                    <a:pt x="2266038" y="830654"/>
                    <a:pt x="2511698" y="791985"/>
                    <a:pt x="2511698" y="791985"/>
                  </a:cubicBezTo>
                  <a:cubicBezTo>
                    <a:pt x="2641352" y="780612"/>
                    <a:pt x="2755661" y="773621"/>
                    <a:pt x="2875059" y="783465"/>
                  </a:cubicBezTo>
                  <a:cubicBezTo>
                    <a:pt x="2900245" y="893062"/>
                    <a:pt x="2921269" y="1122302"/>
                    <a:pt x="2962074" y="1283304"/>
                  </a:cubicBezTo>
                  <a:cubicBezTo>
                    <a:pt x="3002879" y="1444306"/>
                    <a:pt x="3040211" y="1604826"/>
                    <a:pt x="3119892" y="1749478"/>
                  </a:cubicBezTo>
                  <a:cubicBezTo>
                    <a:pt x="3199573" y="1894130"/>
                    <a:pt x="3291316" y="2046945"/>
                    <a:pt x="3440159" y="2151219"/>
                  </a:cubicBezTo>
                  <a:cubicBezTo>
                    <a:pt x="3589002" y="2255493"/>
                    <a:pt x="3792382" y="2349181"/>
                    <a:pt x="4012952" y="2375125"/>
                  </a:cubicBezTo>
                  <a:cubicBezTo>
                    <a:pt x="4233522" y="2401069"/>
                    <a:pt x="4555136" y="2335217"/>
                    <a:pt x="4763579" y="2306886"/>
                  </a:cubicBezTo>
                  <a:cubicBezTo>
                    <a:pt x="4972022" y="2278555"/>
                    <a:pt x="5112799" y="2233737"/>
                    <a:pt x="5263608" y="2205138"/>
                  </a:cubicBezTo>
                  <a:cubicBezTo>
                    <a:pt x="5414417" y="2176539"/>
                    <a:pt x="5542166" y="2158572"/>
                    <a:pt x="5668435" y="2135289"/>
                  </a:cubicBezTo>
                  <a:cubicBezTo>
                    <a:pt x="5668934" y="2351277"/>
                    <a:pt x="5660060" y="2689236"/>
                    <a:pt x="5668049" y="2687026"/>
                  </a:cubicBezTo>
                  <a:lnTo>
                    <a:pt x="8080" y="2695508"/>
                  </a:lnTo>
                  <a:close/>
                </a:path>
              </a:pathLst>
            </a:custGeom>
            <a:solidFill>
              <a:srgbClr val="FFFF00">
                <a:alpha val="47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8" name="Neutrion Floor line"/>
            <p:cNvSpPr/>
            <p:nvPr/>
          </p:nvSpPr>
          <p:spPr>
            <a:xfrm>
              <a:off x="1935858" y="3049035"/>
              <a:ext cx="5663821" cy="2441598"/>
            </a:xfrm>
            <a:custGeom>
              <a:avLst/>
              <a:gdLst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770496 w 5663821"/>
                <a:gd name="connsiteY9" fmla="*/ 805218 h 2440675"/>
                <a:gd name="connsiteX10" fmla="*/ 2906973 w 5663821"/>
                <a:gd name="connsiteY10" fmla="*/ 805218 h 2440675"/>
                <a:gd name="connsiteX11" fmla="*/ 2961564 w 5663821"/>
                <a:gd name="connsiteY11" fmla="*/ 1323833 h 2440675"/>
                <a:gd name="connsiteX12" fmla="*/ 3152633 w 5663821"/>
                <a:gd name="connsiteY12" fmla="*/ 1828800 h 2440675"/>
                <a:gd name="connsiteX13" fmla="*/ 3411940 w 5663821"/>
                <a:gd name="connsiteY13" fmla="*/ 2197290 h 2440675"/>
                <a:gd name="connsiteX14" fmla="*/ 4012442 w 5663821"/>
                <a:gd name="connsiteY14" fmla="*/ 2415654 h 2440675"/>
                <a:gd name="connsiteX15" fmla="*/ 4763069 w 5663821"/>
                <a:gd name="connsiteY15" fmla="*/ 2347415 h 2440675"/>
                <a:gd name="connsiteX16" fmla="*/ 5281684 w 5663821"/>
                <a:gd name="connsiteY16" fmla="*/ 2238233 h 2440675"/>
                <a:gd name="connsiteX17" fmla="*/ 5663821 w 5663821"/>
                <a:gd name="connsiteY17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906973 w 5663821"/>
                <a:gd name="connsiteY9" fmla="*/ 805218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906973 w 5663821"/>
                <a:gd name="connsiteY9" fmla="*/ 805218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52382 w 5663821"/>
                <a:gd name="connsiteY9" fmla="*/ 846161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74549 w 5663821"/>
                <a:gd name="connsiteY9" fmla="*/ 823994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0675"/>
                <a:gd name="connsiteX1" fmla="*/ 204717 w 5663821"/>
                <a:gd name="connsiteY1" fmla="*/ 368490 h 2440675"/>
                <a:gd name="connsiteX2" fmla="*/ 436728 w 5663821"/>
                <a:gd name="connsiteY2" fmla="*/ 450376 h 2440675"/>
                <a:gd name="connsiteX3" fmla="*/ 777923 w 5663821"/>
                <a:gd name="connsiteY3" fmla="*/ 464024 h 2440675"/>
                <a:gd name="connsiteX4" fmla="*/ 1023582 w 5663821"/>
                <a:gd name="connsiteY4" fmla="*/ 586854 h 2440675"/>
                <a:gd name="connsiteX5" fmla="*/ 1364776 w 5663821"/>
                <a:gd name="connsiteY5" fmla="*/ 723332 h 2440675"/>
                <a:gd name="connsiteX6" fmla="*/ 1692323 w 5663821"/>
                <a:gd name="connsiteY6" fmla="*/ 846161 h 2440675"/>
                <a:gd name="connsiteX7" fmla="*/ 2129051 w 5663821"/>
                <a:gd name="connsiteY7" fmla="*/ 873457 h 2440675"/>
                <a:gd name="connsiteX8" fmla="*/ 2511188 w 5663821"/>
                <a:gd name="connsiteY8" fmla="*/ 832514 h 2440675"/>
                <a:gd name="connsiteX9" fmla="*/ 2874549 w 5663821"/>
                <a:gd name="connsiteY9" fmla="*/ 823994 h 2440675"/>
                <a:gd name="connsiteX10" fmla="*/ 2961564 w 5663821"/>
                <a:gd name="connsiteY10" fmla="*/ 1323833 h 2440675"/>
                <a:gd name="connsiteX11" fmla="*/ 3152633 w 5663821"/>
                <a:gd name="connsiteY11" fmla="*/ 1828800 h 2440675"/>
                <a:gd name="connsiteX12" fmla="*/ 3411940 w 5663821"/>
                <a:gd name="connsiteY12" fmla="*/ 2197290 h 2440675"/>
                <a:gd name="connsiteX13" fmla="*/ 4012442 w 5663821"/>
                <a:gd name="connsiteY13" fmla="*/ 2415654 h 2440675"/>
                <a:gd name="connsiteX14" fmla="*/ 4763069 w 5663821"/>
                <a:gd name="connsiteY14" fmla="*/ 2347415 h 2440675"/>
                <a:gd name="connsiteX15" fmla="*/ 5281684 w 5663821"/>
                <a:gd name="connsiteY15" fmla="*/ 2238233 h 2440675"/>
                <a:gd name="connsiteX16" fmla="*/ 5663821 w 5663821"/>
                <a:gd name="connsiteY16" fmla="*/ 2169994 h 2440675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23582 w 5663821"/>
                <a:gd name="connsiteY4" fmla="*/ 58685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52633 w 5663821"/>
                <a:gd name="connsiteY11" fmla="*/ 1828800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23582 w 5663821"/>
                <a:gd name="connsiteY4" fmla="*/ 58685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36728 w 5663821"/>
                <a:gd name="connsiteY2" fmla="*/ 450376 h 2441598"/>
                <a:gd name="connsiteX3" fmla="*/ 777923 w 5663821"/>
                <a:gd name="connsiteY3" fmla="*/ 464024 h 2441598"/>
                <a:gd name="connsiteX4" fmla="*/ 1079000 w 5663821"/>
                <a:gd name="connsiteY4" fmla="*/ 609022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079000 w 5663821"/>
                <a:gd name="connsiteY4" fmla="*/ 609022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106709 w 5663821"/>
                <a:gd name="connsiteY4" fmla="*/ 614564 h 2441598"/>
                <a:gd name="connsiteX5" fmla="*/ 1364776 w 5663821"/>
                <a:gd name="connsiteY5" fmla="*/ 723332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  <a:gd name="connsiteX0" fmla="*/ 0 w 5663821"/>
                <a:gd name="connsiteY0" fmla="*/ 0 h 2441598"/>
                <a:gd name="connsiteX1" fmla="*/ 204717 w 5663821"/>
                <a:gd name="connsiteY1" fmla="*/ 368490 h 2441598"/>
                <a:gd name="connsiteX2" fmla="*/ 481063 w 5663821"/>
                <a:gd name="connsiteY2" fmla="*/ 478085 h 2441598"/>
                <a:gd name="connsiteX3" fmla="*/ 777923 w 5663821"/>
                <a:gd name="connsiteY3" fmla="*/ 464024 h 2441598"/>
                <a:gd name="connsiteX4" fmla="*/ 1106709 w 5663821"/>
                <a:gd name="connsiteY4" fmla="*/ 614564 h 2441598"/>
                <a:gd name="connsiteX5" fmla="*/ 1386944 w 5663821"/>
                <a:gd name="connsiteY5" fmla="*/ 745499 h 2441598"/>
                <a:gd name="connsiteX6" fmla="*/ 1692323 w 5663821"/>
                <a:gd name="connsiteY6" fmla="*/ 846161 h 2441598"/>
                <a:gd name="connsiteX7" fmla="*/ 2129051 w 5663821"/>
                <a:gd name="connsiteY7" fmla="*/ 873457 h 2441598"/>
                <a:gd name="connsiteX8" fmla="*/ 2511188 w 5663821"/>
                <a:gd name="connsiteY8" fmla="*/ 832514 h 2441598"/>
                <a:gd name="connsiteX9" fmla="*/ 2874549 w 5663821"/>
                <a:gd name="connsiteY9" fmla="*/ 823994 h 2441598"/>
                <a:gd name="connsiteX10" fmla="*/ 2961564 w 5663821"/>
                <a:gd name="connsiteY10" fmla="*/ 1323833 h 2441598"/>
                <a:gd name="connsiteX11" fmla="*/ 3119382 w 5663821"/>
                <a:gd name="connsiteY11" fmla="*/ 1790007 h 2441598"/>
                <a:gd name="connsiteX12" fmla="*/ 3439649 w 5663821"/>
                <a:gd name="connsiteY12" fmla="*/ 2191748 h 2441598"/>
                <a:gd name="connsiteX13" fmla="*/ 4012442 w 5663821"/>
                <a:gd name="connsiteY13" fmla="*/ 2415654 h 2441598"/>
                <a:gd name="connsiteX14" fmla="*/ 4763069 w 5663821"/>
                <a:gd name="connsiteY14" fmla="*/ 2347415 h 2441598"/>
                <a:gd name="connsiteX15" fmla="*/ 5281684 w 5663821"/>
                <a:gd name="connsiteY15" fmla="*/ 2238233 h 2441598"/>
                <a:gd name="connsiteX16" fmla="*/ 5663821 w 5663821"/>
                <a:gd name="connsiteY16" fmla="*/ 2169994 h 244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63821" h="2441598">
                  <a:moveTo>
                    <a:pt x="0" y="0"/>
                  </a:moveTo>
                  <a:cubicBezTo>
                    <a:pt x="65964" y="146713"/>
                    <a:pt x="124540" y="288809"/>
                    <a:pt x="204717" y="368490"/>
                  </a:cubicBezTo>
                  <a:cubicBezTo>
                    <a:pt x="284894" y="448171"/>
                    <a:pt x="385529" y="462163"/>
                    <a:pt x="481063" y="478085"/>
                  </a:cubicBezTo>
                  <a:cubicBezTo>
                    <a:pt x="576597" y="494007"/>
                    <a:pt x="673649" y="441277"/>
                    <a:pt x="777923" y="464024"/>
                  </a:cubicBezTo>
                  <a:cubicBezTo>
                    <a:pt x="882197" y="486771"/>
                    <a:pt x="1005206" y="567652"/>
                    <a:pt x="1106709" y="614564"/>
                  </a:cubicBezTo>
                  <a:cubicBezTo>
                    <a:pt x="1208212" y="661476"/>
                    <a:pt x="1289342" y="706900"/>
                    <a:pt x="1386944" y="745499"/>
                  </a:cubicBezTo>
                  <a:cubicBezTo>
                    <a:pt x="1484546" y="784098"/>
                    <a:pt x="1568639" y="824835"/>
                    <a:pt x="1692323" y="846161"/>
                  </a:cubicBezTo>
                  <a:cubicBezTo>
                    <a:pt x="1816007" y="867487"/>
                    <a:pt x="1992574" y="875731"/>
                    <a:pt x="2129051" y="873457"/>
                  </a:cubicBezTo>
                  <a:cubicBezTo>
                    <a:pt x="2265528" y="871183"/>
                    <a:pt x="2511188" y="832514"/>
                    <a:pt x="2511188" y="832514"/>
                  </a:cubicBezTo>
                  <a:cubicBezTo>
                    <a:pt x="2640842" y="821141"/>
                    <a:pt x="2755151" y="814150"/>
                    <a:pt x="2874549" y="823994"/>
                  </a:cubicBezTo>
                  <a:cubicBezTo>
                    <a:pt x="2899735" y="933591"/>
                    <a:pt x="2920759" y="1162831"/>
                    <a:pt x="2961564" y="1323833"/>
                  </a:cubicBezTo>
                  <a:cubicBezTo>
                    <a:pt x="3002369" y="1484835"/>
                    <a:pt x="3039701" y="1645355"/>
                    <a:pt x="3119382" y="1790007"/>
                  </a:cubicBezTo>
                  <a:cubicBezTo>
                    <a:pt x="3199063" y="1934659"/>
                    <a:pt x="3290806" y="2087474"/>
                    <a:pt x="3439649" y="2191748"/>
                  </a:cubicBezTo>
                  <a:cubicBezTo>
                    <a:pt x="3588492" y="2296022"/>
                    <a:pt x="3791872" y="2389710"/>
                    <a:pt x="4012442" y="2415654"/>
                  </a:cubicBezTo>
                  <a:cubicBezTo>
                    <a:pt x="4233012" y="2441598"/>
                    <a:pt x="4551529" y="2376985"/>
                    <a:pt x="4763069" y="2347415"/>
                  </a:cubicBezTo>
                  <a:cubicBezTo>
                    <a:pt x="4974609" y="2317845"/>
                    <a:pt x="5131559" y="2267803"/>
                    <a:pt x="5281684" y="2238233"/>
                  </a:cubicBezTo>
                  <a:cubicBezTo>
                    <a:pt x="5431809" y="2208663"/>
                    <a:pt x="5547815" y="2189328"/>
                    <a:pt x="5663821" y="2169994"/>
                  </a:cubicBezTo>
                </a:path>
              </a:pathLst>
            </a:custGeom>
            <a:ln w="38100">
              <a:solidFill>
                <a:srgbClr val="FFC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9" name="Si HV"/>
            <p:cNvSpPr/>
            <p:nvPr/>
          </p:nvSpPr>
          <p:spPr>
            <a:xfrm>
              <a:off x="2444024" y="1897359"/>
              <a:ext cx="2112094" cy="1199253"/>
            </a:xfrm>
            <a:custGeom>
              <a:avLst/>
              <a:gdLst>
                <a:gd name="connsiteX0" fmla="*/ 0 w 3486150"/>
                <a:gd name="connsiteY0" fmla="*/ 0 h 852487"/>
                <a:gd name="connsiteX1" fmla="*/ 133350 w 3486150"/>
                <a:gd name="connsiteY1" fmla="*/ 361950 h 852487"/>
                <a:gd name="connsiteX2" fmla="*/ 400050 w 3486150"/>
                <a:gd name="connsiteY2" fmla="*/ 714375 h 852487"/>
                <a:gd name="connsiteX3" fmla="*/ 762000 w 3486150"/>
                <a:gd name="connsiteY3" fmla="*/ 828675 h 852487"/>
                <a:gd name="connsiteX4" fmla="*/ 1123950 w 3486150"/>
                <a:gd name="connsiteY4" fmla="*/ 838200 h 852487"/>
                <a:gd name="connsiteX5" fmla="*/ 1647825 w 3486150"/>
                <a:gd name="connsiteY5" fmla="*/ 742950 h 852487"/>
                <a:gd name="connsiteX6" fmla="*/ 2247900 w 3486150"/>
                <a:gd name="connsiteY6" fmla="*/ 619125 h 852487"/>
                <a:gd name="connsiteX7" fmla="*/ 3486150 w 3486150"/>
                <a:gd name="connsiteY7" fmla="*/ 409575 h 852487"/>
                <a:gd name="connsiteX0" fmla="*/ 0 w 3486150"/>
                <a:gd name="connsiteY0" fmla="*/ 0 h 860794"/>
                <a:gd name="connsiteX1" fmla="*/ 133350 w 3486150"/>
                <a:gd name="connsiteY1" fmla="*/ 361950 h 860794"/>
                <a:gd name="connsiteX2" fmla="*/ 400050 w 3486150"/>
                <a:gd name="connsiteY2" fmla="*/ 714375 h 860794"/>
                <a:gd name="connsiteX3" fmla="*/ 742229 w 3486150"/>
                <a:gd name="connsiteY3" fmla="*/ 850917 h 860794"/>
                <a:gd name="connsiteX4" fmla="*/ 1123950 w 3486150"/>
                <a:gd name="connsiteY4" fmla="*/ 838200 h 860794"/>
                <a:gd name="connsiteX5" fmla="*/ 1647825 w 3486150"/>
                <a:gd name="connsiteY5" fmla="*/ 742950 h 860794"/>
                <a:gd name="connsiteX6" fmla="*/ 2247900 w 3486150"/>
                <a:gd name="connsiteY6" fmla="*/ 619125 h 860794"/>
                <a:gd name="connsiteX7" fmla="*/ 3486150 w 3486150"/>
                <a:gd name="connsiteY7" fmla="*/ 409575 h 860794"/>
                <a:gd name="connsiteX0" fmla="*/ 0 w 3486150"/>
                <a:gd name="connsiteY0" fmla="*/ 0 h 860794"/>
                <a:gd name="connsiteX1" fmla="*/ 130879 w 3486150"/>
                <a:gd name="connsiteY1" fmla="*/ 418791 h 860794"/>
                <a:gd name="connsiteX2" fmla="*/ 400050 w 3486150"/>
                <a:gd name="connsiteY2" fmla="*/ 714375 h 860794"/>
                <a:gd name="connsiteX3" fmla="*/ 742229 w 3486150"/>
                <a:gd name="connsiteY3" fmla="*/ 850917 h 860794"/>
                <a:gd name="connsiteX4" fmla="*/ 1123950 w 3486150"/>
                <a:gd name="connsiteY4" fmla="*/ 838200 h 860794"/>
                <a:gd name="connsiteX5" fmla="*/ 1647825 w 3486150"/>
                <a:gd name="connsiteY5" fmla="*/ 742950 h 860794"/>
                <a:gd name="connsiteX6" fmla="*/ 2247900 w 3486150"/>
                <a:gd name="connsiteY6" fmla="*/ 619125 h 860794"/>
                <a:gd name="connsiteX7" fmla="*/ 3486150 w 3486150"/>
                <a:gd name="connsiteY7" fmla="*/ 409575 h 860794"/>
                <a:gd name="connsiteX0" fmla="*/ 0 w 3493564"/>
                <a:gd name="connsiteY0" fmla="*/ 0 h 850909"/>
                <a:gd name="connsiteX1" fmla="*/ 138293 w 3493564"/>
                <a:gd name="connsiteY1" fmla="*/ 408906 h 850909"/>
                <a:gd name="connsiteX2" fmla="*/ 407464 w 3493564"/>
                <a:gd name="connsiteY2" fmla="*/ 704490 h 850909"/>
                <a:gd name="connsiteX3" fmla="*/ 749643 w 3493564"/>
                <a:gd name="connsiteY3" fmla="*/ 841032 h 850909"/>
                <a:gd name="connsiteX4" fmla="*/ 1131364 w 3493564"/>
                <a:gd name="connsiteY4" fmla="*/ 828315 h 850909"/>
                <a:gd name="connsiteX5" fmla="*/ 1655239 w 3493564"/>
                <a:gd name="connsiteY5" fmla="*/ 733065 h 850909"/>
                <a:gd name="connsiteX6" fmla="*/ 2255314 w 3493564"/>
                <a:gd name="connsiteY6" fmla="*/ 609240 h 850909"/>
                <a:gd name="connsiteX7" fmla="*/ 3493564 w 3493564"/>
                <a:gd name="connsiteY7" fmla="*/ 399690 h 850909"/>
                <a:gd name="connsiteX0" fmla="*/ 0 w 3493564"/>
                <a:gd name="connsiteY0" fmla="*/ 0 h 851092"/>
                <a:gd name="connsiteX1" fmla="*/ 138293 w 3493564"/>
                <a:gd name="connsiteY1" fmla="*/ 408906 h 851092"/>
                <a:gd name="connsiteX2" fmla="*/ 377807 w 3493564"/>
                <a:gd name="connsiteY2" fmla="*/ 702018 h 851092"/>
                <a:gd name="connsiteX3" fmla="*/ 749643 w 3493564"/>
                <a:gd name="connsiteY3" fmla="*/ 841032 h 851092"/>
                <a:gd name="connsiteX4" fmla="*/ 1131364 w 3493564"/>
                <a:gd name="connsiteY4" fmla="*/ 828315 h 851092"/>
                <a:gd name="connsiteX5" fmla="*/ 1655239 w 3493564"/>
                <a:gd name="connsiteY5" fmla="*/ 733065 h 851092"/>
                <a:gd name="connsiteX6" fmla="*/ 2255314 w 3493564"/>
                <a:gd name="connsiteY6" fmla="*/ 609240 h 851092"/>
                <a:gd name="connsiteX7" fmla="*/ 3493564 w 3493564"/>
                <a:gd name="connsiteY7" fmla="*/ 399690 h 851092"/>
                <a:gd name="connsiteX0" fmla="*/ 92259 w 3358141"/>
                <a:gd name="connsiteY0" fmla="*/ 0 h 1177926"/>
                <a:gd name="connsiteX1" fmla="*/ 2870 w 3358141"/>
                <a:gd name="connsiteY1" fmla="*/ 735740 h 1177926"/>
                <a:gd name="connsiteX2" fmla="*/ 242384 w 3358141"/>
                <a:gd name="connsiteY2" fmla="*/ 1028852 h 1177926"/>
                <a:gd name="connsiteX3" fmla="*/ 614220 w 3358141"/>
                <a:gd name="connsiteY3" fmla="*/ 1167866 h 1177926"/>
                <a:gd name="connsiteX4" fmla="*/ 995941 w 3358141"/>
                <a:gd name="connsiteY4" fmla="*/ 1155149 h 1177926"/>
                <a:gd name="connsiteX5" fmla="*/ 1519816 w 3358141"/>
                <a:gd name="connsiteY5" fmla="*/ 1059899 h 1177926"/>
                <a:gd name="connsiteX6" fmla="*/ 2119891 w 3358141"/>
                <a:gd name="connsiteY6" fmla="*/ 936074 h 1177926"/>
                <a:gd name="connsiteX7" fmla="*/ 3358141 w 3358141"/>
                <a:gd name="connsiteY7" fmla="*/ 726524 h 1177926"/>
                <a:gd name="connsiteX0" fmla="*/ 0 w 3265882"/>
                <a:gd name="connsiteY0" fmla="*/ 0 h 1177926"/>
                <a:gd name="connsiteX1" fmla="*/ 119932 w 3265882"/>
                <a:gd name="connsiteY1" fmla="*/ 643933 h 1177926"/>
                <a:gd name="connsiteX2" fmla="*/ 150125 w 3265882"/>
                <a:gd name="connsiteY2" fmla="*/ 1028852 h 1177926"/>
                <a:gd name="connsiteX3" fmla="*/ 521961 w 3265882"/>
                <a:gd name="connsiteY3" fmla="*/ 1167866 h 1177926"/>
                <a:gd name="connsiteX4" fmla="*/ 903682 w 3265882"/>
                <a:gd name="connsiteY4" fmla="*/ 1155149 h 1177926"/>
                <a:gd name="connsiteX5" fmla="*/ 1427557 w 3265882"/>
                <a:gd name="connsiteY5" fmla="*/ 1059899 h 1177926"/>
                <a:gd name="connsiteX6" fmla="*/ 2027632 w 3265882"/>
                <a:gd name="connsiteY6" fmla="*/ 936074 h 1177926"/>
                <a:gd name="connsiteX7" fmla="*/ 3265882 w 3265882"/>
                <a:gd name="connsiteY7" fmla="*/ 726524 h 1177926"/>
                <a:gd name="connsiteX0" fmla="*/ 0 w 3265882"/>
                <a:gd name="connsiteY0" fmla="*/ 0 h 1183094"/>
                <a:gd name="connsiteX1" fmla="*/ 119932 w 3265882"/>
                <a:gd name="connsiteY1" fmla="*/ 643933 h 1183094"/>
                <a:gd name="connsiteX2" fmla="*/ 333740 w 3265882"/>
                <a:gd name="connsiteY2" fmla="*/ 959078 h 1183094"/>
                <a:gd name="connsiteX3" fmla="*/ 521961 w 3265882"/>
                <a:gd name="connsiteY3" fmla="*/ 1167866 h 1183094"/>
                <a:gd name="connsiteX4" fmla="*/ 903682 w 3265882"/>
                <a:gd name="connsiteY4" fmla="*/ 1155149 h 1183094"/>
                <a:gd name="connsiteX5" fmla="*/ 1427557 w 3265882"/>
                <a:gd name="connsiteY5" fmla="*/ 1059899 h 1183094"/>
                <a:gd name="connsiteX6" fmla="*/ 2027632 w 3265882"/>
                <a:gd name="connsiteY6" fmla="*/ 936074 h 1183094"/>
                <a:gd name="connsiteX7" fmla="*/ 3265882 w 3265882"/>
                <a:gd name="connsiteY7" fmla="*/ 726524 h 1183094"/>
                <a:gd name="connsiteX0" fmla="*/ 0 w 3265882"/>
                <a:gd name="connsiteY0" fmla="*/ 0 h 1197359"/>
                <a:gd name="connsiteX1" fmla="*/ 119932 w 3265882"/>
                <a:gd name="connsiteY1" fmla="*/ 643933 h 1197359"/>
                <a:gd name="connsiteX2" fmla="*/ 333740 w 3265882"/>
                <a:gd name="connsiteY2" fmla="*/ 959078 h 1197359"/>
                <a:gd name="connsiteX3" fmla="*/ 521961 w 3265882"/>
                <a:gd name="connsiteY3" fmla="*/ 1167866 h 1197359"/>
                <a:gd name="connsiteX4" fmla="*/ 1197465 w 3265882"/>
                <a:gd name="connsiteY4" fmla="*/ 1184527 h 1197359"/>
                <a:gd name="connsiteX5" fmla="*/ 1427557 w 3265882"/>
                <a:gd name="connsiteY5" fmla="*/ 1059899 h 1197359"/>
                <a:gd name="connsiteX6" fmla="*/ 2027632 w 3265882"/>
                <a:gd name="connsiteY6" fmla="*/ 936074 h 1197359"/>
                <a:gd name="connsiteX7" fmla="*/ 3265882 w 3265882"/>
                <a:gd name="connsiteY7" fmla="*/ 726524 h 1197359"/>
                <a:gd name="connsiteX0" fmla="*/ 0 w 3265882"/>
                <a:gd name="connsiteY0" fmla="*/ 0 h 1188375"/>
                <a:gd name="connsiteX1" fmla="*/ 119932 w 3265882"/>
                <a:gd name="connsiteY1" fmla="*/ 643933 h 1188375"/>
                <a:gd name="connsiteX2" fmla="*/ 333740 w 3265882"/>
                <a:gd name="connsiteY2" fmla="*/ 959078 h 1188375"/>
                <a:gd name="connsiteX3" fmla="*/ 657836 w 3265882"/>
                <a:gd name="connsiteY3" fmla="*/ 1138487 h 1188375"/>
                <a:gd name="connsiteX4" fmla="*/ 1197465 w 3265882"/>
                <a:gd name="connsiteY4" fmla="*/ 1184527 h 1188375"/>
                <a:gd name="connsiteX5" fmla="*/ 1427557 w 3265882"/>
                <a:gd name="connsiteY5" fmla="*/ 1059899 h 1188375"/>
                <a:gd name="connsiteX6" fmla="*/ 2027632 w 3265882"/>
                <a:gd name="connsiteY6" fmla="*/ 936074 h 1188375"/>
                <a:gd name="connsiteX7" fmla="*/ 3265882 w 3265882"/>
                <a:gd name="connsiteY7" fmla="*/ 726524 h 1188375"/>
                <a:gd name="connsiteX0" fmla="*/ 0 w 3265882"/>
                <a:gd name="connsiteY0" fmla="*/ 0 h 1188982"/>
                <a:gd name="connsiteX1" fmla="*/ 119932 w 3265882"/>
                <a:gd name="connsiteY1" fmla="*/ 643933 h 1188982"/>
                <a:gd name="connsiteX2" fmla="*/ 333740 w 3265882"/>
                <a:gd name="connsiteY2" fmla="*/ 959078 h 1188982"/>
                <a:gd name="connsiteX3" fmla="*/ 657836 w 3265882"/>
                <a:gd name="connsiteY3" fmla="*/ 1138487 h 1188982"/>
                <a:gd name="connsiteX4" fmla="*/ 1197465 w 3265882"/>
                <a:gd name="connsiteY4" fmla="*/ 1184527 h 1188982"/>
                <a:gd name="connsiteX5" fmla="*/ 1530381 w 3265882"/>
                <a:gd name="connsiteY5" fmla="*/ 1159050 h 1188982"/>
                <a:gd name="connsiteX6" fmla="*/ 2027632 w 3265882"/>
                <a:gd name="connsiteY6" fmla="*/ 936074 h 1188982"/>
                <a:gd name="connsiteX7" fmla="*/ 3265882 w 3265882"/>
                <a:gd name="connsiteY7" fmla="*/ 726524 h 1188982"/>
                <a:gd name="connsiteX0" fmla="*/ 0 w 2027632"/>
                <a:gd name="connsiteY0" fmla="*/ 0 h 1188982"/>
                <a:gd name="connsiteX1" fmla="*/ 119932 w 2027632"/>
                <a:gd name="connsiteY1" fmla="*/ 643933 h 1188982"/>
                <a:gd name="connsiteX2" fmla="*/ 333740 w 2027632"/>
                <a:gd name="connsiteY2" fmla="*/ 959078 h 1188982"/>
                <a:gd name="connsiteX3" fmla="*/ 657836 w 2027632"/>
                <a:gd name="connsiteY3" fmla="*/ 1138487 h 1188982"/>
                <a:gd name="connsiteX4" fmla="*/ 1197465 w 2027632"/>
                <a:gd name="connsiteY4" fmla="*/ 1184527 h 1188982"/>
                <a:gd name="connsiteX5" fmla="*/ 1530381 w 2027632"/>
                <a:gd name="connsiteY5" fmla="*/ 1159050 h 1188982"/>
                <a:gd name="connsiteX6" fmla="*/ 2027632 w 2027632"/>
                <a:gd name="connsiteY6" fmla="*/ 936074 h 1188982"/>
                <a:gd name="connsiteX0" fmla="*/ 0 w 2112094"/>
                <a:gd name="connsiteY0" fmla="*/ 0 h 1185276"/>
                <a:gd name="connsiteX1" fmla="*/ 119932 w 2112094"/>
                <a:gd name="connsiteY1" fmla="*/ 643933 h 1185276"/>
                <a:gd name="connsiteX2" fmla="*/ 333740 w 2112094"/>
                <a:gd name="connsiteY2" fmla="*/ 959078 h 1185276"/>
                <a:gd name="connsiteX3" fmla="*/ 657836 w 2112094"/>
                <a:gd name="connsiteY3" fmla="*/ 1138487 h 1185276"/>
                <a:gd name="connsiteX4" fmla="*/ 1197465 w 2112094"/>
                <a:gd name="connsiteY4" fmla="*/ 1184527 h 1185276"/>
                <a:gd name="connsiteX5" fmla="*/ 1530381 w 2112094"/>
                <a:gd name="connsiteY5" fmla="*/ 1159050 h 1185276"/>
                <a:gd name="connsiteX6" fmla="*/ 2112094 w 2112094"/>
                <a:gd name="connsiteY6" fmla="*/ 1060932 h 1185276"/>
                <a:gd name="connsiteX0" fmla="*/ 0 w 2112094"/>
                <a:gd name="connsiteY0" fmla="*/ 0 h 1199591"/>
                <a:gd name="connsiteX1" fmla="*/ 119932 w 2112094"/>
                <a:gd name="connsiteY1" fmla="*/ 643933 h 1199591"/>
                <a:gd name="connsiteX2" fmla="*/ 333740 w 2112094"/>
                <a:gd name="connsiteY2" fmla="*/ 959078 h 1199591"/>
                <a:gd name="connsiteX3" fmla="*/ 657836 w 2112094"/>
                <a:gd name="connsiteY3" fmla="*/ 1138487 h 1199591"/>
                <a:gd name="connsiteX4" fmla="*/ 1142380 w 2112094"/>
                <a:gd name="connsiteY4" fmla="*/ 1199216 h 1199591"/>
                <a:gd name="connsiteX5" fmla="*/ 1530381 w 2112094"/>
                <a:gd name="connsiteY5" fmla="*/ 1159050 h 1199591"/>
                <a:gd name="connsiteX6" fmla="*/ 2112094 w 2112094"/>
                <a:gd name="connsiteY6" fmla="*/ 1060932 h 1199591"/>
                <a:gd name="connsiteX0" fmla="*/ 0 w 2112094"/>
                <a:gd name="connsiteY0" fmla="*/ 0 h 1199253"/>
                <a:gd name="connsiteX1" fmla="*/ 119932 w 2112094"/>
                <a:gd name="connsiteY1" fmla="*/ 643933 h 1199253"/>
                <a:gd name="connsiteX2" fmla="*/ 333740 w 2112094"/>
                <a:gd name="connsiteY2" fmla="*/ 959078 h 1199253"/>
                <a:gd name="connsiteX3" fmla="*/ 690887 w 2112094"/>
                <a:gd name="connsiteY3" fmla="*/ 1153177 h 1199253"/>
                <a:gd name="connsiteX4" fmla="*/ 1142380 w 2112094"/>
                <a:gd name="connsiteY4" fmla="*/ 1199216 h 1199253"/>
                <a:gd name="connsiteX5" fmla="*/ 1530381 w 2112094"/>
                <a:gd name="connsiteY5" fmla="*/ 1159050 h 1199253"/>
                <a:gd name="connsiteX6" fmla="*/ 2112094 w 2112094"/>
                <a:gd name="connsiteY6" fmla="*/ 1060932 h 1199253"/>
                <a:gd name="connsiteX0" fmla="*/ 0 w 2112094"/>
                <a:gd name="connsiteY0" fmla="*/ 0 h 1199253"/>
                <a:gd name="connsiteX1" fmla="*/ 141965 w 2112094"/>
                <a:gd name="connsiteY1" fmla="*/ 632916 h 1199253"/>
                <a:gd name="connsiteX2" fmla="*/ 333740 w 2112094"/>
                <a:gd name="connsiteY2" fmla="*/ 959078 h 1199253"/>
                <a:gd name="connsiteX3" fmla="*/ 690887 w 2112094"/>
                <a:gd name="connsiteY3" fmla="*/ 1153177 h 1199253"/>
                <a:gd name="connsiteX4" fmla="*/ 1142380 w 2112094"/>
                <a:gd name="connsiteY4" fmla="*/ 1199216 h 1199253"/>
                <a:gd name="connsiteX5" fmla="*/ 1530381 w 2112094"/>
                <a:gd name="connsiteY5" fmla="*/ 1159050 h 1199253"/>
                <a:gd name="connsiteX6" fmla="*/ 2112094 w 2112094"/>
                <a:gd name="connsiteY6" fmla="*/ 1060932 h 1199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12094" h="1199253">
                  <a:moveTo>
                    <a:pt x="0" y="0"/>
                  </a:moveTo>
                  <a:cubicBezTo>
                    <a:pt x="33337" y="121444"/>
                    <a:pt x="86342" y="473070"/>
                    <a:pt x="141965" y="632916"/>
                  </a:cubicBezTo>
                  <a:cubicBezTo>
                    <a:pt x="197588" y="792762"/>
                    <a:pt x="242253" y="872368"/>
                    <a:pt x="333740" y="959078"/>
                  </a:cubicBezTo>
                  <a:cubicBezTo>
                    <a:pt x="425227" y="1045788"/>
                    <a:pt x="556114" y="1113154"/>
                    <a:pt x="690887" y="1153177"/>
                  </a:cubicBezTo>
                  <a:cubicBezTo>
                    <a:pt x="825660" y="1193200"/>
                    <a:pt x="1002464" y="1198237"/>
                    <a:pt x="1142380" y="1199216"/>
                  </a:cubicBezTo>
                  <a:cubicBezTo>
                    <a:pt x="1282296" y="1200195"/>
                    <a:pt x="1368762" y="1182097"/>
                    <a:pt x="1530381" y="1159050"/>
                  </a:cubicBezTo>
                  <a:cubicBezTo>
                    <a:pt x="1692000" y="1136003"/>
                    <a:pt x="1805707" y="1116494"/>
                    <a:pt x="2112094" y="1060932"/>
                  </a:cubicBezTo>
                </a:path>
              </a:pathLst>
            </a:custGeom>
            <a:ln w="254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0" name="Ge HV"/>
            <p:cNvSpPr/>
            <p:nvPr/>
          </p:nvSpPr>
          <p:spPr>
            <a:xfrm>
              <a:off x="2649792" y="2453770"/>
              <a:ext cx="2576191" cy="1077683"/>
            </a:xfrm>
            <a:custGeom>
              <a:avLst/>
              <a:gdLst>
                <a:gd name="connsiteX0" fmla="*/ 0 w 3000375"/>
                <a:gd name="connsiteY0" fmla="*/ 0 h 930275"/>
                <a:gd name="connsiteX1" fmla="*/ 209550 w 3000375"/>
                <a:gd name="connsiteY1" fmla="*/ 514350 h 930275"/>
                <a:gd name="connsiteX2" fmla="*/ 561975 w 3000375"/>
                <a:gd name="connsiteY2" fmla="*/ 809625 h 930275"/>
                <a:gd name="connsiteX3" fmla="*/ 1009650 w 3000375"/>
                <a:gd name="connsiteY3" fmla="*/ 895350 h 930275"/>
                <a:gd name="connsiteX4" fmla="*/ 1514475 w 3000375"/>
                <a:gd name="connsiteY4" fmla="*/ 904875 h 930275"/>
                <a:gd name="connsiteX5" fmla="*/ 2533650 w 3000375"/>
                <a:gd name="connsiteY5" fmla="*/ 742950 h 930275"/>
                <a:gd name="connsiteX6" fmla="*/ 3000375 w 3000375"/>
                <a:gd name="connsiteY6" fmla="*/ 676275 h 930275"/>
                <a:gd name="connsiteX0" fmla="*/ 0 w 3000375"/>
                <a:gd name="connsiteY0" fmla="*/ 0 h 926717"/>
                <a:gd name="connsiteX1" fmla="*/ 209550 w 3000375"/>
                <a:gd name="connsiteY1" fmla="*/ 514350 h 926717"/>
                <a:gd name="connsiteX2" fmla="*/ 561975 w 3000375"/>
                <a:gd name="connsiteY2" fmla="*/ 809625 h 926717"/>
                <a:gd name="connsiteX3" fmla="*/ 1009650 w 3000375"/>
                <a:gd name="connsiteY3" fmla="*/ 895350 h 926717"/>
                <a:gd name="connsiteX4" fmla="*/ 1496685 w 3000375"/>
                <a:gd name="connsiteY4" fmla="*/ 901317 h 926717"/>
                <a:gd name="connsiteX5" fmla="*/ 2533650 w 3000375"/>
                <a:gd name="connsiteY5" fmla="*/ 742950 h 926717"/>
                <a:gd name="connsiteX6" fmla="*/ 3000375 w 3000375"/>
                <a:gd name="connsiteY6" fmla="*/ 676275 h 926717"/>
                <a:gd name="connsiteX0" fmla="*/ 0 w 3000375"/>
                <a:gd name="connsiteY0" fmla="*/ 0 h 928635"/>
                <a:gd name="connsiteX1" fmla="*/ 209550 w 3000375"/>
                <a:gd name="connsiteY1" fmla="*/ 514350 h 928635"/>
                <a:gd name="connsiteX2" fmla="*/ 561975 w 3000375"/>
                <a:gd name="connsiteY2" fmla="*/ 809625 h 928635"/>
                <a:gd name="connsiteX3" fmla="*/ 1009650 w 3000375"/>
                <a:gd name="connsiteY3" fmla="*/ 895350 h 928635"/>
                <a:gd name="connsiteX4" fmla="*/ 1496685 w 3000375"/>
                <a:gd name="connsiteY4" fmla="*/ 901317 h 928635"/>
                <a:gd name="connsiteX5" fmla="*/ 2533650 w 3000375"/>
                <a:gd name="connsiteY5" fmla="*/ 731442 h 928635"/>
                <a:gd name="connsiteX6" fmla="*/ 3000375 w 3000375"/>
                <a:gd name="connsiteY6" fmla="*/ 676275 h 928635"/>
                <a:gd name="connsiteX0" fmla="*/ 0 w 3000375"/>
                <a:gd name="connsiteY0" fmla="*/ 0 h 928635"/>
                <a:gd name="connsiteX1" fmla="*/ 209550 w 3000375"/>
                <a:gd name="connsiteY1" fmla="*/ 514350 h 928635"/>
                <a:gd name="connsiteX2" fmla="*/ 561975 w 3000375"/>
                <a:gd name="connsiteY2" fmla="*/ 809625 h 928635"/>
                <a:gd name="connsiteX3" fmla="*/ 1009650 w 3000375"/>
                <a:gd name="connsiteY3" fmla="*/ 895350 h 928635"/>
                <a:gd name="connsiteX4" fmla="*/ 1496685 w 3000375"/>
                <a:gd name="connsiteY4" fmla="*/ 901317 h 928635"/>
                <a:gd name="connsiteX5" fmla="*/ 2533650 w 3000375"/>
                <a:gd name="connsiteY5" fmla="*/ 731442 h 928635"/>
                <a:gd name="connsiteX6" fmla="*/ 3000375 w 3000375"/>
                <a:gd name="connsiteY6" fmla="*/ 653257 h 928635"/>
                <a:gd name="connsiteX0" fmla="*/ 0 w 3000375"/>
                <a:gd name="connsiteY0" fmla="*/ 0 h 928635"/>
                <a:gd name="connsiteX1" fmla="*/ 209550 w 3000375"/>
                <a:gd name="connsiteY1" fmla="*/ 514350 h 928635"/>
                <a:gd name="connsiteX2" fmla="*/ 561975 w 3000375"/>
                <a:gd name="connsiteY2" fmla="*/ 809625 h 928635"/>
                <a:gd name="connsiteX3" fmla="*/ 1009650 w 3000375"/>
                <a:gd name="connsiteY3" fmla="*/ 895350 h 928635"/>
                <a:gd name="connsiteX4" fmla="*/ 1496685 w 3000375"/>
                <a:gd name="connsiteY4" fmla="*/ 901317 h 928635"/>
                <a:gd name="connsiteX5" fmla="*/ 2533650 w 3000375"/>
                <a:gd name="connsiteY5" fmla="*/ 731442 h 928635"/>
                <a:gd name="connsiteX6" fmla="*/ 3000375 w 3000375"/>
                <a:gd name="connsiteY6" fmla="*/ 653257 h 928635"/>
                <a:gd name="connsiteX0" fmla="*/ 0 w 3000375"/>
                <a:gd name="connsiteY0" fmla="*/ 0 h 930553"/>
                <a:gd name="connsiteX1" fmla="*/ 209550 w 3000375"/>
                <a:gd name="connsiteY1" fmla="*/ 514350 h 930553"/>
                <a:gd name="connsiteX2" fmla="*/ 561975 w 3000375"/>
                <a:gd name="connsiteY2" fmla="*/ 809625 h 930553"/>
                <a:gd name="connsiteX3" fmla="*/ 978759 w 3000375"/>
                <a:gd name="connsiteY3" fmla="*/ 906860 h 930553"/>
                <a:gd name="connsiteX4" fmla="*/ 1496685 w 3000375"/>
                <a:gd name="connsiteY4" fmla="*/ 901317 h 930553"/>
                <a:gd name="connsiteX5" fmla="*/ 2533650 w 3000375"/>
                <a:gd name="connsiteY5" fmla="*/ 731442 h 930553"/>
                <a:gd name="connsiteX6" fmla="*/ 3000375 w 3000375"/>
                <a:gd name="connsiteY6" fmla="*/ 653257 h 930553"/>
                <a:gd name="connsiteX0" fmla="*/ 0 w 3000375"/>
                <a:gd name="connsiteY0" fmla="*/ 0 h 930553"/>
                <a:gd name="connsiteX1" fmla="*/ 215728 w 3000375"/>
                <a:gd name="connsiteY1" fmla="*/ 491331 h 930553"/>
                <a:gd name="connsiteX2" fmla="*/ 561975 w 3000375"/>
                <a:gd name="connsiteY2" fmla="*/ 809625 h 930553"/>
                <a:gd name="connsiteX3" fmla="*/ 978759 w 3000375"/>
                <a:gd name="connsiteY3" fmla="*/ 906860 h 930553"/>
                <a:gd name="connsiteX4" fmla="*/ 1496685 w 3000375"/>
                <a:gd name="connsiteY4" fmla="*/ 901317 h 930553"/>
                <a:gd name="connsiteX5" fmla="*/ 2533650 w 3000375"/>
                <a:gd name="connsiteY5" fmla="*/ 731442 h 930553"/>
                <a:gd name="connsiteX6" fmla="*/ 3000375 w 3000375"/>
                <a:gd name="connsiteY6" fmla="*/ 653257 h 930553"/>
                <a:gd name="connsiteX0" fmla="*/ 46345 w 3046720"/>
                <a:gd name="connsiteY0" fmla="*/ 70380 h 1000933"/>
                <a:gd name="connsiteX1" fmla="*/ 35955 w 3046720"/>
                <a:gd name="connsiteY1" fmla="*/ 81888 h 1000933"/>
                <a:gd name="connsiteX2" fmla="*/ 262073 w 3046720"/>
                <a:gd name="connsiteY2" fmla="*/ 561711 h 1000933"/>
                <a:gd name="connsiteX3" fmla="*/ 608320 w 3046720"/>
                <a:gd name="connsiteY3" fmla="*/ 880005 h 1000933"/>
                <a:gd name="connsiteX4" fmla="*/ 1025104 w 3046720"/>
                <a:gd name="connsiteY4" fmla="*/ 977240 h 1000933"/>
                <a:gd name="connsiteX5" fmla="*/ 1543030 w 3046720"/>
                <a:gd name="connsiteY5" fmla="*/ 971697 h 1000933"/>
                <a:gd name="connsiteX6" fmla="*/ 2579995 w 3046720"/>
                <a:gd name="connsiteY6" fmla="*/ 801822 h 1000933"/>
                <a:gd name="connsiteX7" fmla="*/ 3046720 w 3046720"/>
                <a:gd name="connsiteY7" fmla="*/ 723637 h 1000933"/>
                <a:gd name="connsiteX0" fmla="*/ 24179 w 3024554"/>
                <a:gd name="connsiteY0" fmla="*/ 27886 h 948685"/>
                <a:gd name="connsiteX1" fmla="*/ 13789 w 3024554"/>
                <a:gd name="connsiteY1" fmla="*/ 39394 h 948685"/>
                <a:gd name="connsiteX2" fmla="*/ 239907 w 3024554"/>
                <a:gd name="connsiteY2" fmla="*/ 519217 h 948685"/>
                <a:gd name="connsiteX3" fmla="*/ 600843 w 3024554"/>
                <a:gd name="connsiteY3" fmla="*/ 837511 h 948685"/>
                <a:gd name="connsiteX4" fmla="*/ 1002938 w 3024554"/>
                <a:gd name="connsiteY4" fmla="*/ 934746 h 948685"/>
                <a:gd name="connsiteX5" fmla="*/ 1520864 w 3024554"/>
                <a:gd name="connsiteY5" fmla="*/ 929203 h 948685"/>
                <a:gd name="connsiteX6" fmla="*/ 2557829 w 3024554"/>
                <a:gd name="connsiteY6" fmla="*/ 759328 h 948685"/>
                <a:gd name="connsiteX7" fmla="*/ 3024554 w 3024554"/>
                <a:gd name="connsiteY7" fmla="*/ 681143 h 948685"/>
                <a:gd name="connsiteX0" fmla="*/ 24179 w 3024554"/>
                <a:gd name="connsiteY0" fmla="*/ 27886 h 986578"/>
                <a:gd name="connsiteX1" fmla="*/ 13789 w 3024554"/>
                <a:gd name="connsiteY1" fmla="*/ 39394 h 986578"/>
                <a:gd name="connsiteX2" fmla="*/ 239907 w 3024554"/>
                <a:gd name="connsiteY2" fmla="*/ 519217 h 986578"/>
                <a:gd name="connsiteX3" fmla="*/ 600843 w 3024554"/>
                <a:gd name="connsiteY3" fmla="*/ 837511 h 986578"/>
                <a:gd name="connsiteX4" fmla="*/ 1080056 w 3024554"/>
                <a:gd name="connsiteY4" fmla="*/ 982632 h 986578"/>
                <a:gd name="connsiteX5" fmla="*/ 1520864 w 3024554"/>
                <a:gd name="connsiteY5" fmla="*/ 929203 h 986578"/>
                <a:gd name="connsiteX6" fmla="*/ 2557829 w 3024554"/>
                <a:gd name="connsiteY6" fmla="*/ 759328 h 986578"/>
                <a:gd name="connsiteX7" fmla="*/ 3024554 w 3024554"/>
                <a:gd name="connsiteY7" fmla="*/ 681143 h 986578"/>
                <a:gd name="connsiteX0" fmla="*/ 24179 w 3024554"/>
                <a:gd name="connsiteY0" fmla="*/ 27886 h 1008992"/>
                <a:gd name="connsiteX1" fmla="*/ 13789 w 3024554"/>
                <a:gd name="connsiteY1" fmla="*/ 39394 h 1008992"/>
                <a:gd name="connsiteX2" fmla="*/ 239907 w 3024554"/>
                <a:gd name="connsiteY2" fmla="*/ 519217 h 1008992"/>
                <a:gd name="connsiteX3" fmla="*/ 600843 w 3024554"/>
                <a:gd name="connsiteY3" fmla="*/ 837511 h 1008992"/>
                <a:gd name="connsiteX4" fmla="*/ 1080056 w 3024554"/>
                <a:gd name="connsiteY4" fmla="*/ 982632 h 1008992"/>
                <a:gd name="connsiteX5" fmla="*/ 1623688 w 3024554"/>
                <a:gd name="connsiteY5" fmla="*/ 987350 h 1008992"/>
                <a:gd name="connsiteX6" fmla="*/ 2557829 w 3024554"/>
                <a:gd name="connsiteY6" fmla="*/ 759328 h 1008992"/>
                <a:gd name="connsiteX7" fmla="*/ 3024554 w 3024554"/>
                <a:gd name="connsiteY7" fmla="*/ 681143 h 1008992"/>
                <a:gd name="connsiteX0" fmla="*/ 24179 w 3024554"/>
                <a:gd name="connsiteY0" fmla="*/ 27886 h 1003766"/>
                <a:gd name="connsiteX1" fmla="*/ 13789 w 3024554"/>
                <a:gd name="connsiteY1" fmla="*/ 39394 h 1003766"/>
                <a:gd name="connsiteX2" fmla="*/ 239907 w 3024554"/>
                <a:gd name="connsiteY2" fmla="*/ 519217 h 1003766"/>
                <a:gd name="connsiteX3" fmla="*/ 600843 w 3024554"/>
                <a:gd name="connsiteY3" fmla="*/ 837511 h 1003766"/>
                <a:gd name="connsiteX4" fmla="*/ 1080056 w 3024554"/>
                <a:gd name="connsiteY4" fmla="*/ 982632 h 1003766"/>
                <a:gd name="connsiteX5" fmla="*/ 1623688 w 3024554"/>
                <a:gd name="connsiteY5" fmla="*/ 987350 h 1003766"/>
                <a:gd name="connsiteX6" fmla="*/ 2576191 w 3024554"/>
                <a:gd name="connsiteY6" fmla="*/ 834577 h 1003766"/>
                <a:gd name="connsiteX7" fmla="*/ 3024554 w 3024554"/>
                <a:gd name="connsiteY7" fmla="*/ 681143 h 1003766"/>
                <a:gd name="connsiteX0" fmla="*/ 24179 w 3050260"/>
                <a:gd name="connsiteY0" fmla="*/ 27886 h 1003766"/>
                <a:gd name="connsiteX1" fmla="*/ 13789 w 3050260"/>
                <a:gd name="connsiteY1" fmla="*/ 39394 h 1003766"/>
                <a:gd name="connsiteX2" fmla="*/ 239907 w 3050260"/>
                <a:gd name="connsiteY2" fmla="*/ 519217 h 1003766"/>
                <a:gd name="connsiteX3" fmla="*/ 600843 w 3050260"/>
                <a:gd name="connsiteY3" fmla="*/ 837511 h 1003766"/>
                <a:gd name="connsiteX4" fmla="*/ 1080056 w 3050260"/>
                <a:gd name="connsiteY4" fmla="*/ 982632 h 1003766"/>
                <a:gd name="connsiteX5" fmla="*/ 1623688 w 3050260"/>
                <a:gd name="connsiteY5" fmla="*/ 987350 h 1003766"/>
                <a:gd name="connsiteX6" fmla="*/ 2576191 w 3050260"/>
                <a:gd name="connsiteY6" fmla="*/ 834577 h 1003766"/>
                <a:gd name="connsiteX7" fmla="*/ 3050260 w 3050260"/>
                <a:gd name="connsiteY7" fmla="*/ 718767 h 1003766"/>
                <a:gd name="connsiteX0" fmla="*/ 24179 w 2576191"/>
                <a:gd name="connsiteY0" fmla="*/ 27886 h 1003766"/>
                <a:gd name="connsiteX1" fmla="*/ 13789 w 2576191"/>
                <a:gd name="connsiteY1" fmla="*/ 39394 h 1003766"/>
                <a:gd name="connsiteX2" fmla="*/ 239907 w 2576191"/>
                <a:gd name="connsiteY2" fmla="*/ 519217 h 1003766"/>
                <a:gd name="connsiteX3" fmla="*/ 600843 w 2576191"/>
                <a:gd name="connsiteY3" fmla="*/ 837511 h 1003766"/>
                <a:gd name="connsiteX4" fmla="*/ 1080056 w 2576191"/>
                <a:gd name="connsiteY4" fmla="*/ 982632 h 1003766"/>
                <a:gd name="connsiteX5" fmla="*/ 1623688 w 2576191"/>
                <a:gd name="connsiteY5" fmla="*/ 987350 h 1003766"/>
                <a:gd name="connsiteX6" fmla="*/ 2576191 w 2576191"/>
                <a:gd name="connsiteY6" fmla="*/ 834577 h 10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6191" h="1003766">
                  <a:moveTo>
                    <a:pt x="24179" y="27886"/>
                  </a:moveTo>
                  <a:cubicBezTo>
                    <a:pt x="23477" y="28845"/>
                    <a:pt x="-22166" y="-42494"/>
                    <a:pt x="13789" y="39394"/>
                  </a:cubicBezTo>
                  <a:cubicBezTo>
                    <a:pt x="49744" y="121282"/>
                    <a:pt x="142065" y="386198"/>
                    <a:pt x="239907" y="519217"/>
                  </a:cubicBezTo>
                  <a:cubicBezTo>
                    <a:pt x="337749" y="652237"/>
                    <a:pt x="460818" y="760275"/>
                    <a:pt x="600843" y="837511"/>
                  </a:cubicBezTo>
                  <a:cubicBezTo>
                    <a:pt x="740868" y="914747"/>
                    <a:pt x="909582" y="957659"/>
                    <a:pt x="1080056" y="982632"/>
                  </a:cubicBezTo>
                  <a:cubicBezTo>
                    <a:pt x="1250530" y="1007605"/>
                    <a:pt x="1374332" y="1012026"/>
                    <a:pt x="1623688" y="987350"/>
                  </a:cubicBezTo>
                  <a:cubicBezTo>
                    <a:pt x="1873044" y="962674"/>
                    <a:pt x="2325576" y="872084"/>
                    <a:pt x="2576191" y="834577"/>
                  </a:cubicBezTo>
                </a:path>
              </a:pathLst>
            </a:custGeom>
            <a:ln w="254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1" name="Si iZIP"/>
            <p:cNvSpPr/>
            <p:nvPr/>
          </p:nvSpPr>
          <p:spPr>
            <a:xfrm>
              <a:off x="2763943" y="1862340"/>
              <a:ext cx="4836589" cy="1903387"/>
            </a:xfrm>
            <a:custGeom>
              <a:avLst/>
              <a:gdLst>
                <a:gd name="connsiteX0" fmla="*/ 0 w 4829175"/>
                <a:gd name="connsiteY0" fmla="*/ 0 h 1778000"/>
                <a:gd name="connsiteX1" fmla="*/ 123825 w 4829175"/>
                <a:gd name="connsiteY1" fmla="*/ 438150 h 1778000"/>
                <a:gd name="connsiteX2" fmla="*/ 390525 w 4829175"/>
                <a:gd name="connsiteY2" fmla="*/ 790575 h 1778000"/>
                <a:gd name="connsiteX3" fmla="*/ 647700 w 4829175"/>
                <a:gd name="connsiteY3" fmla="*/ 914400 h 1778000"/>
                <a:gd name="connsiteX4" fmla="*/ 1000125 w 4829175"/>
                <a:gd name="connsiteY4" fmla="*/ 942975 h 1778000"/>
                <a:gd name="connsiteX5" fmla="*/ 1162050 w 4829175"/>
                <a:gd name="connsiteY5" fmla="*/ 942975 h 1778000"/>
                <a:gd name="connsiteX6" fmla="*/ 1352550 w 4829175"/>
                <a:gd name="connsiteY6" fmla="*/ 1152525 h 1778000"/>
                <a:gd name="connsiteX7" fmla="*/ 1752600 w 4829175"/>
                <a:gd name="connsiteY7" fmla="*/ 1476375 h 1778000"/>
                <a:gd name="connsiteX8" fmla="*/ 2428875 w 4829175"/>
                <a:gd name="connsiteY8" fmla="*/ 1695450 h 1778000"/>
                <a:gd name="connsiteX9" fmla="*/ 3162300 w 4829175"/>
                <a:gd name="connsiteY9" fmla="*/ 1771650 h 1778000"/>
                <a:gd name="connsiteX10" fmla="*/ 3943350 w 4829175"/>
                <a:gd name="connsiteY10" fmla="*/ 1733550 h 1778000"/>
                <a:gd name="connsiteX11" fmla="*/ 4829175 w 4829175"/>
                <a:gd name="connsiteY11" fmla="*/ 1581150 h 1778000"/>
                <a:gd name="connsiteX0" fmla="*/ 0 w 4829175"/>
                <a:gd name="connsiteY0" fmla="*/ 0 h 1777317"/>
                <a:gd name="connsiteX1" fmla="*/ 123825 w 4829175"/>
                <a:gd name="connsiteY1" fmla="*/ 438150 h 1777317"/>
                <a:gd name="connsiteX2" fmla="*/ 390525 w 4829175"/>
                <a:gd name="connsiteY2" fmla="*/ 790575 h 1777317"/>
                <a:gd name="connsiteX3" fmla="*/ 647700 w 4829175"/>
                <a:gd name="connsiteY3" fmla="*/ 914400 h 1777317"/>
                <a:gd name="connsiteX4" fmla="*/ 1000125 w 4829175"/>
                <a:gd name="connsiteY4" fmla="*/ 942975 h 1777317"/>
                <a:gd name="connsiteX5" fmla="*/ 1162050 w 4829175"/>
                <a:gd name="connsiteY5" fmla="*/ 942975 h 1777317"/>
                <a:gd name="connsiteX6" fmla="*/ 1352550 w 4829175"/>
                <a:gd name="connsiteY6" fmla="*/ 1152525 h 1777317"/>
                <a:gd name="connsiteX7" fmla="*/ 1752600 w 4829175"/>
                <a:gd name="connsiteY7" fmla="*/ 1476375 h 1777317"/>
                <a:gd name="connsiteX8" fmla="*/ 2428875 w 4829175"/>
                <a:gd name="connsiteY8" fmla="*/ 1695450 h 1777317"/>
                <a:gd name="connsiteX9" fmla="*/ 3162300 w 4829175"/>
                <a:gd name="connsiteY9" fmla="*/ 1771650 h 1777317"/>
                <a:gd name="connsiteX10" fmla="*/ 3914647 w 4829175"/>
                <a:gd name="connsiteY10" fmla="*/ 1729450 h 1777317"/>
                <a:gd name="connsiteX11" fmla="*/ 4829175 w 4829175"/>
                <a:gd name="connsiteY11" fmla="*/ 1581150 h 1777317"/>
                <a:gd name="connsiteX0" fmla="*/ 0 w 4829175"/>
                <a:gd name="connsiteY0" fmla="*/ 0 h 1777317"/>
                <a:gd name="connsiteX1" fmla="*/ 123825 w 4829175"/>
                <a:gd name="connsiteY1" fmla="*/ 438150 h 1777317"/>
                <a:gd name="connsiteX2" fmla="*/ 390525 w 4829175"/>
                <a:gd name="connsiteY2" fmla="*/ 790575 h 1777317"/>
                <a:gd name="connsiteX3" fmla="*/ 647700 w 4829175"/>
                <a:gd name="connsiteY3" fmla="*/ 914400 h 1777317"/>
                <a:gd name="connsiteX4" fmla="*/ 1000125 w 4829175"/>
                <a:gd name="connsiteY4" fmla="*/ 942975 h 1777317"/>
                <a:gd name="connsiteX5" fmla="*/ 1162050 w 4829175"/>
                <a:gd name="connsiteY5" fmla="*/ 942975 h 1777317"/>
                <a:gd name="connsiteX6" fmla="*/ 1352550 w 4829175"/>
                <a:gd name="connsiteY6" fmla="*/ 1152525 h 1777317"/>
                <a:gd name="connsiteX7" fmla="*/ 1730829 w 4829175"/>
                <a:gd name="connsiteY7" fmla="*/ 1447346 h 1777317"/>
                <a:gd name="connsiteX8" fmla="*/ 2428875 w 4829175"/>
                <a:gd name="connsiteY8" fmla="*/ 1695450 h 1777317"/>
                <a:gd name="connsiteX9" fmla="*/ 3162300 w 4829175"/>
                <a:gd name="connsiteY9" fmla="*/ 1771650 h 1777317"/>
                <a:gd name="connsiteX10" fmla="*/ 3914647 w 4829175"/>
                <a:gd name="connsiteY10" fmla="*/ 1729450 h 1777317"/>
                <a:gd name="connsiteX11" fmla="*/ 4829175 w 4829175"/>
                <a:gd name="connsiteY11" fmla="*/ 1581150 h 1777317"/>
                <a:gd name="connsiteX0" fmla="*/ 0 w 4829175"/>
                <a:gd name="connsiteY0" fmla="*/ 0 h 1777317"/>
                <a:gd name="connsiteX1" fmla="*/ 123825 w 4829175"/>
                <a:gd name="connsiteY1" fmla="*/ 438150 h 1777317"/>
                <a:gd name="connsiteX2" fmla="*/ 390525 w 4829175"/>
                <a:gd name="connsiteY2" fmla="*/ 790575 h 1777317"/>
                <a:gd name="connsiteX3" fmla="*/ 647700 w 4829175"/>
                <a:gd name="connsiteY3" fmla="*/ 914400 h 1777317"/>
                <a:gd name="connsiteX4" fmla="*/ 1000125 w 4829175"/>
                <a:gd name="connsiteY4" fmla="*/ 942975 h 1777317"/>
                <a:gd name="connsiteX5" fmla="*/ 1162050 w 4829175"/>
                <a:gd name="connsiteY5" fmla="*/ 942975 h 1777317"/>
                <a:gd name="connsiteX6" fmla="*/ 1341664 w 4829175"/>
                <a:gd name="connsiteY6" fmla="*/ 1119868 h 1777317"/>
                <a:gd name="connsiteX7" fmla="*/ 1730829 w 4829175"/>
                <a:gd name="connsiteY7" fmla="*/ 1447346 h 1777317"/>
                <a:gd name="connsiteX8" fmla="*/ 2428875 w 4829175"/>
                <a:gd name="connsiteY8" fmla="*/ 1695450 h 1777317"/>
                <a:gd name="connsiteX9" fmla="*/ 3162300 w 4829175"/>
                <a:gd name="connsiteY9" fmla="*/ 1771650 h 1777317"/>
                <a:gd name="connsiteX10" fmla="*/ 3914647 w 4829175"/>
                <a:gd name="connsiteY10" fmla="*/ 1729450 h 1777317"/>
                <a:gd name="connsiteX11" fmla="*/ 4829175 w 4829175"/>
                <a:gd name="connsiteY11" fmla="*/ 1581150 h 1777317"/>
                <a:gd name="connsiteX0" fmla="*/ 0 w 4829175"/>
                <a:gd name="connsiteY0" fmla="*/ 0 h 1779131"/>
                <a:gd name="connsiteX1" fmla="*/ 123825 w 4829175"/>
                <a:gd name="connsiteY1" fmla="*/ 438150 h 1779131"/>
                <a:gd name="connsiteX2" fmla="*/ 390525 w 4829175"/>
                <a:gd name="connsiteY2" fmla="*/ 790575 h 1779131"/>
                <a:gd name="connsiteX3" fmla="*/ 647700 w 4829175"/>
                <a:gd name="connsiteY3" fmla="*/ 914400 h 1779131"/>
                <a:gd name="connsiteX4" fmla="*/ 1000125 w 4829175"/>
                <a:gd name="connsiteY4" fmla="*/ 942975 h 1779131"/>
                <a:gd name="connsiteX5" fmla="*/ 1162050 w 4829175"/>
                <a:gd name="connsiteY5" fmla="*/ 942975 h 1779131"/>
                <a:gd name="connsiteX6" fmla="*/ 1341664 w 4829175"/>
                <a:gd name="connsiteY6" fmla="*/ 1119868 h 1779131"/>
                <a:gd name="connsiteX7" fmla="*/ 1730829 w 4829175"/>
                <a:gd name="connsiteY7" fmla="*/ 1447346 h 1779131"/>
                <a:gd name="connsiteX8" fmla="*/ 2443389 w 4829175"/>
                <a:gd name="connsiteY8" fmla="*/ 1684565 h 1779131"/>
                <a:gd name="connsiteX9" fmla="*/ 3162300 w 4829175"/>
                <a:gd name="connsiteY9" fmla="*/ 1771650 h 1779131"/>
                <a:gd name="connsiteX10" fmla="*/ 3914647 w 4829175"/>
                <a:gd name="connsiteY10" fmla="*/ 1729450 h 1779131"/>
                <a:gd name="connsiteX11" fmla="*/ 4829175 w 4829175"/>
                <a:gd name="connsiteY11" fmla="*/ 1581150 h 1779131"/>
                <a:gd name="connsiteX0" fmla="*/ 0 w 4829175"/>
                <a:gd name="connsiteY0" fmla="*/ 0 h 1779131"/>
                <a:gd name="connsiteX1" fmla="*/ 123825 w 4829175"/>
                <a:gd name="connsiteY1" fmla="*/ 438150 h 1779131"/>
                <a:gd name="connsiteX2" fmla="*/ 390525 w 4829175"/>
                <a:gd name="connsiteY2" fmla="*/ 790575 h 1779131"/>
                <a:gd name="connsiteX3" fmla="*/ 647700 w 4829175"/>
                <a:gd name="connsiteY3" fmla="*/ 914400 h 1779131"/>
                <a:gd name="connsiteX4" fmla="*/ 1000125 w 4829175"/>
                <a:gd name="connsiteY4" fmla="*/ 942975 h 1779131"/>
                <a:gd name="connsiteX5" fmla="*/ 1162050 w 4829175"/>
                <a:gd name="connsiteY5" fmla="*/ 942975 h 1779131"/>
                <a:gd name="connsiteX6" fmla="*/ 1341664 w 4829175"/>
                <a:gd name="connsiteY6" fmla="*/ 1119868 h 1779131"/>
                <a:gd name="connsiteX7" fmla="*/ 1730829 w 4829175"/>
                <a:gd name="connsiteY7" fmla="*/ 1447346 h 1779131"/>
                <a:gd name="connsiteX8" fmla="*/ 2443389 w 4829175"/>
                <a:gd name="connsiteY8" fmla="*/ 1684565 h 1779131"/>
                <a:gd name="connsiteX9" fmla="*/ 3162300 w 4829175"/>
                <a:gd name="connsiteY9" fmla="*/ 1771650 h 1779131"/>
                <a:gd name="connsiteX10" fmla="*/ 3856590 w 4829175"/>
                <a:gd name="connsiteY10" fmla="*/ 1729450 h 1779131"/>
                <a:gd name="connsiteX11" fmla="*/ 4829175 w 4829175"/>
                <a:gd name="connsiteY11" fmla="*/ 1581150 h 1779131"/>
                <a:gd name="connsiteX0" fmla="*/ 0 w 4829175"/>
                <a:gd name="connsiteY0" fmla="*/ 0 h 1779131"/>
                <a:gd name="connsiteX1" fmla="*/ 123825 w 4829175"/>
                <a:gd name="connsiteY1" fmla="*/ 438150 h 1779131"/>
                <a:gd name="connsiteX2" fmla="*/ 390525 w 4829175"/>
                <a:gd name="connsiteY2" fmla="*/ 790575 h 1779131"/>
                <a:gd name="connsiteX3" fmla="*/ 647700 w 4829175"/>
                <a:gd name="connsiteY3" fmla="*/ 914400 h 1779131"/>
                <a:gd name="connsiteX4" fmla="*/ 1000125 w 4829175"/>
                <a:gd name="connsiteY4" fmla="*/ 942975 h 1779131"/>
                <a:gd name="connsiteX5" fmla="*/ 1162050 w 4829175"/>
                <a:gd name="connsiteY5" fmla="*/ 942975 h 1779131"/>
                <a:gd name="connsiteX6" fmla="*/ 1341664 w 4829175"/>
                <a:gd name="connsiteY6" fmla="*/ 1119868 h 1779131"/>
                <a:gd name="connsiteX7" fmla="*/ 1730829 w 4829175"/>
                <a:gd name="connsiteY7" fmla="*/ 1447346 h 1779131"/>
                <a:gd name="connsiteX8" fmla="*/ 2443389 w 4829175"/>
                <a:gd name="connsiteY8" fmla="*/ 1684565 h 1779131"/>
                <a:gd name="connsiteX9" fmla="*/ 3140528 w 4829175"/>
                <a:gd name="connsiteY9" fmla="*/ 1771650 h 1779131"/>
                <a:gd name="connsiteX10" fmla="*/ 3856590 w 4829175"/>
                <a:gd name="connsiteY10" fmla="*/ 1729450 h 1779131"/>
                <a:gd name="connsiteX11" fmla="*/ 4829175 w 4829175"/>
                <a:gd name="connsiteY11" fmla="*/ 1581150 h 1779131"/>
                <a:gd name="connsiteX0" fmla="*/ 0 w 4829175"/>
                <a:gd name="connsiteY0" fmla="*/ 0 h 1777317"/>
                <a:gd name="connsiteX1" fmla="*/ 123825 w 4829175"/>
                <a:gd name="connsiteY1" fmla="*/ 438150 h 1777317"/>
                <a:gd name="connsiteX2" fmla="*/ 390525 w 4829175"/>
                <a:gd name="connsiteY2" fmla="*/ 790575 h 1777317"/>
                <a:gd name="connsiteX3" fmla="*/ 647700 w 4829175"/>
                <a:gd name="connsiteY3" fmla="*/ 914400 h 1777317"/>
                <a:gd name="connsiteX4" fmla="*/ 1000125 w 4829175"/>
                <a:gd name="connsiteY4" fmla="*/ 942975 h 1777317"/>
                <a:gd name="connsiteX5" fmla="*/ 1162050 w 4829175"/>
                <a:gd name="connsiteY5" fmla="*/ 942975 h 1777317"/>
                <a:gd name="connsiteX6" fmla="*/ 1341664 w 4829175"/>
                <a:gd name="connsiteY6" fmla="*/ 1119868 h 1777317"/>
                <a:gd name="connsiteX7" fmla="*/ 1730829 w 4829175"/>
                <a:gd name="connsiteY7" fmla="*/ 1447346 h 1777317"/>
                <a:gd name="connsiteX8" fmla="*/ 2443389 w 4829175"/>
                <a:gd name="connsiteY8" fmla="*/ 1684565 h 1777317"/>
                <a:gd name="connsiteX9" fmla="*/ 3140528 w 4829175"/>
                <a:gd name="connsiteY9" fmla="*/ 1771650 h 1777317"/>
                <a:gd name="connsiteX10" fmla="*/ 3907390 w 4829175"/>
                <a:gd name="connsiteY10" fmla="*/ 1718565 h 1777317"/>
                <a:gd name="connsiteX11" fmla="*/ 4829175 w 4829175"/>
                <a:gd name="connsiteY11" fmla="*/ 1581150 h 1777317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90525 w 4829175"/>
                <a:gd name="connsiteY2" fmla="*/ 790575 h 1772406"/>
                <a:gd name="connsiteX3" fmla="*/ 647700 w 4829175"/>
                <a:gd name="connsiteY3" fmla="*/ 914400 h 1772406"/>
                <a:gd name="connsiteX4" fmla="*/ 1000125 w 4829175"/>
                <a:gd name="connsiteY4" fmla="*/ 942975 h 1772406"/>
                <a:gd name="connsiteX5" fmla="*/ 1073081 w 4829175"/>
                <a:gd name="connsiteY5" fmla="*/ 809522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90525 w 4829175"/>
                <a:gd name="connsiteY2" fmla="*/ 790575 h 1772406"/>
                <a:gd name="connsiteX3" fmla="*/ 647700 w 4829175"/>
                <a:gd name="connsiteY3" fmla="*/ 914400 h 1772406"/>
                <a:gd name="connsiteX4" fmla="*/ 923513 w 4829175"/>
                <a:gd name="connsiteY4" fmla="*/ 797166 h 1772406"/>
                <a:gd name="connsiteX5" fmla="*/ 1073081 w 4829175"/>
                <a:gd name="connsiteY5" fmla="*/ 809522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90525 w 4829175"/>
                <a:gd name="connsiteY2" fmla="*/ 790575 h 1772406"/>
                <a:gd name="connsiteX3" fmla="*/ 622987 w 4829175"/>
                <a:gd name="connsiteY3" fmla="*/ 776004 h 1772406"/>
                <a:gd name="connsiteX4" fmla="*/ 923513 w 4829175"/>
                <a:gd name="connsiteY4" fmla="*/ 797166 h 1772406"/>
                <a:gd name="connsiteX5" fmla="*/ 1073081 w 4829175"/>
                <a:gd name="connsiteY5" fmla="*/ 809522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23513 w 4829175"/>
                <a:gd name="connsiteY4" fmla="*/ 797166 h 1772406"/>
                <a:gd name="connsiteX5" fmla="*/ 1073081 w 4829175"/>
                <a:gd name="connsiteY5" fmla="*/ 809522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23513 w 4829175"/>
                <a:gd name="connsiteY4" fmla="*/ 797166 h 1772406"/>
                <a:gd name="connsiteX5" fmla="*/ 1105209 w 4829175"/>
                <a:gd name="connsiteY5" fmla="*/ 841650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05209 w 4829175"/>
                <a:gd name="connsiteY5" fmla="*/ 841650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17566 w 4829175"/>
                <a:gd name="connsiteY5" fmla="*/ 841650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29923 w 4829175"/>
                <a:gd name="connsiteY5" fmla="*/ 829293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29923 w 4829175"/>
                <a:gd name="connsiteY5" fmla="*/ 829293 h 1772406"/>
                <a:gd name="connsiteX6" fmla="*/ 1341664 w 4829175"/>
                <a:gd name="connsiteY6" fmla="*/ 1119868 h 1772406"/>
                <a:gd name="connsiteX7" fmla="*/ 1730829 w 4829175"/>
                <a:gd name="connsiteY7" fmla="*/ 1447346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29923 w 4829175"/>
                <a:gd name="connsiteY5" fmla="*/ 829293 h 1772406"/>
                <a:gd name="connsiteX6" fmla="*/ 1341664 w 4829175"/>
                <a:gd name="connsiteY6" fmla="*/ 1119868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29923 w 4829175"/>
                <a:gd name="connsiteY5" fmla="*/ 829293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66993 w 4829175"/>
                <a:gd name="connsiteY5" fmla="*/ 839178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40812 w 4829175"/>
                <a:gd name="connsiteY4" fmla="*/ 831765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622987 w 4829175"/>
                <a:gd name="connsiteY3" fmla="*/ 776004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83111 w 4829175"/>
                <a:gd name="connsiteY2" fmla="*/ 634880 h 1772406"/>
                <a:gd name="connsiteX3" fmla="*/ 595802 w 4829175"/>
                <a:gd name="connsiteY3" fmla="*/ 788360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23825 w 4829175"/>
                <a:gd name="connsiteY1" fmla="*/ 438150 h 1772406"/>
                <a:gd name="connsiteX2" fmla="*/ 346041 w 4829175"/>
                <a:gd name="connsiteY2" fmla="*/ 637352 h 1772406"/>
                <a:gd name="connsiteX3" fmla="*/ 595802 w 4829175"/>
                <a:gd name="connsiteY3" fmla="*/ 788360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29175"/>
                <a:gd name="connsiteY0" fmla="*/ 0 h 1772406"/>
                <a:gd name="connsiteX1" fmla="*/ 151010 w 4829175"/>
                <a:gd name="connsiteY1" fmla="*/ 401079 h 1772406"/>
                <a:gd name="connsiteX2" fmla="*/ 346041 w 4829175"/>
                <a:gd name="connsiteY2" fmla="*/ 637352 h 1772406"/>
                <a:gd name="connsiteX3" fmla="*/ 595802 w 4829175"/>
                <a:gd name="connsiteY3" fmla="*/ 788360 h 1772406"/>
                <a:gd name="connsiteX4" fmla="*/ 933398 w 4829175"/>
                <a:gd name="connsiteY4" fmla="*/ 821880 h 1772406"/>
                <a:gd name="connsiteX5" fmla="*/ 1149693 w 4829175"/>
                <a:gd name="connsiteY5" fmla="*/ 809521 h 1772406"/>
                <a:gd name="connsiteX6" fmla="*/ 1371320 w 4829175"/>
                <a:gd name="connsiteY6" fmla="*/ 1090212 h 1772406"/>
                <a:gd name="connsiteX7" fmla="*/ 1730829 w 4829175"/>
                <a:gd name="connsiteY7" fmla="*/ 1397919 h 1772406"/>
                <a:gd name="connsiteX8" fmla="*/ 2443389 w 4829175"/>
                <a:gd name="connsiteY8" fmla="*/ 1684565 h 1772406"/>
                <a:gd name="connsiteX9" fmla="*/ 3140528 w 4829175"/>
                <a:gd name="connsiteY9" fmla="*/ 1771650 h 1772406"/>
                <a:gd name="connsiteX10" fmla="*/ 3907390 w 4829175"/>
                <a:gd name="connsiteY10" fmla="*/ 1718565 h 1772406"/>
                <a:gd name="connsiteX11" fmla="*/ 4829175 w 4829175"/>
                <a:gd name="connsiteY11" fmla="*/ 1581150 h 1772406"/>
                <a:gd name="connsiteX0" fmla="*/ 0 w 4836589"/>
                <a:gd name="connsiteY0" fmla="*/ 0 h 1903387"/>
                <a:gd name="connsiteX1" fmla="*/ 158424 w 4836589"/>
                <a:gd name="connsiteY1" fmla="*/ 532060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157107 w 4836589"/>
                <a:gd name="connsiteY5" fmla="*/ 940502 h 1903387"/>
                <a:gd name="connsiteX6" fmla="*/ 1378734 w 4836589"/>
                <a:gd name="connsiteY6" fmla="*/ 1221193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157107 w 4836589"/>
                <a:gd name="connsiteY5" fmla="*/ 940502 h 1903387"/>
                <a:gd name="connsiteX6" fmla="*/ 1378734 w 4836589"/>
                <a:gd name="connsiteY6" fmla="*/ 1221193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159579 w 4836589"/>
                <a:gd name="connsiteY5" fmla="*/ 945445 h 1903387"/>
                <a:gd name="connsiteX6" fmla="*/ 1378734 w 4836589"/>
                <a:gd name="connsiteY6" fmla="*/ 1221193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  <a:gd name="connsiteX0" fmla="*/ 0 w 4836589"/>
                <a:gd name="connsiteY0" fmla="*/ 0 h 1903387"/>
                <a:gd name="connsiteX1" fmla="*/ 168309 w 4836589"/>
                <a:gd name="connsiteY1" fmla="*/ 537002 h 1903387"/>
                <a:gd name="connsiteX2" fmla="*/ 353455 w 4836589"/>
                <a:gd name="connsiteY2" fmla="*/ 768333 h 1903387"/>
                <a:gd name="connsiteX3" fmla="*/ 603216 w 4836589"/>
                <a:gd name="connsiteY3" fmla="*/ 919341 h 1903387"/>
                <a:gd name="connsiteX4" fmla="*/ 940812 w 4836589"/>
                <a:gd name="connsiteY4" fmla="*/ 952861 h 1903387"/>
                <a:gd name="connsiteX5" fmla="*/ 1159579 w 4836589"/>
                <a:gd name="connsiteY5" fmla="*/ 945445 h 1903387"/>
                <a:gd name="connsiteX6" fmla="*/ 1378734 w 4836589"/>
                <a:gd name="connsiteY6" fmla="*/ 1221193 h 1903387"/>
                <a:gd name="connsiteX7" fmla="*/ 1738243 w 4836589"/>
                <a:gd name="connsiteY7" fmla="*/ 1528900 h 1903387"/>
                <a:gd name="connsiteX8" fmla="*/ 2450803 w 4836589"/>
                <a:gd name="connsiteY8" fmla="*/ 1815546 h 1903387"/>
                <a:gd name="connsiteX9" fmla="*/ 3147942 w 4836589"/>
                <a:gd name="connsiteY9" fmla="*/ 1902631 h 1903387"/>
                <a:gd name="connsiteX10" fmla="*/ 3914804 w 4836589"/>
                <a:gd name="connsiteY10" fmla="*/ 1849546 h 1903387"/>
                <a:gd name="connsiteX11" fmla="*/ 4836589 w 4836589"/>
                <a:gd name="connsiteY11" fmla="*/ 1712131 h 190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36589" h="1903387">
                  <a:moveTo>
                    <a:pt x="0" y="0"/>
                  </a:moveTo>
                  <a:cubicBezTo>
                    <a:pt x="29369" y="153194"/>
                    <a:pt x="109400" y="408947"/>
                    <a:pt x="168309" y="537002"/>
                  </a:cubicBezTo>
                  <a:cubicBezTo>
                    <a:pt x="227218" y="665057"/>
                    <a:pt x="280971" y="704610"/>
                    <a:pt x="353455" y="768333"/>
                  </a:cubicBezTo>
                  <a:cubicBezTo>
                    <a:pt x="425940" y="832056"/>
                    <a:pt x="505323" y="888586"/>
                    <a:pt x="603216" y="919341"/>
                  </a:cubicBezTo>
                  <a:cubicBezTo>
                    <a:pt x="701109" y="950096"/>
                    <a:pt x="848085" y="948510"/>
                    <a:pt x="940812" y="952861"/>
                  </a:cubicBezTo>
                  <a:cubicBezTo>
                    <a:pt x="1033539" y="957212"/>
                    <a:pt x="1131076" y="935321"/>
                    <a:pt x="1159579" y="945445"/>
                  </a:cubicBezTo>
                  <a:cubicBezTo>
                    <a:pt x="1188082" y="955569"/>
                    <a:pt x="1282290" y="1123951"/>
                    <a:pt x="1378734" y="1221193"/>
                  </a:cubicBezTo>
                  <a:cubicBezTo>
                    <a:pt x="1475178" y="1318436"/>
                    <a:pt x="1559565" y="1429841"/>
                    <a:pt x="1738243" y="1528900"/>
                  </a:cubicBezTo>
                  <a:cubicBezTo>
                    <a:pt x="1916921" y="1627959"/>
                    <a:pt x="2215853" y="1753257"/>
                    <a:pt x="2450803" y="1815546"/>
                  </a:cubicBezTo>
                  <a:cubicBezTo>
                    <a:pt x="2685753" y="1877835"/>
                    <a:pt x="2903942" y="1896964"/>
                    <a:pt x="3147942" y="1902631"/>
                  </a:cubicBezTo>
                  <a:cubicBezTo>
                    <a:pt x="3391942" y="1908298"/>
                    <a:pt x="3633363" y="1881296"/>
                    <a:pt x="3914804" y="1849546"/>
                  </a:cubicBezTo>
                  <a:cubicBezTo>
                    <a:pt x="4196245" y="1817796"/>
                    <a:pt x="4532583" y="1772456"/>
                    <a:pt x="4836589" y="1712131"/>
                  </a:cubicBezTo>
                </a:path>
              </a:pathLst>
            </a:custGeom>
            <a:ln w="254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2" name="Ge iZIP"/>
            <p:cNvSpPr/>
            <p:nvPr/>
          </p:nvSpPr>
          <p:spPr>
            <a:xfrm>
              <a:off x="3428582" y="1436211"/>
              <a:ext cx="4181475" cy="2719243"/>
            </a:xfrm>
            <a:custGeom>
              <a:avLst/>
              <a:gdLst>
                <a:gd name="connsiteX0" fmla="*/ 0 w 4181475"/>
                <a:gd name="connsiteY0" fmla="*/ 0 h 2744787"/>
                <a:gd name="connsiteX1" fmla="*/ 66675 w 4181475"/>
                <a:gd name="connsiteY1" fmla="*/ 790575 h 2744787"/>
                <a:gd name="connsiteX2" fmla="*/ 314325 w 4181475"/>
                <a:gd name="connsiteY2" fmla="*/ 1323975 h 2744787"/>
                <a:gd name="connsiteX3" fmla="*/ 581025 w 4181475"/>
                <a:gd name="connsiteY3" fmla="*/ 1552575 h 2744787"/>
                <a:gd name="connsiteX4" fmla="*/ 762000 w 4181475"/>
                <a:gd name="connsiteY4" fmla="*/ 1562100 h 2744787"/>
                <a:gd name="connsiteX5" fmla="*/ 971550 w 4181475"/>
                <a:gd name="connsiteY5" fmla="*/ 1876425 h 2744787"/>
                <a:gd name="connsiteX6" fmla="*/ 1571625 w 4181475"/>
                <a:gd name="connsiteY6" fmla="*/ 2295525 h 2744787"/>
                <a:gd name="connsiteX7" fmla="*/ 2038350 w 4181475"/>
                <a:gd name="connsiteY7" fmla="*/ 2533650 h 2744787"/>
                <a:gd name="connsiteX8" fmla="*/ 2600325 w 4181475"/>
                <a:gd name="connsiteY8" fmla="*/ 2714625 h 2744787"/>
                <a:gd name="connsiteX9" fmla="*/ 3219450 w 4181475"/>
                <a:gd name="connsiteY9" fmla="*/ 2714625 h 2744787"/>
                <a:gd name="connsiteX10" fmla="*/ 3667125 w 4181475"/>
                <a:gd name="connsiteY10" fmla="*/ 2676525 h 2744787"/>
                <a:gd name="connsiteX11" fmla="*/ 4181475 w 4181475"/>
                <a:gd name="connsiteY11" fmla="*/ 2609850 h 2744787"/>
                <a:gd name="connsiteX0" fmla="*/ 0 w 4181475"/>
                <a:gd name="connsiteY0" fmla="*/ 0 h 2744787"/>
                <a:gd name="connsiteX1" fmla="*/ 66675 w 4181475"/>
                <a:gd name="connsiteY1" fmla="*/ 790575 h 2744787"/>
                <a:gd name="connsiteX2" fmla="*/ 314325 w 4181475"/>
                <a:gd name="connsiteY2" fmla="*/ 1323975 h 2744787"/>
                <a:gd name="connsiteX3" fmla="*/ 581025 w 4181475"/>
                <a:gd name="connsiteY3" fmla="*/ 1552575 h 2744787"/>
                <a:gd name="connsiteX4" fmla="*/ 762000 w 4181475"/>
                <a:gd name="connsiteY4" fmla="*/ 1562100 h 2744787"/>
                <a:gd name="connsiteX5" fmla="*/ 971550 w 4181475"/>
                <a:gd name="connsiteY5" fmla="*/ 1876425 h 2744787"/>
                <a:gd name="connsiteX6" fmla="*/ 1493349 w 4181475"/>
                <a:gd name="connsiteY6" fmla="*/ 2224365 h 2744787"/>
                <a:gd name="connsiteX7" fmla="*/ 2038350 w 4181475"/>
                <a:gd name="connsiteY7" fmla="*/ 2533650 h 2744787"/>
                <a:gd name="connsiteX8" fmla="*/ 2600325 w 4181475"/>
                <a:gd name="connsiteY8" fmla="*/ 2714625 h 2744787"/>
                <a:gd name="connsiteX9" fmla="*/ 3219450 w 4181475"/>
                <a:gd name="connsiteY9" fmla="*/ 2714625 h 2744787"/>
                <a:gd name="connsiteX10" fmla="*/ 3667125 w 4181475"/>
                <a:gd name="connsiteY10" fmla="*/ 2676525 h 2744787"/>
                <a:gd name="connsiteX11" fmla="*/ 4181475 w 4181475"/>
                <a:gd name="connsiteY11" fmla="*/ 2609850 h 2744787"/>
                <a:gd name="connsiteX0" fmla="*/ 0 w 4181475"/>
                <a:gd name="connsiteY0" fmla="*/ 0 h 2744787"/>
                <a:gd name="connsiteX1" fmla="*/ 66675 w 4181475"/>
                <a:gd name="connsiteY1" fmla="*/ 790575 h 2744787"/>
                <a:gd name="connsiteX2" fmla="*/ 314325 w 4181475"/>
                <a:gd name="connsiteY2" fmla="*/ 1323975 h 2744787"/>
                <a:gd name="connsiteX3" fmla="*/ 581025 w 4181475"/>
                <a:gd name="connsiteY3" fmla="*/ 1552575 h 2744787"/>
                <a:gd name="connsiteX4" fmla="*/ 762000 w 4181475"/>
                <a:gd name="connsiteY4" fmla="*/ 1562100 h 2744787"/>
                <a:gd name="connsiteX5" fmla="*/ 971550 w 4181475"/>
                <a:gd name="connsiteY5" fmla="*/ 1876425 h 2744787"/>
                <a:gd name="connsiteX6" fmla="*/ 1493349 w 4181475"/>
                <a:gd name="connsiteY6" fmla="*/ 2224365 h 2744787"/>
                <a:gd name="connsiteX7" fmla="*/ 2038350 w 4181475"/>
                <a:gd name="connsiteY7" fmla="*/ 2533650 h 2744787"/>
                <a:gd name="connsiteX8" fmla="*/ 2600325 w 4181475"/>
                <a:gd name="connsiteY8" fmla="*/ 2714625 h 2744787"/>
                <a:gd name="connsiteX9" fmla="*/ 3219450 w 4181475"/>
                <a:gd name="connsiteY9" fmla="*/ 2714625 h 2744787"/>
                <a:gd name="connsiteX10" fmla="*/ 3667125 w 4181475"/>
                <a:gd name="connsiteY10" fmla="*/ 2676525 h 2744787"/>
                <a:gd name="connsiteX11" fmla="*/ 4181475 w 4181475"/>
                <a:gd name="connsiteY11" fmla="*/ 2609850 h 2744787"/>
                <a:gd name="connsiteX0" fmla="*/ 0 w 4181475"/>
                <a:gd name="connsiteY0" fmla="*/ 0 h 2744787"/>
                <a:gd name="connsiteX1" fmla="*/ 66675 w 4181475"/>
                <a:gd name="connsiteY1" fmla="*/ 790575 h 2744787"/>
                <a:gd name="connsiteX2" fmla="*/ 314325 w 4181475"/>
                <a:gd name="connsiteY2" fmla="*/ 1323975 h 2744787"/>
                <a:gd name="connsiteX3" fmla="*/ 581025 w 4181475"/>
                <a:gd name="connsiteY3" fmla="*/ 1552575 h 2744787"/>
                <a:gd name="connsiteX4" fmla="*/ 762000 w 4181475"/>
                <a:gd name="connsiteY4" fmla="*/ 1562100 h 2744787"/>
                <a:gd name="connsiteX5" fmla="*/ 971550 w 4181475"/>
                <a:gd name="connsiteY5" fmla="*/ 1876425 h 2744787"/>
                <a:gd name="connsiteX6" fmla="*/ 1493349 w 4181475"/>
                <a:gd name="connsiteY6" fmla="*/ 2224365 h 2744787"/>
                <a:gd name="connsiteX7" fmla="*/ 2038350 w 4181475"/>
                <a:gd name="connsiteY7" fmla="*/ 2533650 h 2744787"/>
                <a:gd name="connsiteX8" fmla="*/ 2600325 w 4181475"/>
                <a:gd name="connsiteY8" fmla="*/ 2714625 h 2744787"/>
                <a:gd name="connsiteX9" fmla="*/ 3219450 w 4181475"/>
                <a:gd name="connsiteY9" fmla="*/ 2714625 h 2744787"/>
                <a:gd name="connsiteX10" fmla="*/ 3667125 w 4181475"/>
                <a:gd name="connsiteY10" fmla="*/ 2676525 h 2744787"/>
                <a:gd name="connsiteX11" fmla="*/ 4181475 w 4181475"/>
                <a:gd name="connsiteY11" fmla="*/ 2609850 h 2744787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314325 w 4181475"/>
                <a:gd name="connsiteY2" fmla="*/ 1323975 h 2730555"/>
                <a:gd name="connsiteX3" fmla="*/ 581025 w 4181475"/>
                <a:gd name="connsiteY3" fmla="*/ 1552575 h 2730555"/>
                <a:gd name="connsiteX4" fmla="*/ 762000 w 4181475"/>
                <a:gd name="connsiteY4" fmla="*/ 1562100 h 2730555"/>
                <a:gd name="connsiteX5" fmla="*/ 971550 w 4181475"/>
                <a:gd name="connsiteY5" fmla="*/ 1876425 h 2730555"/>
                <a:gd name="connsiteX6" fmla="*/ 1493349 w 4181475"/>
                <a:gd name="connsiteY6" fmla="*/ 2224365 h 2730555"/>
                <a:gd name="connsiteX7" fmla="*/ 2038350 w 4181475"/>
                <a:gd name="connsiteY7" fmla="*/ 2533650 h 2730555"/>
                <a:gd name="connsiteX8" fmla="*/ 2610999 w 4181475"/>
                <a:gd name="connsiteY8" fmla="*/ 2700393 h 2730555"/>
                <a:gd name="connsiteX9" fmla="*/ 3219450 w 4181475"/>
                <a:gd name="connsiteY9" fmla="*/ 2714625 h 2730555"/>
                <a:gd name="connsiteX10" fmla="*/ 3667125 w 4181475"/>
                <a:gd name="connsiteY10" fmla="*/ 2676525 h 2730555"/>
                <a:gd name="connsiteX11" fmla="*/ 4181475 w 4181475"/>
                <a:gd name="connsiteY11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62000 w 4181475"/>
                <a:gd name="connsiteY5" fmla="*/ 1562100 h 2730555"/>
                <a:gd name="connsiteX6" fmla="*/ 971550 w 4181475"/>
                <a:gd name="connsiteY6" fmla="*/ 1876425 h 2730555"/>
                <a:gd name="connsiteX7" fmla="*/ 1493349 w 4181475"/>
                <a:gd name="connsiteY7" fmla="*/ 2224365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33536 w 4181475"/>
                <a:gd name="connsiteY5" fmla="*/ 1590563 h 2730555"/>
                <a:gd name="connsiteX6" fmla="*/ 971550 w 4181475"/>
                <a:gd name="connsiteY6" fmla="*/ 1876425 h 2730555"/>
                <a:gd name="connsiteX7" fmla="*/ 1493349 w 4181475"/>
                <a:gd name="connsiteY7" fmla="*/ 2224365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33536 w 4181475"/>
                <a:gd name="connsiteY5" fmla="*/ 1590563 h 2730555"/>
                <a:gd name="connsiteX6" fmla="*/ 971550 w 4181475"/>
                <a:gd name="connsiteY6" fmla="*/ 1876425 h 2730555"/>
                <a:gd name="connsiteX7" fmla="*/ 1499527 w 4181475"/>
                <a:gd name="connsiteY7" fmla="*/ 2273792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33536 w 4181475"/>
                <a:gd name="connsiteY5" fmla="*/ 1590563 h 2730555"/>
                <a:gd name="connsiteX6" fmla="*/ 1014799 w 4181475"/>
                <a:gd name="connsiteY6" fmla="*/ 1833176 h 2730555"/>
                <a:gd name="connsiteX7" fmla="*/ 1499527 w 4181475"/>
                <a:gd name="connsiteY7" fmla="*/ 2273792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30555"/>
                <a:gd name="connsiteX1" fmla="*/ 66675 w 4181475"/>
                <a:gd name="connsiteY1" fmla="*/ 790575 h 2730555"/>
                <a:gd name="connsiteX2" fmla="*/ 159664 w 4181475"/>
                <a:gd name="connsiteY2" fmla="*/ 1089816 h 2730555"/>
                <a:gd name="connsiteX3" fmla="*/ 314325 w 4181475"/>
                <a:gd name="connsiteY3" fmla="*/ 1323975 h 2730555"/>
                <a:gd name="connsiteX4" fmla="*/ 581025 w 4181475"/>
                <a:gd name="connsiteY4" fmla="*/ 1552575 h 2730555"/>
                <a:gd name="connsiteX5" fmla="*/ 733536 w 4181475"/>
                <a:gd name="connsiteY5" fmla="*/ 1590563 h 2730555"/>
                <a:gd name="connsiteX6" fmla="*/ 1014799 w 4181475"/>
                <a:gd name="connsiteY6" fmla="*/ 1833176 h 2730555"/>
                <a:gd name="connsiteX7" fmla="*/ 1536597 w 4181475"/>
                <a:gd name="connsiteY7" fmla="*/ 2292327 h 2730555"/>
                <a:gd name="connsiteX8" fmla="*/ 2038350 w 4181475"/>
                <a:gd name="connsiteY8" fmla="*/ 2533650 h 2730555"/>
                <a:gd name="connsiteX9" fmla="*/ 2610999 w 4181475"/>
                <a:gd name="connsiteY9" fmla="*/ 2700393 h 2730555"/>
                <a:gd name="connsiteX10" fmla="*/ 3219450 w 4181475"/>
                <a:gd name="connsiteY10" fmla="*/ 2714625 h 2730555"/>
                <a:gd name="connsiteX11" fmla="*/ 3667125 w 4181475"/>
                <a:gd name="connsiteY11" fmla="*/ 2676525 h 2730555"/>
                <a:gd name="connsiteX12" fmla="*/ 4181475 w 4181475"/>
                <a:gd name="connsiteY12" fmla="*/ 2609850 h 2730555"/>
                <a:gd name="connsiteX0" fmla="*/ 0 w 4181475"/>
                <a:gd name="connsiteY0" fmla="*/ 0 h 2727466"/>
                <a:gd name="connsiteX1" fmla="*/ 66675 w 4181475"/>
                <a:gd name="connsiteY1" fmla="*/ 790575 h 2727466"/>
                <a:gd name="connsiteX2" fmla="*/ 159664 w 4181475"/>
                <a:gd name="connsiteY2" fmla="*/ 1089816 h 2727466"/>
                <a:gd name="connsiteX3" fmla="*/ 314325 w 4181475"/>
                <a:gd name="connsiteY3" fmla="*/ 1323975 h 2727466"/>
                <a:gd name="connsiteX4" fmla="*/ 581025 w 4181475"/>
                <a:gd name="connsiteY4" fmla="*/ 1552575 h 2727466"/>
                <a:gd name="connsiteX5" fmla="*/ 733536 w 4181475"/>
                <a:gd name="connsiteY5" fmla="*/ 1590563 h 2727466"/>
                <a:gd name="connsiteX6" fmla="*/ 1014799 w 4181475"/>
                <a:gd name="connsiteY6" fmla="*/ 1833176 h 2727466"/>
                <a:gd name="connsiteX7" fmla="*/ 1536597 w 4181475"/>
                <a:gd name="connsiteY7" fmla="*/ 2292327 h 2727466"/>
                <a:gd name="connsiteX8" fmla="*/ 2056886 w 4181475"/>
                <a:gd name="connsiteY8" fmla="*/ 2552185 h 2727466"/>
                <a:gd name="connsiteX9" fmla="*/ 2610999 w 4181475"/>
                <a:gd name="connsiteY9" fmla="*/ 2700393 h 2727466"/>
                <a:gd name="connsiteX10" fmla="*/ 3219450 w 4181475"/>
                <a:gd name="connsiteY10" fmla="*/ 2714625 h 2727466"/>
                <a:gd name="connsiteX11" fmla="*/ 3667125 w 4181475"/>
                <a:gd name="connsiteY11" fmla="*/ 2676525 h 2727466"/>
                <a:gd name="connsiteX12" fmla="*/ 4181475 w 4181475"/>
                <a:gd name="connsiteY12" fmla="*/ 2609850 h 2727466"/>
                <a:gd name="connsiteX0" fmla="*/ 0 w 4181475"/>
                <a:gd name="connsiteY0" fmla="*/ 0 h 2727466"/>
                <a:gd name="connsiteX1" fmla="*/ 66675 w 4181475"/>
                <a:gd name="connsiteY1" fmla="*/ 790575 h 2727466"/>
                <a:gd name="connsiteX2" fmla="*/ 159664 w 4181475"/>
                <a:gd name="connsiteY2" fmla="*/ 1089816 h 2727466"/>
                <a:gd name="connsiteX3" fmla="*/ 314325 w 4181475"/>
                <a:gd name="connsiteY3" fmla="*/ 1323975 h 2727466"/>
                <a:gd name="connsiteX4" fmla="*/ 556311 w 4181475"/>
                <a:gd name="connsiteY4" fmla="*/ 1478435 h 2727466"/>
                <a:gd name="connsiteX5" fmla="*/ 733536 w 4181475"/>
                <a:gd name="connsiteY5" fmla="*/ 1590563 h 2727466"/>
                <a:gd name="connsiteX6" fmla="*/ 1014799 w 4181475"/>
                <a:gd name="connsiteY6" fmla="*/ 1833176 h 2727466"/>
                <a:gd name="connsiteX7" fmla="*/ 1536597 w 4181475"/>
                <a:gd name="connsiteY7" fmla="*/ 2292327 h 2727466"/>
                <a:gd name="connsiteX8" fmla="*/ 2056886 w 4181475"/>
                <a:gd name="connsiteY8" fmla="*/ 2552185 h 2727466"/>
                <a:gd name="connsiteX9" fmla="*/ 2610999 w 4181475"/>
                <a:gd name="connsiteY9" fmla="*/ 2700393 h 2727466"/>
                <a:gd name="connsiteX10" fmla="*/ 3219450 w 4181475"/>
                <a:gd name="connsiteY10" fmla="*/ 2714625 h 2727466"/>
                <a:gd name="connsiteX11" fmla="*/ 3667125 w 4181475"/>
                <a:gd name="connsiteY11" fmla="*/ 2676525 h 2727466"/>
                <a:gd name="connsiteX12" fmla="*/ 4181475 w 4181475"/>
                <a:gd name="connsiteY12" fmla="*/ 2609850 h 2727466"/>
                <a:gd name="connsiteX0" fmla="*/ 0 w 4181475"/>
                <a:gd name="connsiteY0" fmla="*/ 0 h 2727466"/>
                <a:gd name="connsiteX1" fmla="*/ 66675 w 4181475"/>
                <a:gd name="connsiteY1" fmla="*/ 790575 h 2727466"/>
                <a:gd name="connsiteX2" fmla="*/ 159664 w 4181475"/>
                <a:gd name="connsiteY2" fmla="*/ 1089816 h 2727466"/>
                <a:gd name="connsiteX3" fmla="*/ 363752 w 4181475"/>
                <a:gd name="connsiteY3" fmla="*/ 1212764 h 2727466"/>
                <a:gd name="connsiteX4" fmla="*/ 556311 w 4181475"/>
                <a:gd name="connsiteY4" fmla="*/ 1478435 h 2727466"/>
                <a:gd name="connsiteX5" fmla="*/ 733536 w 4181475"/>
                <a:gd name="connsiteY5" fmla="*/ 1590563 h 2727466"/>
                <a:gd name="connsiteX6" fmla="*/ 1014799 w 4181475"/>
                <a:gd name="connsiteY6" fmla="*/ 1833176 h 2727466"/>
                <a:gd name="connsiteX7" fmla="*/ 1536597 w 4181475"/>
                <a:gd name="connsiteY7" fmla="*/ 2292327 h 2727466"/>
                <a:gd name="connsiteX8" fmla="*/ 2056886 w 4181475"/>
                <a:gd name="connsiteY8" fmla="*/ 2552185 h 2727466"/>
                <a:gd name="connsiteX9" fmla="*/ 2610999 w 4181475"/>
                <a:gd name="connsiteY9" fmla="*/ 2700393 h 2727466"/>
                <a:gd name="connsiteX10" fmla="*/ 3219450 w 4181475"/>
                <a:gd name="connsiteY10" fmla="*/ 2714625 h 2727466"/>
                <a:gd name="connsiteX11" fmla="*/ 3667125 w 4181475"/>
                <a:gd name="connsiteY11" fmla="*/ 2676525 h 2727466"/>
                <a:gd name="connsiteX12" fmla="*/ 4181475 w 4181475"/>
                <a:gd name="connsiteY12" fmla="*/ 2609850 h 2727466"/>
                <a:gd name="connsiteX0" fmla="*/ 0 w 4181475"/>
                <a:gd name="connsiteY0" fmla="*/ 0 h 2727466"/>
                <a:gd name="connsiteX1" fmla="*/ 66675 w 4181475"/>
                <a:gd name="connsiteY1" fmla="*/ 790575 h 2727466"/>
                <a:gd name="connsiteX2" fmla="*/ 363752 w 4181475"/>
                <a:gd name="connsiteY2" fmla="*/ 1212764 h 2727466"/>
                <a:gd name="connsiteX3" fmla="*/ 556311 w 4181475"/>
                <a:gd name="connsiteY3" fmla="*/ 1478435 h 2727466"/>
                <a:gd name="connsiteX4" fmla="*/ 733536 w 4181475"/>
                <a:gd name="connsiteY4" fmla="*/ 1590563 h 2727466"/>
                <a:gd name="connsiteX5" fmla="*/ 1014799 w 4181475"/>
                <a:gd name="connsiteY5" fmla="*/ 1833176 h 2727466"/>
                <a:gd name="connsiteX6" fmla="*/ 1536597 w 4181475"/>
                <a:gd name="connsiteY6" fmla="*/ 2292327 h 2727466"/>
                <a:gd name="connsiteX7" fmla="*/ 2056886 w 4181475"/>
                <a:gd name="connsiteY7" fmla="*/ 2552185 h 2727466"/>
                <a:gd name="connsiteX8" fmla="*/ 2610999 w 4181475"/>
                <a:gd name="connsiteY8" fmla="*/ 2700393 h 2727466"/>
                <a:gd name="connsiteX9" fmla="*/ 3219450 w 4181475"/>
                <a:gd name="connsiteY9" fmla="*/ 2714625 h 2727466"/>
                <a:gd name="connsiteX10" fmla="*/ 3667125 w 4181475"/>
                <a:gd name="connsiteY10" fmla="*/ 2676525 h 2727466"/>
                <a:gd name="connsiteX11" fmla="*/ 4181475 w 4181475"/>
                <a:gd name="connsiteY11" fmla="*/ 2609850 h 2727466"/>
                <a:gd name="connsiteX0" fmla="*/ 0 w 4181475"/>
                <a:gd name="connsiteY0" fmla="*/ 0 h 2727466"/>
                <a:gd name="connsiteX1" fmla="*/ 109924 w 4181475"/>
                <a:gd name="connsiteY1" fmla="*/ 765861 h 2727466"/>
                <a:gd name="connsiteX2" fmla="*/ 363752 w 4181475"/>
                <a:gd name="connsiteY2" fmla="*/ 1212764 h 2727466"/>
                <a:gd name="connsiteX3" fmla="*/ 556311 w 4181475"/>
                <a:gd name="connsiteY3" fmla="*/ 1478435 h 2727466"/>
                <a:gd name="connsiteX4" fmla="*/ 733536 w 4181475"/>
                <a:gd name="connsiteY4" fmla="*/ 1590563 h 2727466"/>
                <a:gd name="connsiteX5" fmla="*/ 1014799 w 4181475"/>
                <a:gd name="connsiteY5" fmla="*/ 1833176 h 2727466"/>
                <a:gd name="connsiteX6" fmla="*/ 1536597 w 4181475"/>
                <a:gd name="connsiteY6" fmla="*/ 2292327 h 2727466"/>
                <a:gd name="connsiteX7" fmla="*/ 2056886 w 4181475"/>
                <a:gd name="connsiteY7" fmla="*/ 2552185 h 2727466"/>
                <a:gd name="connsiteX8" fmla="*/ 2610999 w 4181475"/>
                <a:gd name="connsiteY8" fmla="*/ 2700393 h 2727466"/>
                <a:gd name="connsiteX9" fmla="*/ 3219450 w 4181475"/>
                <a:gd name="connsiteY9" fmla="*/ 2714625 h 2727466"/>
                <a:gd name="connsiteX10" fmla="*/ 3667125 w 4181475"/>
                <a:gd name="connsiteY10" fmla="*/ 2676525 h 2727466"/>
                <a:gd name="connsiteX11" fmla="*/ 4181475 w 4181475"/>
                <a:gd name="connsiteY11" fmla="*/ 2609850 h 2727466"/>
                <a:gd name="connsiteX0" fmla="*/ 0 w 4181475"/>
                <a:gd name="connsiteY0" fmla="*/ 0 h 2719243"/>
                <a:gd name="connsiteX1" fmla="*/ 109924 w 4181475"/>
                <a:gd name="connsiteY1" fmla="*/ 765861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1014799 w 4181475"/>
                <a:gd name="connsiteY5" fmla="*/ 1833176 h 2719243"/>
                <a:gd name="connsiteX6" fmla="*/ 1536597 w 4181475"/>
                <a:gd name="connsiteY6" fmla="*/ 229232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1014799 w 4181475"/>
                <a:gd name="connsiteY5" fmla="*/ 1833176 h 2719243"/>
                <a:gd name="connsiteX6" fmla="*/ 1536597 w 4181475"/>
                <a:gd name="connsiteY6" fmla="*/ 229232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1014799 w 4181475"/>
                <a:gd name="connsiteY5" fmla="*/ 1833176 h 2719243"/>
                <a:gd name="connsiteX6" fmla="*/ 1642865 w 4181475"/>
                <a:gd name="connsiteY6" fmla="*/ 234669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943130 w 4181475"/>
                <a:gd name="connsiteY5" fmla="*/ 1749150 h 2719243"/>
                <a:gd name="connsiteX6" fmla="*/ 1642865 w 4181475"/>
                <a:gd name="connsiteY6" fmla="*/ 234669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943130 w 4181475"/>
                <a:gd name="connsiteY5" fmla="*/ 1749150 h 2719243"/>
                <a:gd name="connsiteX6" fmla="*/ 1642865 w 4181475"/>
                <a:gd name="connsiteY6" fmla="*/ 2346697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  <a:gd name="connsiteX0" fmla="*/ 0 w 4181475"/>
                <a:gd name="connsiteY0" fmla="*/ 0 h 2719243"/>
                <a:gd name="connsiteX1" fmla="*/ 109924 w 4181475"/>
                <a:gd name="connsiteY1" fmla="*/ 731262 h 2719243"/>
                <a:gd name="connsiteX2" fmla="*/ 336567 w 4181475"/>
                <a:gd name="connsiteY2" fmla="*/ 1143566 h 2719243"/>
                <a:gd name="connsiteX3" fmla="*/ 556311 w 4181475"/>
                <a:gd name="connsiteY3" fmla="*/ 1478435 h 2719243"/>
                <a:gd name="connsiteX4" fmla="*/ 733536 w 4181475"/>
                <a:gd name="connsiteY4" fmla="*/ 1590563 h 2719243"/>
                <a:gd name="connsiteX5" fmla="*/ 943130 w 4181475"/>
                <a:gd name="connsiteY5" fmla="*/ 1749150 h 2719243"/>
                <a:gd name="connsiteX6" fmla="*/ 1628037 w 4181475"/>
                <a:gd name="connsiteY6" fmla="*/ 2344225 h 2719243"/>
                <a:gd name="connsiteX7" fmla="*/ 2056886 w 4181475"/>
                <a:gd name="connsiteY7" fmla="*/ 2552185 h 2719243"/>
                <a:gd name="connsiteX8" fmla="*/ 2610999 w 4181475"/>
                <a:gd name="connsiteY8" fmla="*/ 2700393 h 2719243"/>
                <a:gd name="connsiteX9" fmla="*/ 3219450 w 4181475"/>
                <a:gd name="connsiteY9" fmla="*/ 2714625 h 2719243"/>
                <a:gd name="connsiteX10" fmla="*/ 3667125 w 4181475"/>
                <a:gd name="connsiteY10" fmla="*/ 2676525 h 2719243"/>
                <a:gd name="connsiteX11" fmla="*/ 4181475 w 4181475"/>
                <a:gd name="connsiteY11" fmla="*/ 2609850 h 2719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81475" h="2719243">
                  <a:moveTo>
                    <a:pt x="0" y="0"/>
                  </a:moveTo>
                  <a:cubicBezTo>
                    <a:pt x="7144" y="284956"/>
                    <a:pt x="57537" y="510600"/>
                    <a:pt x="109924" y="731262"/>
                  </a:cubicBezTo>
                  <a:cubicBezTo>
                    <a:pt x="170549" y="933389"/>
                    <a:pt x="262169" y="1019037"/>
                    <a:pt x="336567" y="1143566"/>
                  </a:cubicBezTo>
                  <a:cubicBezTo>
                    <a:pt x="410965" y="1268095"/>
                    <a:pt x="490150" y="1403936"/>
                    <a:pt x="556311" y="1478435"/>
                  </a:cubicBezTo>
                  <a:cubicBezTo>
                    <a:pt x="622473" y="1552935"/>
                    <a:pt x="669066" y="1545444"/>
                    <a:pt x="733536" y="1590563"/>
                  </a:cubicBezTo>
                  <a:cubicBezTo>
                    <a:pt x="798006" y="1635682"/>
                    <a:pt x="794047" y="1623540"/>
                    <a:pt x="943130" y="1749150"/>
                  </a:cubicBezTo>
                  <a:cubicBezTo>
                    <a:pt x="1092213" y="1874760"/>
                    <a:pt x="1414657" y="2227572"/>
                    <a:pt x="1628037" y="2344225"/>
                  </a:cubicBezTo>
                  <a:cubicBezTo>
                    <a:pt x="1773815" y="2432415"/>
                    <a:pt x="1893059" y="2492824"/>
                    <a:pt x="2056886" y="2552185"/>
                  </a:cubicBezTo>
                  <a:cubicBezTo>
                    <a:pt x="2220713" y="2611546"/>
                    <a:pt x="2417238" y="2673320"/>
                    <a:pt x="2610999" y="2700393"/>
                  </a:cubicBezTo>
                  <a:cubicBezTo>
                    <a:pt x="2804760" y="2727466"/>
                    <a:pt x="3043429" y="2718603"/>
                    <a:pt x="3219450" y="2714625"/>
                  </a:cubicBezTo>
                  <a:cubicBezTo>
                    <a:pt x="3395471" y="2710647"/>
                    <a:pt x="3506788" y="2693987"/>
                    <a:pt x="3667125" y="2676525"/>
                  </a:cubicBezTo>
                  <a:cubicBezTo>
                    <a:pt x="3827462" y="2659063"/>
                    <a:pt x="4004468" y="2634456"/>
                    <a:pt x="4181475" y="2609850"/>
                  </a:cubicBezTo>
                </a:path>
              </a:pathLst>
            </a:custGeom>
            <a:ln w="254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3" name="DAMIC"/>
            <p:cNvSpPr/>
            <p:nvPr/>
          </p:nvSpPr>
          <p:spPr>
            <a:xfrm>
              <a:off x="3557805" y="1331566"/>
              <a:ext cx="2158465" cy="905526"/>
            </a:xfrm>
            <a:custGeom>
              <a:avLst/>
              <a:gdLst>
                <a:gd name="connsiteX0" fmla="*/ 0 w 1745038"/>
                <a:gd name="connsiteY0" fmla="*/ 0 h 392053"/>
                <a:gd name="connsiteX1" fmla="*/ 209405 w 1745038"/>
                <a:gd name="connsiteY1" fmla="*/ 202425 h 392053"/>
                <a:gd name="connsiteX2" fmla="*/ 509551 w 1745038"/>
                <a:gd name="connsiteY2" fmla="*/ 321087 h 392053"/>
                <a:gd name="connsiteX3" fmla="*/ 907420 w 1745038"/>
                <a:gd name="connsiteY3" fmla="*/ 335047 h 392053"/>
                <a:gd name="connsiteX4" fmla="*/ 1214547 w 1745038"/>
                <a:gd name="connsiteY4" fmla="*/ 383909 h 392053"/>
                <a:gd name="connsiteX5" fmla="*/ 1563554 w 1745038"/>
                <a:gd name="connsiteY5" fmla="*/ 383909 h 392053"/>
                <a:gd name="connsiteX6" fmla="*/ 1745038 w 1745038"/>
                <a:gd name="connsiteY6" fmla="*/ 355988 h 392053"/>
                <a:gd name="connsiteX0" fmla="*/ 0 w 2318970"/>
                <a:gd name="connsiteY0" fmla="*/ 0 h 711336"/>
                <a:gd name="connsiteX1" fmla="*/ 209405 w 2318970"/>
                <a:gd name="connsiteY1" fmla="*/ 202425 h 711336"/>
                <a:gd name="connsiteX2" fmla="*/ 509551 w 2318970"/>
                <a:gd name="connsiteY2" fmla="*/ 321087 h 711336"/>
                <a:gd name="connsiteX3" fmla="*/ 907420 w 2318970"/>
                <a:gd name="connsiteY3" fmla="*/ 335047 h 711336"/>
                <a:gd name="connsiteX4" fmla="*/ 1214547 w 2318970"/>
                <a:gd name="connsiteY4" fmla="*/ 383909 h 711336"/>
                <a:gd name="connsiteX5" fmla="*/ 1563554 w 2318970"/>
                <a:gd name="connsiteY5" fmla="*/ 383909 h 711336"/>
                <a:gd name="connsiteX6" fmla="*/ 2318970 w 2318970"/>
                <a:gd name="connsiteY6" fmla="*/ 711047 h 711336"/>
                <a:gd name="connsiteX0" fmla="*/ 0 w 2318970"/>
                <a:gd name="connsiteY0" fmla="*/ 0 h 760907"/>
                <a:gd name="connsiteX1" fmla="*/ 209405 w 2318970"/>
                <a:gd name="connsiteY1" fmla="*/ 202425 h 760907"/>
                <a:gd name="connsiteX2" fmla="*/ 509551 w 2318970"/>
                <a:gd name="connsiteY2" fmla="*/ 321087 h 760907"/>
                <a:gd name="connsiteX3" fmla="*/ 907420 w 2318970"/>
                <a:gd name="connsiteY3" fmla="*/ 335047 h 760907"/>
                <a:gd name="connsiteX4" fmla="*/ 1214547 w 2318970"/>
                <a:gd name="connsiteY4" fmla="*/ 383909 h 760907"/>
                <a:gd name="connsiteX5" fmla="*/ 1612192 w 2318970"/>
                <a:gd name="connsiteY5" fmla="*/ 760856 h 760907"/>
                <a:gd name="connsiteX6" fmla="*/ 2318970 w 2318970"/>
                <a:gd name="connsiteY6" fmla="*/ 711047 h 760907"/>
                <a:gd name="connsiteX0" fmla="*/ 0 w 2318970"/>
                <a:gd name="connsiteY0" fmla="*/ 0 h 761091"/>
                <a:gd name="connsiteX1" fmla="*/ 209405 w 2318970"/>
                <a:gd name="connsiteY1" fmla="*/ 202425 h 761091"/>
                <a:gd name="connsiteX2" fmla="*/ 509551 w 2318970"/>
                <a:gd name="connsiteY2" fmla="*/ 321087 h 761091"/>
                <a:gd name="connsiteX3" fmla="*/ 907420 w 2318970"/>
                <a:gd name="connsiteY3" fmla="*/ 335047 h 761091"/>
                <a:gd name="connsiteX4" fmla="*/ 1024858 w 2318970"/>
                <a:gd name="connsiteY4" fmla="*/ 629532 h 761091"/>
                <a:gd name="connsiteX5" fmla="*/ 1612192 w 2318970"/>
                <a:gd name="connsiteY5" fmla="*/ 760856 h 761091"/>
                <a:gd name="connsiteX6" fmla="*/ 2318970 w 2318970"/>
                <a:gd name="connsiteY6" fmla="*/ 711047 h 761091"/>
                <a:gd name="connsiteX0" fmla="*/ 0 w 2318970"/>
                <a:gd name="connsiteY0" fmla="*/ 0 h 761030"/>
                <a:gd name="connsiteX1" fmla="*/ 209405 w 2318970"/>
                <a:gd name="connsiteY1" fmla="*/ 202425 h 761030"/>
                <a:gd name="connsiteX2" fmla="*/ 509551 w 2318970"/>
                <a:gd name="connsiteY2" fmla="*/ 321087 h 761030"/>
                <a:gd name="connsiteX3" fmla="*/ 720163 w 2318970"/>
                <a:gd name="connsiteY3" fmla="*/ 480962 h 761030"/>
                <a:gd name="connsiteX4" fmla="*/ 1024858 w 2318970"/>
                <a:gd name="connsiteY4" fmla="*/ 629532 h 761030"/>
                <a:gd name="connsiteX5" fmla="*/ 1612192 w 2318970"/>
                <a:gd name="connsiteY5" fmla="*/ 760856 h 761030"/>
                <a:gd name="connsiteX6" fmla="*/ 2318970 w 2318970"/>
                <a:gd name="connsiteY6" fmla="*/ 711047 h 761030"/>
                <a:gd name="connsiteX0" fmla="*/ 0 w 2318970"/>
                <a:gd name="connsiteY0" fmla="*/ 0 h 761030"/>
                <a:gd name="connsiteX1" fmla="*/ 335865 w 2318970"/>
                <a:gd name="connsiteY1" fmla="*/ 100285 h 761030"/>
                <a:gd name="connsiteX2" fmla="*/ 509551 w 2318970"/>
                <a:gd name="connsiteY2" fmla="*/ 321087 h 761030"/>
                <a:gd name="connsiteX3" fmla="*/ 720163 w 2318970"/>
                <a:gd name="connsiteY3" fmla="*/ 480962 h 761030"/>
                <a:gd name="connsiteX4" fmla="*/ 1024858 w 2318970"/>
                <a:gd name="connsiteY4" fmla="*/ 629532 h 761030"/>
                <a:gd name="connsiteX5" fmla="*/ 1612192 w 2318970"/>
                <a:gd name="connsiteY5" fmla="*/ 760856 h 761030"/>
                <a:gd name="connsiteX6" fmla="*/ 2318970 w 2318970"/>
                <a:gd name="connsiteY6" fmla="*/ 711047 h 761030"/>
                <a:gd name="connsiteX0" fmla="*/ 0 w 2173056"/>
                <a:gd name="connsiteY0" fmla="*/ 0 h 909377"/>
                <a:gd name="connsiteX1" fmla="*/ 189951 w 2173056"/>
                <a:gd name="connsiteY1" fmla="*/ 248632 h 909377"/>
                <a:gd name="connsiteX2" fmla="*/ 363637 w 2173056"/>
                <a:gd name="connsiteY2" fmla="*/ 469434 h 909377"/>
                <a:gd name="connsiteX3" fmla="*/ 574249 w 2173056"/>
                <a:gd name="connsiteY3" fmla="*/ 629309 h 909377"/>
                <a:gd name="connsiteX4" fmla="*/ 878944 w 2173056"/>
                <a:gd name="connsiteY4" fmla="*/ 777879 h 909377"/>
                <a:gd name="connsiteX5" fmla="*/ 1466278 w 2173056"/>
                <a:gd name="connsiteY5" fmla="*/ 909203 h 909377"/>
                <a:gd name="connsiteX6" fmla="*/ 2173056 w 2173056"/>
                <a:gd name="connsiteY6" fmla="*/ 859394 h 909377"/>
                <a:gd name="connsiteX0" fmla="*/ 0 w 2173056"/>
                <a:gd name="connsiteY0" fmla="*/ 0 h 909377"/>
                <a:gd name="connsiteX1" fmla="*/ 187519 w 2173056"/>
                <a:gd name="connsiteY1" fmla="*/ 241336 h 909377"/>
                <a:gd name="connsiteX2" fmla="*/ 363637 w 2173056"/>
                <a:gd name="connsiteY2" fmla="*/ 469434 h 909377"/>
                <a:gd name="connsiteX3" fmla="*/ 574249 w 2173056"/>
                <a:gd name="connsiteY3" fmla="*/ 629309 h 909377"/>
                <a:gd name="connsiteX4" fmla="*/ 878944 w 2173056"/>
                <a:gd name="connsiteY4" fmla="*/ 777879 h 909377"/>
                <a:gd name="connsiteX5" fmla="*/ 1466278 w 2173056"/>
                <a:gd name="connsiteY5" fmla="*/ 909203 h 909377"/>
                <a:gd name="connsiteX6" fmla="*/ 2173056 w 2173056"/>
                <a:gd name="connsiteY6" fmla="*/ 859394 h 909377"/>
                <a:gd name="connsiteX0" fmla="*/ 0 w 2173056"/>
                <a:gd name="connsiteY0" fmla="*/ 0 h 909377"/>
                <a:gd name="connsiteX1" fmla="*/ 187519 w 2173056"/>
                <a:gd name="connsiteY1" fmla="*/ 241336 h 909377"/>
                <a:gd name="connsiteX2" fmla="*/ 363637 w 2173056"/>
                <a:gd name="connsiteY2" fmla="*/ 469434 h 909377"/>
                <a:gd name="connsiteX3" fmla="*/ 574249 w 2173056"/>
                <a:gd name="connsiteY3" fmla="*/ 629309 h 909377"/>
                <a:gd name="connsiteX4" fmla="*/ 878944 w 2173056"/>
                <a:gd name="connsiteY4" fmla="*/ 777879 h 909377"/>
                <a:gd name="connsiteX5" fmla="*/ 1466278 w 2173056"/>
                <a:gd name="connsiteY5" fmla="*/ 909203 h 909377"/>
                <a:gd name="connsiteX6" fmla="*/ 2173056 w 2173056"/>
                <a:gd name="connsiteY6" fmla="*/ 859394 h 909377"/>
                <a:gd name="connsiteX0" fmla="*/ 0 w 2173056"/>
                <a:gd name="connsiteY0" fmla="*/ 0 h 909377"/>
                <a:gd name="connsiteX1" fmla="*/ 187519 w 2173056"/>
                <a:gd name="connsiteY1" fmla="*/ 246200 h 909377"/>
                <a:gd name="connsiteX2" fmla="*/ 363637 w 2173056"/>
                <a:gd name="connsiteY2" fmla="*/ 469434 h 909377"/>
                <a:gd name="connsiteX3" fmla="*/ 574249 w 2173056"/>
                <a:gd name="connsiteY3" fmla="*/ 629309 h 909377"/>
                <a:gd name="connsiteX4" fmla="*/ 878944 w 2173056"/>
                <a:gd name="connsiteY4" fmla="*/ 777879 h 909377"/>
                <a:gd name="connsiteX5" fmla="*/ 1466278 w 2173056"/>
                <a:gd name="connsiteY5" fmla="*/ 909203 h 909377"/>
                <a:gd name="connsiteX6" fmla="*/ 2173056 w 2173056"/>
                <a:gd name="connsiteY6" fmla="*/ 859394 h 909377"/>
                <a:gd name="connsiteX0" fmla="*/ 0 w 2173056"/>
                <a:gd name="connsiteY0" fmla="*/ 0 h 909377"/>
                <a:gd name="connsiteX1" fmla="*/ 187519 w 2173056"/>
                <a:gd name="connsiteY1" fmla="*/ 246200 h 909377"/>
                <a:gd name="connsiteX2" fmla="*/ 395252 w 2173056"/>
                <a:gd name="connsiteY2" fmla="*/ 484025 h 909377"/>
                <a:gd name="connsiteX3" fmla="*/ 574249 w 2173056"/>
                <a:gd name="connsiteY3" fmla="*/ 629309 h 909377"/>
                <a:gd name="connsiteX4" fmla="*/ 878944 w 2173056"/>
                <a:gd name="connsiteY4" fmla="*/ 777879 h 909377"/>
                <a:gd name="connsiteX5" fmla="*/ 1466278 w 2173056"/>
                <a:gd name="connsiteY5" fmla="*/ 909203 h 909377"/>
                <a:gd name="connsiteX6" fmla="*/ 2173056 w 2173056"/>
                <a:gd name="connsiteY6" fmla="*/ 859394 h 909377"/>
                <a:gd name="connsiteX0" fmla="*/ 0 w 2173056"/>
                <a:gd name="connsiteY0" fmla="*/ 0 h 909375"/>
                <a:gd name="connsiteX1" fmla="*/ 187519 w 2173056"/>
                <a:gd name="connsiteY1" fmla="*/ 246200 h 909375"/>
                <a:gd name="connsiteX2" fmla="*/ 395252 w 2173056"/>
                <a:gd name="connsiteY2" fmla="*/ 484025 h 909375"/>
                <a:gd name="connsiteX3" fmla="*/ 574249 w 2173056"/>
                <a:gd name="connsiteY3" fmla="*/ 636605 h 909375"/>
                <a:gd name="connsiteX4" fmla="*/ 878944 w 2173056"/>
                <a:gd name="connsiteY4" fmla="*/ 777879 h 909375"/>
                <a:gd name="connsiteX5" fmla="*/ 1466278 w 2173056"/>
                <a:gd name="connsiteY5" fmla="*/ 909203 h 909375"/>
                <a:gd name="connsiteX6" fmla="*/ 2173056 w 2173056"/>
                <a:gd name="connsiteY6" fmla="*/ 859394 h 909375"/>
                <a:gd name="connsiteX0" fmla="*/ 0 w 2173056"/>
                <a:gd name="connsiteY0" fmla="*/ 0 h 909650"/>
                <a:gd name="connsiteX1" fmla="*/ 187519 w 2173056"/>
                <a:gd name="connsiteY1" fmla="*/ 246200 h 909650"/>
                <a:gd name="connsiteX2" fmla="*/ 395252 w 2173056"/>
                <a:gd name="connsiteY2" fmla="*/ 484025 h 909650"/>
                <a:gd name="connsiteX3" fmla="*/ 574249 w 2173056"/>
                <a:gd name="connsiteY3" fmla="*/ 636605 h 909650"/>
                <a:gd name="connsiteX4" fmla="*/ 1032155 w 2173056"/>
                <a:gd name="connsiteY4" fmla="*/ 836245 h 909650"/>
                <a:gd name="connsiteX5" fmla="*/ 1466278 w 2173056"/>
                <a:gd name="connsiteY5" fmla="*/ 909203 h 909650"/>
                <a:gd name="connsiteX6" fmla="*/ 2173056 w 2173056"/>
                <a:gd name="connsiteY6" fmla="*/ 859394 h 909650"/>
                <a:gd name="connsiteX0" fmla="*/ 0 w 2173056"/>
                <a:gd name="connsiteY0" fmla="*/ 0 h 909654"/>
                <a:gd name="connsiteX1" fmla="*/ 187519 w 2173056"/>
                <a:gd name="connsiteY1" fmla="*/ 246200 h 909654"/>
                <a:gd name="connsiteX2" fmla="*/ 395252 w 2173056"/>
                <a:gd name="connsiteY2" fmla="*/ 484025 h 909654"/>
                <a:gd name="connsiteX3" fmla="*/ 586408 w 2173056"/>
                <a:gd name="connsiteY3" fmla="*/ 634173 h 909654"/>
                <a:gd name="connsiteX4" fmla="*/ 1032155 w 2173056"/>
                <a:gd name="connsiteY4" fmla="*/ 836245 h 909654"/>
                <a:gd name="connsiteX5" fmla="*/ 1466278 w 2173056"/>
                <a:gd name="connsiteY5" fmla="*/ 909203 h 909654"/>
                <a:gd name="connsiteX6" fmla="*/ 2173056 w 2173056"/>
                <a:gd name="connsiteY6" fmla="*/ 859394 h 909654"/>
                <a:gd name="connsiteX0" fmla="*/ 0 w 2173056"/>
                <a:gd name="connsiteY0" fmla="*/ 0 h 909654"/>
                <a:gd name="connsiteX1" fmla="*/ 187519 w 2173056"/>
                <a:gd name="connsiteY1" fmla="*/ 246200 h 909654"/>
                <a:gd name="connsiteX2" fmla="*/ 349046 w 2173056"/>
                <a:gd name="connsiteY2" fmla="*/ 440251 h 909654"/>
                <a:gd name="connsiteX3" fmla="*/ 586408 w 2173056"/>
                <a:gd name="connsiteY3" fmla="*/ 634173 h 909654"/>
                <a:gd name="connsiteX4" fmla="*/ 1032155 w 2173056"/>
                <a:gd name="connsiteY4" fmla="*/ 836245 h 909654"/>
                <a:gd name="connsiteX5" fmla="*/ 1466278 w 2173056"/>
                <a:gd name="connsiteY5" fmla="*/ 909203 h 909654"/>
                <a:gd name="connsiteX6" fmla="*/ 2173056 w 2173056"/>
                <a:gd name="connsiteY6" fmla="*/ 859394 h 909654"/>
                <a:gd name="connsiteX0" fmla="*/ 0 w 2158465"/>
                <a:gd name="connsiteY0" fmla="*/ 0 h 904790"/>
                <a:gd name="connsiteX1" fmla="*/ 172928 w 2158465"/>
                <a:gd name="connsiteY1" fmla="*/ 241336 h 904790"/>
                <a:gd name="connsiteX2" fmla="*/ 334455 w 2158465"/>
                <a:gd name="connsiteY2" fmla="*/ 435387 h 904790"/>
                <a:gd name="connsiteX3" fmla="*/ 571817 w 2158465"/>
                <a:gd name="connsiteY3" fmla="*/ 629309 h 904790"/>
                <a:gd name="connsiteX4" fmla="*/ 1017564 w 2158465"/>
                <a:gd name="connsiteY4" fmla="*/ 831381 h 904790"/>
                <a:gd name="connsiteX5" fmla="*/ 1451687 w 2158465"/>
                <a:gd name="connsiteY5" fmla="*/ 904339 h 904790"/>
                <a:gd name="connsiteX6" fmla="*/ 2158465 w 2158465"/>
                <a:gd name="connsiteY6" fmla="*/ 854530 h 904790"/>
                <a:gd name="connsiteX0" fmla="*/ 0 w 2158465"/>
                <a:gd name="connsiteY0" fmla="*/ 0 h 904790"/>
                <a:gd name="connsiteX1" fmla="*/ 172928 w 2158465"/>
                <a:gd name="connsiteY1" fmla="*/ 241336 h 904790"/>
                <a:gd name="connsiteX2" fmla="*/ 334455 w 2158465"/>
                <a:gd name="connsiteY2" fmla="*/ 435387 h 904790"/>
                <a:gd name="connsiteX3" fmla="*/ 571817 w 2158465"/>
                <a:gd name="connsiteY3" fmla="*/ 629309 h 904790"/>
                <a:gd name="connsiteX4" fmla="*/ 1017564 w 2158465"/>
                <a:gd name="connsiteY4" fmla="*/ 831381 h 904790"/>
                <a:gd name="connsiteX5" fmla="*/ 1451687 w 2158465"/>
                <a:gd name="connsiteY5" fmla="*/ 904339 h 904790"/>
                <a:gd name="connsiteX6" fmla="*/ 2158465 w 2158465"/>
                <a:gd name="connsiteY6" fmla="*/ 854530 h 904790"/>
                <a:gd name="connsiteX0" fmla="*/ 0 w 2158465"/>
                <a:gd name="connsiteY0" fmla="*/ 0 h 904790"/>
                <a:gd name="connsiteX1" fmla="*/ 172928 w 2158465"/>
                <a:gd name="connsiteY1" fmla="*/ 241336 h 904790"/>
                <a:gd name="connsiteX2" fmla="*/ 334455 w 2158465"/>
                <a:gd name="connsiteY2" fmla="*/ 435387 h 904790"/>
                <a:gd name="connsiteX3" fmla="*/ 571817 w 2158465"/>
                <a:gd name="connsiteY3" fmla="*/ 629309 h 904790"/>
                <a:gd name="connsiteX4" fmla="*/ 1017564 w 2158465"/>
                <a:gd name="connsiteY4" fmla="*/ 831381 h 904790"/>
                <a:gd name="connsiteX5" fmla="*/ 1451687 w 2158465"/>
                <a:gd name="connsiteY5" fmla="*/ 904339 h 904790"/>
                <a:gd name="connsiteX6" fmla="*/ 2158465 w 2158465"/>
                <a:gd name="connsiteY6" fmla="*/ 854530 h 904790"/>
                <a:gd name="connsiteX0" fmla="*/ 0 w 2158465"/>
                <a:gd name="connsiteY0" fmla="*/ 0 h 904751"/>
                <a:gd name="connsiteX1" fmla="*/ 172928 w 2158465"/>
                <a:gd name="connsiteY1" fmla="*/ 241336 h 904751"/>
                <a:gd name="connsiteX2" fmla="*/ 334455 w 2158465"/>
                <a:gd name="connsiteY2" fmla="*/ 435387 h 904751"/>
                <a:gd name="connsiteX3" fmla="*/ 618023 w 2158465"/>
                <a:gd name="connsiteY3" fmla="*/ 651196 h 904751"/>
                <a:gd name="connsiteX4" fmla="*/ 1017564 w 2158465"/>
                <a:gd name="connsiteY4" fmla="*/ 831381 h 904751"/>
                <a:gd name="connsiteX5" fmla="*/ 1451687 w 2158465"/>
                <a:gd name="connsiteY5" fmla="*/ 904339 h 904751"/>
                <a:gd name="connsiteX6" fmla="*/ 2158465 w 2158465"/>
                <a:gd name="connsiteY6" fmla="*/ 854530 h 904751"/>
                <a:gd name="connsiteX0" fmla="*/ 0 w 2158465"/>
                <a:gd name="connsiteY0" fmla="*/ 0 h 904751"/>
                <a:gd name="connsiteX1" fmla="*/ 172928 w 2158465"/>
                <a:gd name="connsiteY1" fmla="*/ 241336 h 904751"/>
                <a:gd name="connsiteX2" fmla="*/ 356343 w 2158465"/>
                <a:gd name="connsiteY2" fmla="*/ 447547 h 904751"/>
                <a:gd name="connsiteX3" fmla="*/ 618023 w 2158465"/>
                <a:gd name="connsiteY3" fmla="*/ 651196 h 904751"/>
                <a:gd name="connsiteX4" fmla="*/ 1017564 w 2158465"/>
                <a:gd name="connsiteY4" fmla="*/ 831381 h 904751"/>
                <a:gd name="connsiteX5" fmla="*/ 1451687 w 2158465"/>
                <a:gd name="connsiteY5" fmla="*/ 904339 h 904751"/>
                <a:gd name="connsiteX6" fmla="*/ 2158465 w 2158465"/>
                <a:gd name="connsiteY6" fmla="*/ 854530 h 904751"/>
                <a:gd name="connsiteX0" fmla="*/ 0 w 2158465"/>
                <a:gd name="connsiteY0" fmla="*/ 0 h 904751"/>
                <a:gd name="connsiteX1" fmla="*/ 172928 w 2158465"/>
                <a:gd name="connsiteY1" fmla="*/ 248632 h 904751"/>
                <a:gd name="connsiteX2" fmla="*/ 356343 w 2158465"/>
                <a:gd name="connsiteY2" fmla="*/ 447547 h 904751"/>
                <a:gd name="connsiteX3" fmla="*/ 618023 w 2158465"/>
                <a:gd name="connsiteY3" fmla="*/ 651196 h 904751"/>
                <a:gd name="connsiteX4" fmla="*/ 1017564 w 2158465"/>
                <a:gd name="connsiteY4" fmla="*/ 831381 h 904751"/>
                <a:gd name="connsiteX5" fmla="*/ 1451687 w 2158465"/>
                <a:gd name="connsiteY5" fmla="*/ 904339 h 904751"/>
                <a:gd name="connsiteX6" fmla="*/ 2158465 w 2158465"/>
                <a:gd name="connsiteY6" fmla="*/ 854530 h 904751"/>
                <a:gd name="connsiteX0" fmla="*/ 0 w 2158465"/>
                <a:gd name="connsiteY0" fmla="*/ 0 h 904717"/>
                <a:gd name="connsiteX1" fmla="*/ 172928 w 2158465"/>
                <a:gd name="connsiteY1" fmla="*/ 248632 h 904717"/>
                <a:gd name="connsiteX2" fmla="*/ 356343 w 2158465"/>
                <a:gd name="connsiteY2" fmla="*/ 447547 h 904717"/>
                <a:gd name="connsiteX3" fmla="*/ 652070 w 2158465"/>
                <a:gd name="connsiteY3" fmla="*/ 673083 h 904717"/>
                <a:gd name="connsiteX4" fmla="*/ 1017564 w 2158465"/>
                <a:gd name="connsiteY4" fmla="*/ 831381 h 904717"/>
                <a:gd name="connsiteX5" fmla="*/ 1451687 w 2158465"/>
                <a:gd name="connsiteY5" fmla="*/ 904339 h 904717"/>
                <a:gd name="connsiteX6" fmla="*/ 2158465 w 2158465"/>
                <a:gd name="connsiteY6" fmla="*/ 854530 h 904717"/>
                <a:gd name="connsiteX0" fmla="*/ 0 w 2158465"/>
                <a:gd name="connsiteY0" fmla="*/ 0 h 904634"/>
                <a:gd name="connsiteX1" fmla="*/ 172928 w 2158465"/>
                <a:gd name="connsiteY1" fmla="*/ 248632 h 904634"/>
                <a:gd name="connsiteX2" fmla="*/ 356343 w 2158465"/>
                <a:gd name="connsiteY2" fmla="*/ 447547 h 904634"/>
                <a:gd name="connsiteX3" fmla="*/ 652070 w 2158465"/>
                <a:gd name="connsiteY3" fmla="*/ 673083 h 904634"/>
                <a:gd name="connsiteX4" fmla="*/ 1002972 w 2158465"/>
                <a:gd name="connsiteY4" fmla="*/ 819222 h 904634"/>
                <a:gd name="connsiteX5" fmla="*/ 1451687 w 2158465"/>
                <a:gd name="connsiteY5" fmla="*/ 904339 h 904634"/>
                <a:gd name="connsiteX6" fmla="*/ 2158465 w 2158465"/>
                <a:gd name="connsiteY6" fmla="*/ 854530 h 904634"/>
                <a:gd name="connsiteX0" fmla="*/ 0 w 2158465"/>
                <a:gd name="connsiteY0" fmla="*/ 0 h 904648"/>
                <a:gd name="connsiteX1" fmla="*/ 172928 w 2158465"/>
                <a:gd name="connsiteY1" fmla="*/ 248632 h 904648"/>
                <a:gd name="connsiteX2" fmla="*/ 356343 w 2158465"/>
                <a:gd name="connsiteY2" fmla="*/ 447547 h 904648"/>
                <a:gd name="connsiteX3" fmla="*/ 652070 w 2158465"/>
                <a:gd name="connsiteY3" fmla="*/ 673083 h 904648"/>
                <a:gd name="connsiteX4" fmla="*/ 998108 w 2158465"/>
                <a:gd name="connsiteY4" fmla="*/ 821654 h 904648"/>
                <a:gd name="connsiteX5" fmla="*/ 1451687 w 2158465"/>
                <a:gd name="connsiteY5" fmla="*/ 904339 h 904648"/>
                <a:gd name="connsiteX6" fmla="*/ 2158465 w 2158465"/>
                <a:gd name="connsiteY6" fmla="*/ 854530 h 904648"/>
                <a:gd name="connsiteX0" fmla="*/ 0 w 2158465"/>
                <a:gd name="connsiteY0" fmla="*/ 0 h 904648"/>
                <a:gd name="connsiteX1" fmla="*/ 172928 w 2158465"/>
                <a:gd name="connsiteY1" fmla="*/ 248632 h 904648"/>
                <a:gd name="connsiteX2" fmla="*/ 356343 w 2158465"/>
                <a:gd name="connsiteY2" fmla="*/ 447547 h 904648"/>
                <a:gd name="connsiteX3" fmla="*/ 652070 w 2158465"/>
                <a:gd name="connsiteY3" fmla="*/ 673083 h 904648"/>
                <a:gd name="connsiteX4" fmla="*/ 998108 w 2158465"/>
                <a:gd name="connsiteY4" fmla="*/ 821654 h 904648"/>
                <a:gd name="connsiteX5" fmla="*/ 1451687 w 2158465"/>
                <a:gd name="connsiteY5" fmla="*/ 904339 h 904648"/>
                <a:gd name="connsiteX6" fmla="*/ 2158465 w 2158465"/>
                <a:gd name="connsiteY6" fmla="*/ 854530 h 904648"/>
                <a:gd name="connsiteX0" fmla="*/ 0 w 2158465"/>
                <a:gd name="connsiteY0" fmla="*/ 0 h 904485"/>
                <a:gd name="connsiteX1" fmla="*/ 172928 w 2158465"/>
                <a:gd name="connsiteY1" fmla="*/ 248632 h 904485"/>
                <a:gd name="connsiteX2" fmla="*/ 356343 w 2158465"/>
                <a:gd name="connsiteY2" fmla="*/ 447547 h 904485"/>
                <a:gd name="connsiteX3" fmla="*/ 652070 w 2158465"/>
                <a:gd name="connsiteY3" fmla="*/ 673083 h 904485"/>
                <a:gd name="connsiteX4" fmla="*/ 998108 w 2158465"/>
                <a:gd name="connsiteY4" fmla="*/ 821654 h 904485"/>
                <a:gd name="connsiteX5" fmla="*/ 1451687 w 2158465"/>
                <a:gd name="connsiteY5" fmla="*/ 904339 h 904485"/>
                <a:gd name="connsiteX6" fmla="*/ 2158465 w 2158465"/>
                <a:gd name="connsiteY6" fmla="*/ 854530 h 904485"/>
                <a:gd name="connsiteX0" fmla="*/ 0 w 2158465"/>
                <a:gd name="connsiteY0" fmla="*/ 0 h 904648"/>
                <a:gd name="connsiteX1" fmla="*/ 172928 w 2158465"/>
                <a:gd name="connsiteY1" fmla="*/ 248632 h 904648"/>
                <a:gd name="connsiteX2" fmla="*/ 356343 w 2158465"/>
                <a:gd name="connsiteY2" fmla="*/ 447547 h 904648"/>
                <a:gd name="connsiteX3" fmla="*/ 652070 w 2158465"/>
                <a:gd name="connsiteY3" fmla="*/ 673083 h 904648"/>
                <a:gd name="connsiteX4" fmla="*/ 998108 w 2158465"/>
                <a:gd name="connsiteY4" fmla="*/ 821654 h 904648"/>
                <a:gd name="connsiteX5" fmla="*/ 1451687 w 2158465"/>
                <a:gd name="connsiteY5" fmla="*/ 904339 h 904648"/>
                <a:gd name="connsiteX6" fmla="*/ 2158465 w 2158465"/>
                <a:gd name="connsiteY6" fmla="*/ 854530 h 904648"/>
                <a:gd name="connsiteX0" fmla="*/ 0 w 2158465"/>
                <a:gd name="connsiteY0" fmla="*/ 0 h 904461"/>
                <a:gd name="connsiteX1" fmla="*/ 172928 w 2158465"/>
                <a:gd name="connsiteY1" fmla="*/ 248632 h 904461"/>
                <a:gd name="connsiteX2" fmla="*/ 356343 w 2158465"/>
                <a:gd name="connsiteY2" fmla="*/ 447547 h 904461"/>
                <a:gd name="connsiteX3" fmla="*/ 652070 w 2158465"/>
                <a:gd name="connsiteY3" fmla="*/ 673083 h 904461"/>
                <a:gd name="connsiteX4" fmla="*/ 998108 w 2158465"/>
                <a:gd name="connsiteY4" fmla="*/ 821654 h 904461"/>
                <a:gd name="connsiteX5" fmla="*/ 1451687 w 2158465"/>
                <a:gd name="connsiteY5" fmla="*/ 904339 h 904461"/>
                <a:gd name="connsiteX6" fmla="*/ 2158465 w 2158465"/>
                <a:gd name="connsiteY6" fmla="*/ 854530 h 904461"/>
                <a:gd name="connsiteX0" fmla="*/ 0 w 2158465"/>
                <a:gd name="connsiteY0" fmla="*/ 0 h 905526"/>
                <a:gd name="connsiteX1" fmla="*/ 172928 w 2158465"/>
                <a:gd name="connsiteY1" fmla="*/ 248632 h 905526"/>
                <a:gd name="connsiteX2" fmla="*/ 356343 w 2158465"/>
                <a:gd name="connsiteY2" fmla="*/ 447547 h 905526"/>
                <a:gd name="connsiteX3" fmla="*/ 652070 w 2158465"/>
                <a:gd name="connsiteY3" fmla="*/ 673083 h 905526"/>
                <a:gd name="connsiteX4" fmla="*/ 998108 w 2158465"/>
                <a:gd name="connsiteY4" fmla="*/ 821654 h 905526"/>
                <a:gd name="connsiteX5" fmla="*/ 1451687 w 2158465"/>
                <a:gd name="connsiteY5" fmla="*/ 904339 h 905526"/>
                <a:gd name="connsiteX6" fmla="*/ 2158465 w 2158465"/>
                <a:gd name="connsiteY6" fmla="*/ 854530 h 905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8465" h="905526">
                  <a:moveTo>
                    <a:pt x="0" y="0"/>
                  </a:moveTo>
                  <a:cubicBezTo>
                    <a:pt x="69535" y="125525"/>
                    <a:pt x="113538" y="174041"/>
                    <a:pt x="172928" y="248632"/>
                  </a:cubicBezTo>
                  <a:cubicBezTo>
                    <a:pt x="232319" y="323223"/>
                    <a:pt x="276486" y="376805"/>
                    <a:pt x="356343" y="447547"/>
                  </a:cubicBezTo>
                  <a:cubicBezTo>
                    <a:pt x="436200" y="518289"/>
                    <a:pt x="545109" y="610732"/>
                    <a:pt x="652070" y="673083"/>
                  </a:cubicBezTo>
                  <a:cubicBezTo>
                    <a:pt x="759031" y="735434"/>
                    <a:pt x="864839" y="783111"/>
                    <a:pt x="998108" y="821654"/>
                  </a:cubicBezTo>
                  <a:cubicBezTo>
                    <a:pt x="1131378" y="860197"/>
                    <a:pt x="1304907" y="904129"/>
                    <a:pt x="1451687" y="904339"/>
                  </a:cubicBezTo>
                  <a:cubicBezTo>
                    <a:pt x="1598467" y="904549"/>
                    <a:pt x="1817668" y="917234"/>
                    <a:pt x="2158465" y="854530"/>
                  </a:cubicBezTo>
                </a:path>
              </a:pathLst>
            </a:custGeom>
            <a:ln w="158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4" name="Freeform 63"/>
            <p:cNvSpPr/>
            <p:nvPr/>
          </p:nvSpPr>
          <p:spPr>
            <a:xfrm>
              <a:off x="4151191" y="1330354"/>
              <a:ext cx="2094756" cy="1954443"/>
            </a:xfrm>
            <a:custGeom>
              <a:avLst/>
              <a:gdLst>
                <a:gd name="connsiteX0" fmla="*/ 0 w 2073105"/>
                <a:gd name="connsiteY0" fmla="*/ 0 h 1954443"/>
                <a:gd name="connsiteX1" fmla="*/ 174504 w 2073105"/>
                <a:gd name="connsiteY1" fmla="*/ 816678 h 1954443"/>
                <a:gd name="connsiteX2" fmla="*/ 509551 w 2073105"/>
                <a:gd name="connsiteY2" fmla="*/ 1347169 h 1954443"/>
                <a:gd name="connsiteX3" fmla="*/ 760836 w 2073105"/>
                <a:gd name="connsiteY3" fmla="*/ 1647316 h 1954443"/>
                <a:gd name="connsiteX4" fmla="*/ 1019102 w 2073105"/>
                <a:gd name="connsiteY4" fmla="*/ 1814840 h 1954443"/>
                <a:gd name="connsiteX5" fmla="*/ 1347169 w 2073105"/>
                <a:gd name="connsiteY5" fmla="*/ 1926522 h 1954443"/>
                <a:gd name="connsiteX6" fmla="*/ 1661276 w 2073105"/>
                <a:gd name="connsiteY6" fmla="*/ 1954443 h 1954443"/>
                <a:gd name="connsiteX7" fmla="*/ 2073105 w 2073105"/>
                <a:gd name="connsiteY7" fmla="*/ 1926522 h 195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3105" h="1954443">
                  <a:moveTo>
                    <a:pt x="0" y="0"/>
                  </a:moveTo>
                  <a:cubicBezTo>
                    <a:pt x="44789" y="296075"/>
                    <a:pt x="89579" y="592150"/>
                    <a:pt x="174504" y="816678"/>
                  </a:cubicBezTo>
                  <a:cubicBezTo>
                    <a:pt x="259429" y="1041206"/>
                    <a:pt x="411829" y="1208729"/>
                    <a:pt x="509551" y="1347169"/>
                  </a:cubicBezTo>
                  <a:cubicBezTo>
                    <a:pt x="607273" y="1485609"/>
                    <a:pt x="675911" y="1569371"/>
                    <a:pt x="760836" y="1647316"/>
                  </a:cubicBezTo>
                  <a:cubicBezTo>
                    <a:pt x="845761" y="1725261"/>
                    <a:pt x="921380" y="1768306"/>
                    <a:pt x="1019102" y="1814840"/>
                  </a:cubicBezTo>
                  <a:cubicBezTo>
                    <a:pt x="1116824" y="1861374"/>
                    <a:pt x="1240140" y="1903255"/>
                    <a:pt x="1347169" y="1926522"/>
                  </a:cubicBezTo>
                  <a:cubicBezTo>
                    <a:pt x="1454198" y="1949789"/>
                    <a:pt x="1540287" y="1954443"/>
                    <a:pt x="1661276" y="1954443"/>
                  </a:cubicBezTo>
                  <a:cubicBezTo>
                    <a:pt x="1782265" y="1954443"/>
                    <a:pt x="1927685" y="1940482"/>
                    <a:pt x="2073105" y="1926522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5" name="LUX"/>
            <p:cNvSpPr/>
            <p:nvPr/>
          </p:nvSpPr>
          <p:spPr>
            <a:xfrm>
              <a:off x="4647491" y="1944607"/>
              <a:ext cx="2952605" cy="2169665"/>
            </a:xfrm>
            <a:custGeom>
              <a:avLst/>
              <a:gdLst>
                <a:gd name="connsiteX0" fmla="*/ 0 w 2952605"/>
                <a:gd name="connsiteY0" fmla="*/ 0 h 2169665"/>
                <a:gd name="connsiteX1" fmla="*/ 69802 w 2952605"/>
                <a:gd name="connsiteY1" fmla="*/ 767817 h 2169665"/>
                <a:gd name="connsiteX2" fmla="*/ 230345 w 2952605"/>
                <a:gd name="connsiteY2" fmla="*/ 1312269 h 2169665"/>
                <a:gd name="connsiteX3" fmla="*/ 544452 w 2952605"/>
                <a:gd name="connsiteY3" fmla="*/ 1828800 h 2169665"/>
                <a:gd name="connsiteX4" fmla="*/ 1040043 w 2952605"/>
                <a:gd name="connsiteY4" fmla="*/ 2094046 h 2169665"/>
                <a:gd name="connsiteX5" fmla="*/ 1507713 w 2952605"/>
                <a:gd name="connsiteY5" fmla="*/ 2163848 h 2169665"/>
                <a:gd name="connsiteX6" fmla="*/ 2031225 w 2952605"/>
                <a:gd name="connsiteY6" fmla="*/ 2128947 h 2169665"/>
                <a:gd name="connsiteX7" fmla="*/ 2952605 w 2952605"/>
                <a:gd name="connsiteY7" fmla="*/ 1982364 h 2169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52605" h="2169665">
                  <a:moveTo>
                    <a:pt x="0" y="0"/>
                  </a:moveTo>
                  <a:cubicBezTo>
                    <a:pt x="15705" y="274553"/>
                    <a:pt x="31411" y="549106"/>
                    <a:pt x="69802" y="767817"/>
                  </a:cubicBezTo>
                  <a:cubicBezTo>
                    <a:pt x="108193" y="986528"/>
                    <a:pt x="151237" y="1135439"/>
                    <a:pt x="230345" y="1312269"/>
                  </a:cubicBezTo>
                  <a:cubicBezTo>
                    <a:pt x="309453" y="1489099"/>
                    <a:pt x="409502" y="1698504"/>
                    <a:pt x="544452" y="1828800"/>
                  </a:cubicBezTo>
                  <a:cubicBezTo>
                    <a:pt x="679402" y="1959096"/>
                    <a:pt x="879500" y="2038205"/>
                    <a:pt x="1040043" y="2094046"/>
                  </a:cubicBezTo>
                  <a:cubicBezTo>
                    <a:pt x="1200586" y="2149887"/>
                    <a:pt x="1342516" y="2158031"/>
                    <a:pt x="1507713" y="2163848"/>
                  </a:cubicBezTo>
                  <a:cubicBezTo>
                    <a:pt x="1672910" y="2169665"/>
                    <a:pt x="1790410" y="2159194"/>
                    <a:pt x="2031225" y="2128947"/>
                  </a:cubicBezTo>
                  <a:cubicBezTo>
                    <a:pt x="2272040" y="2098700"/>
                    <a:pt x="2612322" y="2040532"/>
                    <a:pt x="2952605" y="1982364"/>
                  </a:cubicBezTo>
                </a:path>
              </a:pathLst>
            </a:cu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6" name="DEAP"/>
            <p:cNvSpPr/>
            <p:nvPr/>
          </p:nvSpPr>
          <p:spPr>
            <a:xfrm>
              <a:off x="5554911" y="2740345"/>
              <a:ext cx="2045185" cy="1648479"/>
            </a:xfrm>
            <a:custGeom>
              <a:avLst/>
              <a:gdLst>
                <a:gd name="connsiteX0" fmla="*/ 0 w 2045185"/>
                <a:gd name="connsiteY0" fmla="*/ 0 h 1648479"/>
                <a:gd name="connsiteX1" fmla="*/ 230345 w 2045185"/>
                <a:gd name="connsiteY1" fmla="*/ 760836 h 1648479"/>
                <a:gd name="connsiteX2" fmla="*/ 509551 w 2045185"/>
                <a:gd name="connsiteY2" fmla="*/ 1242467 h 1648479"/>
                <a:gd name="connsiteX3" fmla="*/ 893460 w 2045185"/>
                <a:gd name="connsiteY3" fmla="*/ 1521673 h 1648479"/>
                <a:gd name="connsiteX4" fmla="*/ 1242467 w 2045185"/>
                <a:gd name="connsiteY4" fmla="*/ 1619395 h 1648479"/>
                <a:gd name="connsiteX5" fmla="*/ 1772959 w 2045185"/>
                <a:gd name="connsiteY5" fmla="*/ 1647316 h 1648479"/>
                <a:gd name="connsiteX6" fmla="*/ 2045185 w 2045185"/>
                <a:gd name="connsiteY6" fmla="*/ 1626375 h 1648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5185" h="1648479">
                  <a:moveTo>
                    <a:pt x="0" y="0"/>
                  </a:moveTo>
                  <a:cubicBezTo>
                    <a:pt x="72710" y="276879"/>
                    <a:pt x="145420" y="553758"/>
                    <a:pt x="230345" y="760836"/>
                  </a:cubicBezTo>
                  <a:cubicBezTo>
                    <a:pt x="315270" y="967914"/>
                    <a:pt x="399032" y="1115661"/>
                    <a:pt x="509551" y="1242467"/>
                  </a:cubicBezTo>
                  <a:cubicBezTo>
                    <a:pt x="620070" y="1369273"/>
                    <a:pt x="771307" y="1458852"/>
                    <a:pt x="893460" y="1521673"/>
                  </a:cubicBezTo>
                  <a:cubicBezTo>
                    <a:pt x="1015613" y="1584494"/>
                    <a:pt x="1095884" y="1598454"/>
                    <a:pt x="1242467" y="1619395"/>
                  </a:cubicBezTo>
                  <a:cubicBezTo>
                    <a:pt x="1389050" y="1640336"/>
                    <a:pt x="1639173" y="1646153"/>
                    <a:pt x="1772959" y="1647316"/>
                  </a:cubicBezTo>
                  <a:cubicBezTo>
                    <a:pt x="1906745" y="1648479"/>
                    <a:pt x="1975965" y="1637427"/>
                    <a:pt x="2045185" y="1626375"/>
                  </a:cubicBezTo>
                </a:path>
              </a:pathLst>
            </a:custGeom>
            <a:ln w="19050">
              <a:solidFill>
                <a:srgbClr val="92D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4735676" y="2092220"/>
              <a:ext cx="827889" cy="336990"/>
            </a:xfrm>
            <a:custGeom>
              <a:avLst/>
              <a:gdLst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15" fmla="*/ 422495 w 827889"/>
                <a:gd name="connsiteY15" fmla="*/ 44261 h 336990"/>
                <a:gd name="connsiteX0" fmla="*/ 422495 w 827889"/>
                <a:gd name="connsiteY0" fmla="*/ 44261 h 336990"/>
                <a:gd name="connsiteX1" fmla="*/ 582440 w 827889"/>
                <a:gd name="connsiteY1" fmla="*/ 65386 h 336990"/>
                <a:gd name="connsiteX2" fmla="*/ 682028 w 827889"/>
                <a:gd name="connsiteY2" fmla="*/ 116689 h 336990"/>
                <a:gd name="connsiteX3" fmla="*/ 769545 w 827889"/>
                <a:gd name="connsiteY3" fmla="*/ 195152 h 336990"/>
                <a:gd name="connsiteX4" fmla="*/ 817830 w 827889"/>
                <a:gd name="connsiteY4" fmla="*/ 300776 h 336990"/>
                <a:gd name="connsiteX5" fmla="*/ 823865 w 827889"/>
                <a:gd name="connsiteY5" fmla="*/ 321901 h 336990"/>
                <a:gd name="connsiteX6" fmla="*/ 793687 w 827889"/>
                <a:gd name="connsiteY6" fmla="*/ 333972 h 336990"/>
                <a:gd name="connsiteX7" fmla="*/ 663921 w 827889"/>
                <a:gd name="connsiteY7" fmla="*/ 303794 h 336990"/>
                <a:gd name="connsiteX8" fmla="*/ 377228 w 827889"/>
                <a:gd name="connsiteY8" fmla="*/ 261544 h 336990"/>
                <a:gd name="connsiteX9" fmla="*/ 250479 w 827889"/>
                <a:gd name="connsiteY9" fmla="*/ 225330 h 336990"/>
                <a:gd name="connsiteX10" fmla="*/ 147873 w 827889"/>
                <a:gd name="connsiteY10" fmla="*/ 158938 h 336990"/>
                <a:gd name="connsiteX11" fmla="*/ 72428 w 827889"/>
                <a:gd name="connsiteY11" fmla="*/ 122724 h 336990"/>
                <a:gd name="connsiteX12" fmla="*/ 6036 w 827889"/>
                <a:gd name="connsiteY12" fmla="*/ 62368 h 336990"/>
                <a:gd name="connsiteX13" fmla="*/ 36214 w 827889"/>
                <a:gd name="connsiteY13" fmla="*/ 8047 h 336990"/>
                <a:gd name="connsiteX14" fmla="*/ 135802 w 827889"/>
                <a:gd name="connsiteY14" fmla="*/ 14083 h 336990"/>
                <a:gd name="connsiteX15" fmla="*/ 259533 w 827889"/>
                <a:gd name="connsiteY15" fmla="*/ 29172 h 336990"/>
                <a:gd name="connsiteX16" fmla="*/ 422495 w 827889"/>
                <a:gd name="connsiteY16" fmla="*/ 44261 h 336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27889" h="336990">
                  <a:moveTo>
                    <a:pt x="422495" y="44261"/>
                  </a:moveTo>
                  <a:cubicBezTo>
                    <a:pt x="480840" y="48788"/>
                    <a:pt x="539185" y="53315"/>
                    <a:pt x="582440" y="65386"/>
                  </a:cubicBezTo>
                  <a:cubicBezTo>
                    <a:pt x="625695" y="77457"/>
                    <a:pt x="650844" y="95061"/>
                    <a:pt x="682028" y="116689"/>
                  </a:cubicBezTo>
                  <a:cubicBezTo>
                    <a:pt x="713212" y="138317"/>
                    <a:pt x="746911" y="164471"/>
                    <a:pt x="769545" y="195152"/>
                  </a:cubicBezTo>
                  <a:cubicBezTo>
                    <a:pt x="792179" y="225833"/>
                    <a:pt x="808777" y="279651"/>
                    <a:pt x="817830" y="300776"/>
                  </a:cubicBezTo>
                  <a:cubicBezTo>
                    <a:pt x="826883" y="321901"/>
                    <a:pt x="827889" y="316368"/>
                    <a:pt x="823865" y="321901"/>
                  </a:cubicBezTo>
                  <a:cubicBezTo>
                    <a:pt x="819841" y="327434"/>
                    <a:pt x="820344" y="336990"/>
                    <a:pt x="793687" y="333972"/>
                  </a:cubicBezTo>
                  <a:cubicBezTo>
                    <a:pt x="767030" y="330954"/>
                    <a:pt x="733331" y="315865"/>
                    <a:pt x="663921" y="303794"/>
                  </a:cubicBezTo>
                  <a:cubicBezTo>
                    <a:pt x="594511" y="291723"/>
                    <a:pt x="446135" y="274621"/>
                    <a:pt x="377228" y="261544"/>
                  </a:cubicBezTo>
                  <a:cubicBezTo>
                    <a:pt x="308321" y="248467"/>
                    <a:pt x="288705" y="242431"/>
                    <a:pt x="250479" y="225330"/>
                  </a:cubicBezTo>
                  <a:cubicBezTo>
                    <a:pt x="212253" y="208229"/>
                    <a:pt x="177548" y="176039"/>
                    <a:pt x="147873" y="158938"/>
                  </a:cubicBezTo>
                  <a:cubicBezTo>
                    <a:pt x="118198" y="141837"/>
                    <a:pt x="96067" y="138819"/>
                    <a:pt x="72428" y="122724"/>
                  </a:cubicBezTo>
                  <a:cubicBezTo>
                    <a:pt x="48789" y="106629"/>
                    <a:pt x="12072" y="81481"/>
                    <a:pt x="6036" y="62368"/>
                  </a:cubicBezTo>
                  <a:cubicBezTo>
                    <a:pt x="0" y="43255"/>
                    <a:pt x="14586" y="16094"/>
                    <a:pt x="36214" y="8047"/>
                  </a:cubicBezTo>
                  <a:cubicBezTo>
                    <a:pt x="57842" y="0"/>
                    <a:pt x="100594" y="12071"/>
                    <a:pt x="135802" y="14083"/>
                  </a:cubicBezTo>
                  <a:lnTo>
                    <a:pt x="259533" y="29172"/>
                  </a:lnTo>
                  <a:lnTo>
                    <a:pt x="422495" y="44261"/>
                  </a:lnTo>
                  <a:close/>
                </a:path>
              </a:pathLst>
            </a:custGeom>
            <a:solidFill>
              <a:srgbClr val="FFC000">
                <a:alpha val="40000"/>
              </a:srgbClr>
            </a:solidFill>
            <a:ln w="19050">
              <a:solidFill>
                <a:srgbClr val="FFC000">
                  <a:alpha val="7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lt1"/>
                </a:solidFill>
              </a:endParaRPr>
            </a:p>
          </p:txBody>
        </p:sp>
        <p:sp>
          <p:nvSpPr>
            <p:cNvPr id="68" name="CDMS Si contour"/>
            <p:cNvSpPr/>
            <p:nvPr/>
          </p:nvSpPr>
          <p:spPr>
            <a:xfrm>
              <a:off x="4660591" y="2094013"/>
              <a:ext cx="1081205" cy="945248"/>
            </a:xfrm>
            <a:custGeom>
              <a:avLst/>
              <a:gdLst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809171 w 1059542"/>
                <a:gd name="connsiteY9" fmla="*/ 667052 h 951895"/>
                <a:gd name="connsiteX10" fmla="*/ 591457 w 1059542"/>
                <a:gd name="connsiteY10" fmla="*/ 540052 h 951895"/>
                <a:gd name="connsiteX11" fmla="*/ 290285 w 1059542"/>
                <a:gd name="connsiteY11" fmla="*/ 318709 h 951895"/>
                <a:gd name="connsiteX12" fmla="*/ 14877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91457 w 1059542"/>
                <a:gd name="connsiteY10" fmla="*/ 540052 h 951895"/>
                <a:gd name="connsiteX11" fmla="*/ 290285 w 1059542"/>
                <a:gd name="connsiteY11" fmla="*/ 318709 h 951895"/>
                <a:gd name="connsiteX12" fmla="*/ 14877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90285 w 1059542"/>
                <a:gd name="connsiteY11" fmla="*/ 318709 h 951895"/>
                <a:gd name="connsiteX12" fmla="*/ 14877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4877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22751 w 1059542"/>
                <a:gd name="connsiteY12" fmla="*/ 151795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112485 w 1059542"/>
                <a:gd name="connsiteY2" fmla="*/ 427566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15317 w 1059542"/>
                <a:gd name="connsiteY12" fmla="*/ 162946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86466 w 1059542"/>
                <a:gd name="connsiteY2" fmla="*/ 438717 h 951895"/>
                <a:gd name="connsiteX3" fmla="*/ 279399 w 1059542"/>
                <a:gd name="connsiteY3" fmla="*/ 717852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15317 w 1059542"/>
                <a:gd name="connsiteY12" fmla="*/ 162946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3628 w 1059542"/>
                <a:gd name="connsiteY0" fmla="*/ 32052 h 951895"/>
                <a:gd name="connsiteX1" fmla="*/ 29028 w 1059542"/>
                <a:gd name="connsiteY1" fmla="*/ 257023 h 951895"/>
                <a:gd name="connsiteX2" fmla="*/ 86466 w 1059542"/>
                <a:gd name="connsiteY2" fmla="*/ 438717 h 951895"/>
                <a:gd name="connsiteX3" fmla="*/ 268248 w 1059542"/>
                <a:gd name="connsiteY3" fmla="*/ 729003 h 951895"/>
                <a:gd name="connsiteX4" fmla="*/ 522514 w 1059542"/>
                <a:gd name="connsiteY4" fmla="*/ 892023 h 951895"/>
                <a:gd name="connsiteX5" fmla="*/ 823685 w 1059542"/>
                <a:gd name="connsiteY5" fmla="*/ 946452 h 951895"/>
                <a:gd name="connsiteX6" fmla="*/ 994228 w 1059542"/>
                <a:gd name="connsiteY6" fmla="*/ 924680 h 951895"/>
                <a:gd name="connsiteX7" fmla="*/ 1059542 w 1059542"/>
                <a:gd name="connsiteY7" fmla="*/ 873880 h 951895"/>
                <a:gd name="connsiteX8" fmla="*/ 994228 w 1059542"/>
                <a:gd name="connsiteY8" fmla="*/ 790423 h 951895"/>
                <a:gd name="connsiteX9" fmla="*/ 794303 w 1059542"/>
                <a:gd name="connsiteY9" fmla="*/ 689354 h 951895"/>
                <a:gd name="connsiteX10" fmla="*/ 569154 w 1059542"/>
                <a:gd name="connsiteY10" fmla="*/ 554921 h 951895"/>
                <a:gd name="connsiteX11" fmla="*/ 267982 w 1059542"/>
                <a:gd name="connsiteY11" fmla="*/ 314992 h 951895"/>
                <a:gd name="connsiteX12" fmla="*/ 115317 w 1059542"/>
                <a:gd name="connsiteY12" fmla="*/ 162946 h 951895"/>
                <a:gd name="connsiteX13" fmla="*/ 50799 w 1059542"/>
                <a:gd name="connsiteY13" fmla="*/ 64709 h 951895"/>
                <a:gd name="connsiteX14" fmla="*/ 3628 w 1059542"/>
                <a:gd name="connsiteY14" fmla="*/ 32052 h 951895"/>
                <a:gd name="connsiteX0" fmla="*/ 5487 w 1061401"/>
                <a:gd name="connsiteY0" fmla="*/ 31433 h 951276"/>
                <a:gd name="connsiteX1" fmla="*/ 19736 w 1061401"/>
                <a:gd name="connsiteY1" fmla="*/ 252687 h 951276"/>
                <a:gd name="connsiteX2" fmla="*/ 88325 w 1061401"/>
                <a:gd name="connsiteY2" fmla="*/ 438098 h 951276"/>
                <a:gd name="connsiteX3" fmla="*/ 270107 w 1061401"/>
                <a:gd name="connsiteY3" fmla="*/ 728384 h 951276"/>
                <a:gd name="connsiteX4" fmla="*/ 524373 w 1061401"/>
                <a:gd name="connsiteY4" fmla="*/ 891404 h 951276"/>
                <a:gd name="connsiteX5" fmla="*/ 825544 w 1061401"/>
                <a:gd name="connsiteY5" fmla="*/ 945833 h 951276"/>
                <a:gd name="connsiteX6" fmla="*/ 996087 w 1061401"/>
                <a:gd name="connsiteY6" fmla="*/ 924061 h 951276"/>
                <a:gd name="connsiteX7" fmla="*/ 1061401 w 1061401"/>
                <a:gd name="connsiteY7" fmla="*/ 873261 h 951276"/>
                <a:gd name="connsiteX8" fmla="*/ 996087 w 1061401"/>
                <a:gd name="connsiteY8" fmla="*/ 789804 h 951276"/>
                <a:gd name="connsiteX9" fmla="*/ 796162 w 1061401"/>
                <a:gd name="connsiteY9" fmla="*/ 688735 h 951276"/>
                <a:gd name="connsiteX10" fmla="*/ 571013 w 1061401"/>
                <a:gd name="connsiteY10" fmla="*/ 554302 h 951276"/>
                <a:gd name="connsiteX11" fmla="*/ 269841 w 1061401"/>
                <a:gd name="connsiteY11" fmla="*/ 314373 h 951276"/>
                <a:gd name="connsiteX12" fmla="*/ 117176 w 1061401"/>
                <a:gd name="connsiteY12" fmla="*/ 162327 h 951276"/>
                <a:gd name="connsiteX13" fmla="*/ 52658 w 1061401"/>
                <a:gd name="connsiteY13" fmla="*/ 64090 h 951276"/>
                <a:gd name="connsiteX14" fmla="*/ 5487 w 1061401"/>
                <a:gd name="connsiteY14" fmla="*/ 31433 h 951276"/>
                <a:gd name="connsiteX0" fmla="*/ 5487 w 1061401"/>
                <a:gd name="connsiteY0" fmla="*/ 31433 h 951276"/>
                <a:gd name="connsiteX1" fmla="*/ 19736 w 1061401"/>
                <a:gd name="connsiteY1" fmla="*/ 252687 h 951276"/>
                <a:gd name="connsiteX2" fmla="*/ 77174 w 1061401"/>
                <a:gd name="connsiteY2" fmla="*/ 452967 h 951276"/>
                <a:gd name="connsiteX3" fmla="*/ 270107 w 1061401"/>
                <a:gd name="connsiteY3" fmla="*/ 728384 h 951276"/>
                <a:gd name="connsiteX4" fmla="*/ 524373 w 1061401"/>
                <a:gd name="connsiteY4" fmla="*/ 891404 h 951276"/>
                <a:gd name="connsiteX5" fmla="*/ 825544 w 1061401"/>
                <a:gd name="connsiteY5" fmla="*/ 945833 h 951276"/>
                <a:gd name="connsiteX6" fmla="*/ 996087 w 1061401"/>
                <a:gd name="connsiteY6" fmla="*/ 924061 h 951276"/>
                <a:gd name="connsiteX7" fmla="*/ 1061401 w 1061401"/>
                <a:gd name="connsiteY7" fmla="*/ 873261 h 951276"/>
                <a:gd name="connsiteX8" fmla="*/ 996087 w 1061401"/>
                <a:gd name="connsiteY8" fmla="*/ 789804 h 951276"/>
                <a:gd name="connsiteX9" fmla="*/ 796162 w 1061401"/>
                <a:gd name="connsiteY9" fmla="*/ 688735 h 951276"/>
                <a:gd name="connsiteX10" fmla="*/ 571013 w 1061401"/>
                <a:gd name="connsiteY10" fmla="*/ 554302 h 951276"/>
                <a:gd name="connsiteX11" fmla="*/ 269841 w 1061401"/>
                <a:gd name="connsiteY11" fmla="*/ 314373 h 951276"/>
                <a:gd name="connsiteX12" fmla="*/ 117176 w 1061401"/>
                <a:gd name="connsiteY12" fmla="*/ 162327 h 951276"/>
                <a:gd name="connsiteX13" fmla="*/ 52658 w 1061401"/>
                <a:gd name="connsiteY13" fmla="*/ 64090 h 951276"/>
                <a:gd name="connsiteX14" fmla="*/ 5487 w 1061401"/>
                <a:gd name="connsiteY14" fmla="*/ 31433 h 951276"/>
                <a:gd name="connsiteX0" fmla="*/ 5487 w 1061401"/>
                <a:gd name="connsiteY0" fmla="*/ 31433 h 951276"/>
                <a:gd name="connsiteX1" fmla="*/ 19736 w 1061401"/>
                <a:gd name="connsiteY1" fmla="*/ 252687 h 951276"/>
                <a:gd name="connsiteX2" fmla="*/ 77174 w 1061401"/>
                <a:gd name="connsiteY2" fmla="*/ 452967 h 951276"/>
                <a:gd name="connsiteX3" fmla="*/ 270107 w 1061401"/>
                <a:gd name="connsiteY3" fmla="*/ 728384 h 951276"/>
                <a:gd name="connsiteX4" fmla="*/ 524373 w 1061401"/>
                <a:gd name="connsiteY4" fmla="*/ 891404 h 951276"/>
                <a:gd name="connsiteX5" fmla="*/ 825544 w 1061401"/>
                <a:gd name="connsiteY5" fmla="*/ 945833 h 951276"/>
                <a:gd name="connsiteX6" fmla="*/ 996087 w 1061401"/>
                <a:gd name="connsiteY6" fmla="*/ 924061 h 951276"/>
                <a:gd name="connsiteX7" fmla="*/ 1061401 w 1061401"/>
                <a:gd name="connsiteY7" fmla="*/ 873261 h 951276"/>
                <a:gd name="connsiteX8" fmla="*/ 996087 w 1061401"/>
                <a:gd name="connsiteY8" fmla="*/ 789804 h 951276"/>
                <a:gd name="connsiteX9" fmla="*/ 796162 w 1061401"/>
                <a:gd name="connsiteY9" fmla="*/ 688735 h 951276"/>
                <a:gd name="connsiteX10" fmla="*/ 571013 w 1061401"/>
                <a:gd name="connsiteY10" fmla="*/ 554302 h 951276"/>
                <a:gd name="connsiteX11" fmla="*/ 280992 w 1061401"/>
                <a:gd name="connsiteY11" fmla="*/ 329241 h 951276"/>
                <a:gd name="connsiteX12" fmla="*/ 117176 w 1061401"/>
                <a:gd name="connsiteY12" fmla="*/ 162327 h 951276"/>
                <a:gd name="connsiteX13" fmla="*/ 52658 w 1061401"/>
                <a:gd name="connsiteY13" fmla="*/ 64090 h 951276"/>
                <a:gd name="connsiteX14" fmla="*/ 5487 w 1061401"/>
                <a:gd name="connsiteY14" fmla="*/ 31433 h 951276"/>
                <a:gd name="connsiteX0" fmla="*/ 5487 w 1061401"/>
                <a:gd name="connsiteY0" fmla="*/ 31433 h 951276"/>
                <a:gd name="connsiteX1" fmla="*/ 19736 w 1061401"/>
                <a:gd name="connsiteY1" fmla="*/ 252687 h 951276"/>
                <a:gd name="connsiteX2" fmla="*/ 77174 w 1061401"/>
                <a:gd name="connsiteY2" fmla="*/ 452967 h 951276"/>
                <a:gd name="connsiteX3" fmla="*/ 270107 w 1061401"/>
                <a:gd name="connsiteY3" fmla="*/ 728384 h 951276"/>
                <a:gd name="connsiteX4" fmla="*/ 524373 w 1061401"/>
                <a:gd name="connsiteY4" fmla="*/ 891404 h 951276"/>
                <a:gd name="connsiteX5" fmla="*/ 825544 w 1061401"/>
                <a:gd name="connsiteY5" fmla="*/ 945833 h 951276"/>
                <a:gd name="connsiteX6" fmla="*/ 996087 w 1061401"/>
                <a:gd name="connsiteY6" fmla="*/ 924061 h 951276"/>
                <a:gd name="connsiteX7" fmla="*/ 1061401 w 1061401"/>
                <a:gd name="connsiteY7" fmla="*/ 873261 h 951276"/>
                <a:gd name="connsiteX8" fmla="*/ 996087 w 1061401"/>
                <a:gd name="connsiteY8" fmla="*/ 789804 h 951276"/>
                <a:gd name="connsiteX9" fmla="*/ 796162 w 1061401"/>
                <a:gd name="connsiteY9" fmla="*/ 688735 h 951276"/>
                <a:gd name="connsiteX10" fmla="*/ 548711 w 1061401"/>
                <a:gd name="connsiteY10" fmla="*/ 539433 h 951276"/>
                <a:gd name="connsiteX11" fmla="*/ 280992 w 1061401"/>
                <a:gd name="connsiteY11" fmla="*/ 329241 h 951276"/>
                <a:gd name="connsiteX12" fmla="*/ 117176 w 1061401"/>
                <a:gd name="connsiteY12" fmla="*/ 162327 h 951276"/>
                <a:gd name="connsiteX13" fmla="*/ 52658 w 1061401"/>
                <a:gd name="connsiteY13" fmla="*/ 64090 h 951276"/>
                <a:gd name="connsiteX14" fmla="*/ 5487 w 1061401"/>
                <a:gd name="connsiteY14" fmla="*/ 31433 h 951276"/>
                <a:gd name="connsiteX0" fmla="*/ 54526 w 1110440"/>
                <a:gd name="connsiteY0" fmla="*/ 31433 h 951276"/>
                <a:gd name="connsiteX1" fmla="*/ 11948 w 1110440"/>
                <a:gd name="connsiteY1" fmla="*/ 252687 h 951276"/>
                <a:gd name="connsiteX2" fmla="*/ 126213 w 1110440"/>
                <a:gd name="connsiteY2" fmla="*/ 452967 h 951276"/>
                <a:gd name="connsiteX3" fmla="*/ 319146 w 1110440"/>
                <a:gd name="connsiteY3" fmla="*/ 728384 h 951276"/>
                <a:gd name="connsiteX4" fmla="*/ 573412 w 1110440"/>
                <a:gd name="connsiteY4" fmla="*/ 891404 h 951276"/>
                <a:gd name="connsiteX5" fmla="*/ 874583 w 1110440"/>
                <a:gd name="connsiteY5" fmla="*/ 945833 h 951276"/>
                <a:gd name="connsiteX6" fmla="*/ 1045126 w 1110440"/>
                <a:gd name="connsiteY6" fmla="*/ 924061 h 951276"/>
                <a:gd name="connsiteX7" fmla="*/ 1110440 w 1110440"/>
                <a:gd name="connsiteY7" fmla="*/ 873261 h 951276"/>
                <a:gd name="connsiteX8" fmla="*/ 1045126 w 1110440"/>
                <a:gd name="connsiteY8" fmla="*/ 789804 h 951276"/>
                <a:gd name="connsiteX9" fmla="*/ 845201 w 1110440"/>
                <a:gd name="connsiteY9" fmla="*/ 688735 h 951276"/>
                <a:gd name="connsiteX10" fmla="*/ 597750 w 1110440"/>
                <a:gd name="connsiteY10" fmla="*/ 539433 h 951276"/>
                <a:gd name="connsiteX11" fmla="*/ 330031 w 1110440"/>
                <a:gd name="connsiteY11" fmla="*/ 329241 h 951276"/>
                <a:gd name="connsiteX12" fmla="*/ 166215 w 1110440"/>
                <a:gd name="connsiteY12" fmla="*/ 162327 h 951276"/>
                <a:gd name="connsiteX13" fmla="*/ 101697 w 1110440"/>
                <a:gd name="connsiteY13" fmla="*/ 64090 h 951276"/>
                <a:gd name="connsiteX14" fmla="*/ 54526 w 1110440"/>
                <a:gd name="connsiteY14" fmla="*/ 31433 h 951276"/>
                <a:gd name="connsiteX0" fmla="*/ 54526 w 1110440"/>
                <a:gd name="connsiteY0" fmla="*/ 31433 h 951276"/>
                <a:gd name="connsiteX1" fmla="*/ 11948 w 1110440"/>
                <a:gd name="connsiteY1" fmla="*/ 252687 h 951276"/>
                <a:gd name="connsiteX2" fmla="*/ 126213 w 1110440"/>
                <a:gd name="connsiteY2" fmla="*/ 468465 h 951276"/>
                <a:gd name="connsiteX3" fmla="*/ 319146 w 1110440"/>
                <a:gd name="connsiteY3" fmla="*/ 728384 h 951276"/>
                <a:gd name="connsiteX4" fmla="*/ 573412 w 1110440"/>
                <a:gd name="connsiteY4" fmla="*/ 891404 h 951276"/>
                <a:gd name="connsiteX5" fmla="*/ 874583 w 1110440"/>
                <a:gd name="connsiteY5" fmla="*/ 945833 h 951276"/>
                <a:gd name="connsiteX6" fmla="*/ 1045126 w 1110440"/>
                <a:gd name="connsiteY6" fmla="*/ 924061 h 951276"/>
                <a:gd name="connsiteX7" fmla="*/ 1110440 w 1110440"/>
                <a:gd name="connsiteY7" fmla="*/ 873261 h 951276"/>
                <a:gd name="connsiteX8" fmla="*/ 1045126 w 1110440"/>
                <a:gd name="connsiteY8" fmla="*/ 789804 h 951276"/>
                <a:gd name="connsiteX9" fmla="*/ 845201 w 1110440"/>
                <a:gd name="connsiteY9" fmla="*/ 688735 h 951276"/>
                <a:gd name="connsiteX10" fmla="*/ 597750 w 1110440"/>
                <a:gd name="connsiteY10" fmla="*/ 539433 h 951276"/>
                <a:gd name="connsiteX11" fmla="*/ 330031 w 1110440"/>
                <a:gd name="connsiteY11" fmla="*/ 329241 h 951276"/>
                <a:gd name="connsiteX12" fmla="*/ 166215 w 1110440"/>
                <a:gd name="connsiteY12" fmla="*/ 162327 h 951276"/>
                <a:gd name="connsiteX13" fmla="*/ 101697 w 1110440"/>
                <a:gd name="connsiteY13" fmla="*/ 64090 h 951276"/>
                <a:gd name="connsiteX14" fmla="*/ 54526 w 1110440"/>
                <a:gd name="connsiteY14" fmla="*/ 31433 h 951276"/>
                <a:gd name="connsiteX0" fmla="*/ 14958 w 1148364"/>
                <a:gd name="connsiteY0" fmla="*/ 31433 h 935777"/>
                <a:gd name="connsiteX1" fmla="*/ 49872 w 1148364"/>
                <a:gd name="connsiteY1" fmla="*/ 237188 h 935777"/>
                <a:gd name="connsiteX2" fmla="*/ 164137 w 1148364"/>
                <a:gd name="connsiteY2" fmla="*/ 452966 h 935777"/>
                <a:gd name="connsiteX3" fmla="*/ 357070 w 1148364"/>
                <a:gd name="connsiteY3" fmla="*/ 712885 h 935777"/>
                <a:gd name="connsiteX4" fmla="*/ 611336 w 1148364"/>
                <a:gd name="connsiteY4" fmla="*/ 875905 h 935777"/>
                <a:gd name="connsiteX5" fmla="*/ 912507 w 1148364"/>
                <a:gd name="connsiteY5" fmla="*/ 930334 h 935777"/>
                <a:gd name="connsiteX6" fmla="*/ 1083050 w 1148364"/>
                <a:gd name="connsiteY6" fmla="*/ 908562 h 935777"/>
                <a:gd name="connsiteX7" fmla="*/ 1148364 w 1148364"/>
                <a:gd name="connsiteY7" fmla="*/ 857762 h 935777"/>
                <a:gd name="connsiteX8" fmla="*/ 1083050 w 1148364"/>
                <a:gd name="connsiteY8" fmla="*/ 774305 h 935777"/>
                <a:gd name="connsiteX9" fmla="*/ 883125 w 1148364"/>
                <a:gd name="connsiteY9" fmla="*/ 673236 h 935777"/>
                <a:gd name="connsiteX10" fmla="*/ 635674 w 1148364"/>
                <a:gd name="connsiteY10" fmla="*/ 523934 h 935777"/>
                <a:gd name="connsiteX11" fmla="*/ 367955 w 1148364"/>
                <a:gd name="connsiteY11" fmla="*/ 313742 h 935777"/>
                <a:gd name="connsiteX12" fmla="*/ 204139 w 1148364"/>
                <a:gd name="connsiteY12" fmla="*/ 146828 h 935777"/>
                <a:gd name="connsiteX13" fmla="*/ 139621 w 1148364"/>
                <a:gd name="connsiteY13" fmla="*/ 48591 h 935777"/>
                <a:gd name="connsiteX14" fmla="*/ 14958 w 1148364"/>
                <a:gd name="connsiteY14" fmla="*/ 31433 h 935777"/>
                <a:gd name="connsiteX0" fmla="*/ 7209 w 1140615"/>
                <a:gd name="connsiteY0" fmla="*/ 24545 h 928889"/>
                <a:gd name="connsiteX1" fmla="*/ 42123 w 1140615"/>
                <a:gd name="connsiteY1" fmla="*/ 230300 h 928889"/>
                <a:gd name="connsiteX2" fmla="*/ 156388 w 1140615"/>
                <a:gd name="connsiteY2" fmla="*/ 446078 h 928889"/>
                <a:gd name="connsiteX3" fmla="*/ 349321 w 1140615"/>
                <a:gd name="connsiteY3" fmla="*/ 705997 h 928889"/>
                <a:gd name="connsiteX4" fmla="*/ 603587 w 1140615"/>
                <a:gd name="connsiteY4" fmla="*/ 869017 h 928889"/>
                <a:gd name="connsiteX5" fmla="*/ 904758 w 1140615"/>
                <a:gd name="connsiteY5" fmla="*/ 923446 h 928889"/>
                <a:gd name="connsiteX6" fmla="*/ 1075301 w 1140615"/>
                <a:gd name="connsiteY6" fmla="*/ 901674 h 928889"/>
                <a:gd name="connsiteX7" fmla="*/ 1140615 w 1140615"/>
                <a:gd name="connsiteY7" fmla="*/ 850874 h 928889"/>
                <a:gd name="connsiteX8" fmla="*/ 1075301 w 1140615"/>
                <a:gd name="connsiteY8" fmla="*/ 767417 h 928889"/>
                <a:gd name="connsiteX9" fmla="*/ 875376 w 1140615"/>
                <a:gd name="connsiteY9" fmla="*/ 666348 h 928889"/>
                <a:gd name="connsiteX10" fmla="*/ 627925 w 1140615"/>
                <a:gd name="connsiteY10" fmla="*/ 517046 h 928889"/>
                <a:gd name="connsiteX11" fmla="*/ 360206 w 1140615"/>
                <a:gd name="connsiteY11" fmla="*/ 306854 h 928889"/>
                <a:gd name="connsiteX12" fmla="*/ 196390 w 1140615"/>
                <a:gd name="connsiteY12" fmla="*/ 139940 h 928889"/>
                <a:gd name="connsiteX13" fmla="*/ 85377 w 1140615"/>
                <a:gd name="connsiteY13" fmla="*/ 83032 h 928889"/>
                <a:gd name="connsiteX14" fmla="*/ 7209 w 1140615"/>
                <a:gd name="connsiteY14" fmla="*/ 24545 h 928889"/>
                <a:gd name="connsiteX0" fmla="*/ 7209 w 1140615"/>
                <a:gd name="connsiteY0" fmla="*/ 24545 h 928889"/>
                <a:gd name="connsiteX1" fmla="*/ 42123 w 1140615"/>
                <a:gd name="connsiteY1" fmla="*/ 230300 h 928889"/>
                <a:gd name="connsiteX2" fmla="*/ 156388 w 1140615"/>
                <a:gd name="connsiteY2" fmla="*/ 446078 h 928889"/>
                <a:gd name="connsiteX3" fmla="*/ 349321 w 1140615"/>
                <a:gd name="connsiteY3" fmla="*/ 705997 h 928889"/>
                <a:gd name="connsiteX4" fmla="*/ 603587 w 1140615"/>
                <a:gd name="connsiteY4" fmla="*/ 869017 h 928889"/>
                <a:gd name="connsiteX5" fmla="*/ 904758 w 1140615"/>
                <a:gd name="connsiteY5" fmla="*/ 923446 h 928889"/>
                <a:gd name="connsiteX6" fmla="*/ 1075301 w 1140615"/>
                <a:gd name="connsiteY6" fmla="*/ 901674 h 928889"/>
                <a:gd name="connsiteX7" fmla="*/ 1140615 w 1140615"/>
                <a:gd name="connsiteY7" fmla="*/ 850874 h 928889"/>
                <a:gd name="connsiteX8" fmla="*/ 1075301 w 1140615"/>
                <a:gd name="connsiteY8" fmla="*/ 767417 h 928889"/>
                <a:gd name="connsiteX9" fmla="*/ 875376 w 1140615"/>
                <a:gd name="connsiteY9" fmla="*/ 666348 h 928889"/>
                <a:gd name="connsiteX10" fmla="*/ 627925 w 1140615"/>
                <a:gd name="connsiteY10" fmla="*/ 517046 h 928889"/>
                <a:gd name="connsiteX11" fmla="*/ 360206 w 1140615"/>
                <a:gd name="connsiteY11" fmla="*/ 306854 h 928889"/>
                <a:gd name="connsiteX12" fmla="*/ 196390 w 1140615"/>
                <a:gd name="connsiteY12" fmla="*/ 139940 h 928889"/>
                <a:gd name="connsiteX13" fmla="*/ 85377 w 1140615"/>
                <a:gd name="connsiteY13" fmla="*/ 83032 h 928889"/>
                <a:gd name="connsiteX14" fmla="*/ 7209 w 1140615"/>
                <a:gd name="connsiteY14" fmla="*/ 24545 h 928889"/>
                <a:gd name="connsiteX0" fmla="*/ 7209 w 1140615"/>
                <a:gd name="connsiteY0" fmla="*/ 24545 h 928889"/>
                <a:gd name="connsiteX1" fmla="*/ 42123 w 1140615"/>
                <a:gd name="connsiteY1" fmla="*/ 230300 h 928889"/>
                <a:gd name="connsiteX2" fmla="*/ 156388 w 1140615"/>
                <a:gd name="connsiteY2" fmla="*/ 446078 h 928889"/>
                <a:gd name="connsiteX3" fmla="*/ 349321 w 1140615"/>
                <a:gd name="connsiteY3" fmla="*/ 705997 h 928889"/>
                <a:gd name="connsiteX4" fmla="*/ 603587 w 1140615"/>
                <a:gd name="connsiteY4" fmla="*/ 869017 h 928889"/>
                <a:gd name="connsiteX5" fmla="*/ 904758 w 1140615"/>
                <a:gd name="connsiteY5" fmla="*/ 923446 h 928889"/>
                <a:gd name="connsiteX6" fmla="*/ 1075301 w 1140615"/>
                <a:gd name="connsiteY6" fmla="*/ 901674 h 928889"/>
                <a:gd name="connsiteX7" fmla="*/ 1140615 w 1140615"/>
                <a:gd name="connsiteY7" fmla="*/ 850874 h 928889"/>
                <a:gd name="connsiteX8" fmla="*/ 1075301 w 1140615"/>
                <a:gd name="connsiteY8" fmla="*/ 767417 h 928889"/>
                <a:gd name="connsiteX9" fmla="*/ 875376 w 1140615"/>
                <a:gd name="connsiteY9" fmla="*/ 666348 h 928889"/>
                <a:gd name="connsiteX10" fmla="*/ 627925 w 1140615"/>
                <a:gd name="connsiteY10" fmla="*/ 517046 h 928889"/>
                <a:gd name="connsiteX11" fmla="*/ 360206 w 1140615"/>
                <a:gd name="connsiteY11" fmla="*/ 306854 h 928889"/>
                <a:gd name="connsiteX12" fmla="*/ 175726 w 1140615"/>
                <a:gd name="connsiteY12" fmla="*/ 134774 h 928889"/>
                <a:gd name="connsiteX13" fmla="*/ 85377 w 1140615"/>
                <a:gd name="connsiteY13" fmla="*/ 83032 h 928889"/>
                <a:gd name="connsiteX14" fmla="*/ 7209 w 1140615"/>
                <a:gd name="connsiteY14" fmla="*/ 24545 h 928889"/>
                <a:gd name="connsiteX0" fmla="*/ 7209 w 1140615"/>
                <a:gd name="connsiteY0" fmla="*/ 24545 h 928889"/>
                <a:gd name="connsiteX1" fmla="*/ 42123 w 1140615"/>
                <a:gd name="connsiteY1" fmla="*/ 230300 h 928889"/>
                <a:gd name="connsiteX2" fmla="*/ 140890 w 1140615"/>
                <a:gd name="connsiteY2" fmla="*/ 420248 h 928889"/>
                <a:gd name="connsiteX3" fmla="*/ 349321 w 1140615"/>
                <a:gd name="connsiteY3" fmla="*/ 705997 h 928889"/>
                <a:gd name="connsiteX4" fmla="*/ 603587 w 1140615"/>
                <a:gd name="connsiteY4" fmla="*/ 869017 h 928889"/>
                <a:gd name="connsiteX5" fmla="*/ 904758 w 1140615"/>
                <a:gd name="connsiteY5" fmla="*/ 923446 h 928889"/>
                <a:gd name="connsiteX6" fmla="*/ 1075301 w 1140615"/>
                <a:gd name="connsiteY6" fmla="*/ 901674 h 928889"/>
                <a:gd name="connsiteX7" fmla="*/ 1140615 w 1140615"/>
                <a:gd name="connsiteY7" fmla="*/ 850874 h 928889"/>
                <a:gd name="connsiteX8" fmla="*/ 1075301 w 1140615"/>
                <a:gd name="connsiteY8" fmla="*/ 767417 h 928889"/>
                <a:gd name="connsiteX9" fmla="*/ 875376 w 1140615"/>
                <a:gd name="connsiteY9" fmla="*/ 666348 h 928889"/>
                <a:gd name="connsiteX10" fmla="*/ 627925 w 1140615"/>
                <a:gd name="connsiteY10" fmla="*/ 517046 h 928889"/>
                <a:gd name="connsiteX11" fmla="*/ 360206 w 1140615"/>
                <a:gd name="connsiteY11" fmla="*/ 306854 h 928889"/>
                <a:gd name="connsiteX12" fmla="*/ 175726 w 1140615"/>
                <a:gd name="connsiteY12" fmla="*/ 134774 h 928889"/>
                <a:gd name="connsiteX13" fmla="*/ 85377 w 1140615"/>
                <a:gd name="connsiteY13" fmla="*/ 83032 h 928889"/>
                <a:gd name="connsiteX14" fmla="*/ 7209 w 1140615"/>
                <a:gd name="connsiteY14" fmla="*/ 24545 h 928889"/>
                <a:gd name="connsiteX0" fmla="*/ 4626 w 1138032"/>
                <a:gd name="connsiteY0" fmla="*/ 18517 h 922861"/>
                <a:gd name="connsiteX1" fmla="*/ 55038 w 1138032"/>
                <a:gd name="connsiteY1" fmla="*/ 188109 h 922861"/>
                <a:gd name="connsiteX2" fmla="*/ 138307 w 1138032"/>
                <a:gd name="connsiteY2" fmla="*/ 414220 h 922861"/>
                <a:gd name="connsiteX3" fmla="*/ 346738 w 1138032"/>
                <a:gd name="connsiteY3" fmla="*/ 699969 h 922861"/>
                <a:gd name="connsiteX4" fmla="*/ 601004 w 1138032"/>
                <a:gd name="connsiteY4" fmla="*/ 862989 h 922861"/>
                <a:gd name="connsiteX5" fmla="*/ 902175 w 1138032"/>
                <a:gd name="connsiteY5" fmla="*/ 917418 h 922861"/>
                <a:gd name="connsiteX6" fmla="*/ 1072718 w 1138032"/>
                <a:gd name="connsiteY6" fmla="*/ 895646 h 922861"/>
                <a:gd name="connsiteX7" fmla="*/ 1138032 w 1138032"/>
                <a:gd name="connsiteY7" fmla="*/ 844846 h 922861"/>
                <a:gd name="connsiteX8" fmla="*/ 1072718 w 1138032"/>
                <a:gd name="connsiteY8" fmla="*/ 761389 h 922861"/>
                <a:gd name="connsiteX9" fmla="*/ 872793 w 1138032"/>
                <a:gd name="connsiteY9" fmla="*/ 660320 h 922861"/>
                <a:gd name="connsiteX10" fmla="*/ 625342 w 1138032"/>
                <a:gd name="connsiteY10" fmla="*/ 511018 h 922861"/>
                <a:gd name="connsiteX11" fmla="*/ 357623 w 1138032"/>
                <a:gd name="connsiteY11" fmla="*/ 300826 h 922861"/>
                <a:gd name="connsiteX12" fmla="*/ 173143 w 1138032"/>
                <a:gd name="connsiteY12" fmla="*/ 128746 h 922861"/>
                <a:gd name="connsiteX13" fmla="*/ 82794 w 1138032"/>
                <a:gd name="connsiteY13" fmla="*/ 77004 h 922861"/>
                <a:gd name="connsiteX14" fmla="*/ 4626 w 1138032"/>
                <a:gd name="connsiteY14" fmla="*/ 18517 h 922861"/>
                <a:gd name="connsiteX0" fmla="*/ 4626 w 1138032"/>
                <a:gd name="connsiteY0" fmla="*/ 18517 h 922861"/>
                <a:gd name="connsiteX1" fmla="*/ 55038 w 1138032"/>
                <a:gd name="connsiteY1" fmla="*/ 188109 h 922861"/>
                <a:gd name="connsiteX2" fmla="*/ 153805 w 1138032"/>
                <a:gd name="connsiteY2" fmla="*/ 419386 h 922861"/>
                <a:gd name="connsiteX3" fmla="*/ 346738 w 1138032"/>
                <a:gd name="connsiteY3" fmla="*/ 699969 h 922861"/>
                <a:gd name="connsiteX4" fmla="*/ 601004 w 1138032"/>
                <a:gd name="connsiteY4" fmla="*/ 862989 h 922861"/>
                <a:gd name="connsiteX5" fmla="*/ 902175 w 1138032"/>
                <a:gd name="connsiteY5" fmla="*/ 917418 h 922861"/>
                <a:gd name="connsiteX6" fmla="*/ 1072718 w 1138032"/>
                <a:gd name="connsiteY6" fmla="*/ 895646 h 922861"/>
                <a:gd name="connsiteX7" fmla="*/ 1138032 w 1138032"/>
                <a:gd name="connsiteY7" fmla="*/ 844846 h 922861"/>
                <a:gd name="connsiteX8" fmla="*/ 1072718 w 1138032"/>
                <a:gd name="connsiteY8" fmla="*/ 761389 h 922861"/>
                <a:gd name="connsiteX9" fmla="*/ 872793 w 1138032"/>
                <a:gd name="connsiteY9" fmla="*/ 660320 h 922861"/>
                <a:gd name="connsiteX10" fmla="*/ 625342 w 1138032"/>
                <a:gd name="connsiteY10" fmla="*/ 511018 h 922861"/>
                <a:gd name="connsiteX11" fmla="*/ 357623 w 1138032"/>
                <a:gd name="connsiteY11" fmla="*/ 300826 h 922861"/>
                <a:gd name="connsiteX12" fmla="*/ 173143 w 1138032"/>
                <a:gd name="connsiteY12" fmla="*/ 128746 h 922861"/>
                <a:gd name="connsiteX13" fmla="*/ 82794 w 1138032"/>
                <a:gd name="connsiteY13" fmla="*/ 77004 h 922861"/>
                <a:gd name="connsiteX14" fmla="*/ 4626 w 1138032"/>
                <a:gd name="connsiteY14" fmla="*/ 18517 h 922861"/>
                <a:gd name="connsiteX0" fmla="*/ 7209 w 1140615"/>
                <a:gd name="connsiteY0" fmla="*/ 18517 h 922861"/>
                <a:gd name="connsiteX1" fmla="*/ 57621 w 1140615"/>
                <a:gd name="connsiteY1" fmla="*/ 188109 h 922861"/>
                <a:gd name="connsiteX2" fmla="*/ 156388 w 1140615"/>
                <a:gd name="connsiteY2" fmla="*/ 419386 h 922861"/>
                <a:gd name="connsiteX3" fmla="*/ 349321 w 1140615"/>
                <a:gd name="connsiteY3" fmla="*/ 699969 h 922861"/>
                <a:gd name="connsiteX4" fmla="*/ 603587 w 1140615"/>
                <a:gd name="connsiteY4" fmla="*/ 862989 h 922861"/>
                <a:gd name="connsiteX5" fmla="*/ 904758 w 1140615"/>
                <a:gd name="connsiteY5" fmla="*/ 917418 h 922861"/>
                <a:gd name="connsiteX6" fmla="*/ 1075301 w 1140615"/>
                <a:gd name="connsiteY6" fmla="*/ 895646 h 922861"/>
                <a:gd name="connsiteX7" fmla="*/ 1140615 w 1140615"/>
                <a:gd name="connsiteY7" fmla="*/ 844846 h 922861"/>
                <a:gd name="connsiteX8" fmla="*/ 1075301 w 1140615"/>
                <a:gd name="connsiteY8" fmla="*/ 761389 h 922861"/>
                <a:gd name="connsiteX9" fmla="*/ 875376 w 1140615"/>
                <a:gd name="connsiteY9" fmla="*/ 660320 h 922861"/>
                <a:gd name="connsiteX10" fmla="*/ 627925 w 1140615"/>
                <a:gd name="connsiteY10" fmla="*/ 511018 h 922861"/>
                <a:gd name="connsiteX11" fmla="*/ 360206 w 1140615"/>
                <a:gd name="connsiteY11" fmla="*/ 300826 h 922861"/>
                <a:gd name="connsiteX12" fmla="*/ 175726 w 1140615"/>
                <a:gd name="connsiteY12" fmla="*/ 128746 h 922861"/>
                <a:gd name="connsiteX13" fmla="*/ 100875 w 1140615"/>
                <a:gd name="connsiteY13" fmla="*/ 77004 h 922861"/>
                <a:gd name="connsiteX14" fmla="*/ 7209 w 1140615"/>
                <a:gd name="connsiteY14" fmla="*/ 18517 h 922861"/>
                <a:gd name="connsiteX0" fmla="*/ 7209 w 1125116"/>
                <a:gd name="connsiteY0" fmla="*/ 18517 h 928027"/>
                <a:gd name="connsiteX1" fmla="*/ 42122 w 1125116"/>
                <a:gd name="connsiteY1" fmla="*/ 193275 h 928027"/>
                <a:gd name="connsiteX2" fmla="*/ 140889 w 1125116"/>
                <a:gd name="connsiteY2" fmla="*/ 424552 h 928027"/>
                <a:gd name="connsiteX3" fmla="*/ 333822 w 1125116"/>
                <a:gd name="connsiteY3" fmla="*/ 705135 h 928027"/>
                <a:gd name="connsiteX4" fmla="*/ 588088 w 1125116"/>
                <a:gd name="connsiteY4" fmla="*/ 868155 h 928027"/>
                <a:gd name="connsiteX5" fmla="*/ 889259 w 1125116"/>
                <a:gd name="connsiteY5" fmla="*/ 922584 h 928027"/>
                <a:gd name="connsiteX6" fmla="*/ 1059802 w 1125116"/>
                <a:gd name="connsiteY6" fmla="*/ 900812 h 928027"/>
                <a:gd name="connsiteX7" fmla="*/ 1125116 w 1125116"/>
                <a:gd name="connsiteY7" fmla="*/ 850012 h 928027"/>
                <a:gd name="connsiteX8" fmla="*/ 1059802 w 1125116"/>
                <a:gd name="connsiteY8" fmla="*/ 766555 h 928027"/>
                <a:gd name="connsiteX9" fmla="*/ 859877 w 1125116"/>
                <a:gd name="connsiteY9" fmla="*/ 665486 h 928027"/>
                <a:gd name="connsiteX10" fmla="*/ 612426 w 1125116"/>
                <a:gd name="connsiteY10" fmla="*/ 516184 h 928027"/>
                <a:gd name="connsiteX11" fmla="*/ 344707 w 1125116"/>
                <a:gd name="connsiteY11" fmla="*/ 305992 h 928027"/>
                <a:gd name="connsiteX12" fmla="*/ 160227 w 1125116"/>
                <a:gd name="connsiteY12" fmla="*/ 133912 h 928027"/>
                <a:gd name="connsiteX13" fmla="*/ 85376 w 1125116"/>
                <a:gd name="connsiteY13" fmla="*/ 82170 h 928027"/>
                <a:gd name="connsiteX14" fmla="*/ 7209 w 1125116"/>
                <a:gd name="connsiteY14" fmla="*/ 18517 h 928027"/>
                <a:gd name="connsiteX0" fmla="*/ 4626 w 1122533"/>
                <a:gd name="connsiteY0" fmla="*/ 14212 h 923722"/>
                <a:gd name="connsiteX1" fmla="*/ 55038 w 1122533"/>
                <a:gd name="connsiteY1" fmla="*/ 163140 h 923722"/>
                <a:gd name="connsiteX2" fmla="*/ 138306 w 1122533"/>
                <a:gd name="connsiteY2" fmla="*/ 420247 h 923722"/>
                <a:gd name="connsiteX3" fmla="*/ 331239 w 1122533"/>
                <a:gd name="connsiteY3" fmla="*/ 700830 h 923722"/>
                <a:gd name="connsiteX4" fmla="*/ 585505 w 1122533"/>
                <a:gd name="connsiteY4" fmla="*/ 863850 h 923722"/>
                <a:gd name="connsiteX5" fmla="*/ 886676 w 1122533"/>
                <a:gd name="connsiteY5" fmla="*/ 918279 h 923722"/>
                <a:gd name="connsiteX6" fmla="*/ 1057219 w 1122533"/>
                <a:gd name="connsiteY6" fmla="*/ 896507 h 923722"/>
                <a:gd name="connsiteX7" fmla="*/ 1122533 w 1122533"/>
                <a:gd name="connsiteY7" fmla="*/ 845707 h 923722"/>
                <a:gd name="connsiteX8" fmla="*/ 1057219 w 1122533"/>
                <a:gd name="connsiteY8" fmla="*/ 762250 h 923722"/>
                <a:gd name="connsiteX9" fmla="*/ 857294 w 1122533"/>
                <a:gd name="connsiteY9" fmla="*/ 661181 h 923722"/>
                <a:gd name="connsiteX10" fmla="*/ 609843 w 1122533"/>
                <a:gd name="connsiteY10" fmla="*/ 511879 h 923722"/>
                <a:gd name="connsiteX11" fmla="*/ 342124 w 1122533"/>
                <a:gd name="connsiteY11" fmla="*/ 301687 h 923722"/>
                <a:gd name="connsiteX12" fmla="*/ 157644 w 1122533"/>
                <a:gd name="connsiteY12" fmla="*/ 129607 h 923722"/>
                <a:gd name="connsiteX13" fmla="*/ 82793 w 1122533"/>
                <a:gd name="connsiteY13" fmla="*/ 77865 h 923722"/>
                <a:gd name="connsiteX14" fmla="*/ 4626 w 1122533"/>
                <a:gd name="connsiteY14" fmla="*/ 14212 h 923722"/>
                <a:gd name="connsiteX0" fmla="*/ 4626 w 1122533"/>
                <a:gd name="connsiteY0" fmla="*/ 14212 h 923722"/>
                <a:gd name="connsiteX1" fmla="*/ 55038 w 1122533"/>
                <a:gd name="connsiteY1" fmla="*/ 163140 h 923722"/>
                <a:gd name="connsiteX2" fmla="*/ 138306 w 1122533"/>
                <a:gd name="connsiteY2" fmla="*/ 420247 h 923722"/>
                <a:gd name="connsiteX3" fmla="*/ 331239 w 1122533"/>
                <a:gd name="connsiteY3" fmla="*/ 700830 h 923722"/>
                <a:gd name="connsiteX4" fmla="*/ 585505 w 1122533"/>
                <a:gd name="connsiteY4" fmla="*/ 863850 h 923722"/>
                <a:gd name="connsiteX5" fmla="*/ 886676 w 1122533"/>
                <a:gd name="connsiteY5" fmla="*/ 918279 h 923722"/>
                <a:gd name="connsiteX6" fmla="*/ 1057219 w 1122533"/>
                <a:gd name="connsiteY6" fmla="*/ 896507 h 923722"/>
                <a:gd name="connsiteX7" fmla="*/ 1122533 w 1122533"/>
                <a:gd name="connsiteY7" fmla="*/ 845707 h 923722"/>
                <a:gd name="connsiteX8" fmla="*/ 1057219 w 1122533"/>
                <a:gd name="connsiteY8" fmla="*/ 762250 h 923722"/>
                <a:gd name="connsiteX9" fmla="*/ 857294 w 1122533"/>
                <a:gd name="connsiteY9" fmla="*/ 661181 h 923722"/>
                <a:gd name="connsiteX10" fmla="*/ 609843 w 1122533"/>
                <a:gd name="connsiteY10" fmla="*/ 511879 h 923722"/>
                <a:gd name="connsiteX11" fmla="*/ 342124 w 1122533"/>
                <a:gd name="connsiteY11" fmla="*/ 301687 h 923722"/>
                <a:gd name="connsiteX12" fmla="*/ 173142 w 1122533"/>
                <a:gd name="connsiteY12" fmla="*/ 124441 h 923722"/>
                <a:gd name="connsiteX13" fmla="*/ 82793 w 1122533"/>
                <a:gd name="connsiteY13" fmla="*/ 77865 h 923722"/>
                <a:gd name="connsiteX14" fmla="*/ 4626 w 1122533"/>
                <a:gd name="connsiteY14" fmla="*/ 14212 h 923722"/>
                <a:gd name="connsiteX0" fmla="*/ 7209 w 1125116"/>
                <a:gd name="connsiteY0" fmla="*/ 15935 h 925445"/>
                <a:gd name="connsiteX1" fmla="*/ 57621 w 1125116"/>
                <a:gd name="connsiteY1" fmla="*/ 164863 h 925445"/>
                <a:gd name="connsiteX2" fmla="*/ 140889 w 1125116"/>
                <a:gd name="connsiteY2" fmla="*/ 421970 h 925445"/>
                <a:gd name="connsiteX3" fmla="*/ 333822 w 1125116"/>
                <a:gd name="connsiteY3" fmla="*/ 702553 h 925445"/>
                <a:gd name="connsiteX4" fmla="*/ 588088 w 1125116"/>
                <a:gd name="connsiteY4" fmla="*/ 865573 h 925445"/>
                <a:gd name="connsiteX5" fmla="*/ 889259 w 1125116"/>
                <a:gd name="connsiteY5" fmla="*/ 920002 h 925445"/>
                <a:gd name="connsiteX6" fmla="*/ 1059802 w 1125116"/>
                <a:gd name="connsiteY6" fmla="*/ 898230 h 925445"/>
                <a:gd name="connsiteX7" fmla="*/ 1125116 w 1125116"/>
                <a:gd name="connsiteY7" fmla="*/ 847430 h 925445"/>
                <a:gd name="connsiteX8" fmla="*/ 1059802 w 1125116"/>
                <a:gd name="connsiteY8" fmla="*/ 763973 h 925445"/>
                <a:gd name="connsiteX9" fmla="*/ 859877 w 1125116"/>
                <a:gd name="connsiteY9" fmla="*/ 662904 h 925445"/>
                <a:gd name="connsiteX10" fmla="*/ 612426 w 1125116"/>
                <a:gd name="connsiteY10" fmla="*/ 513602 h 925445"/>
                <a:gd name="connsiteX11" fmla="*/ 344707 w 1125116"/>
                <a:gd name="connsiteY11" fmla="*/ 303410 h 925445"/>
                <a:gd name="connsiteX12" fmla="*/ 175725 w 1125116"/>
                <a:gd name="connsiteY12" fmla="*/ 126164 h 925445"/>
                <a:gd name="connsiteX13" fmla="*/ 100875 w 1125116"/>
                <a:gd name="connsiteY13" fmla="*/ 69256 h 925445"/>
                <a:gd name="connsiteX14" fmla="*/ 7209 w 1125116"/>
                <a:gd name="connsiteY14" fmla="*/ 15935 h 925445"/>
                <a:gd name="connsiteX0" fmla="*/ 7209 w 1099286"/>
                <a:gd name="connsiteY0" fmla="*/ 15935 h 940944"/>
                <a:gd name="connsiteX1" fmla="*/ 31791 w 1099286"/>
                <a:gd name="connsiteY1" fmla="*/ 180362 h 940944"/>
                <a:gd name="connsiteX2" fmla="*/ 115059 w 1099286"/>
                <a:gd name="connsiteY2" fmla="*/ 437469 h 940944"/>
                <a:gd name="connsiteX3" fmla="*/ 307992 w 1099286"/>
                <a:gd name="connsiteY3" fmla="*/ 718052 h 940944"/>
                <a:gd name="connsiteX4" fmla="*/ 562258 w 1099286"/>
                <a:gd name="connsiteY4" fmla="*/ 881072 h 940944"/>
                <a:gd name="connsiteX5" fmla="*/ 863429 w 1099286"/>
                <a:gd name="connsiteY5" fmla="*/ 935501 h 940944"/>
                <a:gd name="connsiteX6" fmla="*/ 1033972 w 1099286"/>
                <a:gd name="connsiteY6" fmla="*/ 913729 h 940944"/>
                <a:gd name="connsiteX7" fmla="*/ 1099286 w 1099286"/>
                <a:gd name="connsiteY7" fmla="*/ 862929 h 940944"/>
                <a:gd name="connsiteX8" fmla="*/ 1033972 w 1099286"/>
                <a:gd name="connsiteY8" fmla="*/ 779472 h 940944"/>
                <a:gd name="connsiteX9" fmla="*/ 834047 w 1099286"/>
                <a:gd name="connsiteY9" fmla="*/ 678403 h 940944"/>
                <a:gd name="connsiteX10" fmla="*/ 586596 w 1099286"/>
                <a:gd name="connsiteY10" fmla="*/ 529101 h 940944"/>
                <a:gd name="connsiteX11" fmla="*/ 318877 w 1099286"/>
                <a:gd name="connsiteY11" fmla="*/ 318909 h 940944"/>
                <a:gd name="connsiteX12" fmla="*/ 149895 w 1099286"/>
                <a:gd name="connsiteY12" fmla="*/ 141663 h 940944"/>
                <a:gd name="connsiteX13" fmla="*/ 75045 w 1099286"/>
                <a:gd name="connsiteY13" fmla="*/ 84755 h 940944"/>
                <a:gd name="connsiteX14" fmla="*/ 7209 w 1099286"/>
                <a:gd name="connsiteY14" fmla="*/ 15935 h 940944"/>
                <a:gd name="connsiteX0" fmla="*/ 7209 w 1099286"/>
                <a:gd name="connsiteY0" fmla="*/ 15935 h 940944"/>
                <a:gd name="connsiteX1" fmla="*/ 31791 w 1099286"/>
                <a:gd name="connsiteY1" fmla="*/ 180362 h 940944"/>
                <a:gd name="connsiteX2" fmla="*/ 115059 w 1099286"/>
                <a:gd name="connsiteY2" fmla="*/ 437469 h 940944"/>
                <a:gd name="connsiteX3" fmla="*/ 307992 w 1099286"/>
                <a:gd name="connsiteY3" fmla="*/ 718052 h 940944"/>
                <a:gd name="connsiteX4" fmla="*/ 562258 w 1099286"/>
                <a:gd name="connsiteY4" fmla="*/ 881072 h 940944"/>
                <a:gd name="connsiteX5" fmla="*/ 863429 w 1099286"/>
                <a:gd name="connsiteY5" fmla="*/ 935501 h 940944"/>
                <a:gd name="connsiteX6" fmla="*/ 1033972 w 1099286"/>
                <a:gd name="connsiteY6" fmla="*/ 913729 h 940944"/>
                <a:gd name="connsiteX7" fmla="*/ 1099286 w 1099286"/>
                <a:gd name="connsiteY7" fmla="*/ 862929 h 940944"/>
                <a:gd name="connsiteX8" fmla="*/ 1033972 w 1099286"/>
                <a:gd name="connsiteY8" fmla="*/ 779472 h 940944"/>
                <a:gd name="connsiteX9" fmla="*/ 834047 w 1099286"/>
                <a:gd name="connsiteY9" fmla="*/ 678403 h 940944"/>
                <a:gd name="connsiteX10" fmla="*/ 586596 w 1099286"/>
                <a:gd name="connsiteY10" fmla="*/ 529101 h 940944"/>
                <a:gd name="connsiteX11" fmla="*/ 318877 w 1099286"/>
                <a:gd name="connsiteY11" fmla="*/ 318909 h 940944"/>
                <a:gd name="connsiteX12" fmla="*/ 186058 w 1099286"/>
                <a:gd name="connsiteY12" fmla="*/ 131331 h 940944"/>
                <a:gd name="connsiteX13" fmla="*/ 75045 w 1099286"/>
                <a:gd name="connsiteY13" fmla="*/ 84755 h 940944"/>
                <a:gd name="connsiteX14" fmla="*/ 7209 w 1099286"/>
                <a:gd name="connsiteY14" fmla="*/ 15935 h 940944"/>
                <a:gd name="connsiteX0" fmla="*/ 10613 w 1082026"/>
                <a:gd name="connsiteY0" fmla="*/ 15935 h 946110"/>
                <a:gd name="connsiteX1" fmla="*/ 14531 w 1082026"/>
                <a:gd name="connsiteY1" fmla="*/ 185528 h 946110"/>
                <a:gd name="connsiteX2" fmla="*/ 97799 w 1082026"/>
                <a:gd name="connsiteY2" fmla="*/ 442635 h 946110"/>
                <a:gd name="connsiteX3" fmla="*/ 290732 w 1082026"/>
                <a:gd name="connsiteY3" fmla="*/ 723218 h 946110"/>
                <a:gd name="connsiteX4" fmla="*/ 544998 w 1082026"/>
                <a:gd name="connsiteY4" fmla="*/ 886238 h 946110"/>
                <a:gd name="connsiteX5" fmla="*/ 846169 w 1082026"/>
                <a:gd name="connsiteY5" fmla="*/ 940667 h 946110"/>
                <a:gd name="connsiteX6" fmla="*/ 1016712 w 1082026"/>
                <a:gd name="connsiteY6" fmla="*/ 918895 h 946110"/>
                <a:gd name="connsiteX7" fmla="*/ 1082026 w 1082026"/>
                <a:gd name="connsiteY7" fmla="*/ 868095 h 946110"/>
                <a:gd name="connsiteX8" fmla="*/ 1016712 w 1082026"/>
                <a:gd name="connsiteY8" fmla="*/ 784638 h 946110"/>
                <a:gd name="connsiteX9" fmla="*/ 816787 w 1082026"/>
                <a:gd name="connsiteY9" fmla="*/ 683569 h 946110"/>
                <a:gd name="connsiteX10" fmla="*/ 569336 w 1082026"/>
                <a:gd name="connsiteY10" fmla="*/ 534267 h 946110"/>
                <a:gd name="connsiteX11" fmla="*/ 301617 w 1082026"/>
                <a:gd name="connsiteY11" fmla="*/ 324075 h 946110"/>
                <a:gd name="connsiteX12" fmla="*/ 168798 w 1082026"/>
                <a:gd name="connsiteY12" fmla="*/ 136497 h 946110"/>
                <a:gd name="connsiteX13" fmla="*/ 57785 w 1082026"/>
                <a:gd name="connsiteY13" fmla="*/ 89921 h 946110"/>
                <a:gd name="connsiteX14" fmla="*/ 10613 w 1082026"/>
                <a:gd name="connsiteY14" fmla="*/ 15935 h 946110"/>
                <a:gd name="connsiteX0" fmla="*/ 11474 w 1082887"/>
                <a:gd name="connsiteY0" fmla="*/ 15935 h 946110"/>
                <a:gd name="connsiteX1" fmla="*/ 15392 w 1082887"/>
                <a:gd name="connsiteY1" fmla="*/ 185528 h 946110"/>
                <a:gd name="connsiteX2" fmla="*/ 103827 w 1082887"/>
                <a:gd name="connsiteY2" fmla="*/ 437469 h 946110"/>
                <a:gd name="connsiteX3" fmla="*/ 291593 w 1082887"/>
                <a:gd name="connsiteY3" fmla="*/ 723218 h 946110"/>
                <a:gd name="connsiteX4" fmla="*/ 545859 w 1082887"/>
                <a:gd name="connsiteY4" fmla="*/ 886238 h 946110"/>
                <a:gd name="connsiteX5" fmla="*/ 847030 w 1082887"/>
                <a:gd name="connsiteY5" fmla="*/ 940667 h 946110"/>
                <a:gd name="connsiteX6" fmla="*/ 1017573 w 1082887"/>
                <a:gd name="connsiteY6" fmla="*/ 918895 h 946110"/>
                <a:gd name="connsiteX7" fmla="*/ 1082887 w 1082887"/>
                <a:gd name="connsiteY7" fmla="*/ 868095 h 946110"/>
                <a:gd name="connsiteX8" fmla="*/ 1017573 w 1082887"/>
                <a:gd name="connsiteY8" fmla="*/ 784638 h 946110"/>
                <a:gd name="connsiteX9" fmla="*/ 817648 w 1082887"/>
                <a:gd name="connsiteY9" fmla="*/ 683569 h 946110"/>
                <a:gd name="connsiteX10" fmla="*/ 570197 w 1082887"/>
                <a:gd name="connsiteY10" fmla="*/ 534267 h 946110"/>
                <a:gd name="connsiteX11" fmla="*/ 302478 w 1082887"/>
                <a:gd name="connsiteY11" fmla="*/ 324075 h 946110"/>
                <a:gd name="connsiteX12" fmla="*/ 169659 w 1082887"/>
                <a:gd name="connsiteY12" fmla="*/ 136497 h 946110"/>
                <a:gd name="connsiteX13" fmla="*/ 58646 w 1082887"/>
                <a:gd name="connsiteY13" fmla="*/ 89921 h 946110"/>
                <a:gd name="connsiteX14" fmla="*/ 11474 w 1082887"/>
                <a:gd name="connsiteY14" fmla="*/ 15935 h 946110"/>
                <a:gd name="connsiteX0" fmla="*/ 5487 w 1076900"/>
                <a:gd name="connsiteY0" fmla="*/ 17657 h 947832"/>
                <a:gd name="connsiteX1" fmla="*/ 19737 w 1076900"/>
                <a:gd name="connsiteY1" fmla="*/ 197582 h 947832"/>
                <a:gd name="connsiteX2" fmla="*/ 97840 w 1076900"/>
                <a:gd name="connsiteY2" fmla="*/ 439191 h 947832"/>
                <a:gd name="connsiteX3" fmla="*/ 285606 w 1076900"/>
                <a:gd name="connsiteY3" fmla="*/ 724940 h 947832"/>
                <a:gd name="connsiteX4" fmla="*/ 539872 w 1076900"/>
                <a:gd name="connsiteY4" fmla="*/ 887960 h 947832"/>
                <a:gd name="connsiteX5" fmla="*/ 841043 w 1076900"/>
                <a:gd name="connsiteY5" fmla="*/ 942389 h 947832"/>
                <a:gd name="connsiteX6" fmla="*/ 1011586 w 1076900"/>
                <a:gd name="connsiteY6" fmla="*/ 920617 h 947832"/>
                <a:gd name="connsiteX7" fmla="*/ 1076900 w 1076900"/>
                <a:gd name="connsiteY7" fmla="*/ 869817 h 947832"/>
                <a:gd name="connsiteX8" fmla="*/ 1011586 w 1076900"/>
                <a:gd name="connsiteY8" fmla="*/ 786360 h 947832"/>
                <a:gd name="connsiteX9" fmla="*/ 811661 w 1076900"/>
                <a:gd name="connsiteY9" fmla="*/ 685291 h 947832"/>
                <a:gd name="connsiteX10" fmla="*/ 564210 w 1076900"/>
                <a:gd name="connsiteY10" fmla="*/ 535989 h 947832"/>
                <a:gd name="connsiteX11" fmla="*/ 296491 w 1076900"/>
                <a:gd name="connsiteY11" fmla="*/ 325797 h 947832"/>
                <a:gd name="connsiteX12" fmla="*/ 163672 w 1076900"/>
                <a:gd name="connsiteY12" fmla="*/ 138219 h 947832"/>
                <a:gd name="connsiteX13" fmla="*/ 52659 w 1076900"/>
                <a:gd name="connsiteY13" fmla="*/ 91643 h 947832"/>
                <a:gd name="connsiteX14" fmla="*/ 5487 w 1076900"/>
                <a:gd name="connsiteY14" fmla="*/ 17657 h 947832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01657 w 1082066"/>
                <a:gd name="connsiteY11" fmla="*/ 325796 h 947831"/>
                <a:gd name="connsiteX12" fmla="*/ 168838 w 1082066"/>
                <a:gd name="connsiteY12" fmla="*/ 138218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01657 w 1082066"/>
                <a:gd name="connsiteY11" fmla="*/ 325796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27488 w 1082066"/>
                <a:gd name="connsiteY11" fmla="*/ 330962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42986 w 1082066"/>
                <a:gd name="connsiteY11" fmla="*/ 367124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0772 w 1082066"/>
                <a:gd name="connsiteY3" fmla="*/ 724939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32654 w 1082066"/>
                <a:gd name="connsiteY11" fmla="*/ 356792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39190 h 947831"/>
                <a:gd name="connsiteX3" fmla="*/ 295938 w 1082066"/>
                <a:gd name="connsiteY3" fmla="*/ 704275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32654 w 1082066"/>
                <a:gd name="connsiteY11" fmla="*/ 356792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10653 w 1082066"/>
                <a:gd name="connsiteY0" fmla="*/ 17656 h 947831"/>
                <a:gd name="connsiteX1" fmla="*/ 24903 w 1082066"/>
                <a:gd name="connsiteY1" fmla="*/ 197581 h 947831"/>
                <a:gd name="connsiteX2" fmla="*/ 103006 w 1082066"/>
                <a:gd name="connsiteY2" fmla="*/ 418526 h 947831"/>
                <a:gd name="connsiteX3" fmla="*/ 295938 w 1082066"/>
                <a:gd name="connsiteY3" fmla="*/ 704275 h 947831"/>
                <a:gd name="connsiteX4" fmla="*/ 545038 w 1082066"/>
                <a:gd name="connsiteY4" fmla="*/ 887959 h 947831"/>
                <a:gd name="connsiteX5" fmla="*/ 846209 w 1082066"/>
                <a:gd name="connsiteY5" fmla="*/ 942388 h 947831"/>
                <a:gd name="connsiteX6" fmla="*/ 1016752 w 1082066"/>
                <a:gd name="connsiteY6" fmla="*/ 920616 h 947831"/>
                <a:gd name="connsiteX7" fmla="*/ 1082066 w 1082066"/>
                <a:gd name="connsiteY7" fmla="*/ 869816 h 947831"/>
                <a:gd name="connsiteX8" fmla="*/ 1016752 w 1082066"/>
                <a:gd name="connsiteY8" fmla="*/ 786359 h 947831"/>
                <a:gd name="connsiteX9" fmla="*/ 816827 w 1082066"/>
                <a:gd name="connsiteY9" fmla="*/ 685290 h 947831"/>
                <a:gd name="connsiteX10" fmla="*/ 569376 w 1082066"/>
                <a:gd name="connsiteY10" fmla="*/ 535988 h 947831"/>
                <a:gd name="connsiteX11" fmla="*/ 332654 w 1082066"/>
                <a:gd name="connsiteY11" fmla="*/ 356792 h 947831"/>
                <a:gd name="connsiteX12" fmla="*/ 168838 w 1082066"/>
                <a:gd name="connsiteY12" fmla="*/ 153716 h 947831"/>
                <a:gd name="connsiteX13" fmla="*/ 88822 w 1082066"/>
                <a:gd name="connsiteY13" fmla="*/ 91642 h 947831"/>
                <a:gd name="connsiteX14" fmla="*/ 10653 w 1082066"/>
                <a:gd name="connsiteY14" fmla="*/ 17656 h 947831"/>
                <a:gd name="connsiteX0" fmla="*/ 9792 w 1081205"/>
                <a:gd name="connsiteY0" fmla="*/ 15073 h 945248"/>
                <a:gd name="connsiteX1" fmla="*/ 29208 w 1081205"/>
                <a:gd name="connsiteY1" fmla="*/ 179499 h 945248"/>
                <a:gd name="connsiteX2" fmla="*/ 102145 w 1081205"/>
                <a:gd name="connsiteY2" fmla="*/ 415943 h 945248"/>
                <a:gd name="connsiteX3" fmla="*/ 295077 w 1081205"/>
                <a:gd name="connsiteY3" fmla="*/ 701692 h 945248"/>
                <a:gd name="connsiteX4" fmla="*/ 544177 w 1081205"/>
                <a:gd name="connsiteY4" fmla="*/ 885376 h 945248"/>
                <a:gd name="connsiteX5" fmla="*/ 845348 w 1081205"/>
                <a:gd name="connsiteY5" fmla="*/ 939805 h 945248"/>
                <a:gd name="connsiteX6" fmla="*/ 1015891 w 1081205"/>
                <a:gd name="connsiteY6" fmla="*/ 918033 h 945248"/>
                <a:gd name="connsiteX7" fmla="*/ 1081205 w 1081205"/>
                <a:gd name="connsiteY7" fmla="*/ 867233 h 945248"/>
                <a:gd name="connsiteX8" fmla="*/ 1015891 w 1081205"/>
                <a:gd name="connsiteY8" fmla="*/ 783776 h 945248"/>
                <a:gd name="connsiteX9" fmla="*/ 815966 w 1081205"/>
                <a:gd name="connsiteY9" fmla="*/ 682707 h 945248"/>
                <a:gd name="connsiteX10" fmla="*/ 568515 w 1081205"/>
                <a:gd name="connsiteY10" fmla="*/ 533405 h 945248"/>
                <a:gd name="connsiteX11" fmla="*/ 331793 w 1081205"/>
                <a:gd name="connsiteY11" fmla="*/ 354209 h 945248"/>
                <a:gd name="connsiteX12" fmla="*/ 167977 w 1081205"/>
                <a:gd name="connsiteY12" fmla="*/ 151133 h 945248"/>
                <a:gd name="connsiteX13" fmla="*/ 87961 w 1081205"/>
                <a:gd name="connsiteY13" fmla="*/ 89059 h 945248"/>
                <a:gd name="connsiteX14" fmla="*/ 9792 w 1081205"/>
                <a:gd name="connsiteY14" fmla="*/ 15073 h 945248"/>
                <a:gd name="connsiteX0" fmla="*/ 9792 w 1081205"/>
                <a:gd name="connsiteY0" fmla="*/ 15073 h 945248"/>
                <a:gd name="connsiteX1" fmla="*/ 29208 w 1081205"/>
                <a:gd name="connsiteY1" fmla="*/ 179499 h 945248"/>
                <a:gd name="connsiteX2" fmla="*/ 102145 w 1081205"/>
                <a:gd name="connsiteY2" fmla="*/ 415943 h 945248"/>
                <a:gd name="connsiteX3" fmla="*/ 295077 w 1081205"/>
                <a:gd name="connsiteY3" fmla="*/ 701692 h 945248"/>
                <a:gd name="connsiteX4" fmla="*/ 544177 w 1081205"/>
                <a:gd name="connsiteY4" fmla="*/ 885376 h 945248"/>
                <a:gd name="connsiteX5" fmla="*/ 845348 w 1081205"/>
                <a:gd name="connsiteY5" fmla="*/ 939805 h 945248"/>
                <a:gd name="connsiteX6" fmla="*/ 1015891 w 1081205"/>
                <a:gd name="connsiteY6" fmla="*/ 918033 h 945248"/>
                <a:gd name="connsiteX7" fmla="*/ 1081205 w 1081205"/>
                <a:gd name="connsiteY7" fmla="*/ 867233 h 945248"/>
                <a:gd name="connsiteX8" fmla="*/ 1015891 w 1081205"/>
                <a:gd name="connsiteY8" fmla="*/ 783776 h 945248"/>
                <a:gd name="connsiteX9" fmla="*/ 815966 w 1081205"/>
                <a:gd name="connsiteY9" fmla="*/ 682707 h 945248"/>
                <a:gd name="connsiteX10" fmla="*/ 568515 w 1081205"/>
                <a:gd name="connsiteY10" fmla="*/ 533405 h 945248"/>
                <a:gd name="connsiteX11" fmla="*/ 347292 w 1081205"/>
                <a:gd name="connsiteY11" fmla="*/ 354209 h 945248"/>
                <a:gd name="connsiteX12" fmla="*/ 167977 w 1081205"/>
                <a:gd name="connsiteY12" fmla="*/ 151133 h 945248"/>
                <a:gd name="connsiteX13" fmla="*/ 87961 w 1081205"/>
                <a:gd name="connsiteY13" fmla="*/ 89059 h 945248"/>
                <a:gd name="connsiteX14" fmla="*/ 9792 w 1081205"/>
                <a:gd name="connsiteY14" fmla="*/ 15073 h 945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1205" h="945248">
                  <a:moveTo>
                    <a:pt x="9792" y="15073"/>
                  </a:moveTo>
                  <a:cubicBezTo>
                    <a:pt x="0" y="30146"/>
                    <a:pt x="13816" y="112687"/>
                    <a:pt x="29208" y="179499"/>
                  </a:cubicBezTo>
                  <a:cubicBezTo>
                    <a:pt x="44600" y="246311"/>
                    <a:pt x="57834" y="328911"/>
                    <a:pt x="102145" y="415943"/>
                  </a:cubicBezTo>
                  <a:cubicBezTo>
                    <a:pt x="146457" y="502975"/>
                    <a:pt x="221405" y="623453"/>
                    <a:pt x="295077" y="701692"/>
                  </a:cubicBezTo>
                  <a:cubicBezTo>
                    <a:pt x="368749" y="779931"/>
                    <a:pt x="452465" y="845690"/>
                    <a:pt x="544177" y="885376"/>
                  </a:cubicBezTo>
                  <a:cubicBezTo>
                    <a:pt x="635889" y="925062"/>
                    <a:pt x="766729" y="934362"/>
                    <a:pt x="845348" y="939805"/>
                  </a:cubicBezTo>
                  <a:cubicBezTo>
                    <a:pt x="923967" y="945248"/>
                    <a:pt x="976582" y="930128"/>
                    <a:pt x="1015891" y="918033"/>
                  </a:cubicBezTo>
                  <a:cubicBezTo>
                    <a:pt x="1055200" y="905938"/>
                    <a:pt x="1081205" y="889609"/>
                    <a:pt x="1081205" y="867233"/>
                  </a:cubicBezTo>
                  <a:cubicBezTo>
                    <a:pt x="1081205" y="844857"/>
                    <a:pt x="1060097" y="814530"/>
                    <a:pt x="1015891" y="783776"/>
                  </a:cubicBezTo>
                  <a:cubicBezTo>
                    <a:pt x="971685" y="753022"/>
                    <a:pt x="890528" y="724435"/>
                    <a:pt x="815966" y="682707"/>
                  </a:cubicBezTo>
                  <a:cubicBezTo>
                    <a:pt x="741404" y="640979"/>
                    <a:pt x="646627" y="588155"/>
                    <a:pt x="568515" y="533405"/>
                  </a:cubicBezTo>
                  <a:cubicBezTo>
                    <a:pt x="490403" y="478655"/>
                    <a:pt x="414048" y="417921"/>
                    <a:pt x="347292" y="354209"/>
                  </a:cubicBezTo>
                  <a:cubicBezTo>
                    <a:pt x="280536" y="290497"/>
                    <a:pt x="211199" y="195325"/>
                    <a:pt x="167977" y="151133"/>
                  </a:cubicBezTo>
                  <a:cubicBezTo>
                    <a:pt x="124755" y="106941"/>
                    <a:pt x="119491" y="92794"/>
                    <a:pt x="87961" y="89059"/>
                  </a:cubicBezTo>
                  <a:cubicBezTo>
                    <a:pt x="56431" y="69827"/>
                    <a:pt x="19584" y="0"/>
                    <a:pt x="9792" y="15073"/>
                  </a:cubicBezTo>
                  <a:close/>
                </a:path>
              </a:pathLst>
            </a:custGeom>
            <a:solidFill>
              <a:srgbClr val="0000FF">
                <a:alpha val="30000"/>
              </a:srgbClr>
            </a:solidFill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9" name="R58 reanalysis"/>
            <p:cNvSpPr/>
            <p:nvPr/>
          </p:nvSpPr>
          <p:spPr>
            <a:xfrm>
              <a:off x="5037574" y="2258140"/>
              <a:ext cx="2512088" cy="1290376"/>
            </a:xfrm>
            <a:custGeom>
              <a:avLst/>
              <a:gdLst>
                <a:gd name="connsiteX0" fmla="*/ 0 w 2512088"/>
                <a:gd name="connsiteY0" fmla="*/ 0 h 1287027"/>
                <a:gd name="connsiteX1" fmla="*/ 85411 w 2512088"/>
                <a:gd name="connsiteY1" fmla="*/ 296426 h 1287027"/>
                <a:gd name="connsiteX2" fmla="*/ 286378 w 2512088"/>
                <a:gd name="connsiteY2" fmla="*/ 723481 h 1287027"/>
                <a:gd name="connsiteX3" fmla="*/ 648119 w 2512088"/>
                <a:gd name="connsiteY3" fmla="*/ 1060101 h 1287027"/>
                <a:gd name="connsiteX4" fmla="*/ 1160585 w 2512088"/>
                <a:gd name="connsiteY4" fmla="*/ 1251020 h 1287027"/>
                <a:gd name="connsiteX5" fmla="*/ 1863970 w 2512088"/>
                <a:gd name="connsiteY5" fmla="*/ 1276141 h 1287027"/>
                <a:gd name="connsiteX6" fmla="*/ 2512088 w 2512088"/>
                <a:gd name="connsiteY6" fmla="*/ 1210826 h 1287027"/>
                <a:gd name="connsiteX0" fmla="*/ 0 w 2512088"/>
                <a:gd name="connsiteY0" fmla="*/ 0 h 1290376"/>
                <a:gd name="connsiteX1" fmla="*/ 85411 w 2512088"/>
                <a:gd name="connsiteY1" fmla="*/ 296426 h 1290376"/>
                <a:gd name="connsiteX2" fmla="*/ 286378 w 2512088"/>
                <a:gd name="connsiteY2" fmla="*/ 723481 h 1290376"/>
                <a:gd name="connsiteX3" fmla="*/ 633046 w 2512088"/>
                <a:gd name="connsiteY3" fmla="*/ 1040005 h 1290376"/>
                <a:gd name="connsiteX4" fmla="*/ 1160585 w 2512088"/>
                <a:gd name="connsiteY4" fmla="*/ 1251020 h 1290376"/>
                <a:gd name="connsiteX5" fmla="*/ 1863970 w 2512088"/>
                <a:gd name="connsiteY5" fmla="*/ 1276141 h 1290376"/>
                <a:gd name="connsiteX6" fmla="*/ 2512088 w 2512088"/>
                <a:gd name="connsiteY6" fmla="*/ 1210826 h 1290376"/>
                <a:gd name="connsiteX0" fmla="*/ 0 w 2512088"/>
                <a:gd name="connsiteY0" fmla="*/ 0 h 1290376"/>
                <a:gd name="connsiteX1" fmla="*/ 85411 w 2512088"/>
                <a:gd name="connsiteY1" fmla="*/ 296426 h 1290376"/>
                <a:gd name="connsiteX2" fmla="*/ 296427 w 2512088"/>
                <a:gd name="connsiteY2" fmla="*/ 733529 h 1290376"/>
                <a:gd name="connsiteX3" fmla="*/ 633046 w 2512088"/>
                <a:gd name="connsiteY3" fmla="*/ 1040005 h 1290376"/>
                <a:gd name="connsiteX4" fmla="*/ 1160585 w 2512088"/>
                <a:gd name="connsiteY4" fmla="*/ 1251020 h 1290376"/>
                <a:gd name="connsiteX5" fmla="*/ 1863970 w 2512088"/>
                <a:gd name="connsiteY5" fmla="*/ 1276141 h 1290376"/>
                <a:gd name="connsiteX6" fmla="*/ 2512088 w 2512088"/>
                <a:gd name="connsiteY6" fmla="*/ 1210826 h 129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2088" h="1290376">
                  <a:moveTo>
                    <a:pt x="0" y="0"/>
                  </a:moveTo>
                  <a:cubicBezTo>
                    <a:pt x="18840" y="87923"/>
                    <a:pt x="36007" y="174171"/>
                    <a:pt x="85411" y="296426"/>
                  </a:cubicBezTo>
                  <a:cubicBezTo>
                    <a:pt x="134815" y="418681"/>
                    <a:pt x="205155" y="609599"/>
                    <a:pt x="296427" y="733529"/>
                  </a:cubicBezTo>
                  <a:cubicBezTo>
                    <a:pt x="387700" y="857459"/>
                    <a:pt x="489020" y="953757"/>
                    <a:pt x="633046" y="1040005"/>
                  </a:cubicBezTo>
                  <a:cubicBezTo>
                    <a:pt x="777072" y="1126254"/>
                    <a:pt x="955431" y="1211664"/>
                    <a:pt x="1160585" y="1251020"/>
                  </a:cubicBezTo>
                  <a:cubicBezTo>
                    <a:pt x="1365739" y="1290376"/>
                    <a:pt x="1638720" y="1282840"/>
                    <a:pt x="1863970" y="1276141"/>
                  </a:cubicBezTo>
                  <a:cubicBezTo>
                    <a:pt x="2089220" y="1269442"/>
                    <a:pt x="2300654" y="1240134"/>
                    <a:pt x="2512088" y="1210826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3541590" y="1309862"/>
              <a:ext cx="1863513" cy="1481222"/>
            </a:xfrm>
            <a:custGeom>
              <a:avLst/>
              <a:gdLst>
                <a:gd name="connsiteX0" fmla="*/ 0 w 1919705"/>
                <a:gd name="connsiteY0" fmla="*/ 0 h 1481222"/>
                <a:gd name="connsiteX1" fmla="*/ 122989 w 1919705"/>
                <a:gd name="connsiteY1" fmla="*/ 459874 h 1481222"/>
                <a:gd name="connsiteX2" fmla="*/ 320842 w 1919705"/>
                <a:gd name="connsiteY2" fmla="*/ 925095 h 1481222"/>
                <a:gd name="connsiteX3" fmla="*/ 668421 w 1919705"/>
                <a:gd name="connsiteY3" fmla="*/ 1235243 h 1481222"/>
                <a:gd name="connsiteX4" fmla="*/ 946484 w 1919705"/>
                <a:gd name="connsiteY4" fmla="*/ 1315453 h 1481222"/>
                <a:gd name="connsiteX5" fmla="*/ 1122947 w 1919705"/>
                <a:gd name="connsiteY5" fmla="*/ 133684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0842 w 1919705"/>
                <a:gd name="connsiteY2" fmla="*/ 925095 h 1481222"/>
                <a:gd name="connsiteX3" fmla="*/ 668421 w 1919705"/>
                <a:gd name="connsiteY3" fmla="*/ 1235243 h 1481222"/>
                <a:gd name="connsiteX4" fmla="*/ 946484 w 1919705"/>
                <a:gd name="connsiteY4" fmla="*/ 1315453 h 1481222"/>
                <a:gd name="connsiteX5" fmla="*/ 1122947 w 1919705"/>
                <a:gd name="connsiteY5" fmla="*/ 133684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4652 w 1919705"/>
                <a:gd name="connsiteY2" fmla="*/ 944145 h 1481222"/>
                <a:gd name="connsiteX3" fmla="*/ 668421 w 1919705"/>
                <a:gd name="connsiteY3" fmla="*/ 1235243 h 1481222"/>
                <a:gd name="connsiteX4" fmla="*/ 946484 w 1919705"/>
                <a:gd name="connsiteY4" fmla="*/ 1315453 h 1481222"/>
                <a:gd name="connsiteX5" fmla="*/ 1122947 w 1919705"/>
                <a:gd name="connsiteY5" fmla="*/ 133684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4652 w 1919705"/>
                <a:gd name="connsiteY2" fmla="*/ 944145 h 1481222"/>
                <a:gd name="connsiteX3" fmla="*/ 641751 w 1919705"/>
                <a:gd name="connsiteY3" fmla="*/ 1227623 h 1481222"/>
                <a:gd name="connsiteX4" fmla="*/ 946484 w 1919705"/>
                <a:gd name="connsiteY4" fmla="*/ 1315453 h 1481222"/>
                <a:gd name="connsiteX5" fmla="*/ 1122947 w 1919705"/>
                <a:gd name="connsiteY5" fmla="*/ 133684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4652 w 1919705"/>
                <a:gd name="connsiteY2" fmla="*/ 944145 h 1481222"/>
                <a:gd name="connsiteX3" fmla="*/ 641751 w 1919705"/>
                <a:gd name="connsiteY3" fmla="*/ 1227623 h 1481222"/>
                <a:gd name="connsiteX4" fmla="*/ 946484 w 1919705"/>
                <a:gd name="connsiteY4" fmla="*/ 1315453 h 1481222"/>
                <a:gd name="connsiteX5" fmla="*/ 1100087 w 1919705"/>
                <a:gd name="connsiteY5" fmla="*/ 132160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  <a:gd name="connsiteX0" fmla="*/ 0 w 1919705"/>
                <a:gd name="connsiteY0" fmla="*/ 0 h 1481222"/>
                <a:gd name="connsiteX1" fmla="*/ 126799 w 1919705"/>
                <a:gd name="connsiteY1" fmla="*/ 486544 h 1481222"/>
                <a:gd name="connsiteX2" fmla="*/ 324652 w 1919705"/>
                <a:gd name="connsiteY2" fmla="*/ 944145 h 1481222"/>
                <a:gd name="connsiteX3" fmla="*/ 641751 w 1919705"/>
                <a:gd name="connsiteY3" fmla="*/ 1227623 h 1481222"/>
                <a:gd name="connsiteX4" fmla="*/ 946484 w 1919705"/>
                <a:gd name="connsiteY4" fmla="*/ 1315453 h 1481222"/>
                <a:gd name="connsiteX5" fmla="*/ 1100087 w 1919705"/>
                <a:gd name="connsiteY5" fmla="*/ 1321603 h 1481222"/>
                <a:gd name="connsiteX6" fmla="*/ 1192463 w 1919705"/>
                <a:gd name="connsiteY6" fmla="*/ 1336843 h 1481222"/>
                <a:gd name="connsiteX7" fmla="*/ 1278021 w 1919705"/>
                <a:gd name="connsiteY7" fmla="*/ 1374274 h 1481222"/>
                <a:gd name="connsiteX8" fmla="*/ 1475873 w 1919705"/>
                <a:gd name="connsiteY8" fmla="*/ 1422400 h 1481222"/>
                <a:gd name="connsiteX9" fmla="*/ 1700463 w 1919705"/>
                <a:gd name="connsiteY9" fmla="*/ 1459832 h 1481222"/>
                <a:gd name="connsiteX10" fmla="*/ 1919705 w 1919705"/>
                <a:gd name="connsiteY10" fmla="*/ 1481222 h 148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9705" h="1481222">
                  <a:moveTo>
                    <a:pt x="0" y="0"/>
                  </a:moveTo>
                  <a:cubicBezTo>
                    <a:pt x="34757" y="152846"/>
                    <a:pt x="72690" y="329187"/>
                    <a:pt x="126799" y="486544"/>
                  </a:cubicBezTo>
                  <a:cubicBezTo>
                    <a:pt x="180908" y="643901"/>
                    <a:pt x="238827" y="820632"/>
                    <a:pt x="324652" y="944145"/>
                  </a:cubicBezTo>
                  <a:cubicBezTo>
                    <a:pt x="410477" y="1067658"/>
                    <a:pt x="538112" y="1165738"/>
                    <a:pt x="641751" y="1227623"/>
                  </a:cubicBezTo>
                  <a:cubicBezTo>
                    <a:pt x="745390" y="1289508"/>
                    <a:pt x="870095" y="1299790"/>
                    <a:pt x="946484" y="1315453"/>
                  </a:cubicBezTo>
                  <a:cubicBezTo>
                    <a:pt x="1022873" y="1331116"/>
                    <a:pt x="1059091" y="1318038"/>
                    <a:pt x="1100087" y="1321603"/>
                  </a:cubicBezTo>
                  <a:cubicBezTo>
                    <a:pt x="1141083" y="1325168"/>
                    <a:pt x="1162807" y="1328065"/>
                    <a:pt x="1192463" y="1336843"/>
                  </a:cubicBezTo>
                  <a:cubicBezTo>
                    <a:pt x="1222119" y="1345621"/>
                    <a:pt x="1230786" y="1360015"/>
                    <a:pt x="1278021" y="1374274"/>
                  </a:cubicBezTo>
                  <a:cubicBezTo>
                    <a:pt x="1325256" y="1388533"/>
                    <a:pt x="1405466" y="1408140"/>
                    <a:pt x="1475873" y="1422400"/>
                  </a:cubicBezTo>
                  <a:cubicBezTo>
                    <a:pt x="1546280" y="1436660"/>
                    <a:pt x="1626491" y="1450028"/>
                    <a:pt x="1700463" y="1459832"/>
                  </a:cubicBezTo>
                  <a:cubicBezTo>
                    <a:pt x="1774435" y="1469636"/>
                    <a:pt x="1847070" y="1475429"/>
                    <a:pt x="1919705" y="1481222"/>
                  </a:cubicBezTo>
                </a:path>
              </a:pathLst>
            </a:cu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1" name="Freeform 70"/>
            <p:cNvSpPr/>
            <p:nvPr/>
          </p:nvSpPr>
          <p:spPr>
            <a:xfrm>
              <a:off x="2934806" y="1325049"/>
              <a:ext cx="3099816" cy="1211580"/>
            </a:xfrm>
            <a:custGeom>
              <a:avLst/>
              <a:gdLst>
                <a:gd name="connsiteX0" fmla="*/ 0 w 3099816"/>
                <a:gd name="connsiteY0" fmla="*/ 0 h 1211580"/>
                <a:gd name="connsiteX1" fmla="*/ 169164 w 3099816"/>
                <a:gd name="connsiteY1" fmla="*/ 237744 h 1211580"/>
                <a:gd name="connsiteX2" fmla="*/ 498348 w 3099816"/>
                <a:gd name="connsiteY2" fmla="*/ 470916 h 1211580"/>
                <a:gd name="connsiteX3" fmla="*/ 736092 w 3099816"/>
                <a:gd name="connsiteY3" fmla="*/ 553212 h 1211580"/>
                <a:gd name="connsiteX4" fmla="*/ 914400 w 3099816"/>
                <a:gd name="connsiteY4" fmla="*/ 603504 h 1211580"/>
                <a:gd name="connsiteX5" fmla="*/ 1028700 w 3099816"/>
                <a:gd name="connsiteY5" fmla="*/ 676656 h 1211580"/>
                <a:gd name="connsiteX6" fmla="*/ 1207008 w 3099816"/>
                <a:gd name="connsiteY6" fmla="*/ 850392 h 1211580"/>
                <a:gd name="connsiteX7" fmla="*/ 1321308 w 3099816"/>
                <a:gd name="connsiteY7" fmla="*/ 955548 h 1211580"/>
                <a:gd name="connsiteX8" fmla="*/ 1353312 w 3099816"/>
                <a:gd name="connsiteY8" fmla="*/ 982980 h 1211580"/>
                <a:gd name="connsiteX9" fmla="*/ 1435608 w 3099816"/>
                <a:gd name="connsiteY9" fmla="*/ 1005840 h 1211580"/>
                <a:gd name="connsiteX10" fmla="*/ 1604772 w 3099816"/>
                <a:gd name="connsiteY10" fmla="*/ 1074420 h 1211580"/>
                <a:gd name="connsiteX11" fmla="*/ 1700784 w 3099816"/>
                <a:gd name="connsiteY11" fmla="*/ 1088136 h 1211580"/>
                <a:gd name="connsiteX12" fmla="*/ 1842516 w 3099816"/>
                <a:gd name="connsiteY12" fmla="*/ 1138428 h 1211580"/>
                <a:gd name="connsiteX13" fmla="*/ 2057400 w 3099816"/>
                <a:gd name="connsiteY13" fmla="*/ 1175004 h 1211580"/>
                <a:gd name="connsiteX14" fmla="*/ 2276856 w 3099816"/>
                <a:gd name="connsiteY14" fmla="*/ 1188720 h 1211580"/>
                <a:gd name="connsiteX15" fmla="*/ 2587752 w 3099816"/>
                <a:gd name="connsiteY15" fmla="*/ 1161288 h 1211580"/>
                <a:gd name="connsiteX16" fmla="*/ 2820924 w 3099816"/>
                <a:gd name="connsiteY16" fmla="*/ 1133856 h 1211580"/>
                <a:gd name="connsiteX17" fmla="*/ 2935224 w 3099816"/>
                <a:gd name="connsiteY17" fmla="*/ 1124712 h 1211580"/>
                <a:gd name="connsiteX18" fmla="*/ 2985516 w 3099816"/>
                <a:gd name="connsiteY18" fmla="*/ 1129284 h 1211580"/>
                <a:gd name="connsiteX19" fmla="*/ 3040380 w 3099816"/>
                <a:gd name="connsiteY19" fmla="*/ 1165860 h 1211580"/>
                <a:gd name="connsiteX20" fmla="*/ 3099816 w 3099816"/>
                <a:gd name="connsiteY20" fmla="*/ 1211580 h 121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99816" h="1211580">
                  <a:moveTo>
                    <a:pt x="0" y="0"/>
                  </a:moveTo>
                  <a:cubicBezTo>
                    <a:pt x="43053" y="79629"/>
                    <a:pt x="86106" y="159258"/>
                    <a:pt x="169164" y="237744"/>
                  </a:cubicBezTo>
                  <a:cubicBezTo>
                    <a:pt x="252222" y="316230"/>
                    <a:pt x="403860" y="418338"/>
                    <a:pt x="498348" y="470916"/>
                  </a:cubicBezTo>
                  <a:cubicBezTo>
                    <a:pt x="592836" y="523494"/>
                    <a:pt x="666750" y="531114"/>
                    <a:pt x="736092" y="553212"/>
                  </a:cubicBezTo>
                  <a:cubicBezTo>
                    <a:pt x="805434" y="575310"/>
                    <a:pt x="865632" y="582930"/>
                    <a:pt x="914400" y="603504"/>
                  </a:cubicBezTo>
                  <a:cubicBezTo>
                    <a:pt x="963168" y="624078"/>
                    <a:pt x="979932" y="635508"/>
                    <a:pt x="1028700" y="676656"/>
                  </a:cubicBezTo>
                  <a:cubicBezTo>
                    <a:pt x="1077468" y="717804"/>
                    <a:pt x="1158240" y="803910"/>
                    <a:pt x="1207008" y="850392"/>
                  </a:cubicBezTo>
                  <a:cubicBezTo>
                    <a:pt x="1255776" y="896874"/>
                    <a:pt x="1296924" y="933450"/>
                    <a:pt x="1321308" y="955548"/>
                  </a:cubicBezTo>
                  <a:cubicBezTo>
                    <a:pt x="1345692" y="977646"/>
                    <a:pt x="1334262" y="974598"/>
                    <a:pt x="1353312" y="982980"/>
                  </a:cubicBezTo>
                  <a:cubicBezTo>
                    <a:pt x="1372362" y="991362"/>
                    <a:pt x="1393698" y="990600"/>
                    <a:pt x="1435608" y="1005840"/>
                  </a:cubicBezTo>
                  <a:cubicBezTo>
                    <a:pt x="1477518" y="1021080"/>
                    <a:pt x="1560576" y="1060704"/>
                    <a:pt x="1604772" y="1074420"/>
                  </a:cubicBezTo>
                  <a:cubicBezTo>
                    <a:pt x="1648968" y="1088136"/>
                    <a:pt x="1661160" y="1077468"/>
                    <a:pt x="1700784" y="1088136"/>
                  </a:cubicBezTo>
                  <a:cubicBezTo>
                    <a:pt x="1740408" y="1098804"/>
                    <a:pt x="1783080" y="1123950"/>
                    <a:pt x="1842516" y="1138428"/>
                  </a:cubicBezTo>
                  <a:cubicBezTo>
                    <a:pt x="1901952" y="1152906"/>
                    <a:pt x="1985010" y="1166622"/>
                    <a:pt x="2057400" y="1175004"/>
                  </a:cubicBezTo>
                  <a:cubicBezTo>
                    <a:pt x="2129790" y="1183386"/>
                    <a:pt x="2188464" y="1191006"/>
                    <a:pt x="2276856" y="1188720"/>
                  </a:cubicBezTo>
                  <a:cubicBezTo>
                    <a:pt x="2365248" y="1186434"/>
                    <a:pt x="2497074" y="1170432"/>
                    <a:pt x="2587752" y="1161288"/>
                  </a:cubicBezTo>
                  <a:cubicBezTo>
                    <a:pt x="2678430" y="1152144"/>
                    <a:pt x="2763012" y="1139952"/>
                    <a:pt x="2820924" y="1133856"/>
                  </a:cubicBezTo>
                  <a:cubicBezTo>
                    <a:pt x="2878836" y="1127760"/>
                    <a:pt x="2907792" y="1125474"/>
                    <a:pt x="2935224" y="1124712"/>
                  </a:cubicBezTo>
                  <a:cubicBezTo>
                    <a:pt x="2962656" y="1123950"/>
                    <a:pt x="2967990" y="1122426"/>
                    <a:pt x="2985516" y="1129284"/>
                  </a:cubicBezTo>
                  <a:cubicBezTo>
                    <a:pt x="3003042" y="1136142"/>
                    <a:pt x="3021330" y="1152144"/>
                    <a:pt x="3040380" y="1165860"/>
                  </a:cubicBezTo>
                  <a:cubicBezTo>
                    <a:pt x="3059430" y="1179576"/>
                    <a:pt x="3079623" y="1195578"/>
                    <a:pt x="3099816" y="1211580"/>
                  </a:cubicBezTo>
                </a:path>
              </a:pathLst>
            </a:custGeom>
            <a:ln w="19050">
              <a:solidFill>
                <a:srgbClr val="FF78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5992818" y="2413337"/>
              <a:ext cx="1163939" cy="437825"/>
            </a:xfrm>
            <a:custGeom>
              <a:avLst/>
              <a:gdLst>
                <a:gd name="connsiteX0" fmla="*/ 29817 w 1186069"/>
                <a:gd name="connsiteY0" fmla="*/ 279953 h 442291"/>
                <a:gd name="connsiteX1" fmla="*/ 278295 w 1186069"/>
                <a:gd name="connsiteY1" fmla="*/ 270013 h 442291"/>
                <a:gd name="connsiteX2" fmla="*/ 665921 w 1186069"/>
                <a:gd name="connsiteY2" fmla="*/ 180561 h 442291"/>
                <a:gd name="connsiteX3" fmla="*/ 944217 w 1186069"/>
                <a:gd name="connsiteY3" fmla="*/ 41413 h 442291"/>
                <a:gd name="connsiteX4" fmla="*/ 1113182 w 1186069"/>
                <a:gd name="connsiteY4" fmla="*/ 1657 h 442291"/>
                <a:gd name="connsiteX5" fmla="*/ 1172817 w 1186069"/>
                <a:gd name="connsiteY5" fmla="*/ 51353 h 442291"/>
                <a:gd name="connsiteX6" fmla="*/ 1033669 w 1186069"/>
                <a:gd name="connsiteY6" fmla="*/ 230257 h 442291"/>
                <a:gd name="connsiteX7" fmla="*/ 646043 w 1186069"/>
                <a:gd name="connsiteY7" fmla="*/ 409161 h 442291"/>
                <a:gd name="connsiteX8" fmla="*/ 308112 w 1186069"/>
                <a:gd name="connsiteY8" fmla="*/ 429039 h 442291"/>
                <a:gd name="connsiteX9" fmla="*/ 99391 w 1186069"/>
                <a:gd name="connsiteY9" fmla="*/ 359466 h 442291"/>
                <a:gd name="connsiteX10" fmla="*/ 29817 w 1186069"/>
                <a:gd name="connsiteY10" fmla="*/ 279953 h 442291"/>
                <a:gd name="connsiteX0" fmla="*/ 29817 w 1186069"/>
                <a:gd name="connsiteY0" fmla="*/ 279953 h 442291"/>
                <a:gd name="connsiteX1" fmla="*/ 278295 w 1186069"/>
                <a:gd name="connsiteY1" fmla="*/ 270013 h 442291"/>
                <a:gd name="connsiteX2" fmla="*/ 677992 w 1186069"/>
                <a:gd name="connsiteY2" fmla="*/ 162454 h 442291"/>
                <a:gd name="connsiteX3" fmla="*/ 944217 w 1186069"/>
                <a:gd name="connsiteY3" fmla="*/ 41413 h 442291"/>
                <a:gd name="connsiteX4" fmla="*/ 1113182 w 1186069"/>
                <a:gd name="connsiteY4" fmla="*/ 1657 h 442291"/>
                <a:gd name="connsiteX5" fmla="*/ 1172817 w 1186069"/>
                <a:gd name="connsiteY5" fmla="*/ 51353 h 442291"/>
                <a:gd name="connsiteX6" fmla="*/ 1033669 w 1186069"/>
                <a:gd name="connsiteY6" fmla="*/ 230257 h 442291"/>
                <a:gd name="connsiteX7" fmla="*/ 646043 w 1186069"/>
                <a:gd name="connsiteY7" fmla="*/ 409161 h 442291"/>
                <a:gd name="connsiteX8" fmla="*/ 308112 w 1186069"/>
                <a:gd name="connsiteY8" fmla="*/ 429039 h 442291"/>
                <a:gd name="connsiteX9" fmla="*/ 99391 w 1186069"/>
                <a:gd name="connsiteY9" fmla="*/ 359466 h 442291"/>
                <a:gd name="connsiteX10" fmla="*/ 29817 w 1186069"/>
                <a:gd name="connsiteY10" fmla="*/ 279953 h 442291"/>
                <a:gd name="connsiteX0" fmla="*/ 29817 w 1180536"/>
                <a:gd name="connsiteY0" fmla="*/ 285989 h 448327"/>
                <a:gd name="connsiteX1" fmla="*/ 278295 w 1180536"/>
                <a:gd name="connsiteY1" fmla="*/ 276049 h 448327"/>
                <a:gd name="connsiteX2" fmla="*/ 677992 w 1180536"/>
                <a:gd name="connsiteY2" fmla="*/ 168490 h 448327"/>
                <a:gd name="connsiteX3" fmla="*/ 944217 w 1180536"/>
                <a:gd name="connsiteY3" fmla="*/ 47449 h 448327"/>
                <a:gd name="connsiteX4" fmla="*/ 1079986 w 1180536"/>
                <a:gd name="connsiteY4" fmla="*/ 1657 h 448327"/>
                <a:gd name="connsiteX5" fmla="*/ 1172817 w 1180536"/>
                <a:gd name="connsiteY5" fmla="*/ 57389 h 448327"/>
                <a:gd name="connsiteX6" fmla="*/ 1033669 w 1180536"/>
                <a:gd name="connsiteY6" fmla="*/ 236293 h 448327"/>
                <a:gd name="connsiteX7" fmla="*/ 646043 w 1180536"/>
                <a:gd name="connsiteY7" fmla="*/ 415197 h 448327"/>
                <a:gd name="connsiteX8" fmla="*/ 308112 w 1180536"/>
                <a:gd name="connsiteY8" fmla="*/ 435075 h 448327"/>
                <a:gd name="connsiteX9" fmla="*/ 99391 w 1180536"/>
                <a:gd name="connsiteY9" fmla="*/ 365502 h 448327"/>
                <a:gd name="connsiteX10" fmla="*/ 29817 w 1180536"/>
                <a:gd name="connsiteY10" fmla="*/ 285989 h 448327"/>
                <a:gd name="connsiteX0" fmla="*/ 27302 w 1178021"/>
                <a:gd name="connsiteY0" fmla="*/ 285989 h 448327"/>
                <a:gd name="connsiteX1" fmla="*/ 275780 w 1178021"/>
                <a:gd name="connsiteY1" fmla="*/ 276049 h 448327"/>
                <a:gd name="connsiteX2" fmla="*/ 675477 w 1178021"/>
                <a:gd name="connsiteY2" fmla="*/ 168490 h 448327"/>
                <a:gd name="connsiteX3" fmla="*/ 941702 w 1178021"/>
                <a:gd name="connsiteY3" fmla="*/ 47449 h 448327"/>
                <a:gd name="connsiteX4" fmla="*/ 1077471 w 1178021"/>
                <a:gd name="connsiteY4" fmla="*/ 1657 h 448327"/>
                <a:gd name="connsiteX5" fmla="*/ 1170302 w 1178021"/>
                <a:gd name="connsiteY5" fmla="*/ 57389 h 448327"/>
                <a:gd name="connsiteX6" fmla="*/ 1031154 w 1178021"/>
                <a:gd name="connsiteY6" fmla="*/ 236293 h 448327"/>
                <a:gd name="connsiteX7" fmla="*/ 643528 w 1178021"/>
                <a:gd name="connsiteY7" fmla="*/ 415197 h 448327"/>
                <a:gd name="connsiteX8" fmla="*/ 305597 w 1178021"/>
                <a:gd name="connsiteY8" fmla="*/ 435075 h 448327"/>
                <a:gd name="connsiteX9" fmla="*/ 111965 w 1178021"/>
                <a:gd name="connsiteY9" fmla="*/ 380591 h 448327"/>
                <a:gd name="connsiteX10" fmla="*/ 27302 w 1178021"/>
                <a:gd name="connsiteY10" fmla="*/ 285989 h 448327"/>
                <a:gd name="connsiteX0" fmla="*/ 27302 w 1184057"/>
                <a:gd name="connsiteY0" fmla="*/ 298061 h 448327"/>
                <a:gd name="connsiteX1" fmla="*/ 281816 w 1184057"/>
                <a:gd name="connsiteY1" fmla="*/ 276049 h 448327"/>
                <a:gd name="connsiteX2" fmla="*/ 681513 w 1184057"/>
                <a:gd name="connsiteY2" fmla="*/ 168490 h 448327"/>
                <a:gd name="connsiteX3" fmla="*/ 947738 w 1184057"/>
                <a:gd name="connsiteY3" fmla="*/ 47449 h 448327"/>
                <a:gd name="connsiteX4" fmla="*/ 1083507 w 1184057"/>
                <a:gd name="connsiteY4" fmla="*/ 1657 h 448327"/>
                <a:gd name="connsiteX5" fmla="*/ 1176338 w 1184057"/>
                <a:gd name="connsiteY5" fmla="*/ 57389 h 448327"/>
                <a:gd name="connsiteX6" fmla="*/ 1037190 w 1184057"/>
                <a:gd name="connsiteY6" fmla="*/ 236293 h 448327"/>
                <a:gd name="connsiteX7" fmla="*/ 649564 w 1184057"/>
                <a:gd name="connsiteY7" fmla="*/ 415197 h 448327"/>
                <a:gd name="connsiteX8" fmla="*/ 311633 w 1184057"/>
                <a:gd name="connsiteY8" fmla="*/ 435075 h 448327"/>
                <a:gd name="connsiteX9" fmla="*/ 118001 w 1184057"/>
                <a:gd name="connsiteY9" fmla="*/ 380591 h 448327"/>
                <a:gd name="connsiteX10" fmla="*/ 27302 w 1184057"/>
                <a:gd name="connsiteY10" fmla="*/ 298061 h 448327"/>
                <a:gd name="connsiteX0" fmla="*/ 28812 w 1185567"/>
                <a:gd name="connsiteY0" fmla="*/ 298061 h 448327"/>
                <a:gd name="connsiteX1" fmla="*/ 292380 w 1185567"/>
                <a:gd name="connsiteY1" fmla="*/ 270013 h 448327"/>
                <a:gd name="connsiteX2" fmla="*/ 683023 w 1185567"/>
                <a:gd name="connsiteY2" fmla="*/ 168490 h 448327"/>
                <a:gd name="connsiteX3" fmla="*/ 949248 w 1185567"/>
                <a:gd name="connsiteY3" fmla="*/ 47449 h 448327"/>
                <a:gd name="connsiteX4" fmla="*/ 1085017 w 1185567"/>
                <a:gd name="connsiteY4" fmla="*/ 1657 h 448327"/>
                <a:gd name="connsiteX5" fmla="*/ 1177848 w 1185567"/>
                <a:gd name="connsiteY5" fmla="*/ 57389 h 448327"/>
                <a:gd name="connsiteX6" fmla="*/ 1038700 w 1185567"/>
                <a:gd name="connsiteY6" fmla="*/ 236293 h 448327"/>
                <a:gd name="connsiteX7" fmla="*/ 651074 w 1185567"/>
                <a:gd name="connsiteY7" fmla="*/ 415197 h 448327"/>
                <a:gd name="connsiteX8" fmla="*/ 313143 w 1185567"/>
                <a:gd name="connsiteY8" fmla="*/ 435075 h 448327"/>
                <a:gd name="connsiteX9" fmla="*/ 119511 w 1185567"/>
                <a:gd name="connsiteY9" fmla="*/ 380591 h 448327"/>
                <a:gd name="connsiteX10" fmla="*/ 28812 w 1185567"/>
                <a:gd name="connsiteY10" fmla="*/ 298061 h 448327"/>
                <a:gd name="connsiteX0" fmla="*/ 28812 w 1185567"/>
                <a:gd name="connsiteY0" fmla="*/ 298061 h 437322"/>
                <a:gd name="connsiteX1" fmla="*/ 292380 w 1185567"/>
                <a:gd name="connsiteY1" fmla="*/ 270013 h 437322"/>
                <a:gd name="connsiteX2" fmla="*/ 683023 w 1185567"/>
                <a:gd name="connsiteY2" fmla="*/ 168490 h 437322"/>
                <a:gd name="connsiteX3" fmla="*/ 949248 w 1185567"/>
                <a:gd name="connsiteY3" fmla="*/ 47449 h 437322"/>
                <a:gd name="connsiteX4" fmla="*/ 1085017 w 1185567"/>
                <a:gd name="connsiteY4" fmla="*/ 1657 h 437322"/>
                <a:gd name="connsiteX5" fmla="*/ 1177848 w 1185567"/>
                <a:gd name="connsiteY5" fmla="*/ 57389 h 437322"/>
                <a:gd name="connsiteX6" fmla="*/ 1038700 w 1185567"/>
                <a:gd name="connsiteY6" fmla="*/ 236293 h 437322"/>
                <a:gd name="connsiteX7" fmla="*/ 693324 w 1185567"/>
                <a:gd name="connsiteY7" fmla="*/ 394072 h 437322"/>
                <a:gd name="connsiteX8" fmla="*/ 313143 w 1185567"/>
                <a:gd name="connsiteY8" fmla="*/ 435075 h 437322"/>
                <a:gd name="connsiteX9" fmla="*/ 119511 w 1185567"/>
                <a:gd name="connsiteY9" fmla="*/ 380591 h 437322"/>
                <a:gd name="connsiteX10" fmla="*/ 28812 w 1185567"/>
                <a:gd name="connsiteY10" fmla="*/ 298061 h 437322"/>
                <a:gd name="connsiteX0" fmla="*/ 28812 w 1164443"/>
                <a:gd name="connsiteY0" fmla="*/ 299067 h 438328"/>
                <a:gd name="connsiteX1" fmla="*/ 292380 w 1164443"/>
                <a:gd name="connsiteY1" fmla="*/ 271019 h 438328"/>
                <a:gd name="connsiteX2" fmla="*/ 683023 w 1164443"/>
                <a:gd name="connsiteY2" fmla="*/ 169496 h 438328"/>
                <a:gd name="connsiteX3" fmla="*/ 949248 w 1164443"/>
                <a:gd name="connsiteY3" fmla="*/ 48455 h 438328"/>
                <a:gd name="connsiteX4" fmla="*/ 1085017 w 1164443"/>
                <a:gd name="connsiteY4" fmla="*/ 2663 h 438328"/>
                <a:gd name="connsiteX5" fmla="*/ 1156724 w 1164443"/>
                <a:gd name="connsiteY5" fmla="*/ 64431 h 438328"/>
                <a:gd name="connsiteX6" fmla="*/ 1038700 w 1164443"/>
                <a:gd name="connsiteY6" fmla="*/ 237299 h 438328"/>
                <a:gd name="connsiteX7" fmla="*/ 693324 w 1164443"/>
                <a:gd name="connsiteY7" fmla="*/ 395078 h 438328"/>
                <a:gd name="connsiteX8" fmla="*/ 313143 w 1164443"/>
                <a:gd name="connsiteY8" fmla="*/ 436081 h 438328"/>
                <a:gd name="connsiteX9" fmla="*/ 119511 w 1164443"/>
                <a:gd name="connsiteY9" fmla="*/ 381597 h 438328"/>
                <a:gd name="connsiteX10" fmla="*/ 28812 w 1164443"/>
                <a:gd name="connsiteY10" fmla="*/ 299067 h 438328"/>
                <a:gd name="connsiteX0" fmla="*/ 28812 w 1173496"/>
                <a:gd name="connsiteY0" fmla="*/ 300072 h 439333"/>
                <a:gd name="connsiteX1" fmla="*/ 292380 w 1173496"/>
                <a:gd name="connsiteY1" fmla="*/ 272024 h 439333"/>
                <a:gd name="connsiteX2" fmla="*/ 683023 w 1173496"/>
                <a:gd name="connsiteY2" fmla="*/ 170501 h 439333"/>
                <a:gd name="connsiteX3" fmla="*/ 949248 w 1173496"/>
                <a:gd name="connsiteY3" fmla="*/ 49460 h 439333"/>
                <a:gd name="connsiteX4" fmla="*/ 1085017 w 1173496"/>
                <a:gd name="connsiteY4" fmla="*/ 3668 h 439333"/>
                <a:gd name="connsiteX5" fmla="*/ 1165777 w 1173496"/>
                <a:gd name="connsiteY5" fmla="*/ 71471 h 439333"/>
                <a:gd name="connsiteX6" fmla="*/ 1038700 w 1173496"/>
                <a:gd name="connsiteY6" fmla="*/ 238304 h 439333"/>
                <a:gd name="connsiteX7" fmla="*/ 693324 w 1173496"/>
                <a:gd name="connsiteY7" fmla="*/ 396083 h 439333"/>
                <a:gd name="connsiteX8" fmla="*/ 313143 w 1173496"/>
                <a:gd name="connsiteY8" fmla="*/ 437086 h 439333"/>
                <a:gd name="connsiteX9" fmla="*/ 119511 w 1173496"/>
                <a:gd name="connsiteY9" fmla="*/ 382602 h 439333"/>
                <a:gd name="connsiteX10" fmla="*/ 28812 w 1173496"/>
                <a:gd name="connsiteY10" fmla="*/ 300072 h 439333"/>
                <a:gd name="connsiteX0" fmla="*/ 28812 w 1175508"/>
                <a:gd name="connsiteY0" fmla="*/ 300072 h 439333"/>
                <a:gd name="connsiteX1" fmla="*/ 292380 w 1175508"/>
                <a:gd name="connsiteY1" fmla="*/ 272024 h 439333"/>
                <a:gd name="connsiteX2" fmla="*/ 683023 w 1175508"/>
                <a:gd name="connsiteY2" fmla="*/ 170501 h 439333"/>
                <a:gd name="connsiteX3" fmla="*/ 949248 w 1175508"/>
                <a:gd name="connsiteY3" fmla="*/ 49460 h 439333"/>
                <a:gd name="connsiteX4" fmla="*/ 1097089 w 1175508"/>
                <a:gd name="connsiteY4" fmla="*/ 3668 h 439333"/>
                <a:gd name="connsiteX5" fmla="*/ 1165777 w 1175508"/>
                <a:gd name="connsiteY5" fmla="*/ 71471 h 439333"/>
                <a:gd name="connsiteX6" fmla="*/ 1038700 w 1175508"/>
                <a:gd name="connsiteY6" fmla="*/ 238304 h 439333"/>
                <a:gd name="connsiteX7" fmla="*/ 693324 w 1175508"/>
                <a:gd name="connsiteY7" fmla="*/ 396083 h 439333"/>
                <a:gd name="connsiteX8" fmla="*/ 313143 w 1175508"/>
                <a:gd name="connsiteY8" fmla="*/ 437086 h 439333"/>
                <a:gd name="connsiteX9" fmla="*/ 119511 w 1175508"/>
                <a:gd name="connsiteY9" fmla="*/ 382602 h 439333"/>
                <a:gd name="connsiteX10" fmla="*/ 28812 w 1175508"/>
                <a:gd name="connsiteY10" fmla="*/ 300072 h 439333"/>
                <a:gd name="connsiteX0" fmla="*/ 28812 w 1175508"/>
                <a:gd name="connsiteY0" fmla="*/ 297558 h 436819"/>
                <a:gd name="connsiteX1" fmla="*/ 292380 w 1175508"/>
                <a:gd name="connsiteY1" fmla="*/ 269510 h 436819"/>
                <a:gd name="connsiteX2" fmla="*/ 683023 w 1175508"/>
                <a:gd name="connsiteY2" fmla="*/ 167987 h 436819"/>
                <a:gd name="connsiteX3" fmla="*/ 943212 w 1175508"/>
                <a:gd name="connsiteY3" fmla="*/ 62035 h 436819"/>
                <a:gd name="connsiteX4" fmla="*/ 1097089 w 1175508"/>
                <a:gd name="connsiteY4" fmla="*/ 1154 h 436819"/>
                <a:gd name="connsiteX5" fmla="*/ 1165777 w 1175508"/>
                <a:gd name="connsiteY5" fmla="*/ 68957 h 436819"/>
                <a:gd name="connsiteX6" fmla="*/ 1038700 w 1175508"/>
                <a:gd name="connsiteY6" fmla="*/ 235790 h 436819"/>
                <a:gd name="connsiteX7" fmla="*/ 693324 w 1175508"/>
                <a:gd name="connsiteY7" fmla="*/ 393569 h 436819"/>
                <a:gd name="connsiteX8" fmla="*/ 313143 w 1175508"/>
                <a:gd name="connsiteY8" fmla="*/ 434572 h 436819"/>
                <a:gd name="connsiteX9" fmla="*/ 119511 w 1175508"/>
                <a:gd name="connsiteY9" fmla="*/ 380088 h 436819"/>
                <a:gd name="connsiteX10" fmla="*/ 28812 w 1175508"/>
                <a:gd name="connsiteY10" fmla="*/ 297558 h 436819"/>
                <a:gd name="connsiteX0" fmla="*/ 28812 w 1163436"/>
                <a:gd name="connsiteY0" fmla="*/ 299067 h 438328"/>
                <a:gd name="connsiteX1" fmla="*/ 292380 w 1163436"/>
                <a:gd name="connsiteY1" fmla="*/ 271019 h 438328"/>
                <a:gd name="connsiteX2" fmla="*/ 683023 w 1163436"/>
                <a:gd name="connsiteY2" fmla="*/ 169496 h 438328"/>
                <a:gd name="connsiteX3" fmla="*/ 943212 w 1163436"/>
                <a:gd name="connsiteY3" fmla="*/ 63544 h 438328"/>
                <a:gd name="connsiteX4" fmla="*/ 1097089 w 1163436"/>
                <a:gd name="connsiteY4" fmla="*/ 2663 h 438328"/>
                <a:gd name="connsiteX5" fmla="*/ 1153705 w 1163436"/>
                <a:gd name="connsiteY5" fmla="*/ 79520 h 438328"/>
                <a:gd name="connsiteX6" fmla="*/ 1038700 w 1163436"/>
                <a:gd name="connsiteY6" fmla="*/ 237299 h 438328"/>
                <a:gd name="connsiteX7" fmla="*/ 693324 w 1163436"/>
                <a:gd name="connsiteY7" fmla="*/ 395078 h 438328"/>
                <a:gd name="connsiteX8" fmla="*/ 313143 w 1163436"/>
                <a:gd name="connsiteY8" fmla="*/ 436081 h 438328"/>
                <a:gd name="connsiteX9" fmla="*/ 119511 w 1163436"/>
                <a:gd name="connsiteY9" fmla="*/ 381597 h 438328"/>
                <a:gd name="connsiteX10" fmla="*/ 28812 w 1163436"/>
                <a:gd name="connsiteY10" fmla="*/ 299067 h 438328"/>
                <a:gd name="connsiteX0" fmla="*/ 28812 w 1163939"/>
                <a:gd name="connsiteY0" fmla="*/ 299067 h 438328"/>
                <a:gd name="connsiteX1" fmla="*/ 292380 w 1163939"/>
                <a:gd name="connsiteY1" fmla="*/ 271019 h 438328"/>
                <a:gd name="connsiteX2" fmla="*/ 683023 w 1163939"/>
                <a:gd name="connsiteY2" fmla="*/ 169496 h 438328"/>
                <a:gd name="connsiteX3" fmla="*/ 943212 w 1163939"/>
                <a:gd name="connsiteY3" fmla="*/ 63544 h 438328"/>
                <a:gd name="connsiteX4" fmla="*/ 1097089 w 1163939"/>
                <a:gd name="connsiteY4" fmla="*/ 2663 h 438328"/>
                <a:gd name="connsiteX5" fmla="*/ 1153705 w 1163939"/>
                <a:gd name="connsiteY5" fmla="*/ 79520 h 438328"/>
                <a:gd name="connsiteX6" fmla="*/ 1035683 w 1163939"/>
                <a:gd name="connsiteY6" fmla="*/ 237299 h 438328"/>
                <a:gd name="connsiteX7" fmla="*/ 693324 w 1163939"/>
                <a:gd name="connsiteY7" fmla="*/ 395078 h 438328"/>
                <a:gd name="connsiteX8" fmla="*/ 313143 w 1163939"/>
                <a:gd name="connsiteY8" fmla="*/ 436081 h 438328"/>
                <a:gd name="connsiteX9" fmla="*/ 119511 w 1163939"/>
                <a:gd name="connsiteY9" fmla="*/ 381597 h 438328"/>
                <a:gd name="connsiteX10" fmla="*/ 28812 w 1163939"/>
                <a:gd name="connsiteY10" fmla="*/ 299067 h 438328"/>
                <a:gd name="connsiteX0" fmla="*/ 28812 w 1163939"/>
                <a:gd name="connsiteY0" fmla="*/ 298564 h 437825"/>
                <a:gd name="connsiteX1" fmla="*/ 292380 w 1163939"/>
                <a:gd name="connsiteY1" fmla="*/ 270516 h 437825"/>
                <a:gd name="connsiteX2" fmla="*/ 683023 w 1163939"/>
                <a:gd name="connsiteY2" fmla="*/ 168993 h 437825"/>
                <a:gd name="connsiteX3" fmla="*/ 937176 w 1163939"/>
                <a:gd name="connsiteY3" fmla="*/ 66059 h 437825"/>
                <a:gd name="connsiteX4" fmla="*/ 1097089 w 1163939"/>
                <a:gd name="connsiteY4" fmla="*/ 2160 h 437825"/>
                <a:gd name="connsiteX5" fmla="*/ 1153705 w 1163939"/>
                <a:gd name="connsiteY5" fmla="*/ 79017 h 437825"/>
                <a:gd name="connsiteX6" fmla="*/ 1035683 w 1163939"/>
                <a:gd name="connsiteY6" fmla="*/ 236796 h 437825"/>
                <a:gd name="connsiteX7" fmla="*/ 693324 w 1163939"/>
                <a:gd name="connsiteY7" fmla="*/ 394575 h 437825"/>
                <a:gd name="connsiteX8" fmla="*/ 313143 w 1163939"/>
                <a:gd name="connsiteY8" fmla="*/ 435578 h 437825"/>
                <a:gd name="connsiteX9" fmla="*/ 119511 w 1163939"/>
                <a:gd name="connsiteY9" fmla="*/ 381094 h 437825"/>
                <a:gd name="connsiteX10" fmla="*/ 28812 w 1163939"/>
                <a:gd name="connsiteY10" fmla="*/ 298564 h 43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3939" h="437825">
                  <a:moveTo>
                    <a:pt x="28812" y="298564"/>
                  </a:moveTo>
                  <a:cubicBezTo>
                    <a:pt x="57624" y="280134"/>
                    <a:pt x="183345" y="292111"/>
                    <a:pt x="292380" y="270516"/>
                  </a:cubicBezTo>
                  <a:cubicBezTo>
                    <a:pt x="401415" y="248921"/>
                    <a:pt x="575557" y="203069"/>
                    <a:pt x="683023" y="168993"/>
                  </a:cubicBezTo>
                  <a:cubicBezTo>
                    <a:pt x="790489" y="134917"/>
                    <a:pt x="868165" y="93864"/>
                    <a:pt x="937176" y="66059"/>
                  </a:cubicBezTo>
                  <a:cubicBezTo>
                    <a:pt x="1006187" y="38254"/>
                    <a:pt x="1061001" y="0"/>
                    <a:pt x="1097089" y="2160"/>
                  </a:cubicBezTo>
                  <a:cubicBezTo>
                    <a:pt x="1133177" y="4320"/>
                    <a:pt x="1163939" y="39911"/>
                    <a:pt x="1153705" y="79017"/>
                  </a:cubicBezTo>
                  <a:cubicBezTo>
                    <a:pt x="1143471" y="118123"/>
                    <a:pt x="1112413" y="184203"/>
                    <a:pt x="1035683" y="236796"/>
                  </a:cubicBezTo>
                  <a:cubicBezTo>
                    <a:pt x="958953" y="289389"/>
                    <a:pt x="813747" y="361445"/>
                    <a:pt x="693324" y="394575"/>
                  </a:cubicBezTo>
                  <a:cubicBezTo>
                    <a:pt x="572901" y="427705"/>
                    <a:pt x="408778" y="437825"/>
                    <a:pt x="313143" y="435578"/>
                  </a:cubicBezTo>
                  <a:cubicBezTo>
                    <a:pt x="217508" y="433331"/>
                    <a:pt x="166900" y="403930"/>
                    <a:pt x="119511" y="381094"/>
                  </a:cubicBezTo>
                  <a:cubicBezTo>
                    <a:pt x="72123" y="358258"/>
                    <a:pt x="0" y="316994"/>
                    <a:pt x="28812" y="298564"/>
                  </a:cubicBezTo>
                  <a:close/>
                </a:path>
              </a:pathLst>
            </a:custGeom>
            <a:solidFill>
              <a:srgbClr val="FFC000">
                <a:alpha val="30000"/>
              </a:srgbClr>
            </a:solidFill>
            <a:ln w="19050">
              <a:solidFill>
                <a:srgbClr val="FFC000">
                  <a:alpha val="7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3" name="TextBox 72"/>
            <p:cNvSpPr txBox="1"/>
            <p:nvPr/>
          </p:nvSpPr>
          <p:spPr>
            <a:xfrm rot="20876533">
              <a:off x="6304913" y="2550113"/>
              <a:ext cx="6693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b="1" dirty="0" smtClean="0">
                  <a:solidFill>
                    <a:srgbClr val="DEA900"/>
                  </a:solidFill>
                </a:rPr>
                <a:t>DAMA</a:t>
              </a:r>
              <a:endParaRPr lang="en-CA" sz="1400" b="1" dirty="0">
                <a:solidFill>
                  <a:srgbClr val="DEA900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 rot="666897">
              <a:off x="4797295" y="2077479"/>
              <a:ext cx="6693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b="1" dirty="0" smtClean="0">
                  <a:solidFill>
                    <a:srgbClr val="DEA900"/>
                  </a:solidFill>
                </a:rPr>
                <a:t>DAMA</a:t>
              </a:r>
              <a:endParaRPr lang="en-CA" sz="1400" b="1" dirty="0">
                <a:solidFill>
                  <a:srgbClr val="DEA900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 rot="3159684">
              <a:off x="4516263" y="2336980"/>
              <a:ext cx="8050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b="1" dirty="0" smtClean="0">
                  <a:solidFill>
                    <a:srgbClr val="3333FF"/>
                  </a:solidFill>
                </a:rPr>
                <a:t>CDMS Si</a:t>
              </a:r>
              <a:endParaRPr lang="en-CA" sz="1400" b="1" dirty="0">
                <a:solidFill>
                  <a:srgbClr val="3333FF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 rot="20956328">
              <a:off x="6799900" y="3737972"/>
              <a:ext cx="8701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00B050"/>
                  </a:solidFill>
                </a:rPr>
                <a:t>LUX 2013</a:t>
              </a:r>
              <a:endParaRPr lang="en-CA" sz="1400" dirty="0">
                <a:solidFill>
                  <a:srgbClr val="00B050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082501" y="4331129"/>
              <a:ext cx="5786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92D050"/>
                  </a:solidFill>
                </a:rPr>
                <a:t>DEAP</a:t>
              </a:r>
              <a:endParaRPr lang="en-CA" sz="1400" dirty="0">
                <a:solidFill>
                  <a:srgbClr val="92D050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rot="21295636">
              <a:off x="6493569" y="3267773"/>
              <a:ext cx="12025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C00000"/>
                  </a:solidFill>
                </a:rPr>
                <a:t>CDMS II  2015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 rot="2192922">
              <a:off x="3621887" y="1653947"/>
              <a:ext cx="10973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3333FF"/>
                  </a:solidFill>
                </a:rPr>
                <a:t>DAMIC 2016</a:t>
              </a:r>
              <a:endParaRPr lang="en-CA" sz="1400" dirty="0">
                <a:solidFill>
                  <a:srgbClr val="3333FF"/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 rot="21393898">
              <a:off x="5609301" y="3032581"/>
              <a:ext cx="1646285" cy="2689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CA" sz="1400" dirty="0" smtClean="0">
                  <a:solidFill>
                    <a:srgbClr val="C00000"/>
                  </a:solidFill>
                </a:rPr>
                <a:t>SuperCDMS LT 2014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 rot="2612179">
              <a:off x="2770371" y="1377958"/>
              <a:ext cx="715517" cy="441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CA" sz="1400" dirty="0" smtClean="0">
                  <a:solidFill>
                    <a:srgbClr val="FF7878"/>
                  </a:solidFill>
                </a:rPr>
                <a:t>CRESST</a:t>
              </a:r>
            </a:p>
            <a:p>
              <a:pPr>
                <a:lnSpc>
                  <a:spcPct val="80000"/>
                </a:lnSpc>
              </a:pPr>
              <a:r>
                <a:rPr lang="en-CA" sz="1400" dirty="0" smtClean="0">
                  <a:solidFill>
                    <a:srgbClr val="FF7878"/>
                  </a:solidFill>
                </a:rPr>
                <a:t> 2015</a:t>
              </a:r>
              <a:endParaRPr lang="en-CA" sz="1400" dirty="0">
                <a:solidFill>
                  <a:srgbClr val="FF7878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 rot="2944151">
              <a:off x="3490066" y="2085233"/>
              <a:ext cx="9393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1400" dirty="0" err="1" smtClean="0">
                  <a:solidFill>
                    <a:srgbClr val="C00000"/>
                  </a:solidFill>
                </a:rPr>
                <a:t>CDMSlite</a:t>
              </a:r>
              <a:r>
                <a:rPr lang="en-CA" sz="1400" dirty="0" smtClean="0">
                  <a:solidFill>
                    <a:srgbClr val="C00000"/>
                  </a:solidFill>
                </a:rPr>
                <a:t>  </a:t>
              </a:r>
            </a:p>
            <a:p>
              <a:pPr algn="ctr"/>
              <a:r>
                <a:rPr lang="en-CA" sz="1400" dirty="0" smtClean="0">
                  <a:solidFill>
                    <a:srgbClr val="C00000"/>
                  </a:solidFill>
                </a:rPr>
                <a:t>2015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418628" y="3905539"/>
              <a:ext cx="13163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FFC000"/>
                  </a:solidFill>
                </a:rPr>
                <a:t>Solar Neutrinos</a:t>
              </a:r>
              <a:endParaRPr lang="en-CA" sz="1400" dirty="0">
                <a:solidFill>
                  <a:srgbClr val="FFC000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84836" y="5435477"/>
              <a:ext cx="1876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FFC000"/>
                  </a:solidFill>
                </a:rPr>
                <a:t>Atmospheric Neutrinos</a:t>
              </a:r>
              <a:endParaRPr lang="en-CA" sz="1400" dirty="0">
                <a:solidFill>
                  <a:srgbClr val="FFC000"/>
                </a:solidFill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rot="4247914">
              <a:off x="2142292" y="2304774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3333FF"/>
                  </a:solidFill>
                </a:rPr>
                <a:t>Si HV</a:t>
              </a:r>
              <a:endParaRPr lang="en-CA" sz="1400" dirty="0">
                <a:solidFill>
                  <a:srgbClr val="3333FF"/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 rot="4354486">
              <a:off x="2594871" y="2007244"/>
              <a:ext cx="6110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3333FF"/>
                  </a:solidFill>
                </a:rPr>
                <a:t>Si </a:t>
              </a:r>
              <a:r>
                <a:rPr lang="en-CA" sz="1400" dirty="0" err="1" smtClean="0">
                  <a:solidFill>
                    <a:srgbClr val="3333FF"/>
                  </a:solidFill>
                </a:rPr>
                <a:t>iZIP</a:t>
              </a:r>
              <a:endParaRPr lang="en-CA" sz="1400" dirty="0">
                <a:solidFill>
                  <a:srgbClr val="3333FF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 rot="4247914">
              <a:off x="2206607" y="2222536"/>
              <a:ext cx="9733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400" dirty="0" err="1" smtClean="0">
                  <a:solidFill>
                    <a:srgbClr val="C00000"/>
                  </a:solidFill>
                </a:rPr>
                <a:t>Ge</a:t>
              </a:r>
              <a:r>
                <a:rPr lang="en-CA" sz="1400" dirty="0" smtClean="0">
                  <a:solidFill>
                    <a:srgbClr val="C00000"/>
                  </a:solidFill>
                </a:rPr>
                <a:t> HV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rot="4699408">
              <a:off x="3293168" y="1928318"/>
              <a:ext cx="6912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err="1" smtClean="0">
                  <a:solidFill>
                    <a:srgbClr val="C00000"/>
                  </a:solidFill>
                </a:rPr>
                <a:t>Ge</a:t>
              </a:r>
              <a:r>
                <a:rPr lang="en-CA" sz="1400" dirty="0" smtClean="0">
                  <a:solidFill>
                    <a:srgbClr val="C00000"/>
                  </a:solidFill>
                </a:rPr>
                <a:t> </a:t>
              </a:r>
              <a:r>
                <a:rPr lang="en-CA" sz="1400" dirty="0" err="1" smtClean="0">
                  <a:solidFill>
                    <a:srgbClr val="C00000"/>
                  </a:solidFill>
                </a:rPr>
                <a:t>iZIP</a:t>
              </a:r>
              <a:endParaRPr lang="en-CA" sz="1400" dirty="0">
                <a:solidFill>
                  <a:srgbClr val="C00000"/>
                </a:solidFill>
              </a:endParaRPr>
            </a:p>
          </p:txBody>
        </p:sp>
        <p:sp>
          <p:nvSpPr>
            <p:cNvPr id="89" name="LZ"/>
            <p:cNvSpPr/>
            <p:nvPr/>
          </p:nvSpPr>
          <p:spPr>
            <a:xfrm>
              <a:off x="4430563" y="3087585"/>
              <a:ext cx="3164774" cy="1858488"/>
            </a:xfrm>
            <a:custGeom>
              <a:avLst/>
              <a:gdLst>
                <a:gd name="connsiteX0" fmla="*/ 0 w 3164774"/>
                <a:gd name="connsiteY0" fmla="*/ 0 h 1858488"/>
                <a:gd name="connsiteX1" fmla="*/ 71251 w 3164774"/>
                <a:gd name="connsiteY1" fmla="*/ 225631 h 1858488"/>
                <a:gd name="connsiteX2" fmla="*/ 190005 w 3164774"/>
                <a:gd name="connsiteY2" fmla="*/ 492826 h 1858488"/>
                <a:gd name="connsiteX3" fmla="*/ 350322 w 3164774"/>
                <a:gd name="connsiteY3" fmla="*/ 730332 h 1858488"/>
                <a:gd name="connsiteX4" fmla="*/ 457200 w 3164774"/>
                <a:gd name="connsiteY4" fmla="*/ 849085 h 1858488"/>
                <a:gd name="connsiteX5" fmla="*/ 629392 w 3164774"/>
                <a:gd name="connsiteY5" fmla="*/ 1027215 h 1858488"/>
                <a:gd name="connsiteX6" fmla="*/ 712519 w 3164774"/>
                <a:gd name="connsiteY6" fmla="*/ 1104405 h 1858488"/>
                <a:gd name="connsiteX7" fmla="*/ 831272 w 3164774"/>
                <a:gd name="connsiteY7" fmla="*/ 1347849 h 1858488"/>
                <a:gd name="connsiteX8" fmla="*/ 1033153 w 3164774"/>
                <a:gd name="connsiteY8" fmla="*/ 1549730 h 1858488"/>
                <a:gd name="connsiteX9" fmla="*/ 1276597 w 3164774"/>
                <a:gd name="connsiteY9" fmla="*/ 1710046 h 1858488"/>
                <a:gd name="connsiteX10" fmla="*/ 1686296 w 3164774"/>
                <a:gd name="connsiteY10" fmla="*/ 1834737 h 1858488"/>
                <a:gd name="connsiteX11" fmla="*/ 2107870 w 3164774"/>
                <a:gd name="connsiteY11" fmla="*/ 1852550 h 1858488"/>
                <a:gd name="connsiteX12" fmla="*/ 2618509 w 3164774"/>
                <a:gd name="connsiteY12" fmla="*/ 1810987 h 1858488"/>
                <a:gd name="connsiteX13" fmla="*/ 3040083 w 3164774"/>
                <a:gd name="connsiteY13" fmla="*/ 1757548 h 1858488"/>
                <a:gd name="connsiteX14" fmla="*/ 3164774 w 3164774"/>
                <a:gd name="connsiteY14" fmla="*/ 1739735 h 1858488"/>
                <a:gd name="connsiteX0" fmla="*/ 0 w 3164774"/>
                <a:gd name="connsiteY0" fmla="*/ 0 h 1858488"/>
                <a:gd name="connsiteX1" fmla="*/ 71251 w 3164774"/>
                <a:gd name="connsiteY1" fmla="*/ 225631 h 1858488"/>
                <a:gd name="connsiteX2" fmla="*/ 190005 w 3164774"/>
                <a:gd name="connsiteY2" fmla="*/ 492826 h 1858488"/>
                <a:gd name="connsiteX3" fmla="*/ 350322 w 3164774"/>
                <a:gd name="connsiteY3" fmla="*/ 730332 h 1858488"/>
                <a:gd name="connsiteX4" fmla="*/ 457200 w 3164774"/>
                <a:gd name="connsiteY4" fmla="*/ 849085 h 1858488"/>
                <a:gd name="connsiteX5" fmla="*/ 629392 w 3164774"/>
                <a:gd name="connsiteY5" fmla="*/ 1027215 h 1858488"/>
                <a:gd name="connsiteX6" fmla="*/ 712519 w 3164774"/>
                <a:gd name="connsiteY6" fmla="*/ 1104405 h 1858488"/>
                <a:gd name="connsiteX7" fmla="*/ 831272 w 3164774"/>
                <a:gd name="connsiteY7" fmla="*/ 1347849 h 1858488"/>
                <a:gd name="connsiteX8" fmla="*/ 1033153 w 3164774"/>
                <a:gd name="connsiteY8" fmla="*/ 1549730 h 1858488"/>
                <a:gd name="connsiteX9" fmla="*/ 1276597 w 3164774"/>
                <a:gd name="connsiteY9" fmla="*/ 1710046 h 1858488"/>
                <a:gd name="connsiteX10" fmla="*/ 1686296 w 3164774"/>
                <a:gd name="connsiteY10" fmla="*/ 1834737 h 1858488"/>
                <a:gd name="connsiteX11" fmla="*/ 2107870 w 3164774"/>
                <a:gd name="connsiteY11" fmla="*/ 1852550 h 1858488"/>
                <a:gd name="connsiteX12" fmla="*/ 2571008 w 3164774"/>
                <a:gd name="connsiteY12" fmla="*/ 1822862 h 1858488"/>
                <a:gd name="connsiteX13" fmla="*/ 3040083 w 3164774"/>
                <a:gd name="connsiteY13" fmla="*/ 1757548 h 1858488"/>
                <a:gd name="connsiteX14" fmla="*/ 3164774 w 3164774"/>
                <a:gd name="connsiteY14" fmla="*/ 1739735 h 1858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64774" h="1858488">
                  <a:moveTo>
                    <a:pt x="0" y="0"/>
                  </a:moveTo>
                  <a:cubicBezTo>
                    <a:pt x="19792" y="71746"/>
                    <a:pt x="39584" y="143493"/>
                    <a:pt x="71251" y="225631"/>
                  </a:cubicBezTo>
                  <a:cubicBezTo>
                    <a:pt x="102918" y="307769"/>
                    <a:pt x="143493" y="408709"/>
                    <a:pt x="190005" y="492826"/>
                  </a:cubicBezTo>
                  <a:cubicBezTo>
                    <a:pt x="236517" y="576943"/>
                    <a:pt x="305789" y="670955"/>
                    <a:pt x="350322" y="730332"/>
                  </a:cubicBezTo>
                  <a:cubicBezTo>
                    <a:pt x="394855" y="789709"/>
                    <a:pt x="410688" y="799605"/>
                    <a:pt x="457200" y="849085"/>
                  </a:cubicBezTo>
                  <a:cubicBezTo>
                    <a:pt x="503712" y="898566"/>
                    <a:pt x="586839" y="984662"/>
                    <a:pt x="629392" y="1027215"/>
                  </a:cubicBezTo>
                  <a:cubicBezTo>
                    <a:pt x="671945" y="1069768"/>
                    <a:pt x="678872" y="1050966"/>
                    <a:pt x="712519" y="1104405"/>
                  </a:cubicBezTo>
                  <a:cubicBezTo>
                    <a:pt x="746166" y="1157844"/>
                    <a:pt x="777833" y="1273628"/>
                    <a:pt x="831272" y="1347849"/>
                  </a:cubicBezTo>
                  <a:cubicBezTo>
                    <a:pt x="884711" y="1422070"/>
                    <a:pt x="958932" y="1489364"/>
                    <a:pt x="1033153" y="1549730"/>
                  </a:cubicBezTo>
                  <a:cubicBezTo>
                    <a:pt x="1107374" y="1610096"/>
                    <a:pt x="1167740" y="1662545"/>
                    <a:pt x="1276597" y="1710046"/>
                  </a:cubicBezTo>
                  <a:cubicBezTo>
                    <a:pt x="1385454" y="1757547"/>
                    <a:pt x="1547750" y="1810986"/>
                    <a:pt x="1686296" y="1834737"/>
                  </a:cubicBezTo>
                  <a:cubicBezTo>
                    <a:pt x="1824842" y="1858488"/>
                    <a:pt x="1960418" y="1854529"/>
                    <a:pt x="2107870" y="1852550"/>
                  </a:cubicBezTo>
                  <a:cubicBezTo>
                    <a:pt x="2255322" y="1850571"/>
                    <a:pt x="2415639" y="1838696"/>
                    <a:pt x="2571008" y="1822862"/>
                  </a:cubicBezTo>
                  <a:cubicBezTo>
                    <a:pt x="2726377" y="1807028"/>
                    <a:pt x="2941122" y="1771402"/>
                    <a:pt x="3040083" y="1757548"/>
                  </a:cubicBezTo>
                  <a:lnTo>
                    <a:pt x="3164774" y="1739735"/>
                  </a:lnTo>
                </a:path>
              </a:pathLst>
            </a:cu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0" name="TextBox 89"/>
            <p:cNvSpPr txBox="1"/>
            <p:nvPr/>
          </p:nvSpPr>
          <p:spPr>
            <a:xfrm rot="21267705">
              <a:off x="6528517" y="4694007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00B050"/>
                  </a:solidFill>
                </a:rPr>
                <a:t>LZ</a:t>
              </a:r>
              <a:endParaRPr lang="en-CA" sz="1400" dirty="0">
                <a:solidFill>
                  <a:srgbClr val="00B050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6" name="Picture 45" hidden="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1091" y="1152898"/>
            <a:ext cx="3699825" cy="3416046"/>
          </a:xfrm>
          <a:prstGeom prst="rect">
            <a:avLst/>
          </a:prstGeom>
        </p:spPr>
      </p:pic>
      <p:grpSp>
        <p:nvGrpSpPr>
          <p:cNvPr id="8" name="Group 7 - Xe1T"/>
          <p:cNvGrpSpPr/>
          <p:nvPr/>
        </p:nvGrpSpPr>
        <p:grpSpPr>
          <a:xfrm>
            <a:off x="4724062" y="3517703"/>
            <a:ext cx="2938726" cy="1061205"/>
            <a:chOff x="4724062" y="3517703"/>
            <a:chExt cx="2938726" cy="1061205"/>
          </a:xfrm>
        </p:grpSpPr>
        <p:sp>
          <p:nvSpPr>
            <p:cNvPr id="7" name="Xe1T 2017"/>
            <p:cNvSpPr/>
            <p:nvPr/>
          </p:nvSpPr>
          <p:spPr>
            <a:xfrm>
              <a:off x="4724062" y="3517703"/>
              <a:ext cx="2872960" cy="1061205"/>
            </a:xfrm>
            <a:custGeom>
              <a:avLst/>
              <a:gdLst>
                <a:gd name="connsiteX0" fmla="*/ 2872960 w 2872960"/>
                <a:gd name="connsiteY0" fmla="*/ 877905 h 1061205"/>
                <a:gd name="connsiteX1" fmla="*/ 1767975 w 2872960"/>
                <a:gd name="connsiteY1" fmla="*/ 1040105 h 1061205"/>
                <a:gd name="connsiteX2" fmla="*/ 1255019 w 2872960"/>
                <a:gd name="connsiteY2" fmla="*/ 1050242 h 1061205"/>
                <a:gd name="connsiteX3" fmla="*/ 863713 w 2872960"/>
                <a:gd name="connsiteY3" fmla="*/ 956977 h 1061205"/>
                <a:gd name="connsiteX4" fmla="*/ 502819 w 2872960"/>
                <a:gd name="connsiteY4" fmla="*/ 697458 h 1061205"/>
                <a:gd name="connsiteX5" fmla="*/ 251409 w 2872960"/>
                <a:gd name="connsiteY5" fmla="*/ 411581 h 1061205"/>
                <a:gd name="connsiteX6" fmla="*/ 85155 w 2872960"/>
                <a:gd name="connsiteY6" fmla="*/ 156117 h 1061205"/>
                <a:gd name="connsiteX7" fmla="*/ 0 w 2872960"/>
                <a:gd name="connsiteY7" fmla="*/ 0 h 1061205"/>
                <a:gd name="connsiteX0" fmla="*/ 2872960 w 2872960"/>
                <a:gd name="connsiteY0" fmla="*/ 877905 h 1061205"/>
                <a:gd name="connsiteX1" fmla="*/ 1767975 w 2872960"/>
                <a:gd name="connsiteY1" fmla="*/ 1040105 h 1061205"/>
                <a:gd name="connsiteX2" fmla="*/ 1255019 w 2872960"/>
                <a:gd name="connsiteY2" fmla="*/ 1050242 h 1061205"/>
                <a:gd name="connsiteX3" fmla="*/ 863713 w 2872960"/>
                <a:gd name="connsiteY3" fmla="*/ 956977 h 1061205"/>
                <a:gd name="connsiteX4" fmla="*/ 510929 w 2872960"/>
                <a:gd name="connsiteY4" fmla="*/ 709623 h 1061205"/>
                <a:gd name="connsiteX5" fmla="*/ 251409 w 2872960"/>
                <a:gd name="connsiteY5" fmla="*/ 411581 h 1061205"/>
                <a:gd name="connsiteX6" fmla="*/ 85155 w 2872960"/>
                <a:gd name="connsiteY6" fmla="*/ 156117 h 1061205"/>
                <a:gd name="connsiteX7" fmla="*/ 0 w 2872960"/>
                <a:gd name="connsiteY7" fmla="*/ 0 h 106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2960" h="1061205">
                  <a:moveTo>
                    <a:pt x="2872960" y="877905"/>
                  </a:moveTo>
                  <a:cubicBezTo>
                    <a:pt x="2455296" y="944643"/>
                    <a:pt x="2037632" y="1011382"/>
                    <a:pt x="1767975" y="1040105"/>
                  </a:cubicBezTo>
                  <a:cubicBezTo>
                    <a:pt x="1498318" y="1068828"/>
                    <a:pt x="1405729" y="1064097"/>
                    <a:pt x="1255019" y="1050242"/>
                  </a:cubicBezTo>
                  <a:cubicBezTo>
                    <a:pt x="1104309" y="1036387"/>
                    <a:pt x="987728" y="1013747"/>
                    <a:pt x="863713" y="956977"/>
                  </a:cubicBezTo>
                  <a:cubicBezTo>
                    <a:pt x="739698" y="900207"/>
                    <a:pt x="612980" y="800522"/>
                    <a:pt x="510929" y="709623"/>
                  </a:cubicBezTo>
                  <a:cubicBezTo>
                    <a:pt x="408878" y="618724"/>
                    <a:pt x="322371" y="503832"/>
                    <a:pt x="251409" y="411581"/>
                  </a:cubicBezTo>
                  <a:cubicBezTo>
                    <a:pt x="180447" y="319330"/>
                    <a:pt x="127056" y="224714"/>
                    <a:pt x="85155" y="156117"/>
                  </a:cubicBezTo>
                  <a:cubicBezTo>
                    <a:pt x="43254" y="87520"/>
                    <a:pt x="0" y="0"/>
                    <a:pt x="0" y="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TextBox Xe1T 2017"/>
            <p:cNvSpPr txBox="1"/>
            <p:nvPr/>
          </p:nvSpPr>
          <p:spPr>
            <a:xfrm rot="21094784">
              <a:off x="6362432" y="4244763"/>
              <a:ext cx="1300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>
                  <a:solidFill>
                    <a:srgbClr val="00B050"/>
                  </a:solidFill>
                </a:rPr>
                <a:t>XENON1T 2017</a:t>
              </a:r>
              <a:endParaRPr lang="en-CA" sz="1400" dirty="0">
                <a:solidFill>
                  <a:srgbClr val="00B050"/>
                </a:solidFill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2228491" y="1445285"/>
            <a:ext cx="2918570" cy="27124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199" y="-70846"/>
            <a:ext cx="7620000" cy="5500287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00072" y="467971"/>
            <a:ext cx="758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Goal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49" name="Group 48 SuperCDMS Logo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51" name="Oval 50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2098807" y="4004260"/>
            <a:ext cx="2699421" cy="1628549"/>
            <a:chOff x="2098807" y="4004260"/>
            <a:chExt cx="2699421" cy="1628549"/>
          </a:xfrm>
        </p:grpSpPr>
        <p:cxnSp>
          <p:nvCxnSpPr>
            <p:cNvPr id="92" name="Straight Arrow Connector 91"/>
            <p:cNvCxnSpPr/>
            <p:nvPr/>
          </p:nvCxnSpPr>
          <p:spPr>
            <a:xfrm flipH="1">
              <a:off x="4769466" y="5024010"/>
              <a:ext cx="28762" cy="608799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2759226" y="4438704"/>
              <a:ext cx="331852" cy="568232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flipH="1">
              <a:off x="2098807" y="4004260"/>
              <a:ext cx="435291" cy="511303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 rot="1110664">
              <a:off x="3279279" y="4718788"/>
              <a:ext cx="11603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>
                  <a:solidFill>
                    <a:srgbClr val="00B050"/>
                  </a:solidFill>
                </a:rPr>
                <a:t>Longterm</a:t>
              </a:r>
              <a:r>
                <a:rPr lang="en-US" b="1" dirty="0" smtClean="0">
                  <a:solidFill>
                    <a:srgbClr val="00B050"/>
                  </a:solidFill>
                </a:rPr>
                <a:t> goal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pic>
        <p:nvPicPr>
          <p:cNvPr id="3" name="Picture 2" hidden="1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66" r="46085"/>
          <a:stretch/>
        </p:blipFill>
        <p:spPr>
          <a:xfrm>
            <a:off x="3573181" y="3510673"/>
            <a:ext cx="4018893" cy="1493114"/>
          </a:xfrm>
          <a:prstGeom prst="rect">
            <a:avLst/>
          </a:prstGeom>
        </p:spPr>
      </p:pic>
      <p:sp>
        <p:nvSpPr>
          <p:cNvPr id="94" name="TextBox 93"/>
          <p:cNvSpPr txBox="1"/>
          <p:nvPr/>
        </p:nvSpPr>
        <p:spPr>
          <a:xfrm rot="3652559">
            <a:off x="6137588" y="4206693"/>
            <a:ext cx="7280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92D050"/>
                </a:solidFill>
              </a:rPr>
              <a:t>LUX 2013</a:t>
            </a:r>
            <a:endParaRPr lang="en-US" sz="11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66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116 L 0.10347 0.16157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4" y="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6901" y="3408396"/>
            <a:ext cx="820412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Funding approved (CFI: 2012, DOE/NSF: 2014)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DOE/NSF review process: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First step passed (CD 1: conceptual design review)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Next step end of 2017: technical design review/ready for construction (CD 2/3)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Reviews at SNOLAB: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passed Gateway 1 (space allocation) in fall 2015 / GW2a (early construction) in December 2016; upcoming: GW2 (construction) fall 2017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Total project costs ~$30M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1077685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157237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236789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316341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395893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475445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554997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634548" y="1453896"/>
            <a:ext cx="0" cy="27432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67787" y="1545007"/>
            <a:ext cx="8601891" cy="92078"/>
          </a:xfrm>
          <a:prstGeom prst="rect">
            <a:avLst/>
          </a:prstGeom>
          <a:gradFill flip="none" rotWithShape="1">
            <a:gsLst>
              <a:gs pos="0">
                <a:srgbClr val="0070C0">
                  <a:lumMod val="17000"/>
                </a:srgbClr>
              </a:gs>
              <a:gs pos="28000">
                <a:srgbClr val="0070C0"/>
              </a:gs>
              <a:gs pos="100000">
                <a:srgbClr val="0070C0">
                  <a:lumMod val="32000"/>
                  <a:lumOff val="68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1077685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157237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236789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316341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395893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75445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554997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634548" y="1453896"/>
            <a:ext cx="0" cy="274320"/>
          </a:xfrm>
          <a:prstGeom prst="line">
            <a:avLst/>
          </a:prstGeom>
          <a:ln w="12700">
            <a:solidFill>
              <a:srgbClr val="00B050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286232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66593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46954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27315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07676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88037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68401" y="11756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4380" y="2193551"/>
            <a:ext cx="1470082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CFI application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437609" y="1571015"/>
            <a:ext cx="0" cy="631262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882710" y="2315489"/>
            <a:ext cx="612284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GW 1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3896987" y="1589032"/>
            <a:ext cx="0" cy="737778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797366" y="1865269"/>
            <a:ext cx="722890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GW 2a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5230858" y="1565220"/>
            <a:ext cx="0" cy="295385"/>
          </a:xfrm>
          <a:prstGeom prst="straightConnector1">
            <a:avLst/>
          </a:prstGeom>
          <a:ln w="19050">
            <a:solidFill>
              <a:srgbClr val="92D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31721" y="1863945"/>
            <a:ext cx="1322863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CFI approved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851262" y="1578151"/>
            <a:ext cx="0" cy="295385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94269" y="1891081"/>
            <a:ext cx="1488549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US G2 decision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2852056" y="1565221"/>
            <a:ext cx="0" cy="323251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1927321" y="1564815"/>
            <a:ext cx="0" cy="806756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886648" y="2365996"/>
            <a:ext cx="1909625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DOE/NSF proposals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020598" y="1893129"/>
            <a:ext cx="528350" cy="2769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CD 1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4049387" y="1597744"/>
            <a:ext cx="0" cy="295385"/>
          </a:xfrm>
          <a:prstGeom prst="straightConnector1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5749036" y="1558070"/>
            <a:ext cx="0" cy="737967"/>
          </a:xfrm>
          <a:prstGeom prst="straightConnector1">
            <a:avLst/>
          </a:prstGeom>
          <a:ln w="254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907554" y="2296037"/>
            <a:ext cx="855683" cy="553998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CAP </a:t>
            </a:r>
            <a:r>
              <a:rPr lang="en-US" dirty="0" smtClean="0"/>
              <a:t>17</a:t>
            </a:r>
            <a:br>
              <a:rPr lang="en-US" dirty="0" smtClean="0"/>
            </a:br>
            <a:r>
              <a:rPr lang="en-US" dirty="0" smtClean="0"/>
              <a:t>Queen’s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5862935" y="2379525"/>
            <a:ext cx="612284" cy="276999"/>
          </a:xfrm>
          <a:prstGeom prst="rect">
            <a:avLst/>
          </a:prstGeom>
          <a:solidFill>
            <a:srgbClr val="92D050">
              <a:alpha val="38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GW </a:t>
            </a:r>
            <a:r>
              <a:rPr lang="en-US" dirty="0"/>
              <a:t>2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6081638" y="1573619"/>
            <a:ext cx="0" cy="805906"/>
          </a:xfrm>
          <a:prstGeom prst="straightConnector1">
            <a:avLst/>
          </a:prstGeom>
          <a:ln w="190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270556" y="2067271"/>
            <a:ext cx="735138" cy="276999"/>
          </a:xfrm>
          <a:prstGeom prst="rect">
            <a:avLst/>
          </a:prstGeom>
          <a:solidFill>
            <a:srgbClr val="92D050">
              <a:alpha val="38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CD </a:t>
            </a:r>
            <a:r>
              <a:rPr lang="en-US" dirty="0" smtClean="0"/>
              <a:t>2/3</a:t>
            </a:r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6361206" y="1567545"/>
            <a:ext cx="0" cy="499726"/>
          </a:xfrm>
          <a:prstGeom prst="straightConnector1">
            <a:avLst/>
          </a:prstGeom>
          <a:ln w="190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7860876" y="2202851"/>
            <a:ext cx="1008802" cy="830997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solidFill>
              <a:srgbClr val="92D050"/>
            </a:solidFill>
          </a:ln>
        </p:spPr>
        <p:txBody>
          <a:bodyPr wrap="none" lIns="45720" tIns="0" rIns="45720" bIns="0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/>
              <a:t>CD 4</a:t>
            </a:r>
          </a:p>
          <a:p>
            <a:pPr algn="r"/>
            <a:r>
              <a:rPr lang="en-US" dirty="0"/>
              <a:t>Start of </a:t>
            </a:r>
            <a:br>
              <a:rPr lang="en-US" dirty="0"/>
            </a:br>
            <a:r>
              <a:rPr lang="en-US" dirty="0"/>
              <a:t>operation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8771021" y="1568467"/>
            <a:ext cx="0" cy="640010"/>
          </a:xfrm>
          <a:prstGeom prst="straightConnector1">
            <a:avLst/>
          </a:prstGeom>
          <a:ln w="19050">
            <a:solidFill>
              <a:srgbClr val="92D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6388446" y="1757915"/>
            <a:ext cx="2377440" cy="26138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Main construction phase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00072" y="467971"/>
            <a:ext cx="2932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Schedule and Funding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87" name="Picture 8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88" name="Oval 87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Rectangle 58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55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1702" y="964252"/>
            <a:ext cx="8244764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Detectors: larger crystals; prototypes for both </a:t>
            </a:r>
            <a:r>
              <a:rPr lang="en-US" dirty="0" err="1" smtClean="0">
                <a:solidFill>
                  <a:schemeClr val="bg1"/>
                </a:solidFill>
              </a:rPr>
              <a:t>iZIP</a:t>
            </a:r>
            <a:r>
              <a:rPr lang="en-US" dirty="0" smtClean="0">
                <a:solidFill>
                  <a:schemeClr val="bg1"/>
                </a:solidFill>
              </a:rPr>
              <a:t> and HV detectors exist and have been tested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using old electronics – good performance so far.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 tower (mechanical structure, wiring): design ready, mechanical prototype exists; wiring prototype exists – final version expected soon.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Readout electronics: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Preamp: thermal readout design ready; charge readout: circuits are being tested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“Warm electronics” (outside cryostat): prototype exists, tests underway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DAQ: MIDAS based, being developed at UBC with help from TRIUMF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and </a:t>
            </a:r>
            <a:r>
              <a:rPr lang="en-US" dirty="0" err="1" smtClean="0">
                <a:solidFill>
                  <a:schemeClr val="bg1"/>
                </a:solidFill>
              </a:rPr>
              <a:t>UofT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[M. Wilson, POS-46]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Cryogenics design completed; shielding: design advanced,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Dilution refrigerator is procured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Backgrounds: extensive material screening; tracking and monitoring;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minimizing cosmogenic exposure; radon filter to be installed for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detector assembly cleanroom at SNOLAB. </a:t>
            </a:r>
            <a:r>
              <a:rPr lang="en-US" dirty="0" smtClean="0">
                <a:solidFill>
                  <a:srgbClr val="00B050"/>
                </a:solidFill>
              </a:rPr>
              <a:t>[S. </a:t>
            </a:r>
            <a:r>
              <a:rPr lang="en-US" dirty="0" err="1" smtClean="0">
                <a:solidFill>
                  <a:srgbClr val="00B050"/>
                </a:solidFill>
              </a:rPr>
              <a:t>Scorza</a:t>
            </a:r>
            <a:r>
              <a:rPr lang="en-US" dirty="0" smtClean="0">
                <a:solidFill>
                  <a:srgbClr val="00B050"/>
                </a:solidFill>
              </a:rPr>
              <a:t>, R1-3]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0072" y="467971"/>
            <a:ext cx="4874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Developments (selection of activities)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" descr="C:\Users\Wolfgang\Eigene\Dienst\Projekte\CDMS\Bilder\100mm_iZIP_Side1a_packaged.JPG"/>
          <p:cNvPicPr>
            <a:picLocks noChangeAspect="1" noChangeArrowheads="1"/>
          </p:cNvPicPr>
          <p:nvPr/>
        </p:nvPicPr>
        <p:blipFill>
          <a:blip r:embed="rId3" cstate="print"/>
          <a:srcRect l="3594" t="15313" r="12031"/>
          <a:stretch>
            <a:fillRect/>
          </a:stretch>
        </p:blipFill>
        <p:spPr bwMode="auto">
          <a:xfrm>
            <a:off x="5697826" y="1632324"/>
            <a:ext cx="2917104" cy="219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5352" y="3515166"/>
            <a:ext cx="4123946" cy="1794451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4474" y="2403077"/>
            <a:ext cx="1566224" cy="375365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b="60406"/>
          <a:stretch/>
        </p:blipFill>
        <p:spPr>
          <a:xfrm>
            <a:off x="252482" y="1759119"/>
            <a:ext cx="5278771" cy="170120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52482" y="1759119"/>
            <a:ext cx="2582877" cy="1654641"/>
            <a:chOff x="252482" y="1759119"/>
            <a:chExt cx="2582877" cy="165464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7"/>
            <a:srcRect r="51071" b="62015"/>
            <a:stretch/>
          </p:blipFill>
          <p:spPr>
            <a:xfrm>
              <a:off x="252482" y="1759119"/>
              <a:ext cx="2582877" cy="165464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136072" y="1950203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HV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52482" y="3570047"/>
            <a:ext cx="2825081" cy="2116667"/>
            <a:chOff x="3200400" y="3335867"/>
            <a:chExt cx="2825081" cy="2116667"/>
          </a:xfrm>
        </p:grpSpPr>
        <p:pic>
          <p:nvPicPr>
            <p:cNvPr id="24" name="Picture 23" descr="G124.pn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77" t="35638" r="23426" b="13118"/>
            <a:stretch/>
          </p:blipFill>
          <p:spPr>
            <a:xfrm>
              <a:off x="3200400" y="3335867"/>
              <a:ext cx="2825081" cy="2116667"/>
            </a:xfrm>
            <a:prstGeom prst="rect">
              <a:avLst/>
            </a:prstGeom>
          </p:spPr>
        </p:pic>
        <p:sp>
          <p:nvSpPr>
            <p:cNvPr id="25" name="TextBox 11"/>
            <p:cNvSpPr txBox="1"/>
            <p:nvPr/>
          </p:nvSpPr>
          <p:spPr>
            <a:xfrm>
              <a:off x="3276600" y="4953000"/>
              <a:ext cx="50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HV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5405" y="1009881"/>
            <a:ext cx="7928264" cy="3665386"/>
            <a:chOff x="605405" y="1009881"/>
            <a:chExt cx="7928264" cy="3665386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5405" y="1009881"/>
              <a:ext cx="7928264" cy="3665386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85800" y="1354611"/>
              <a:ext cx="2020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Shielded transport container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871491" y="1127224"/>
            <a:ext cx="4574265" cy="3430699"/>
            <a:chOff x="3871491" y="1127224"/>
            <a:chExt cx="4574265" cy="3430699"/>
          </a:xfrm>
        </p:grpSpPr>
        <p:pic>
          <p:nvPicPr>
            <p:cNvPr id="18" name="Picture 17" descr="IMG_0018.JP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1491" y="1127224"/>
              <a:ext cx="4574265" cy="3430699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841980" y="3656317"/>
              <a:ext cx="2338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Underground polishing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392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-0.60486 0.49259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43" y="2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300" fill="hold"/>
                                        <p:tgtEl>
                                          <p:spTgt spid="15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07407E-6 L 0.05 0.05301 " pathEditMode="relative" rAng="0" ptsTypes="AA">
                                      <p:cBhvr>
                                        <p:cTn id="4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96296E-6 L 0.36632 0.26203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16" y="1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9898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CUTE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9447" y="468343"/>
            <a:ext cx="8025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Cryogenic Underground </a:t>
            </a:r>
            <a:r>
              <a:rPr lang="en-US" sz="2400" dirty="0" err="1" smtClean="0">
                <a:solidFill>
                  <a:schemeClr val="bg1"/>
                </a:solidFill>
              </a:rPr>
              <a:t>TEst</a:t>
            </a:r>
            <a:r>
              <a:rPr lang="en-US" sz="2400" dirty="0" smtClean="0">
                <a:solidFill>
                  <a:schemeClr val="bg1"/>
                </a:solidFill>
              </a:rPr>
              <a:t> facility (CUTE) </a:t>
            </a:r>
            <a:r>
              <a:rPr lang="en-US" sz="2400" dirty="0" smtClean="0">
                <a:solidFill>
                  <a:srgbClr val="00B050"/>
                </a:solidFill>
              </a:rPr>
              <a:t>– a Queen’s 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9203" y="986546"/>
            <a:ext cx="7732053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Motivation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Detector performance: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etector integrity after transportation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Background discrimination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Noise performance (impact of background)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Background studies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Confirm that screening program and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   handling procedures are appropriate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Study cosmogenic backgrounds (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H, </a:t>
            </a:r>
            <a:r>
              <a:rPr lang="en-US" baseline="30000" dirty="0" smtClean="0">
                <a:solidFill>
                  <a:schemeClr val="bg1"/>
                </a:solidFill>
              </a:rPr>
              <a:t>32</a:t>
            </a:r>
            <a:r>
              <a:rPr lang="en-US" dirty="0" smtClean="0">
                <a:solidFill>
                  <a:schemeClr val="bg1"/>
                </a:solidFill>
              </a:rPr>
              <a:t>Si)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Available for testing of other cryogenic detectors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for rare event searches (e.g. EURECA detectors for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integration with </a:t>
            </a: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Opportunity for early science! (BG </a:t>
            </a:r>
            <a:r>
              <a:rPr lang="en-CA" dirty="0" smtClean="0">
                <a:solidFill>
                  <a:schemeClr val="bg1"/>
                </a:solidFill>
                <a:latin typeface="Lucida Handwriting" pitchFamily="66" charset="0"/>
              </a:rPr>
              <a:t>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(few </a:t>
            </a:r>
            <a:r>
              <a:rPr lang="en-US" dirty="0" err="1" smtClean="0">
                <a:solidFill>
                  <a:schemeClr val="bg1"/>
                </a:solidFill>
              </a:rPr>
              <a:t>evt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r>
              <a:rPr lang="en-US" dirty="0" smtClean="0">
                <a:solidFill>
                  <a:schemeClr val="bg1"/>
                </a:solidFill>
              </a:rPr>
              <a:t>/kg/d below 100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r>
              <a:rPr lang="en-US" dirty="0" smtClean="0">
                <a:solidFill>
                  <a:schemeClr val="bg1"/>
                </a:solidFill>
              </a:rPr>
              <a:t>))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bg1"/>
                </a:solidFill>
              </a:rPr>
              <a:t>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Cryostat ordered, to arrive at Queen’s this summer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Infrastructure (water tank, platform, crane): ordered, installation starts in July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Sept/Oct: test cryostat at Queen’s; installation underground end of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Commissioning: early 2018 (~2-3 years ahead of </a:t>
            </a: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780216" y="1452331"/>
            <a:ext cx="2955972" cy="2694359"/>
            <a:chOff x="4828289" y="3146986"/>
            <a:chExt cx="3868138" cy="3525797"/>
          </a:xfrm>
        </p:grpSpPr>
        <p:grpSp>
          <p:nvGrpSpPr>
            <p:cNvPr id="8" name="Group 7"/>
            <p:cNvGrpSpPr/>
            <p:nvPr/>
          </p:nvGrpSpPr>
          <p:grpSpPr>
            <a:xfrm>
              <a:off x="4828289" y="3146986"/>
              <a:ext cx="3793888" cy="3525797"/>
              <a:chOff x="2657470" y="2446638"/>
              <a:chExt cx="3793888" cy="3525797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657470" y="2446638"/>
                <a:ext cx="3793888" cy="3525797"/>
                <a:chOff x="2657470" y="2446638"/>
                <a:chExt cx="3793888" cy="3525797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2657470" y="3054240"/>
                  <a:ext cx="3793888" cy="2918195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2666819" y="2446638"/>
                  <a:ext cx="3769174" cy="3517557"/>
                </a:xfrm>
                <a:prstGeom prst="rect">
                  <a:avLst/>
                </a:prstGeom>
                <a:noFill/>
                <a:ln w="317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3610250" y="2448713"/>
                  <a:ext cx="1919417" cy="473236"/>
                </a:xfrm>
                <a:prstGeom prst="rect">
                  <a:avLst/>
                </a:prstGeom>
                <a:noFill/>
                <a:ln w="317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3626013" y="5246795"/>
                <a:ext cx="1880180" cy="4833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Water Shield</a:t>
                </a:r>
                <a:endParaRPr lang="en-US" dirty="0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6242714" y="3622297"/>
              <a:ext cx="998708" cy="21411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416728" y="3338631"/>
              <a:ext cx="652182" cy="2357775"/>
              <a:chOff x="4245909" y="2638283"/>
              <a:chExt cx="652182" cy="2357775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245909" y="2642346"/>
                <a:ext cx="652182" cy="2277468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5400000">
                <a:off x="3393115" y="3575520"/>
                <a:ext cx="2357775" cy="4833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Fridge:     &lt;10 </a:t>
                </a:r>
                <a:r>
                  <a:rPr lang="en-US" dirty="0" err="1" smtClean="0"/>
                  <a:t>mK</a:t>
                </a:r>
                <a:endParaRPr lang="en-US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943180" y="3342694"/>
              <a:ext cx="2753247" cy="1183048"/>
              <a:chOff x="3772361" y="2642346"/>
              <a:chExt cx="2753247" cy="1183048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3772361" y="2642346"/>
                <a:ext cx="1586753" cy="0"/>
              </a:xfrm>
              <a:prstGeom prst="line">
                <a:avLst/>
              </a:prstGeom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Freeform 16"/>
              <p:cNvSpPr/>
              <p:nvPr/>
            </p:nvSpPr>
            <p:spPr>
              <a:xfrm>
                <a:off x="5036922" y="2682538"/>
                <a:ext cx="219987" cy="208319"/>
              </a:xfrm>
              <a:custGeom>
                <a:avLst/>
                <a:gdLst>
                  <a:gd name="connsiteX0" fmla="*/ 34637 w 263237"/>
                  <a:gd name="connsiteY0" fmla="*/ 6927 h 450273"/>
                  <a:gd name="connsiteX1" fmla="*/ 242455 w 263237"/>
                  <a:gd name="connsiteY1" fmla="*/ 0 h 450273"/>
                  <a:gd name="connsiteX2" fmla="*/ 48491 w 263237"/>
                  <a:gd name="connsiteY2" fmla="*/ 110836 h 450273"/>
                  <a:gd name="connsiteX3" fmla="*/ 242455 w 263237"/>
                  <a:gd name="connsiteY3" fmla="*/ 228600 h 450273"/>
                  <a:gd name="connsiteX4" fmla="*/ 69273 w 263237"/>
                  <a:gd name="connsiteY4" fmla="*/ 332509 h 450273"/>
                  <a:gd name="connsiteX5" fmla="*/ 263237 w 263237"/>
                  <a:gd name="connsiteY5" fmla="*/ 429491 h 450273"/>
                  <a:gd name="connsiteX6" fmla="*/ 0 w 263237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69273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43197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3 w 207818"/>
                  <a:gd name="connsiteY6" fmla="*/ 448535 h 448535"/>
                  <a:gd name="connsiteX0" fmla="*/ 15514 w 223332"/>
                  <a:gd name="connsiteY0" fmla="*/ 6927 h 448535"/>
                  <a:gd name="connsiteX1" fmla="*/ 223332 w 223332"/>
                  <a:gd name="connsiteY1" fmla="*/ 0 h 448535"/>
                  <a:gd name="connsiteX2" fmla="*/ 29368 w 223332"/>
                  <a:gd name="connsiteY2" fmla="*/ 110836 h 448535"/>
                  <a:gd name="connsiteX3" fmla="*/ 223332 w 223332"/>
                  <a:gd name="connsiteY3" fmla="*/ 228600 h 448535"/>
                  <a:gd name="connsiteX4" fmla="*/ 24074 w 223332"/>
                  <a:gd name="connsiteY4" fmla="*/ 332509 h 448535"/>
                  <a:gd name="connsiteX5" fmla="*/ 219776 w 223332"/>
                  <a:gd name="connsiteY5" fmla="*/ 443398 h 448535"/>
                  <a:gd name="connsiteX6" fmla="*/ 0 w 223332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13775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5083 w 212901"/>
                  <a:gd name="connsiteY0" fmla="*/ 6927 h 448535"/>
                  <a:gd name="connsiteX1" fmla="*/ 212901 w 212901"/>
                  <a:gd name="connsiteY1" fmla="*/ 0 h 448535"/>
                  <a:gd name="connsiteX2" fmla="*/ 18937 w 212901"/>
                  <a:gd name="connsiteY2" fmla="*/ 110836 h 448535"/>
                  <a:gd name="connsiteX3" fmla="*/ 212901 w 212901"/>
                  <a:gd name="connsiteY3" fmla="*/ 228600 h 448535"/>
                  <a:gd name="connsiteX4" fmla="*/ 18858 w 212901"/>
                  <a:gd name="connsiteY4" fmla="*/ 332509 h 448535"/>
                  <a:gd name="connsiteX5" fmla="*/ 209345 w 212901"/>
                  <a:gd name="connsiteY5" fmla="*/ 443398 h 448535"/>
                  <a:gd name="connsiteX6" fmla="*/ 0 w 212901"/>
                  <a:gd name="connsiteY6" fmla="*/ 448535 h 448535"/>
                  <a:gd name="connsiteX0" fmla="*/ 0 w 219987"/>
                  <a:gd name="connsiteY0" fmla="*/ 6927 h 448535"/>
                  <a:gd name="connsiteX1" fmla="*/ 219987 w 219987"/>
                  <a:gd name="connsiteY1" fmla="*/ 0 h 448535"/>
                  <a:gd name="connsiteX2" fmla="*/ 26023 w 219987"/>
                  <a:gd name="connsiteY2" fmla="*/ 110836 h 448535"/>
                  <a:gd name="connsiteX3" fmla="*/ 219987 w 219987"/>
                  <a:gd name="connsiteY3" fmla="*/ 228600 h 448535"/>
                  <a:gd name="connsiteX4" fmla="*/ 25944 w 219987"/>
                  <a:gd name="connsiteY4" fmla="*/ 332509 h 448535"/>
                  <a:gd name="connsiteX5" fmla="*/ 216431 w 219987"/>
                  <a:gd name="connsiteY5" fmla="*/ 443398 h 448535"/>
                  <a:gd name="connsiteX6" fmla="*/ 7086 w 219987"/>
                  <a:gd name="connsiteY6" fmla="*/ 448535 h 44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987" h="448535">
                    <a:moveTo>
                      <a:pt x="0" y="6927"/>
                    </a:moveTo>
                    <a:lnTo>
                      <a:pt x="219987" y="0"/>
                    </a:lnTo>
                    <a:lnTo>
                      <a:pt x="26023" y="110836"/>
                    </a:lnTo>
                    <a:lnTo>
                      <a:pt x="219987" y="228600"/>
                    </a:lnTo>
                    <a:lnTo>
                      <a:pt x="25944" y="332509"/>
                    </a:lnTo>
                    <a:lnTo>
                      <a:pt x="216431" y="443398"/>
                    </a:lnTo>
                    <a:lnTo>
                      <a:pt x="7086" y="448535"/>
                    </a:lnTo>
                  </a:path>
                </a:pathLst>
              </a:custGeom>
              <a:noFill/>
              <a:ln w="222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 rot="10800000">
                <a:off x="3859116" y="2679948"/>
                <a:ext cx="219987" cy="208319"/>
              </a:xfrm>
              <a:custGeom>
                <a:avLst/>
                <a:gdLst>
                  <a:gd name="connsiteX0" fmla="*/ 34637 w 263237"/>
                  <a:gd name="connsiteY0" fmla="*/ 6927 h 450273"/>
                  <a:gd name="connsiteX1" fmla="*/ 242455 w 263237"/>
                  <a:gd name="connsiteY1" fmla="*/ 0 h 450273"/>
                  <a:gd name="connsiteX2" fmla="*/ 48491 w 263237"/>
                  <a:gd name="connsiteY2" fmla="*/ 110836 h 450273"/>
                  <a:gd name="connsiteX3" fmla="*/ 242455 w 263237"/>
                  <a:gd name="connsiteY3" fmla="*/ 228600 h 450273"/>
                  <a:gd name="connsiteX4" fmla="*/ 69273 w 263237"/>
                  <a:gd name="connsiteY4" fmla="*/ 332509 h 450273"/>
                  <a:gd name="connsiteX5" fmla="*/ 263237 w 263237"/>
                  <a:gd name="connsiteY5" fmla="*/ 429491 h 450273"/>
                  <a:gd name="connsiteX6" fmla="*/ 0 w 263237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69273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34637 w 242455"/>
                  <a:gd name="connsiteY0" fmla="*/ 6927 h 450273"/>
                  <a:gd name="connsiteX1" fmla="*/ 242455 w 242455"/>
                  <a:gd name="connsiteY1" fmla="*/ 0 h 450273"/>
                  <a:gd name="connsiteX2" fmla="*/ 48491 w 242455"/>
                  <a:gd name="connsiteY2" fmla="*/ 110836 h 450273"/>
                  <a:gd name="connsiteX3" fmla="*/ 242455 w 242455"/>
                  <a:gd name="connsiteY3" fmla="*/ 228600 h 450273"/>
                  <a:gd name="connsiteX4" fmla="*/ 43197 w 242455"/>
                  <a:gd name="connsiteY4" fmla="*/ 332509 h 450273"/>
                  <a:gd name="connsiteX5" fmla="*/ 238899 w 242455"/>
                  <a:gd name="connsiteY5" fmla="*/ 443398 h 450273"/>
                  <a:gd name="connsiteX6" fmla="*/ 0 w 242455"/>
                  <a:gd name="connsiteY6" fmla="*/ 450273 h 450273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3 w 207818"/>
                  <a:gd name="connsiteY6" fmla="*/ 448535 h 448535"/>
                  <a:gd name="connsiteX0" fmla="*/ 15514 w 223332"/>
                  <a:gd name="connsiteY0" fmla="*/ 6927 h 448535"/>
                  <a:gd name="connsiteX1" fmla="*/ 223332 w 223332"/>
                  <a:gd name="connsiteY1" fmla="*/ 0 h 448535"/>
                  <a:gd name="connsiteX2" fmla="*/ 29368 w 223332"/>
                  <a:gd name="connsiteY2" fmla="*/ 110836 h 448535"/>
                  <a:gd name="connsiteX3" fmla="*/ 223332 w 223332"/>
                  <a:gd name="connsiteY3" fmla="*/ 228600 h 448535"/>
                  <a:gd name="connsiteX4" fmla="*/ 24074 w 223332"/>
                  <a:gd name="connsiteY4" fmla="*/ 332509 h 448535"/>
                  <a:gd name="connsiteX5" fmla="*/ 219776 w 223332"/>
                  <a:gd name="connsiteY5" fmla="*/ 443398 h 448535"/>
                  <a:gd name="connsiteX6" fmla="*/ 0 w 223332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8560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0 w 207818"/>
                  <a:gd name="connsiteY0" fmla="*/ 6927 h 448535"/>
                  <a:gd name="connsiteX1" fmla="*/ 207818 w 207818"/>
                  <a:gd name="connsiteY1" fmla="*/ 0 h 448535"/>
                  <a:gd name="connsiteX2" fmla="*/ 13854 w 207818"/>
                  <a:gd name="connsiteY2" fmla="*/ 110836 h 448535"/>
                  <a:gd name="connsiteX3" fmla="*/ 207818 w 207818"/>
                  <a:gd name="connsiteY3" fmla="*/ 228600 h 448535"/>
                  <a:gd name="connsiteX4" fmla="*/ 13775 w 207818"/>
                  <a:gd name="connsiteY4" fmla="*/ 332509 h 448535"/>
                  <a:gd name="connsiteX5" fmla="*/ 204262 w 207818"/>
                  <a:gd name="connsiteY5" fmla="*/ 443398 h 448535"/>
                  <a:gd name="connsiteX6" fmla="*/ 8824 w 207818"/>
                  <a:gd name="connsiteY6" fmla="*/ 448535 h 448535"/>
                  <a:gd name="connsiteX0" fmla="*/ 5083 w 212901"/>
                  <a:gd name="connsiteY0" fmla="*/ 6927 h 448535"/>
                  <a:gd name="connsiteX1" fmla="*/ 212901 w 212901"/>
                  <a:gd name="connsiteY1" fmla="*/ 0 h 448535"/>
                  <a:gd name="connsiteX2" fmla="*/ 18937 w 212901"/>
                  <a:gd name="connsiteY2" fmla="*/ 110836 h 448535"/>
                  <a:gd name="connsiteX3" fmla="*/ 212901 w 212901"/>
                  <a:gd name="connsiteY3" fmla="*/ 228600 h 448535"/>
                  <a:gd name="connsiteX4" fmla="*/ 18858 w 212901"/>
                  <a:gd name="connsiteY4" fmla="*/ 332509 h 448535"/>
                  <a:gd name="connsiteX5" fmla="*/ 209345 w 212901"/>
                  <a:gd name="connsiteY5" fmla="*/ 443398 h 448535"/>
                  <a:gd name="connsiteX6" fmla="*/ 0 w 212901"/>
                  <a:gd name="connsiteY6" fmla="*/ 448535 h 448535"/>
                  <a:gd name="connsiteX0" fmla="*/ 0 w 219987"/>
                  <a:gd name="connsiteY0" fmla="*/ 6927 h 448535"/>
                  <a:gd name="connsiteX1" fmla="*/ 219987 w 219987"/>
                  <a:gd name="connsiteY1" fmla="*/ 0 h 448535"/>
                  <a:gd name="connsiteX2" fmla="*/ 26023 w 219987"/>
                  <a:gd name="connsiteY2" fmla="*/ 110836 h 448535"/>
                  <a:gd name="connsiteX3" fmla="*/ 219987 w 219987"/>
                  <a:gd name="connsiteY3" fmla="*/ 228600 h 448535"/>
                  <a:gd name="connsiteX4" fmla="*/ 25944 w 219987"/>
                  <a:gd name="connsiteY4" fmla="*/ 332509 h 448535"/>
                  <a:gd name="connsiteX5" fmla="*/ 216431 w 219987"/>
                  <a:gd name="connsiteY5" fmla="*/ 443398 h 448535"/>
                  <a:gd name="connsiteX6" fmla="*/ 7086 w 219987"/>
                  <a:gd name="connsiteY6" fmla="*/ 448535 h 44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987" h="448535">
                    <a:moveTo>
                      <a:pt x="0" y="6927"/>
                    </a:moveTo>
                    <a:lnTo>
                      <a:pt x="219987" y="0"/>
                    </a:lnTo>
                    <a:lnTo>
                      <a:pt x="26023" y="110836"/>
                    </a:lnTo>
                    <a:lnTo>
                      <a:pt x="219987" y="228600"/>
                    </a:lnTo>
                    <a:lnTo>
                      <a:pt x="25944" y="332509"/>
                    </a:lnTo>
                    <a:lnTo>
                      <a:pt x="216431" y="443398"/>
                    </a:lnTo>
                    <a:lnTo>
                      <a:pt x="7086" y="448535"/>
                    </a:lnTo>
                  </a:path>
                </a:pathLst>
              </a:custGeom>
              <a:noFill/>
              <a:ln w="222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053634" y="2979617"/>
                <a:ext cx="1471974" cy="845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C000"/>
                    </a:solidFill>
                  </a:rPr>
                  <a:t>Vibration </a:t>
                </a:r>
                <a:br>
                  <a:rPr lang="en-US" b="1" dirty="0" smtClean="0">
                    <a:solidFill>
                      <a:srgbClr val="FFC000"/>
                    </a:solidFill>
                  </a:rPr>
                </a:br>
                <a:r>
                  <a:rPr lang="en-US" b="1" dirty="0" smtClean="0">
                    <a:solidFill>
                      <a:srgbClr val="FFC000"/>
                    </a:solidFill>
                  </a:rPr>
                  <a:t>damping</a:t>
                </a:r>
                <a:endParaRPr lang="en-US" b="1" dirty="0">
                  <a:solidFill>
                    <a:srgbClr val="FFC000"/>
                  </a:solidFill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6446619" y="4325257"/>
              <a:ext cx="593092" cy="2580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P</a:t>
              </a:r>
              <a:r>
                <a:rPr lang="en-US" dirty="0" err="1" smtClean="0">
                  <a:solidFill>
                    <a:schemeClr val="tx1"/>
                  </a:solidFill>
                </a:rPr>
                <a:t>b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0" r="2582"/>
          <a:stretch/>
        </p:blipFill>
        <p:spPr>
          <a:xfrm>
            <a:off x="8129068" y="6381206"/>
            <a:ext cx="1003683" cy="445881"/>
          </a:xfrm>
          <a:prstGeom prst="rect">
            <a:avLst/>
          </a:prstGeom>
        </p:spPr>
      </p:pic>
      <p:grpSp>
        <p:nvGrpSpPr>
          <p:cNvPr id="42" name="Group 41"/>
          <p:cNvGrpSpPr/>
          <p:nvPr/>
        </p:nvGrpSpPr>
        <p:grpSpPr>
          <a:xfrm>
            <a:off x="5657481" y="866537"/>
            <a:ext cx="3254309" cy="3657600"/>
            <a:chOff x="5498199" y="849507"/>
            <a:chExt cx="3254309" cy="3657600"/>
          </a:xfrm>
        </p:grpSpPr>
        <p:sp>
          <p:nvSpPr>
            <p:cNvPr id="40" name="Rectangle 39"/>
            <p:cNvSpPr/>
            <p:nvPr/>
          </p:nvSpPr>
          <p:spPr>
            <a:xfrm>
              <a:off x="5498199" y="849507"/>
              <a:ext cx="3237989" cy="36576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368568" y="2527453"/>
              <a:ext cx="328425" cy="17801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31" t="15489" r="27976" b="8762"/>
            <a:stretch/>
          </p:blipFill>
          <p:spPr bwMode="auto">
            <a:xfrm>
              <a:off x="5514519" y="873648"/>
              <a:ext cx="3144457" cy="356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Rectangle 40"/>
            <p:cNvSpPr/>
            <p:nvPr/>
          </p:nvSpPr>
          <p:spPr>
            <a:xfrm>
              <a:off x="5514519" y="890962"/>
              <a:ext cx="3237989" cy="361614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63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0072" y="467971"/>
            <a:ext cx="2262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Analysis Projects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1702" y="1087155"/>
            <a:ext cx="8410502" cy="5550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Photo-Neutron calibration (low-energy nuclear recoil calibration); last “physics” measurement from Soudan (2015). Analysis under way (</a:t>
            </a:r>
            <a:r>
              <a:rPr lang="en-US" dirty="0">
                <a:solidFill>
                  <a:srgbClr val="00B050"/>
                </a:solidFill>
              </a:rPr>
              <a:t>B. von </a:t>
            </a:r>
            <a:r>
              <a:rPr lang="en-US" dirty="0" err="1">
                <a:solidFill>
                  <a:srgbClr val="00B050"/>
                </a:solidFill>
              </a:rPr>
              <a:t>Krosigk</a:t>
            </a:r>
            <a:r>
              <a:rPr lang="en-US" dirty="0">
                <a:solidFill>
                  <a:srgbClr val="00B050"/>
                </a:solidFill>
              </a:rPr>
              <a:t>, UBC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Backgrounds: Analysis of cosmogenic backgrounds in </a:t>
            </a:r>
            <a:r>
              <a:rPr lang="en-US" dirty="0" err="1" smtClean="0">
                <a:solidFill>
                  <a:schemeClr val="bg1"/>
                </a:solidFill>
              </a:rPr>
              <a:t>CDMSlite</a:t>
            </a:r>
            <a:r>
              <a:rPr lang="en-US" dirty="0" smtClean="0">
                <a:solidFill>
                  <a:schemeClr val="bg1"/>
                </a:solidFill>
              </a:rPr>
              <a:t> (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H and others)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Analysis in good shape; hope to publish this summer or fall (</a:t>
            </a:r>
            <a:r>
              <a:rPr lang="en-US" dirty="0" smtClean="0">
                <a:solidFill>
                  <a:srgbClr val="00B050"/>
                </a:solidFill>
              </a:rPr>
              <a:t>E. </a:t>
            </a:r>
            <a:r>
              <a:rPr lang="en-US" dirty="0" err="1" smtClean="0">
                <a:solidFill>
                  <a:srgbClr val="00B050"/>
                </a:solidFill>
              </a:rPr>
              <a:t>Fascione</a:t>
            </a:r>
            <a:r>
              <a:rPr lang="en-US" dirty="0" smtClean="0">
                <a:solidFill>
                  <a:srgbClr val="00B050"/>
                </a:solidFill>
              </a:rPr>
              <a:t>, Queen’s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Rare interactions: follow-up of LIPs analysis (use </a:t>
            </a:r>
            <a:r>
              <a:rPr lang="en-US" dirty="0" err="1" smtClean="0">
                <a:solidFill>
                  <a:schemeClr val="bg1"/>
                </a:solidFill>
              </a:rPr>
              <a:t>CDMSlite</a:t>
            </a:r>
            <a:r>
              <a:rPr lang="en-US" dirty="0" smtClean="0">
                <a:solidFill>
                  <a:schemeClr val="bg1"/>
                </a:solidFill>
              </a:rPr>
              <a:t> data to improve our sensitivity for lower fractional charges?)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Annual modulation – long time coming; hopefully ready within the next 2-3 months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Standard WIMP search from </a:t>
            </a: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 (full discrimination, intermediate to high mass range): not competitive with </a:t>
            </a:r>
            <a:r>
              <a:rPr lang="en-US" dirty="0" err="1" smtClean="0">
                <a:solidFill>
                  <a:schemeClr val="bg1"/>
                </a:solidFill>
              </a:rPr>
              <a:t>Xe</a:t>
            </a:r>
            <a:r>
              <a:rPr lang="en-US" dirty="0" smtClean="0">
                <a:solidFill>
                  <a:schemeClr val="bg1"/>
                </a:solidFill>
              </a:rPr>
              <a:t> for ‘vanilla WIMP’, but still important for more general models (EFT …); analysis essentially finished – publication in preparation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bg1"/>
                </a:solidFill>
              </a:rPr>
              <a:t>CDMSlite</a:t>
            </a:r>
            <a:r>
              <a:rPr lang="en-US" dirty="0" smtClean="0">
                <a:solidFill>
                  <a:schemeClr val="bg1"/>
                </a:solidFill>
              </a:rPr>
              <a:t>: detailed discussion of previous analysis </a:t>
            </a:r>
            <a:r>
              <a:rPr lang="en-US" dirty="0" smtClean="0">
                <a:solidFill>
                  <a:srgbClr val="00B050"/>
                </a:solidFill>
              </a:rPr>
              <a:t>[R. Underwood, POS-39]</a:t>
            </a:r>
            <a:r>
              <a:rPr lang="en-US" dirty="0" smtClean="0">
                <a:solidFill>
                  <a:schemeClr val="bg1"/>
                </a:solidFill>
              </a:rPr>
              <a:t> and incremental results (publication very soon)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Last </a:t>
            </a:r>
            <a:r>
              <a:rPr lang="en-US" dirty="0" err="1" smtClean="0">
                <a:solidFill>
                  <a:schemeClr val="bg1"/>
                </a:solidFill>
              </a:rPr>
              <a:t>CDMSlite</a:t>
            </a:r>
            <a:r>
              <a:rPr lang="en-US" dirty="0" smtClean="0">
                <a:solidFill>
                  <a:schemeClr val="bg1"/>
                </a:solidFill>
              </a:rPr>
              <a:t> data set – blinding scheme developed </a:t>
            </a:r>
            <a:r>
              <a:rPr lang="en-US" dirty="0" smtClean="0">
                <a:solidFill>
                  <a:srgbClr val="00B050"/>
                </a:solidFill>
              </a:rPr>
              <a:t>[X. Zhang, R3-4; 2:30 pm today]</a:t>
            </a:r>
            <a:r>
              <a:rPr lang="en-US" dirty="0" smtClean="0">
                <a:solidFill>
                  <a:schemeClr val="bg1"/>
                </a:solidFill>
              </a:rPr>
              <a:t>, consider background modeling; analysis </a:t>
            </a:r>
            <a:r>
              <a:rPr lang="en-US" dirty="0">
                <a:solidFill>
                  <a:schemeClr val="bg1"/>
                </a:solidFill>
              </a:rPr>
              <a:t>ongoing (</a:t>
            </a:r>
            <a:r>
              <a:rPr lang="en-US" dirty="0">
                <a:solidFill>
                  <a:srgbClr val="00B050"/>
                </a:solidFill>
              </a:rPr>
              <a:t>W. Page, D. </a:t>
            </a:r>
            <a:r>
              <a:rPr lang="en-US" dirty="0" err="1">
                <a:solidFill>
                  <a:srgbClr val="00B050"/>
                </a:solidFill>
              </a:rPr>
              <a:t>MacDonell</a:t>
            </a:r>
            <a:r>
              <a:rPr lang="en-US" dirty="0">
                <a:solidFill>
                  <a:srgbClr val="00B050"/>
                </a:solidFill>
              </a:rPr>
              <a:t>, UBC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Test sensitivity of detectors to vibrations </a:t>
            </a:r>
            <a:r>
              <a:rPr lang="en-US" dirty="0">
                <a:solidFill>
                  <a:srgbClr val="00B050"/>
                </a:solidFill>
              </a:rPr>
              <a:t>[R. </a:t>
            </a:r>
            <a:r>
              <a:rPr lang="en-US" dirty="0" err="1">
                <a:solidFill>
                  <a:srgbClr val="00B050"/>
                </a:solidFill>
              </a:rPr>
              <a:t>Germond</a:t>
            </a:r>
            <a:r>
              <a:rPr lang="en-US" dirty="0">
                <a:solidFill>
                  <a:srgbClr val="00B050"/>
                </a:solidFill>
              </a:rPr>
              <a:t>, POS-33</a:t>
            </a:r>
            <a:r>
              <a:rPr lang="en-US" dirty="0" smtClean="0">
                <a:solidFill>
                  <a:srgbClr val="00B050"/>
                </a:solidFill>
              </a:rPr>
              <a:t>]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 &amp; D at Queen’s: new calibration method using IR photons </a:t>
            </a:r>
            <a:r>
              <a:rPr lang="en-US" dirty="0" smtClean="0">
                <a:solidFill>
                  <a:srgbClr val="00B050"/>
                </a:solidFill>
              </a:rPr>
              <a:t>[M. </a:t>
            </a:r>
            <a:r>
              <a:rPr lang="en-US" dirty="0" err="1" smtClean="0">
                <a:solidFill>
                  <a:srgbClr val="00B050"/>
                </a:solidFill>
              </a:rPr>
              <a:t>Ghaith</a:t>
            </a:r>
            <a:r>
              <a:rPr lang="en-US" dirty="0" smtClean="0">
                <a:solidFill>
                  <a:srgbClr val="00B050"/>
                </a:solidFill>
              </a:rPr>
              <a:t>, M4-3]</a:t>
            </a:r>
          </a:p>
        </p:txBody>
      </p:sp>
      <p:sp>
        <p:nvSpPr>
          <p:cNvPr id="7" name="Rectangle 6"/>
          <p:cNvSpPr/>
          <p:nvPr/>
        </p:nvSpPr>
        <p:spPr>
          <a:xfrm>
            <a:off x="5099773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Analysis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2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0072" y="467971"/>
            <a:ext cx="1335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err="1" smtClean="0">
                <a:solidFill>
                  <a:schemeClr val="bg1"/>
                </a:solidFill>
              </a:rPr>
              <a:t>CDMSlite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99773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Analysis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161761" y="923252"/>
            <a:ext cx="7044643" cy="5283483"/>
            <a:chOff x="785813" y="668656"/>
            <a:chExt cx="7772400" cy="5829300"/>
          </a:xfrm>
        </p:grpSpPr>
        <p:pic>
          <p:nvPicPr>
            <p:cNvPr id="33" name="Picture 3" descr="C:\Users\Wolfgang\Eigene\Dienst\Talks\Limits\EmptyAxes_1-15_en42-en37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85813" y="668656"/>
              <a:ext cx="7772400" cy="5829300"/>
            </a:xfrm>
            <a:prstGeom prst="rect">
              <a:avLst/>
            </a:prstGeom>
            <a:noFill/>
          </p:spPr>
        </p:pic>
        <p:sp>
          <p:nvSpPr>
            <p:cNvPr id="50" name="Freeform 49"/>
            <p:cNvSpPr/>
            <p:nvPr/>
          </p:nvSpPr>
          <p:spPr>
            <a:xfrm>
              <a:off x="5642864" y="3356864"/>
              <a:ext cx="2184400" cy="2505456"/>
            </a:xfrm>
            <a:custGeom>
              <a:avLst/>
              <a:gdLst>
                <a:gd name="connsiteX0" fmla="*/ 2184400 w 2184400"/>
                <a:gd name="connsiteY0" fmla="*/ 1763776 h 2505456"/>
                <a:gd name="connsiteX1" fmla="*/ 1721104 w 2184400"/>
                <a:gd name="connsiteY1" fmla="*/ 1471168 h 2505456"/>
                <a:gd name="connsiteX2" fmla="*/ 1062736 w 2184400"/>
                <a:gd name="connsiteY2" fmla="*/ 995680 h 2505456"/>
                <a:gd name="connsiteX3" fmla="*/ 684784 w 2184400"/>
                <a:gd name="connsiteY3" fmla="*/ 629920 h 2505456"/>
                <a:gd name="connsiteX4" fmla="*/ 416560 w 2184400"/>
                <a:gd name="connsiteY4" fmla="*/ 325120 h 2505456"/>
                <a:gd name="connsiteX5" fmla="*/ 319024 w 2184400"/>
                <a:gd name="connsiteY5" fmla="*/ 227584 h 2505456"/>
                <a:gd name="connsiteX6" fmla="*/ 233680 w 2184400"/>
                <a:gd name="connsiteY6" fmla="*/ 178816 h 2505456"/>
                <a:gd name="connsiteX7" fmla="*/ 184912 w 2184400"/>
                <a:gd name="connsiteY7" fmla="*/ 191008 h 2505456"/>
                <a:gd name="connsiteX8" fmla="*/ 87376 w 2184400"/>
                <a:gd name="connsiteY8" fmla="*/ 56896 h 2505456"/>
                <a:gd name="connsiteX9" fmla="*/ 14224 w 2184400"/>
                <a:gd name="connsiteY9" fmla="*/ 20320 h 2505456"/>
                <a:gd name="connsiteX10" fmla="*/ 14224 w 2184400"/>
                <a:gd name="connsiteY10" fmla="*/ 178816 h 2505456"/>
                <a:gd name="connsiteX11" fmla="*/ 99568 w 2184400"/>
                <a:gd name="connsiteY11" fmla="*/ 532384 h 2505456"/>
                <a:gd name="connsiteX12" fmla="*/ 306832 w 2184400"/>
                <a:gd name="connsiteY12" fmla="*/ 1117600 h 2505456"/>
                <a:gd name="connsiteX13" fmla="*/ 562864 w 2184400"/>
                <a:gd name="connsiteY13" fmla="*/ 1580896 h 2505456"/>
                <a:gd name="connsiteX14" fmla="*/ 892048 w 2184400"/>
                <a:gd name="connsiteY14" fmla="*/ 1971040 h 2505456"/>
                <a:gd name="connsiteX15" fmla="*/ 1270000 w 2184400"/>
                <a:gd name="connsiteY15" fmla="*/ 2251456 h 2505456"/>
                <a:gd name="connsiteX16" fmla="*/ 1672336 w 2184400"/>
                <a:gd name="connsiteY16" fmla="*/ 2434336 h 2505456"/>
                <a:gd name="connsiteX17" fmla="*/ 1952752 w 2184400"/>
                <a:gd name="connsiteY17" fmla="*/ 2495296 h 2505456"/>
                <a:gd name="connsiteX18" fmla="*/ 2172208 w 2184400"/>
                <a:gd name="connsiteY18" fmla="*/ 2495296 h 2505456"/>
                <a:gd name="connsiteX19" fmla="*/ 2172208 w 2184400"/>
                <a:gd name="connsiteY19" fmla="*/ 2495296 h 2505456"/>
                <a:gd name="connsiteX20" fmla="*/ 2172208 w 2184400"/>
                <a:gd name="connsiteY20" fmla="*/ 2495296 h 2505456"/>
                <a:gd name="connsiteX21" fmla="*/ 2184400 w 2184400"/>
                <a:gd name="connsiteY21" fmla="*/ 1763776 h 250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84400" h="2505456">
                  <a:moveTo>
                    <a:pt x="2184400" y="1763776"/>
                  </a:moveTo>
                  <a:cubicBezTo>
                    <a:pt x="2046224" y="1681480"/>
                    <a:pt x="1908048" y="1599184"/>
                    <a:pt x="1721104" y="1471168"/>
                  </a:cubicBezTo>
                  <a:cubicBezTo>
                    <a:pt x="1534160" y="1343152"/>
                    <a:pt x="1235456" y="1135888"/>
                    <a:pt x="1062736" y="995680"/>
                  </a:cubicBezTo>
                  <a:cubicBezTo>
                    <a:pt x="890016" y="855472"/>
                    <a:pt x="792480" y="741680"/>
                    <a:pt x="684784" y="629920"/>
                  </a:cubicBezTo>
                  <a:cubicBezTo>
                    <a:pt x="577088" y="518160"/>
                    <a:pt x="477520" y="392176"/>
                    <a:pt x="416560" y="325120"/>
                  </a:cubicBezTo>
                  <a:cubicBezTo>
                    <a:pt x="355600" y="258064"/>
                    <a:pt x="349504" y="251968"/>
                    <a:pt x="319024" y="227584"/>
                  </a:cubicBezTo>
                  <a:cubicBezTo>
                    <a:pt x="288544" y="203200"/>
                    <a:pt x="256032" y="184912"/>
                    <a:pt x="233680" y="178816"/>
                  </a:cubicBezTo>
                  <a:cubicBezTo>
                    <a:pt x="211328" y="172720"/>
                    <a:pt x="209296" y="211328"/>
                    <a:pt x="184912" y="191008"/>
                  </a:cubicBezTo>
                  <a:cubicBezTo>
                    <a:pt x="160528" y="170688"/>
                    <a:pt x="115824" y="85344"/>
                    <a:pt x="87376" y="56896"/>
                  </a:cubicBezTo>
                  <a:cubicBezTo>
                    <a:pt x="58928" y="28448"/>
                    <a:pt x="26416" y="0"/>
                    <a:pt x="14224" y="20320"/>
                  </a:cubicBezTo>
                  <a:cubicBezTo>
                    <a:pt x="2032" y="40640"/>
                    <a:pt x="0" y="93472"/>
                    <a:pt x="14224" y="178816"/>
                  </a:cubicBezTo>
                  <a:cubicBezTo>
                    <a:pt x="28448" y="264160"/>
                    <a:pt x="50800" y="375920"/>
                    <a:pt x="99568" y="532384"/>
                  </a:cubicBezTo>
                  <a:cubicBezTo>
                    <a:pt x="148336" y="688848"/>
                    <a:pt x="229616" y="942848"/>
                    <a:pt x="306832" y="1117600"/>
                  </a:cubicBezTo>
                  <a:cubicBezTo>
                    <a:pt x="384048" y="1292352"/>
                    <a:pt x="465328" y="1438656"/>
                    <a:pt x="562864" y="1580896"/>
                  </a:cubicBezTo>
                  <a:cubicBezTo>
                    <a:pt x="660400" y="1723136"/>
                    <a:pt x="774192" y="1859280"/>
                    <a:pt x="892048" y="1971040"/>
                  </a:cubicBezTo>
                  <a:cubicBezTo>
                    <a:pt x="1009904" y="2082800"/>
                    <a:pt x="1139952" y="2174240"/>
                    <a:pt x="1270000" y="2251456"/>
                  </a:cubicBezTo>
                  <a:cubicBezTo>
                    <a:pt x="1400048" y="2328672"/>
                    <a:pt x="1558544" y="2393696"/>
                    <a:pt x="1672336" y="2434336"/>
                  </a:cubicBezTo>
                  <a:cubicBezTo>
                    <a:pt x="1786128" y="2474976"/>
                    <a:pt x="1869440" y="2485136"/>
                    <a:pt x="1952752" y="2495296"/>
                  </a:cubicBezTo>
                  <a:cubicBezTo>
                    <a:pt x="2036064" y="2505456"/>
                    <a:pt x="2172208" y="2495296"/>
                    <a:pt x="2172208" y="2495296"/>
                  </a:cubicBezTo>
                  <a:lnTo>
                    <a:pt x="2172208" y="2495296"/>
                  </a:lnTo>
                  <a:lnTo>
                    <a:pt x="2172208" y="2495296"/>
                  </a:lnTo>
                  <a:lnTo>
                    <a:pt x="2184400" y="1763776"/>
                  </a:lnTo>
                  <a:close/>
                </a:path>
              </a:pathLst>
            </a:custGeom>
            <a:solidFill>
              <a:srgbClr val="00B0F0"/>
            </a:solidFill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5942898" y="4164944"/>
              <a:ext cx="949515" cy="435429"/>
            </a:xfrm>
            <a:custGeom>
              <a:avLst/>
              <a:gdLst>
                <a:gd name="connsiteX0" fmla="*/ 516896 w 949515"/>
                <a:gd name="connsiteY0" fmla="*/ 185409 h 435429"/>
                <a:gd name="connsiteX1" fmla="*/ 280921 w 949515"/>
                <a:gd name="connsiteY1" fmla="*/ 75849 h 435429"/>
                <a:gd name="connsiteX2" fmla="*/ 150293 w 949515"/>
                <a:gd name="connsiteY2" fmla="*/ 12642 h 435429"/>
                <a:gd name="connsiteX3" fmla="*/ 19664 w 949515"/>
                <a:gd name="connsiteY3" fmla="*/ 8428 h 435429"/>
                <a:gd name="connsiteX4" fmla="*/ 32306 w 949515"/>
                <a:gd name="connsiteY4" fmla="*/ 63208 h 435429"/>
                <a:gd name="connsiteX5" fmla="*/ 82872 w 949515"/>
                <a:gd name="connsiteY5" fmla="*/ 105346 h 435429"/>
                <a:gd name="connsiteX6" fmla="*/ 234569 w 949515"/>
                <a:gd name="connsiteY6" fmla="*/ 223333 h 435429"/>
                <a:gd name="connsiteX7" fmla="*/ 474757 w 949515"/>
                <a:gd name="connsiteY7" fmla="*/ 345534 h 435429"/>
                <a:gd name="connsiteX8" fmla="*/ 727587 w 949515"/>
                <a:gd name="connsiteY8" fmla="*/ 421383 h 435429"/>
                <a:gd name="connsiteX9" fmla="*/ 896140 w 949515"/>
                <a:gd name="connsiteY9" fmla="*/ 429811 h 435429"/>
                <a:gd name="connsiteX10" fmla="*/ 942492 w 949515"/>
                <a:gd name="connsiteY10" fmla="*/ 404528 h 435429"/>
                <a:gd name="connsiteX11" fmla="*/ 854002 w 949515"/>
                <a:gd name="connsiteY11" fmla="*/ 358176 h 435429"/>
                <a:gd name="connsiteX12" fmla="*/ 854002 w 949515"/>
                <a:gd name="connsiteY12" fmla="*/ 358176 h 435429"/>
                <a:gd name="connsiteX13" fmla="*/ 516896 w 949515"/>
                <a:gd name="connsiteY13" fmla="*/ 185409 h 435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49515" h="435429">
                  <a:moveTo>
                    <a:pt x="516896" y="185409"/>
                  </a:moveTo>
                  <a:lnTo>
                    <a:pt x="280921" y="75849"/>
                  </a:lnTo>
                  <a:cubicBezTo>
                    <a:pt x="219821" y="47055"/>
                    <a:pt x="193836" y="23879"/>
                    <a:pt x="150293" y="12642"/>
                  </a:cubicBezTo>
                  <a:cubicBezTo>
                    <a:pt x="106750" y="1405"/>
                    <a:pt x="39328" y="0"/>
                    <a:pt x="19664" y="8428"/>
                  </a:cubicBezTo>
                  <a:cubicBezTo>
                    <a:pt x="0" y="16856"/>
                    <a:pt x="21771" y="47055"/>
                    <a:pt x="32306" y="63208"/>
                  </a:cubicBezTo>
                  <a:cubicBezTo>
                    <a:pt x="42841" y="79361"/>
                    <a:pt x="49161" y="78658"/>
                    <a:pt x="82872" y="105346"/>
                  </a:cubicBezTo>
                  <a:cubicBezTo>
                    <a:pt x="116583" y="132034"/>
                    <a:pt x="169255" y="183302"/>
                    <a:pt x="234569" y="223333"/>
                  </a:cubicBezTo>
                  <a:cubicBezTo>
                    <a:pt x="299883" y="263364"/>
                    <a:pt x="392587" y="312526"/>
                    <a:pt x="474757" y="345534"/>
                  </a:cubicBezTo>
                  <a:cubicBezTo>
                    <a:pt x="556927" y="378542"/>
                    <a:pt x="657357" y="407337"/>
                    <a:pt x="727587" y="421383"/>
                  </a:cubicBezTo>
                  <a:cubicBezTo>
                    <a:pt x="797817" y="435429"/>
                    <a:pt x="860323" y="432620"/>
                    <a:pt x="896140" y="429811"/>
                  </a:cubicBezTo>
                  <a:cubicBezTo>
                    <a:pt x="931957" y="427002"/>
                    <a:pt x="949515" y="416467"/>
                    <a:pt x="942492" y="404528"/>
                  </a:cubicBezTo>
                  <a:cubicBezTo>
                    <a:pt x="935469" y="392589"/>
                    <a:pt x="854002" y="358176"/>
                    <a:pt x="854002" y="358176"/>
                  </a:cubicBezTo>
                  <a:lnTo>
                    <a:pt x="854002" y="358176"/>
                  </a:lnTo>
                  <a:lnTo>
                    <a:pt x="516896" y="185409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solidFill>
                <a:srgbClr val="00543C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393183" y="1117377"/>
              <a:ext cx="5434483" cy="4137849"/>
            </a:xfrm>
            <a:custGeom>
              <a:avLst/>
              <a:gdLst>
                <a:gd name="connsiteX0" fmla="*/ 430404 w 5506496"/>
                <a:gd name="connsiteY0" fmla="*/ 0 h 4119824"/>
                <a:gd name="connsiteX1" fmla="*/ 601226 w 5506496"/>
                <a:gd name="connsiteY1" fmla="*/ 813916 h 4119824"/>
                <a:gd name="connsiteX2" fmla="*/ 842386 w 5506496"/>
                <a:gd name="connsiteY2" fmla="*/ 1567543 h 4119824"/>
                <a:gd name="connsiteX3" fmla="*/ 1063450 w 5506496"/>
                <a:gd name="connsiteY3" fmla="*/ 2210637 h 4119824"/>
                <a:gd name="connsiteX4" fmla="*/ 1334755 w 5506496"/>
                <a:gd name="connsiteY4" fmla="*/ 2632668 h 4119824"/>
                <a:gd name="connsiteX5" fmla="*/ 1656303 w 5506496"/>
                <a:gd name="connsiteY5" fmla="*/ 3014505 h 4119824"/>
                <a:gd name="connsiteX6" fmla="*/ 2048188 w 5506496"/>
                <a:gd name="connsiteY6" fmla="*/ 3305907 h 4119824"/>
                <a:gd name="connsiteX7" fmla="*/ 2389832 w 5506496"/>
                <a:gd name="connsiteY7" fmla="*/ 3486778 h 4119824"/>
                <a:gd name="connsiteX8" fmla="*/ 2842008 w 5506496"/>
                <a:gd name="connsiteY8" fmla="*/ 3587261 h 4119824"/>
                <a:gd name="connsiteX9" fmla="*/ 3032927 w 5506496"/>
                <a:gd name="connsiteY9" fmla="*/ 3587261 h 4119824"/>
                <a:gd name="connsiteX10" fmla="*/ 3294184 w 5506496"/>
                <a:gd name="connsiteY10" fmla="*/ 3617406 h 4119824"/>
                <a:gd name="connsiteX11" fmla="*/ 3615731 w 5506496"/>
                <a:gd name="connsiteY11" fmla="*/ 3717890 h 4119824"/>
                <a:gd name="connsiteX12" fmla="*/ 4268874 w 5506496"/>
                <a:gd name="connsiteY12" fmla="*/ 3928905 h 4119824"/>
                <a:gd name="connsiteX13" fmla="*/ 4922017 w 5506496"/>
                <a:gd name="connsiteY13" fmla="*/ 4029389 h 4119824"/>
                <a:gd name="connsiteX14" fmla="*/ 5424435 w 5506496"/>
                <a:gd name="connsiteY14" fmla="*/ 4019340 h 4119824"/>
                <a:gd name="connsiteX15" fmla="*/ 5414386 w 5506496"/>
                <a:gd name="connsiteY15" fmla="*/ 4009292 h 4119824"/>
                <a:gd name="connsiteX16" fmla="*/ 5434483 w 5506496"/>
                <a:gd name="connsiteY16" fmla="*/ 4109776 h 4119824"/>
                <a:gd name="connsiteX17" fmla="*/ 5434483 w 5506496"/>
                <a:gd name="connsiteY17" fmla="*/ 4109776 h 4119824"/>
                <a:gd name="connsiteX18" fmla="*/ 5112936 w 5506496"/>
                <a:gd name="connsiteY18" fmla="*/ 4109776 h 4119824"/>
                <a:gd name="connsiteX19" fmla="*/ 4570325 w 5506496"/>
                <a:gd name="connsiteY19" fmla="*/ 4049485 h 4119824"/>
                <a:gd name="connsiteX20" fmla="*/ 4027714 w 5506496"/>
                <a:gd name="connsiteY20" fmla="*/ 3969099 h 4119824"/>
                <a:gd name="connsiteX21" fmla="*/ 3585586 w 5506496"/>
                <a:gd name="connsiteY21" fmla="*/ 3848518 h 4119824"/>
                <a:gd name="connsiteX22" fmla="*/ 3284136 w 5506496"/>
                <a:gd name="connsiteY22" fmla="*/ 3748035 h 4119824"/>
                <a:gd name="connsiteX23" fmla="*/ 3173604 w 5506496"/>
                <a:gd name="connsiteY23" fmla="*/ 3687745 h 4119824"/>
                <a:gd name="connsiteX24" fmla="*/ 2862105 w 5506496"/>
                <a:gd name="connsiteY24" fmla="*/ 3657600 h 4119824"/>
                <a:gd name="connsiteX25" fmla="*/ 2430026 w 5506496"/>
                <a:gd name="connsiteY25" fmla="*/ 3627455 h 4119824"/>
                <a:gd name="connsiteX26" fmla="*/ 1827125 w 5506496"/>
                <a:gd name="connsiteY26" fmla="*/ 3436536 h 4119824"/>
                <a:gd name="connsiteX27" fmla="*/ 1173982 w 5506496"/>
                <a:gd name="connsiteY27" fmla="*/ 2974312 h 4119824"/>
                <a:gd name="connsiteX28" fmla="*/ 691661 w 5506496"/>
                <a:gd name="connsiteY28" fmla="*/ 2301072 h 4119824"/>
                <a:gd name="connsiteX29" fmla="*/ 390210 w 5506496"/>
                <a:gd name="connsiteY29" fmla="*/ 1477107 h 4119824"/>
                <a:gd name="connsiteX30" fmla="*/ 179195 w 5506496"/>
                <a:gd name="connsiteY30" fmla="*/ 813916 h 4119824"/>
                <a:gd name="connsiteX31" fmla="*/ 28470 w 5506496"/>
                <a:gd name="connsiteY31" fmla="*/ 221063 h 4119824"/>
                <a:gd name="connsiteX32" fmla="*/ 8373 w 5506496"/>
                <a:gd name="connsiteY32" fmla="*/ 0 h 4119824"/>
                <a:gd name="connsiteX33" fmla="*/ 8373 w 5506496"/>
                <a:gd name="connsiteY33" fmla="*/ 0 h 4119824"/>
                <a:gd name="connsiteX34" fmla="*/ 430404 w 5506496"/>
                <a:gd name="connsiteY34" fmla="*/ 0 h 4119824"/>
                <a:gd name="connsiteX0" fmla="*/ 430404 w 5508502"/>
                <a:gd name="connsiteY0" fmla="*/ 0 h 4119824"/>
                <a:gd name="connsiteX1" fmla="*/ 601226 w 5508502"/>
                <a:gd name="connsiteY1" fmla="*/ 813916 h 4119824"/>
                <a:gd name="connsiteX2" fmla="*/ 842386 w 5508502"/>
                <a:gd name="connsiteY2" fmla="*/ 1567543 h 4119824"/>
                <a:gd name="connsiteX3" fmla="*/ 1063450 w 5508502"/>
                <a:gd name="connsiteY3" fmla="*/ 2210637 h 4119824"/>
                <a:gd name="connsiteX4" fmla="*/ 1334755 w 5508502"/>
                <a:gd name="connsiteY4" fmla="*/ 2632668 h 4119824"/>
                <a:gd name="connsiteX5" fmla="*/ 1656303 w 5508502"/>
                <a:gd name="connsiteY5" fmla="*/ 3014505 h 4119824"/>
                <a:gd name="connsiteX6" fmla="*/ 2048188 w 5508502"/>
                <a:gd name="connsiteY6" fmla="*/ 3305907 h 4119824"/>
                <a:gd name="connsiteX7" fmla="*/ 2389832 w 5508502"/>
                <a:gd name="connsiteY7" fmla="*/ 3486778 h 4119824"/>
                <a:gd name="connsiteX8" fmla="*/ 2842008 w 5508502"/>
                <a:gd name="connsiteY8" fmla="*/ 3587261 h 4119824"/>
                <a:gd name="connsiteX9" fmla="*/ 3032927 w 5508502"/>
                <a:gd name="connsiteY9" fmla="*/ 3587261 h 4119824"/>
                <a:gd name="connsiteX10" fmla="*/ 3294184 w 5508502"/>
                <a:gd name="connsiteY10" fmla="*/ 3617406 h 4119824"/>
                <a:gd name="connsiteX11" fmla="*/ 3615731 w 5508502"/>
                <a:gd name="connsiteY11" fmla="*/ 3717890 h 4119824"/>
                <a:gd name="connsiteX12" fmla="*/ 4268874 w 5508502"/>
                <a:gd name="connsiteY12" fmla="*/ 3928905 h 4119824"/>
                <a:gd name="connsiteX13" fmla="*/ 4922017 w 5508502"/>
                <a:gd name="connsiteY13" fmla="*/ 4029389 h 4119824"/>
                <a:gd name="connsiteX14" fmla="*/ 5424435 w 5508502"/>
                <a:gd name="connsiteY14" fmla="*/ 4019340 h 4119824"/>
                <a:gd name="connsiteX15" fmla="*/ 5426417 w 5508502"/>
                <a:gd name="connsiteY15" fmla="*/ 4009292 h 4119824"/>
                <a:gd name="connsiteX16" fmla="*/ 5434483 w 5508502"/>
                <a:gd name="connsiteY16" fmla="*/ 4109776 h 4119824"/>
                <a:gd name="connsiteX17" fmla="*/ 5434483 w 5508502"/>
                <a:gd name="connsiteY17" fmla="*/ 4109776 h 4119824"/>
                <a:gd name="connsiteX18" fmla="*/ 5112936 w 5508502"/>
                <a:gd name="connsiteY18" fmla="*/ 4109776 h 4119824"/>
                <a:gd name="connsiteX19" fmla="*/ 4570325 w 5508502"/>
                <a:gd name="connsiteY19" fmla="*/ 4049485 h 4119824"/>
                <a:gd name="connsiteX20" fmla="*/ 4027714 w 5508502"/>
                <a:gd name="connsiteY20" fmla="*/ 3969099 h 4119824"/>
                <a:gd name="connsiteX21" fmla="*/ 3585586 w 5508502"/>
                <a:gd name="connsiteY21" fmla="*/ 3848518 h 4119824"/>
                <a:gd name="connsiteX22" fmla="*/ 3284136 w 5508502"/>
                <a:gd name="connsiteY22" fmla="*/ 3748035 h 4119824"/>
                <a:gd name="connsiteX23" fmla="*/ 3173604 w 5508502"/>
                <a:gd name="connsiteY23" fmla="*/ 3687745 h 4119824"/>
                <a:gd name="connsiteX24" fmla="*/ 2862105 w 5508502"/>
                <a:gd name="connsiteY24" fmla="*/ 3657600 h 4119824"/>
                <a:gd name="connsiteX25" fmla="*/ 2430026 w 5508502"/>
                <a:gd name="connsiteY25" fmla="*/ 3627455 h 4119824"/>
                <a:gd name="connsiteX26" fmla="*/ 1827125 w 5508502"/>
                <a:gd name="connsiteY26" fmla="*/ 3436536 h 4119824"/>
                <a:gd name="connsiteX27" fmla="*/ 1173982 w 5508502"/>
                <a:gd name="connsiteY27" fmla="*/ 2974312 h 4119824"/>
                <a:gd name="connsiteX28" fmla="*/ 691661 w 5508502"/>
                <a:gd name="connsiteY28" fmla="*/ 2301072 h 4119824"/>
                <a:gd name="connsiteX29" fmla="*/ 390210 w 5508502"/>
                <a:gd name="connsiteY29" fmla="*/ 1477107 h 4119824"/>
                <a:gd name="connsiteX30" fmla="*/ 179195 w 5508502"/>
                <a:gd name="connsiteY30" fmla="*/ 813916 h 4119824"/>
                <a:gd name="connsiteX31" fmla="*/ 28470 w 5508502"/>
                <a:gd name="connsiteY31" fmla="*/ 221063 h 4119824"/>
                <a:gd name="connsiteX32" fmla="*/ 8373 w 5508502"/>
                <a:gd name="connsiteY32" fmla="*/ 0 h 4119824"/>
                <a:gd name="connsiteX33" fmla="*/ 8373 w 5508502"/>
                <a:gd name="connsiteY33" fmla="*/ 0 h 4119824"/>
                <a:gd name="connsiteX34" fmla="*/ 430404 w 5508502"/>
                <a:gd name="connsiteY34" fmla="*/ 0 h 4119824"/>
                <a:gd name="connsiteX0" fmla="*/ 430404 w 5508502"/>
                <a:gd name="connsiteY0" fmla="*/ 0 h 4119824"/>
                <a:gd name="connsiteX1" fmla="*/ 601226 w 5508502"/>
                <a:gd name="connsiteY1" fmla="*/ 813916 h 4119824"/>
                <a:gd name="connsiteX2" fmla="*/ 842386 w 5508502"/>
                <a:gd name="connsiteY2" fmla="*/ 1567543 h 4119824"/>
                <a:gd name="connsiteX3" fmla="*/ 1063450 w 5508502"/>
                <a:gd name="connsiteY3" fmla="*/ 2210637 h 4119824"/>
                <a:gd name="connsiteX4" fmla="*/ 1334755 w 5508502"/>
                <a:gd name="connsiteY4" fmla="*/ 2632668 h 4119824"/>
                <a:gd name="connsiteX5" fmla="*/ 1656303 w 5508502"/>
                <a:gd name="connsiteY5" fmla="*/ 3014505 h 4119824"/>
                <a:gd name="connsiteX6" fmla="*/ 2048188 w 5508502"/>
                <a:gd name="connsiteY6" fmla="*/ 3305907 h 4119824"/>
                <a:gd name="connsiteX7" fmla="*/ 2389832 w 5508502"/>
                <a:gd name="connsiteY7" fmla="*/ 3486778 h 4119824"/>
                <a:gd name="connsiteX8" fmla="*/ 2842008 w 5508502"/>
                <a:gd name="connsiteY8" fmla="*/ 3587261 h 4119824"/>
                <a:gd name="connsiteX9" fmla="*/ 3032927 w 5508502"/>
                <a:gd name="connsiteY9" fmla="*/ 3587261 h 4119824"/>
                <a:gd name="connsiteX10" fmla="*/ 3294184 w 5508502"/>
                <a:gd name="connsiteY10" fmla="*/ 3617406 h 4119824"/>
                <a:gd name="connsiteX11" fmla="*/ 3615731 w 5508502"/>
                <a:gd name="connsiteY11" fmla="*/ 3717890 h 4119824"/>
                <a:gd name="connsiteX12" fmla="*/ 4268874 w 5508502"/>
                <a:gd name="connsiteY12" fmla="*/ 3928905 h 4119824"/>
                <a:gd name="connsiteX13" fmla="*/ 4922017 w 5508502"/>
                <a:gd name="connsiteY13" fmla="*/ 4029389 h 4119824"/>
                <a:gd name="connsiteX14" fmla="*/ 5424435 w 5508502"/>
                <a:gd name="connsiteY14" fmla="*/ 4019340 h 4119824"/>
                <a:gd name="connsiteX15" fmla="*/ 5426417 w 5508502"/>
                <a:gd name="connsiteY15" fmla="*/ 4009292 h 4119824"/>
                <a:gd name="connsiteX16" fmla="*/ 5434483 w 5508502"/>
                <a:gd name="connsiteY16" fmla="*/ 4109776 h 4119824"/>
                <a:gd name="connsiteX17" fmla="*/ 5434483 w 5508502"/>
                <a:gd name="connsiteY17" fmla="*/ 4109776 h 4119824"/>
                <a:gd name="connsiteX18" fmla="*/ 5112936 w 5508502"/>
                <a:gd name="connsiteY18" fmla="*/ 4109776 h 4119824"/>
                <a:gd name="connsiteX19" fmla="*/ 4570325 w 5508502"/>
                <a:gd name="connsiteY19" fmla="*/ 4049485 h 4119824"/>
                <a:gd name="connsiteX20" fmla="*/ 4027714 w 5508502"/>
                <a:gd name="connsiteY20" fmla="*/ 3969099 h 4119824"/>
                <a:gd name="connsiteX21" fmla="*/ 3585586 w 5508502"/>
                <a:gd name="connsiteY21" fmla="*/ 3848518 h 4119824"/>
                <a:gd name="connsiteX22" fmla="*/ 3284136 w 5508502"/>
                <a:gd name="connsiteY22" fmla="*/ 3748035 h 4119824"/>
                <a:gd name="connsiteX23" fmla="*/ 3173604 w 5508502"/>
                <a:gd name="connsiteY23" fmla="*/ 3687745 h 4119824"/>
                <a:gd name="connsiteX24" fmla="*/ 2862105 w 5508502"/>
                <a:gd name="connsiteY24" fmla="*/ 3657600 h 4119824"/>
                <a:gd name="connsiteX25" fmla="*/ 2430026 w 5508502"/>
                <a:gd name="connsiteY25" fmla="*/ 3627455 h 4119824"/>
                <a:gd name="connsiteX26" fmla="*/ 1827125 w 5508502"/>
                <a:gd name="connsiteY26" fmla="*/ 3436536 h 4119824"/>
                <a:gd name="connsiteX27" fmla="*/ 1173982 w 5508502"/>
                <a:gd name="connsiteY27" fmla="*/ 2974312 h 4119824"/>
                <a:gd name="connsiteX28" fmla="*/ 691661 w 5508502"/>
                <a:gd name="connsiteY28" fmla="*/ 2301072 h 4119824"/>
                <a:gd name="connsiteX29" fmla="*/ 390210 w 5508502"/>
                <a:gd name="connsiteY29" fmla="*/ 1477107 h 4119824"/>
                <a:gd name="connsiteX30" fmla="*/ 179195 w 5508502"/>
                <a:gd name="connsiteY30" fmla="*/ 813916 h 4119824"/>
                <a:gd name="connsiteX31" fmla="*/ 28470 w 5508502"/>
                <a:gd name="connsiteY31" fmla="*/ 221063 h 4119824"/>
                <a:gd name="connsiteX32" fmla="*/ 8373 w 5508502"/>
                <a:gd name="connsiteY32" fmla="*/ 0 h 4119824"/>
                <a:gd name="connsiteX33" fmla="*/ 8373 w 5508502"/>
                <a:gd name="connsiteY33" fmla="*/ 0 h 4119824"/>
                <a:gd name="connsiteX34" fmla="*/ 430404 w 5508502"/>
                <a:gd name="connsiteY34" fmla="*/ 0 h 4119824"/>
                <a:gd name="connsiteX0" fmla="*/ 430404 w 5528355"/>
                <a:gd name="connsiteY0" fmla="*/ 0 h 4119824"/>
                <a:gd name="connsiteX1" fmla="*/ 601226 w 5528355"/>
                <a:gd name="connsiteY1" fmla="*/ 813916 h 4119824"/>
                <a:gd name="connsiteX2" fmla="*/ 842386 w 5528355"/>
                <a:gd name="connsiteY2" fmla="*/ 1567543 h 4119824"/>
                <a:gd name="connsiteX3" fmla="*/ 1063450 w 5528355"/>
                <a:gd name="connsiteY3" fmla="*/ 2210637 h 4119824"/>
                <a:gd name="connsiteX4" fmla="*/ 1334755 w 5528355"/>
                <a:gd name="connsiteY4" fmla="*/ 2632668 h 4119824"/>
                <a:gd name="connsiteX5" fmla="*/ 1656303 w 5528355"/>
                <a:gd name="connsiteY5" fmla="*/ 3014505 h 4119824"/>
                <a:gd name="connsiteX6" fmla="*/ 2048188 w 5528355"/>
                <a:gd name="connsiteY6" fmla="*/ 3305907 h 4119824"/>
                <a:gd name="connsiteX7" fmla="*/ 2389832 w 5528355"/>
                <a:gd name="connsiteY7" fmla="*/ 3486778 h 4119824"/>
                <a:gd name="connsiteX8" fmla="*/ 2842008 w 5528355"/>
                <a:gd name="connsiteY8" fmla="*/ 3587261 h 4119824"/>
                <a:gd name="connsiteX9" fmla="*/ 3032927 w 5528355"/>
                <a:gd name="connsiteY9" fmla="*/ 3587261 h 4119824"/>
                <a:gd name="connsiteX10" fmla="*/ 3294184 w 5528355"/>
                <a:gd name="connsiteY10" fmla="*/ 3617406 h 4119824"/>
                <a:gd name="connsiteX11" fmla="*/ 3615731 w 5528355"/>
                <a:gd name="connsiteY11" fmla="*/ 3717890 h 4119824"/>
                <a:gd name="connsiteX12" fmla="*/ 4268874 w 5528355"/>
                <a:gd name="connsiteY12" fmla="*/ 3928905 h 4119824"/>
                <a:gd name="connsiteX13" fmla="*/ 4922017 w 5528355"/>
                <a:gd name="connsiteY13" fmla="*/ 4029389 h 4119824"/>
                <a:gd name="connsiteX14" fmla="*/ 5424435 w 5528355"/>
                <a:gd name="connsiteY14" fmla="*/ 4019340 h 4119824"/>
                <a:gd name="connsiteX15" fmla="*/ 5526680 w 5528355"/>
                <a:gd name="connsiteY15" fmla="*/ 3993250 h 4119824"/>
                <a:gd name="connsiteX16" fmla="*/ 5434483 w 5528355"/>
                <a:gd name="connsiteY16" fmla="*/ 4109776 h 4119824"/>
                <a:gd name="connsiteX17" fmla="*/ 5434483 w 5528355"/>
                <a:gd name="connsiteY17" fmla="*/ 4109776 h 4119824"/>
                <a:gd name="connsiteX18" fmla="*/ 5112936 w 5528355"/>
                <a:gd name="connsiteY18" fmla="*/ 4109776 h 4119824"/>
                <a:gd name="connsiteX19" fmla="*/ 4570325 w 5528355"/>
                <a:gd name="connsiteY19" fmla="*/ 4049485 h 4119824"/>
                <a:gd name="connsiteX20" fmla="*/ 4027714 w 5528355"/>
                <a:gd name="connsiteY20" fmla="*/ 3969099 h 4119824"/>
                <a:gd name="connsiteX21" fmla="*/ 3585586 w 5528355"/>
                <a:gd name="connsiteY21" fmla="*/ 3848518 h 4119824"/>
                <a:gd name="connsiteX22" fmla="*/ 3284136 w 5528355"/>
                <a:gd name="connsiteY22" fmla="*/ 3748035 h 4119824"/>
                <a:gd name="connsiteX23" fmla="*/ 3173604 w 5528355"/>
                <a:gd name="connsiteY23" fmla="*/ 3687745 h 4119824"/>
                <a:gd name="connsiteX24" fmla="*/ 2862105 w 5528355"/>
                <a:gd name="connsiteY24" fmla="*/ 3657600 h 4119824"/>
                <a:gd name="connsiteX25" fmla="*/ 2430026 w 5528355"/>
                <a:gd name="connsiteY25" fmla="*/ 3627455 h 4119824"/>
                <a:gd name="connsiteX26" fmla="*/ 1827125 w 5528355"/>
                <a:gd name="connsiteY26" fmla="*/ 3436536 h 4119824"/>
                <a:gd name="connsiteX27" fmla="*/ 1173982 w 5528355"/>
                <a:gd name="connsiteY27" fmla="*/ 2974312 h 4119824"/>
                <a:gd name="connsiteX28" fmla="*/ 691661 w 5528355"/>
                <a:gd name="connsiteY28" fmla="*/ 2301072 h 4119824"/>
                <a:gd name="connsiteX29" fmla="*/ 390210 w 5528355"/>
                <a:gd name="connsiteY29" fmla="*/ 1477107 h 4119824"/>
                <a:gd name="connsiteX30" fmla="*/ 179195 w 5528355"/>
                <a:gd name="connsiteY30" fmla="*/ 813916 h 4119824"/>
                <a:gd name="connsiteX31" fmla="*/ 28470 w 5528355"/>
                <a:gd name="connsiteY31" fmla="*/ 221063 h 4119824"/>
                <a:gd name="connsiteX32" fmla="*/ 8373 w 5528355"/>
                <a:gd name="connsiteY32" fmla="*/ 0 h 4119824"/>
                <a:gd name="connsiteX33" fmla="*/ 8373 w 5528355"/>
                <a:gd name="connsiteY33" fmla="*/ 0 h 4119824"/>
                <a:gd name="connsiteX34" fmla="*/ 430404 w 5528355"/>
                <a:gd name="connsiteY34" fmla="*/ 0 h 4119824"/>
                <a:gd name="connsiteX0" fmla="*/ 430404 w 5528355"/>
                <a:gd name="connsiteY0" fmla="*/ 0 h 4119824"/>
                <a:gd name="connsiteX1" fmla="*/ 601226 w 5528355"/>
                <a:gd name="connsiteY1" fmla="*/ 813916 h 4119824"/>
                <a:gd name="connsiteX2" fmla="*/ 842386 w 5528355"/>
                <a:gd name="connsiteY2" fmla="*/ 1567543 h 4119824"/>
                <a:gd name="connsiteX3" fmla="*/ 1063450 w 5528355"/>
                <a:gd name="connsiteY3" fmla="*/ 2210637 h 4119824"/>
                <a:gd name="connsiteX4" fmla="*/ 1334755 w 5528355"/>
                <a:gd name="connsiteY4" fmla="*/ 2632668 h 4119824"/>
                <a:gd name="connsiteX5" fmla="*/ 1656303 w 5528355"/>
                <a:gd name="connsiteY5" fmla="*/ 3014505 h 4119824"/>
                <a:gd name="connsiteX6" fmla="*/ 2048188 w 5528355"/>
                <a:gd name="connsiteY6" fmla="*/ 3305907 h 4119824"/>
                <a:gd name="connsiteX7" fmla="*/ 2389832 w 5528355"/>
                <a:gd name="connsiteY7" fmla="*/ 3486778 h 4119824"/>
                <a:gd name="connsiteX8" fmla="*/ 2842008 w 5528355"/>
                <a:gd name="connsiteY8" fmla="*/ 3587261 h 4119824"/>
                <a:gd name="connsiteX9" fmla="*/ 3032927 w 5528355"/>
                <a:gd name="connsiteY9" fmla="*/ 3587261 h 4119824"/>
                <a:gd name="connsiteX10" fmla="*/ 3294184 w 5528355"/>
                <a:gd name="connsiteY10" fmla="*/ 3617406 h 4119824"/>
                <a:gd name="connsiteX11" fmla="*/ 3615731 w 5528355"/>
                <a:gd name="connsiteY11" fmla="*/ 3717890 h 4119824"/>
                <a:gd name="connsiteX12" fmla="*/ 4268874 w 5528355"/>
                <a:gd name="connsiteY12" fmla="*/ 3928905 h 4119824"/>
                <a:gd name="connsiteX13" fmla="*/ 4922017 w 5528355"/>
                <a:gd name="connsiteY13" fmla="*/ 4029389 h 4119824"/>
                <a:gd name="connsiteX14" fmla="*/ 5526680 w 5528355"/>
                <a:gd name="connsiteY14" fmla="*/ 3993250 h 4119824"/>
                <a:gd name="connsiteX15" fmla="*/ 5434483 w 5528355"/>
                <a:gd name="connsiteY15" fmla="*/ 4109776 h 4119824"/>
                <a:gd name="connsiteX16" fmla="*/ 5434483 w 5528355"/>
                <a:gd name="connsiteY16" fmla="*/ 4109776 h 4119824"/>
                <a:gd name="connsiteX17" fmla="*/ 5112936 w 5528355"/>
                <a:gd name="connsiteY17" fmla="*/ 4109776 h 4119824"/>
                <a:gd name="connsiteX18" fmla="*/ 4570325 w 5528355"/>
                <a:gd name="connsiteY18" fmla="*/ 4049485 h 4119824"/>
                <a:gd name="connsiteX19" fmla="*/ 4027714 w 5528355"/>
                <a:gd name="connsiteY19" fmla="*/ 3969099 h 4119824"/>
                <a:gd name="connsiteX20" fmla="*/ 3585586 w 5528355"/>
                <a:gd name="connsiteY20" fmla="*/ 3848518 h 4119824"/>
                <a:gd name="connsiteX21" fmla="*/ 3284136 w 5528355"/>
                <a:gd name="connsiteY21" fmla="*/ 3748035 h 4119824"/>
                <a:gd name="connsiteX22" fmla="*/ 3173604 w 5528355"/>
                <a:gd name="connsiteY22" fmla="*/ 3687745 h 4119824"/>
                <a:gd name="connsiteX23" fmla="*/ 2862105 w 5528355"/>
                <a:gd name="connsiteY23" fmla="*/ 3657600 h 4119824"/>
                <a:gd name="connsiteX24" fmla="*/ 2430026 w 5528355"/>
                <a:gd name="connsiteY24" fmla="*/ 3627455 h 4119824"/>
                <a:gd name="connsiteX25" fmla="*/ 1827125 w 5528355"/>
                <a:gd name="connsiteY25" fmla="*/ 3436536 h 4119824"/>
                <a:gd name="connsiteX26" fmla="*/ 1173982 w 5528355"/>
                <a:gd name="connsiteY26" fmla="*/ 2974312 h 4119824"/>
                <a:gd name="connsiteX27" fmla="*/ 691661 w 5528355"/>
                <a:gd name="connsiteY27" fmla="*/ 2301072 h 4119824"/>
                <a:gd name="connsiteX28" fmla="*/ 390210 w 5528355"/>
                <a:gd name="connsiteY28" fmla="*/ 1477107 h 4119824"/>
                <a:gd name="connsiteX29" fmla="*/ 179195 w 5528355"/>
                <a:gd name="connsiteY29" fmla="*/ 813916 h 4119824"/>
                <a:gd name="connsiteX30" fmla="*/ 28470 w 5528355"/>
                <a:gd name="connsiteY30" fmla="*/ 221063 h 4119824"/>
                <a:gd name="connsiteX31" fmla="*/ 8373 w 5528355"/>
                <a:gd name="connsiteY31" fmla="*/ 0 h 4119824"/>
                <a:gd name="connsiteX32" fmla="*/ 8373 w 5528355"/>
                <a:gd name="connsiteY32" fmla="*/ 0 h 4119824"/>
                <a:gd name="connsiteX33" fmla="*/ 430404 w 5528355"/>
                <a:gd name="connsiteY33" fmla="*/ 0 h 4119824"/>
                <a:gd name="connsiteX0" fmla="*/ 430404 w 5434483"/>
                <a:gd name="connsiteY0" fmla="*/ 0 h 4119824"/>
                <a:gd name="connsiteX1" fmla="*/ 601226 w 5434483"/>
                <a:gd name="connsiteY1" fmla="*/ 813916 h 4119824"/>
                <a:gd name="connsiteX2" fmla="*/ 842386 w 5434483"/>
                <a:gd name="connsiteY2" fmla="*/ 1567543 h 4119824"/>
                <a:gd name="connsiteX3" fmla="*/ 1063450 w 5434483"/>
                <a:gd name="connsiteY3" fmla="*/ 2210637 h 4119824"/>
                <a:gd name="connsiteX4" fmla="*/ 1334755 w 5434483"/>
                <a:gd name="connsiteY4" fmla="*/ 2632668 h 4119824"/>
                <a:gd name="connsiteX5" fmla="*/ 1656303 w 5434483"/>
                <a:gd name="connsiteY5" fmla="*/ 3014505 h 4119824"/>
                <a:gd name="connsiteX6" fmla="*/ 2048188 w 5434483"/>
                <a:gd name="connsiteY6" fmla="*/ 3305907 h 4119824"/>
                <a:gd name="connsiteX7" fmla="*/ 2389832 w 5434483"/>
                <a:gd name="connsiteY7" fmla="*/ 3486778 h 4119824"/>
                <a:gd name="connsiteX8" fmla="*/ 2842008 w 5434483"/>
                <a:gd name="connsiteY8" fmla="*/ 3587261 h 4119824"/>
                <a:gd name="connsiteX9" fmla="*/ 3032927 w 5434483"/>
                <a:gd name="connsiteY9" fmla="*/ 3587261 h 4119824"/>
                <a:gd name="connsiteX10" fmla="*/ 3294184 w 5434483"/>
                <a:gd name="connsiteY10" fmla="*/ 3617406 h 4119824"/>
                <a:gd name="connsiteX11" fmla="*/ 3615731 w 5434483"/>
                <a:gd name="connsiteY11" fmla="*/ 3717890 h 4119824"/>
                <a:gd name="connsiteX12" fmla="*/ 4268874 w 5434483"/>
                <a:gd name="connsiteY12" fmla="*/ 3928905 h 4119824"/>
                <a:gd name="connsiteX13" fmla="*/ 4922017 w 5434483"/>
                <a:gd name="connsiteY13" fmla="*/ 4029389 h 4119824"/>
                <a:gd name="connsiteX14" fmla="*/ 5426417 w 5434483"/>
                <a:gd name="connsiteY14" fmla="*/ 4041376 h 4119824"/>
                <a:gd name="connsiteX15" fmla="*/ 5434483 w 5434483"/>
                <a:gd name="connsiteY15" fmla="*/ 4109776 h 4119824"/>
                <a:gd name="connsiteX16" fmla="*/ 5434483 w 5434483"/>
                <a:gd name="connsiteY16" fmla="*/ 4109776 h 4119824"/>
                <a:gd name="connsiteX17" fmla="*/ 5112936 w 5434483"/>
                <a:gd name="connsiteY17" fmla="*/ 4109776 h 4119824"/>
                <a:gd name="connsiteX18" fmla="*/ 4570325 w 5434483"/>
                <a:gd name="connsiteY18" fmla="*/ 4049485 h 4119824"/>
                <a:gd name="connsiteX19" fmla="*/ 4027714 w 5434483"/>
                <a:gd name="connsiteY19" fmla="*/ 3969099 h 4119824"/>
                <a:gd name="connsiteX20" fmla="*/ 3585586 w 5434483"/>
                <a:gd name="connsiteY20" fmla="*/ 3848518 h 4119824"/>
                <a:gd name="connsiteX21" fmla="*/ 3284136 w 5434483"/>
                <a:gd name="connsiteY21" fmla="*/ 3748035 h 4119824"/>
                <a:gd name="connsiteX22" fmla="*/ 3173604 w 5434483"/>
                <a:gd name="connsiteY22" fmla="*/ 3687745 h 4119824"/>
                <a:gd name="connsiteX23" fmla="*/ 2862105 w 5434483"/>
                <a:gd name="connsiteY23" fmla="*/ 3657600 h 4119824"/>
                <a:gd name="connsiteX24" fmla="*/ 2430026 w 5434483"/>
                <a:gd name="connsiteY24" fmla="*/ 3627455 h 4119824"/>
                <a:gd name="connsiteX25" fmla="*/ 1827125 w 5434483"/>
                <a:gd name="connsiteY25" fmla="*/ 3436536 h 4119824"/>
                <a:gd name="connsiteX26" fmla="*/ 1173982 w 5434483"/>
                <a:gd name="connsiteY26" fmla="*/ 2974312 h 4119824"/>
                <a:gd name="connsiteX27" fmla="*/ 691661 w 5434483"/>
                <a:gd name="connsiteY27" fmla="*/ 2301072 h 4119824"/>
                <a:gd name="connsiteX28" fmla="*/ 390210 w 5434483"/>
                <a:gd name="connsiteY28" fmla="*/ 1477107 h 4119824"/>
                <a:gd name="connsiteX29" fmla="*/ 179195 w 5434483"/>
                <a:gd name="connsiteY29" fmla="*/ 813916 h 4119824"/>
                <a:gd name="connsiteX30" fmla="*/ 28470 w 5434483"/>
                <a:gd name="connsiteY30" fmla="*/ 221063 h 4119824"/>
                <a:gd name="connsiteX31" fmla="*/ 8373 w 5434483"/>
                <a:gd name="connsiteY31" fmla="*/ 0 h 4119824"/>
                <a:gd name="connsiteX32" fmla="*/ 8373 w 5434483"/>
                <a:gd name="connsiteY32" fmla="*/ 0 h 4119824"/>
                <a:gd name="connsiteX33" fmla="*/ 430404 w 5434483"/>
                <a:gd name="connsiteY33" fmla="*/ 0 h 4119824"/>
                <a:gd name="connsiteX0" fmla="*/ 430404 w 5434483"/>
                <a:gd name="connsiteY0" fmla="*/ 0 h 4121830"/>
                <a:gd name="connsiteX1" fmla="*/ 601226 w 5434483"/>
                <a:gd name="connsiteY1" fmla="*/ 813916 h 4121830"/>
                <a:gd name="connsiteX2" fmla="*/ 842386 w 5434483"/>
                <a:gd name="connsiteY2" fmla="*/ 1567543 h 4121830"/>
                <a:gd name="connsiteX3" fmla="*/ 1063450 w 5434483"/>
                <a:gd name="connsiteY3" fmla="*/ 2210637 h 4121830"/>
                <a:gd name="connsiteX4" fmla="*/ 1334755 w 5434483"/>
                <a:gd name="connsiteY4" fmla="*/ 2632668 h 4121830"/>
                <a:gd name="connsiteX5" fmla="*/ 1656303 w 5434483"/>
                <a:gd name="connsiteY5" fmla="*/ 3014505 h 4121830"/>
                <a:gd name="connsiteX6" fmla="*/ 2048188 w 5434483"/>
                <a:gd name="connsiteY6" fmla="*/ 3305907 h 4121830"/>
                <a:gd name="connsiteX7" fmla="*/ 2389832 w 5434483"/>
                <a:gd name="connsiteY7" fmla="*/ 3486778 h 4121830"/>
                <a:gd name="connsiteX8" fmla="*/ 2842008 w 5434483"/>
                <a:gd name="connsiteY8" fmla="*/ 3587261 h 4121830"/>
                <a:gd name="connsiteX9" fmla="*/ 3032927 w 5434483"/>
                <a:gd name="connsiteY9" fmla="*/ 3587261 h 4121830"/>
                <a:gd name="connsiteX10" fmla="*/ 3294184 w 5434483"/>
                <a:gd name="connsiteY10" fmla="*/ 3617406 h 4121830"/>
                <a:gd name="connsiteX11" fmla="*/ 3615731 w 5434483"/>
                <a:gd name="connsiteY11" fmla="*/ 3717890 h 4121830"/>
                <a:gd name="connsiteX12" fmla="*/ 4268874 w 5434483"/>
                <a:gd name="connsiteY12" fmla="*/ 3928905 h 4121830"/>
                <a:gd name="connsiteX13" fmla="*/ 4922017 w 5434483"/>
                <a:gd name="connsiteY13" fmla="*/ 4029389 h 4121830"/>
                <a:gd name="connsiteX14" fmla="*/ 5426417 w 5434483"/>
                <a:gd name="connsiteY14" fmla="*/ 4041376 h 4121830"/>
                <a:gd name="connsiteX15" fmla="*/ 5434483 w 5434483"/>
                <a:gd name="connsiteY15" fmla="*/ 4109776 h 4121830"/>
                <a:gd name="connsiteX16" fmla="*/ 5434483 w 5434483"/>
                <a:gd name="connsiteY16" fmla="*/ 4121807 h 4121830"/>
                <a:gd name="connsiteX17" fmla="*/ 5112936 w 5434483"/>
                <a:gd name="connsiteY17" fmla="*/ 4109776 h 4121830"/>
                <a:gd name="connsiteX18" fmla="*/ 4570325 w 5434483"/>
                <a:gd name="connsiteY18" fmla="*/ 4049485 h 4121830"/>
                <a:gd name="connsiteX19" fmla="*/ 4027714 w 5434483"/>
                <a:gd name="connsiteY19" fmla="*/ 3969099 h 4121830"/>
                <a:gd name="connsiteX20" fmla="*/ 3585586 w 5434483"/>
                <a:gd name="connsiteY20" fmla="*/ 3848518 h 4121830"/>
                <a:gd name="connsiteX21" fmla="*/ 3284136 w 5434483"/>
                <a:gd name="connsiteY21" fmla="*/ 3748035 h 4121830"/>
                <a:gd name="connsiteX22" fmla="*/ 3173604 w 5434483"/>
                <a:gd name="connsiteY22" fmla="*/ 3687745 h 4121830"/>
                <a:gd name="connsiteX23" fmla="*/ 2862105 w 5434483"/>
                <a:gd name="connsiteY23" fmla="*/ 3657600 h 4121830"/>
                <a:gd name="connsiteX24" fmla="*/ 2430026 w 5434483"/>
                <a:gd name="connsiteY24" fmla="*/ 3627455 h 4121830"/>
                <a:gd name="connsiteX25" fmla="*/ 1827125 w 5434483"/>
                <a:gd name="connsiteY25" fmla="*/ 3436536 h 4121830"/>
                <a:gd name="connsiteX26" fmla="*/ 1173982 w 5434483"/>
                <a:gd name="connsiteY26" fmla="*/ 2974312 h 4121830"/>
                <a:gd name="connsiteX27" fmla="*/ 691661 w 5434483"/>
                <a:gd name="connsiteY27" fmla="*/ 2301072 h 4121830"/>
                <a:gd name="connsiteX28" fmla="*/ 390210 w 5434483"/>
                <a:gd name="connsiteY28" fmla="*/ 1477107 h 4121830"/>
                <a:gd name="connsiteX29" fmla="*/ 179195 w 5434483"/>
                <a:gd name="connsiteY29" fmla="*/ 813916 h 4121830"/>
                <a:gd name="connsiteX30" fmla="*/ 28470 w 5434483"/>
                <a:gd name="connsiteY30" fmla="*/ 221063 h 4121830"/>
                <a:gd name="connsiteX31" fmla="*/ 8373 w 5434483"/>
                <a:gd name="connsiteY31" fmla="*/ 0 h 4121830"/>
                <a:gd name="connsiteX32" fmla="*/ 8373 w 5434483"/>
                <a:gd name="connsiteY32" fmla="*/ 0 h 4121830"/>
                <a:gd name="connsiteX33" fmla="*/ 430404 w 5434483"/>
                <a:gd name="connsiteY33" fmla="*/ 0 h 4121830"/>
                <a:gd name="connsiteX0" fmla="*/ 430404 w 5434483"/>
                <a:gd name="connsiteY0" fmla="*/ 0 h 4121830"/>
                <a:gd name="connsiteX1" fmla="*/ 601226 w 5434483"/>
                <a:gd name="connsiteY1" fmla="*/ 813916 h 4121830"/>
                <a:gd name="connsiteX2" fmla="*/ 842386 w 5434483"/>
                <a:gd name="connsiteY2" fmla="*/ 1567543 h 4121830"/>
                <a:gd name="connsiteX3" fmla="*/ 1063450 w 5434483"/>
                <a:gd name="connsiteY3" fmla="*/ 2210637 h 4121830"/>
                <a:gd name="connsiteX4" fmla="*/ 1334755 w 5434483"/>
                <a:gd name="connsiteY4" fmla="*/ 2632668 h 4121830"/>
                <a:gd name="connsiteX5" fmla="*/ 1656303 w 5434483"/>
                <a:gd name="connsiteY5" fmla="*/ 3014505 h 4121830"/>
                <a:gd name="connsiteX6" fmla="*/ 2048188 w 5434483"/>
                <a:gd name="connsiteY6" fmla="*/ 3305907 h 4121830"/>
                <a:gd name="connsiteX7" fmla="*/ 2389832 w 5434483"/>
                <a:gd name="connsiteY7" fmla="*/ 3486778 h 4121830"/>
                <a:gd name="connsiteX8" fmla="*/ 2842008 w 5434483"/>
                <a:gd name="connsiteY8" fmla="*/ 3587261 h 4121830"/>
                <a:gd name="connsiteX9" fmla="*/ 3032927 w 5434483"/>
                <a:gd name="connsiteY9" fmla="*/ 3587261 h 4121830"/>
                <a:gd name="connsiteX10" fmla="*/ 3294184 w 5434483"/>
                <a:gd name="connsiteY10" fmla="*/ 3617406 h 4121830"/>
                <a:gd name="connsiteX11" fmla="*/ 3615731 w 5434483"/>
                <a:gd name="connsiteY11" fmla="*/ 3717890 h 4121830"/>
                <a:gd name="connsiteX12" fmla="*/ 4292937 w 5434483"/>
                <a:gd name="connsiteY12" fmla="*/ 3924894 h 4121830"/>
                <a:gd name="connsiteX13" fmla="*/ 4922017 w 5434483"/>
                <a:gd name="connsiteY13" fmla="*/ 4029389 h 4121830"/>
                <a:gd name="connsiteX14" fmla="*/ 5426417 w 5434483"/>
                <a:gd name="connsiteY14" fmla="*/ 4041376 h 4121830"/>
                <a:gd name="connsiteX15" fmla="*/ 5434483 w 5434483"/>
                <a:gd name="connsiteY15" fmla="*/ 4109776 h 4121830"/>
                <a:gd name="connsiteX16" fmla="*/ 5434483 w 5434483"/>
                <a:gd name="connsiteY16" fmla="*/ 4121807 h 4121830"/>
                <a:gd name="connsiteX17" fmla="*/ 5112936 w 5434483"/>
                <a:gd name="connsiteY17" fmla="*/ 4109776 h 4121830"/>
                <a:gd name="connsiteX18" fmla="*/ 4570325 w 5434483"/>
                <a:gd name="connsiteY18" fmla="*/ 4049485 h 4121830"/>
                <a:gd name="connsiteX19" fmla="*/ 4027714 w 5434483"/>
                <a:gd name="connsiteY19" fmla="*/ 3969099 h 4121830"/>
                <a:gd name="connsiteX20" fmla="*/ 3585586 w 5434483"/>
                <a:gd name="connsiteY20" fmla="*/ 3848518 h 4121830"/>
                <a:gd name="connsiteX21" fmla="*/ 3284136 w 5434483"/>
                <a:gd name="connsiteY21" fmla="*/ 3748035 h 4121830"/>
                <a:gd name="connsiteX22" fmla="*/ 3173604 w 5434483"/>
                <a:gd name="connsiteY22" fmla="*/ 3687745 h 4121830"/>
                <a:gd name="connsiteX23" fmla="*/ 2862105 w 5434483"/>
                <a:gd name="connsiteY23" fmla="*/ 3657600 h 4121830"/>
                <a:gd name="connsiteX24" fmla="*/ 2430026 w 5434483"/>
                <a:gd name="connsiteY24" fmla="*/ 3627455 h 4121830"/>
                <a:gd name="connsiteX25" fmla="*/ 1827125 w 5434483"/>
                <a:gd name="connsiteY25" fmla="*/ 3436536 h 4121830"/>
                <a:gd name="connsiteX26" fmla="*/ 1173982 w 5434483"/>
                <a:gd name="connsiteY26" fmla="*/ 2974312 h 4121830"/>
                <a:gd name="connsiteX27" fmla="*/ 691661 w 5434483"/>
                <a:gd name="connsiteY27" fmla="*/ 2301072 h 4121830"/>
                <a:gd name="connsiteX28" fmla="*/ 390210 w 5434483"/>
                <a:gd name="connsiteY28" fmla="*/ 1477107 h 4121830"/>
                <a:gd name="connsiteX29" fmla="*/ 179195 w 5434483"/>
                <a:gd name="connsiteY29" fmla="*/ 813916 h 4121830"/>
                <a:gd name="connsiteX30" fmla="*/ 28470 w 5434483"/>
                <a:gd name="connsiteY30" fmla="*/ 221063 h 4121830"/>
                <a:gd name="connsiteX31" fmla="*/ 8373 w 5434483"/>
                <a:gd name="connsiteY31" fmla="*/ 0 h 4121830"/>
                <a:gd name="connsiteX32" fmla="*/ 8373 w 5434483"/>
                <a:gd name="connsiteY32" fmla="*/ 0 h 4121830"/>
                <a:gd name="connsiteX33" fmla="*/ 430404 w 5434483"/>
                <a:gd name="connsiteY33" fmla="*/ 0 h 4121830"/>
                <a:gd name="connsiteX0" fmla="*/ 430404 w 5434483"/>
                <a:gd name="connsiteY0" fmla="*/ 0 h 4121830"/>
                <a:gd name="connsiteX1" fmla="*/ 601226 w 5434483"/>
                <a:gd name="connsiteY1" fmla="*/ 813916 h 4121830"/>
                <a:gd name="connsiteX2" fmla="*/ 842386 w 5434483"/>
                <a:gd name="connsiteY2" fmla="*/ 1567543 h 4121830"/>
                <a:gd name="connsiteX3" fmla="*/ 1063450 w 5434483"/>
                <a:gd name="connsiteY3" fmla="*/ 2210637 h 4121830"/>
                <a:gd name="connsiteX4" fmla="*/ 1334755 w 5434483"/>
                <a:gd name="connsiteY4" fmla="*/ 2632668 h 4121830"/>
                <a:gd name="connsiteX5" fmla="*/ 1656303 w 5434483"/>
                <a:gd name="connsiteY5" fmla="*/ 3014505 h 4121830"/>
                <a:gd name="connsiteX6" fmla="*/ 2048188 w 5434483"/>
                <a:gd name="connsiteY6" fmla="*/ 3305907 h 4121830"/>
                <a:gd name="connsiteX7" fmla="*/ 2389832 w 5434483"/>
                <a:gd name="connsiteY7" fmla="*/ 3486778 h 4121830"/>
                <a:gd name="connsiteX8" fmla="*/ 2842008 w 5434483"/>
                <a:gd name="connsiteY8" fmla="*/ 3587261 h 4121830"/>
                <a:gd name="connsiteX9" fmla="*/ 3032927 w 5434483"/>
                <a:gd name="connsiteY9" fmla="*/ 3587261 h 4121830"/>
                <a:gd name="connsiteX10" fmla="*/ 3294184 w 5434483"/>
                <a:gd name="connsiteY10" fmla="*/ 3617406 h 4121830"/>
                <a:gd name="connsiteX11" fmla="*/ 3615731 w 5434483"/>
                <a:gd name="connsiteY11" fmla="*/ 3717890 h 4121830"/>
                <a:gd name="connsiteX12" fmla="*/ 4292937 w 5434483"/>
                <a:gd name="connsiteY12" fmla="*/ 3924894 h 4121830"/>
                <a:gd name="connsiteX13" fmla="*/ 4934049 w 5434483"/>
                <a:gd name="connsiteY13" fmla="*/ 4021368 h 4121830"/>
                <a:gd name="connsiteX14" fmla="*/ 5426417 w 5434483"/>
                <a:gd name="connsiteY14" fmla="*/ 4041376 h 4121830"/>
                <a:gd name="connsiteX15" fmla="*/ 5434483 w 5434483"/>
                <a:gd name="connsiteY15" fmla="*/ 4109776 h 4121830"/>
                <a:gd name="connsiteX16" fmla="*/ 5434483 w 5434483"/>
                <a:gd name="connsiteY16" fmla="*/ 4121807 h 4121830"/>
                <a:gd name="connsiteX17" fmla="*/ 5112936 w 5434483"/>
                <a:gd name="connsiteY17" fmla="*/ 4109776 h 4121830"/>
                <a:gd name="connsiteX18" fmla="*/ 4570325 w 5434483"/>
                <a:gd name="connsiteY18" fmla="*/ 4049485 h 4121830"/>
                <a:gd name="connsiteX19" fmla="*/ 4027714 w 5434483"/>
                <a:gd name="connsiteY19" fmla="*/ 3969099 h 4121830"/>
                <a:gd name="connsiteX20" fmla="*/ 3585586 w 5434483"/>
                <a:gd name="connsiteY20" fmla="*/ 3848518 h 4121830"/>
                <a:gd name="connsiteX21" fmla="*/ 3284136 w 5434483"/>
                <a:gd name="connsiteY21" fmla="*/ 3748035 h 4121830"/>
                <a:gd name="connsiteX22" fmla="*/ 3173604 w 5434483"/>
                <a:gd name="connsiteY22" fmla="*/ 3687745 h 4121830"/>
                <a:gd name="connsiteX23" fmla="*/ 2862105 w 5434483"/>
                <a:gd name="connsiteY23" fmla="*/ 3657600 h 4121830"/>
                <a:gd name="connsiteX24" fmla="*/ 2430026 w 5434483"/>
                <a:gd name="connsiteY24" fmla="*/ 3627455 h 4121830"/>
                <a:gd name="connsiteX25" fmla="*/ 1827125 w 5434483"/>
                <a:gd name="connsiteY25" fmla="*/ 3436536 h 4121830"/>
                <a:gd name="connsiteX26" fmla="*/ 1173982 w 5434483"/>
                <a:gd name="connsiteY26" fmla="*/ 2974312 h 4121830"/>
                <a:gd name="connsiteX27" fmla="*/ 691661 w 5434483"/>
                <a:gd name="connsiteY27" fmla="*/ 2301072 h 4121830"/>
                <a:gd name="connsiteX28" fmla="*/ 390210 w 5434483"/>
                <a:gd name="connsiteY28" fmla="*/ 1477107 h 4121830"/>
                <a:gd name="connsiteX29" fmla="*/ 179195 w 5434483"/>
                <a:gd name="connsiteY29" fmla="*/ 813916 h 4121830"/>
                <a:gd name="connsiteX30" fmla="*/ 28470 w 5434483"/>
                <a:gd name="connsiteY30" fmla="*/ 221063 h 4121830"/>
                <a:gd name="connsiteX31" fmla="*/ 8373 w 5434483"/>
                <a:gd name="connsiteY31" fmla="*/ 0 h 4121830"/>
                <a:gd name="connsiteX32" fmla="*/ 8373 w 5434483"/>
                <a:gd name="connsiteY32" fmla="*/ 0 h 4121830"/>
                <a:gd name="connsiteX33" fmla="*/ 430404 w 5434483"/>
                <a:gd name="connsiteY33" fmla="*/ 0 h 4121830"/>
                <a:gd name="connsiteX0" fmla="*/ 430404 w 5434483"/>
                <a:gd name="connsiteY0" fmla="*/ 0 h 4137849"/>
                <a:gd name="connsiteX1" fmla="*/ 601226 w 5434483"/>
                <a:gd name="connsiteY1" fmla="*/ 813916 h 4137849"/>
                <a:gd name="connsiteX2" fmla="*/ 842386 w 5434483"/>
                <a:gd name="connsiteY2" fmla="*/ 1567543 h 4137849"/>
                <a:gd name="connsiteX3" fmla="*/ 1063450 w 5434483"/>
                <a:gd name="connsiteY3" fmla="*/ 2210637 h 4137849"/>
                <a:gd name="connsiteX4" fmla="*/ 1334755 w 5434483"/>
                <a:gd name="connsiteY4" fmla="*/ 2632668 h 4137849"/>
                <a:gd name="connsiteX5" fmla="*/ 1656303 w 5434483"/>
                <a:gd name="connsiteY5" fmla="*/ 3014505 h 4137849"/>
                <a:gd name="connsiteX6" fmla="*/ 2048188 w 5434483"/>
                <a:gd name="connsiteY6" fmla="*/ 3305907 h 4137849"/>
                <a:gd name="connsiteX7" fmla="*/ 2389832 w 5434483"/>
                <a:gd name="connsiteY7" fmla="*/ 3486778 h 4137849"/>
                <a:gd name="connsiteX8" fmla="*/ 2842008 w 5434483"/>
                <a:gd name="connsiteY8" fmla="*/ 3587261 h 4137849"/>
                <a:gd name="connsiteX9" fmla="*/ 3032927 w 5434483"/>
                <a:gd name="connsiteY9" fmla="*/ 3587261 h 4137849"/>
                <a:gd name="connsiteX10" fmla="*/ 3294184 w 5434483"/>
                <a:gd name="connsiteY10" fmla="*/ 3617406 h 4137849"/>
                <a:gd name="connsiteX11" fmla="*/ 3615731 w 5434483"/>
                <a:gd name="connsiteY11" fmla="*/ 3717890 h 4137849"/>
                <a:gd name="connsiteX12" fmla="*/ 4292937 w 5434483"/>
                <a:gd name="connsiteY12" fmla="*/ 3924894 h 4137849"/>
                <a:gd name="connsiteX13" fmla="*/ 4934049 w 5434483"/>
                <a:gd name="connsiteY13" fmla="*/ 4021368 h 4137849"/>
                <a:gd name="connsiteX14" fmla="*/ 5426417 w 5434483"/>
                <a:gd name="connsiteY14" fmla="*/ 4041376 h 4137849"/>
                <a:gd name="connsiteX15" fmla="*/ 5434483 w 5434483"/>
                <a:gd name="connsiteY15" fmla="*/ 4109776 h 4137849"/>
                <a:gd name="connsiteX16" fmla="*/ 5426462 w 5434483"/>
                <a:gd name="connsiteY16" fmla="*/ 4137849 h 4137849"/>
                <a:gd name="connsiteX17" fmla="*/ 5112936 w 5434483"/>
                <a:gd name="connsiteY17" fmla="*/ 4109776 h 4137849"/>
                <a:gd name="connsiteX18" fmla="*/ 4570325 w 5434483"/>
                <a:gd name="connsiteY18" fmla="*/ 4049485 h 4137849"/>
                <a:gd name="connsiteX19" fmla="*/ 4027714 w 5434483"/>
                <a:gd name="connsiteY19" fmla="*/ 3969099 h 4137849"/>
                <a:gd name="connsiteX20" fmla="*/ 3585586 w 5434483"/>
                <a:gd name="connsiteY20" fmla="*/ 3848518 h 4137849"/>
                <a:gd name="connsiteX21" fmla="*/ 3284136 w 5434483"/>
                <a:gd name="connsiteY21" fmla="*/ 3748035 h 4137849"/>
                <a:gd name="connsiteX22" fmla="*/ 3173604 w 5434483"/>
                <a:gd name="connsiteY22" fmla="*/ 3687745 h 4137849"/>
                <a:gd name="connsiteX23" fmla="*/ 2862105 w 5434483"/>
                <a:gd name="connsiteY23" fmla="*/ 3657600 h 4137849"/>
                <a:gd name="connsiteX24" fmla="*/ 2430026 w 5434483"/>
                <a:gd name="connsiteY24" fmla="*/ 3627455 h 4137849"/>
                <a:gd name="connsiteX25" fmla="*/ 1827125 w 5434483"/>
                <a:gd name="connsiteY25" fmla="*/ 3436536 h 4137849"/>
                <a:gd name="connsiteX26" fmla="*/ 1173982 w 5434483"/>
                <a:gd name="connsiteY26" fmla="*/ 2974312 h 4137849"/>
                <a:gd name="connsiteX27" fmla="*/ 691661 w 5434483"/>
                <a:gd name="connsiteY27" fmla="*/ 2301072 h 4137849"/>
                <a:gd name="connsiteX28" fmla="*/ 390210 w 5434483"/>
                <a:gd name="connsiteY28" fmla="*/ 1477107 h 4137849"/>
                <a:gd name="connsiteX29" fmla="*/ 179195 w 5434483"/>
                <a:gd name="connsiteY29" fmla="*/ 813916 h 4137849"/>
                <a:gd name="connsiteX30" fmla="*/ 28470 w 5434483"/>
                <a:gd name="connsiteY30" fmla="*/ 221063 h 4137849"/>
                <a:gd name="connsiteX31" fmla="*/ 8373 w 5434483"/>
                <a:gd name="connsiteY31" fmla="*/ 0 h 4137849"/>
                <a:gd name="connsiteX32" fmla="*/ 8373 w 5434483"/>
                <a:gd name="connsiteY32" fmla="*/ 0 h 4137849"/>
                <a:gd name="connsiteX33" fmla="*/ 430404 w 5434483"/>
                <a:gd name="connsiteY33" fmla="*/ 0 h 4137849"/>
                <a:gd name="connsiteX0" fmla="*/ 430404 w 5434483"/>
                <a:gd name="connsiteY0" fmla="*/ 0 h 4137849"/>
                <a:gd name="connsiteX1" fmla="*/ 601226 w 5434483"/>
                <a:gd name="connsiteY1" fmla="*/ 813916 h 4137849"/>
                <a:gd name="connsiteX2" fmla="*/ 842386 w 5434483"/>
                <a:gd name="connsiteY2" fmla="*/ 1567543 h 4137849"/>
                <a:gd name="connsiteX3" fmla="*/ 1063450 w 5434483"/>
                <a:gd name="connsiteY3" fmla="*/ 2210637 h 4137849"/>
                <a:gd name="connsiteX4" fmla="*/ 1334755 w 5434483"/>
                <a:gd name="connsiteY4" fmla="*/ 2632668 h 4137849"/>
                <a:gd name="connsiteX5" fmla="*/ 1656303 w 5434483"/>
                <a:gd name="connsiteY5" fmla="*/ 3014505 h 4137849"/>
                <a:gd name="connsiteX6" fmla="*/ 2048188 w 5434483"/>
                <a:gd name="connsiteY6" fmla="*/ 3305907 h 4137849"/>
                <a:gd name="connsiteX7" fmla="*/ 2389832 w 5434483"/>
                <a:gd name="connsiteY7" fmla="*/ 3486778 h 4137849"/>
                <a:gd name="connsiteX8" fmla="*/ 2842008 w 5434483"/>
                <a:gd name="connsiteY8" fmla="*/ 3587261 h 4137849"/>
                <a:gd name="connsiteX9" fmla="*/ 3032927 w 5434483"/>
                <a:gd name="connsiteY9" fmla="*/ 3587261 h 4137849"/>
                <a:gd name="connsiteX10" fmla="*/ 3294184 w 5434483"/>
                <a:gd name="connsiteY10" fmla="*/ 3617406 h 4137849"/>
                <a:gd name="connsiteX11" fmla="*/ 3615731 w 5434483"/>
                <a:gd name="connsiteY11" fmla="*/ 3717890 h 4137849"/>
                <a:gd name="connsiteX12" fmla="*/ 4292937 w 5434483"/>
                <a:gd name="connsiteY12" fmla="*/ 3924894 h 4137849"/>
                <a:gd name="connsiteX13" fmla="*/ 4934049 w 5434483"/>
                <a:gd name="connsiteY13" fmla="*/ 4021368 h 4137849"/>
                <a:gd name="connsiteX14" fmla="*/ 5426417 w 5434483"/>
                <a:gd name="connsiteY14" fmla="*/ 4041376 h 4137849"/>
                <a:gd name="connsiteX15" fmla="*/ 5434483 w 5434483"/>
                <a:gd name="connsiteY15" fmla="*/ 4109776 h 4137849"/>
                <a:gd name="connsiteX16" fmla="*/ 5426462 w 5434483"/>
                <a:gd name="connsiteY16" fmla="*/ 4137849 h 4137849"/>
                <a:gd name="connsiteX17" fmla="*/ 5080852 w 5434483"/>
                <a:gd name="connsiteY17" fmla="*/ 4117797 h 4137849"/>
                <a:gd name="connsiteX18" fmla="*/ 4570325 w 5434483"/>
                <a:gd name="connsiteY18" fmla="*/ 4049485 h 4137849"/>
                <a:gd name="connsiteX19" fmla="*/ 4027714 w 5434483"/>
                <a:gd name="connsiteY19" fmla="*/ 3969099 h 4137849"/>
                <a:gd name="connsiteX20" fmla="*/ 3585586 w 5434483"/>
                <a:gd name="connsiteY20" fmla="*/ 3848518 h 4137849"/>
                <a:gd name="connsiteX21" fmla="*/ 3284136 w 5434483"/>
                <a:gd name="connsiteY21" fmla="*/ 3748035 h 4137849"/>
                <a:gd name="connsiteX22" fmla="*/ 3173604 w 5434483"/>
                <a:gd name="connsiteY22" fmla="*/ 3687745 h 4137849"/>
                <a:gd name="connsiteX23" fmla="*/ 2862105 w 5434483"/>
                <a:gd name="connsiteY23" fmla="*/ 3657600 h 4137849"/>
                <a:gd name="connsiteX24" fmla="*/ 2430026 w 5434483"/>
                <a:gd name="connsiteY24" fmla="*/ 3627455 h 4137849"/>
                <a:gd name="connsiteX25" fmla="*/ 1827125 w 5434483"/>
                <a:gd name="connsiteY25" fmla="*/ 3436536 h 4137849"/>
                <a:gd name="connsiteX26" fmla="*/ 1173982 w 5434483"/>
                <a:gd name="connsiteY26" fmla="*/ 2974312 h 4137849"/>
                <a:gd name="connsiteX27" fmla="*/ 691661 w 5434483"/>
                <a:gd name="connsiteY27" fmla="*/ 2301072 h 4137849"/>
                <a:gd name="connsiteX28" fmla="*/ 390210 w 5434483"/>
                <a:gd name="connsiteY28" fmla="*/ 1477107 h 4137849"/>
                <a:gd name="connsiteX29" fmla="*/ 179195 w 5434483"/>
                <a:gd name="connsiteY29" fmla="*/ 813916 h 4137849"/>
                <a:gd name="connsiteX30" fmla="*/ 28470 w 5434483"/>
                <a:gd name="connsiteY30" fmla="*/ 221063 h 4137849"/>
                <a:gd name="connsiteX31" fmla="*/ 8373 w 5434483"/>
                <a:gd name="connsiteY31" fmla="*/ 0 h 4137849"/>
                <a:gd name="connsiteX32" fmla="*/ 8373 w 5434483"/>
                <a:gd name="connsiteY32" fmla="*/ 0 h 4137849"/>
                <a:gd name="connsiteX33" fmla="*/ 430404 w 5434483"/>
                <a:gd name="connsiteY33" fmla="*/ 0 h 4137849"/>
                <a:gd name="connsiteX0" fmla="*/ 430404 w 5434483"/>
                <a:gd name="connsiteY0" fmla="*/ 0 h 4137849"/>
                <a:gd name="connsiteX1" fmla="*/ 601226 w 5434483"/>
                <a:gd name="connsiteY1" fmla="*/ 813916 h 4137849"/>
                <a:gd name="connsiteX2" fmla="*/ 842386 w 5434483"/>
                <a:gd name="connsiteY2" fmla="*/ 1567543 h 4137849"/>
                <a:gd name="connsiteX3" fmla="*/ 1063450 w 5434483"/>
                <a:gd name="connsiteY3" fmla="*/ 2210637 h 4137849"/>
                <a:gd name="connsiteX4" fmla="*/ 1334755 w 5434483"/>
                <a:gd name="connsiteY4" fmla="*/ 2632668 h 4137849"/>
                <a:gd name="connsiteX5" fmla="*/ 1656303 w 5434483"/>
                <a:gd name="connsiteY5" fmla="*/ 3014505 h 4137849"/>
                <a:gd name="connsiteX6" fmla="*/ 2048188 w 5434483"/>
                <a:gd name="connsiteY6" fmla="*/ 3305907 h 4137849"/>
                <a:gd name="connsiteX7" fmla="*/ 2389832 w 5434483"/>
                <a:gd name="connsiteY7" fmla="*/ 3486778 h 4137849"/>
                <a:gd name="connsiteX8" fmla="*/ 2842008 w 5434483"/>
                <a:gd name="connsiteY8" fmla="*/ 3587261 h 4137849"/>
                <a:gd name="connsiteX9" fmla="*/ 3032927 w 5434483"/>
                <a:gd name="connsiteY9" fmla="*/ 3587261 h 4137849"/>
                <a:gd name="connsiteX10" fmla="*/ 3294184 w 5434483"/>
                <a:gd name="connsiteY10" fmla="*/ 3617406 h 4137849"/>
                <a:gd name="connsiteX11" fmla="*/ 3615731 w 5434483"/>
                <a:gd name="connsiteY11" fmla="*/ 3717890 h 4137849"/>
                <a:gd name="connsiteX12" fmla="*/ 4292937 w 5434483"/>
                <a:gd name="connsiteY12" fmla="*/ 3924894 h 4137849"/>
                <a:gd name="connsiteX13" fmla="*/ 4934049 w 5434483"/>
                <a:gd name="connsiteY13" fmla="*/ 4021368 h 4137849"/>
                <a:gd name="connsiteX14" fmla="*/ 5426417 w 5434483"/>
                <a:gd name="connsiteY14" fmla="*/ 4041376 h 4137849"/>
                <a:gd name="connsiteX15" fmla="*/ 5434483 w 5434483"/>
                <a:gd name="connsiteY15" fmla="*/ 4109776 h 4137849"/>
                <a:gd name="connsiteX16" fmla="*/ 5426462 w 5434483"/>
                <a:gd name="connsiteY16" fmla="*/ 4137849 h 4137849"/>
                <a:gd name="connsiteX17" fmla="*/ 5080852 w 5434483"/>
                <a:gd name="connsiteY17" fmla="*/ 4117797 h 4137849"/>
                <a:gd name="connsiteX18" fmla="*/ 4590377 w 5434483"/>
                <a:gd name="connsiteY18" fmla="*/ 4061517 h 4137849"/>
                <a:gd name="connsiteX19" fmla="*/ 4027714 w 5434483"/>
                <a:gd name="connsiteY19" fmla="*/ 3969099 h 4137849"/>
                <a:gd name="connsiteX20" fmla="*/ 3585586 w 5434483"/>
                <a:gd name="connsiteY20" fmla="*/ 3848518 h 4137849"/>
                <a:gd name="connsiteX21" fmla="*/ 3284136 w 5434483"/>
                <a:gd name="connsiteY21" fmla="*/ 3748035 h 4137849"/>
                <a:gd name="connsiteX22" fmla="*/ 3173604 w 5434483"/>
                <a:gd name="connsiteY22" fmla="*/ 3687745 h 4137849"/>
                <a:gd name="connsiteX23" fmla="*/ 2862105 w 5434483"/>
                <a:gd name="connsiteY23" fmla="*/ 3657600 h 4137849"/>
                <a:gd name="connsiteX24" fmla="*/ 2430026 w 5434483"/>
                <a:gd name="connsiteY24" fmla="*/ 3627455 h 4137849"/>
                <a:gd name="connsiteX25" fmla="*/ 1827125 w 5434483"/>
                <a:gd name="connsiteY25" fmla="*/ 3436536 h 4137849"/>
                <a:gd name="connsiteX26" fmla="*/ 1173982 w 5434483"/>
                <a:gd name="connsiteY26" fmla="*/ 2974312 h 4137849"/>
                <a:gd name="connsiteX27" fmla="*/ 691661 w 5434483"/>
                <a:gd name="connsiteY27" fmla="*/ 2301072 h 4137849"/>
                <a:gd name="connsiteX28" fmla="*/ 390210 w 5434483"/>
                <a:gd name="connsiteY28" fmla="*/ 1477107 h 4137849"/>
                <a:gd name="connsiteX29" fmla="*/ 179195 w 5434483"/>
                <a:gd name="connsiteY29" fmla="*/ 813916 h 4137849"/>
                <a:gd name="connsiteX30" fmla="*/ 28470 w 5434483"/>
                <a:gd name="connsiteY30" fmla="*/ 221063 h 4137849"/>
                <a:gd name="connsiteX31" fmla="*/ 8373 w 5434483"/>
                <a:gd name="connsiteY31" fmla="*/ 0 h 4137849"/>
                <a:gd name="connsiteX32" fmla="*/ 8373 w 5434483"/>
                <a:gd name="connsiteY32" fmla="*/ 0 h 4137849"/>
                <a:gd name="connsiteX33" fmla="*/ 430404 w 5434483"/>
                <a:gd name="connsiteY33" fmla="*/ 0 h 4137849"/>
                <a:gd name="connsiteX0" fmla="*/ 430404 w 5434483"/>
                <a:gd name="connsiteY0" fmla="*/ 0 h 4137849"/>
                <a:gd name="connsiteX1" fmla="*/ 601226 w 5434483"/>
                <a:gd name="connsiteY1" fmla="*/ 813916 h 4137849"/>
                <a:gd name="connsiteX2" fmla="*/ 842386 w 5434483"/>
                <a:gd name="connsiteY2" fmla="*/ 1567543 h 4137849"/>
                <a:gd name="connsiteX3" fmla="*/ 1063450 w 5434483"/>
                <a:gd name="connsiteY3" fmla="*/ 2210637 h 4137849"/>
                <a:gd name="connsiteX4" fmla="*/ 1334755 w 5434483"/>
                <a:gd name="connsiteY4" fmla="*/ 2632668 h 4137849"/>
                <a:gd name="connsiteX5" fmla="*/ 1656303 w 5434483"/>
                <a:gd name="connsiteY5" fmla="*/ 3014505 h 4137849"/>
                <a:gd name="connsiteX6" fmla="*/ 2048188 w 5434483"/>
                <a:gd name="connsiteY6" fmla="*/ 3305907 h 4137849"/>
                <a:gd name="connsiteX7" fmla="*/ 2389832 w 5434483"/>
                <a:gd name="connsiteY7" fmla="*/ 3486778 h 4137849"/>
                <a:gd name="connsiteX8" fmla="*/ 2842008 w 5434483"/>
                <a:gd name="connsiteY8" fmla="*/ 3587261 h 4137849"/>
                <a:gd name="connsiteX9" fmla="*/ 3032927 w 5434483"/>
                <a:gd name="connsiteY9" fmla="*/ 3587261 h 4137849"/>
                <a:gd name="connsiteX10" fmla="*/ 3294184 w 5434483"/>
                <a:gd name="connsiteY10" fmla="*/ 3617406 h 4137849"/>
                <a:gd name="connsiteX11" fmla="*/ 3615731 w 5434483"/>
                <a:gd name="connsiteY11" fmla="*/ 3717890 h 4137849"/>
                <a:gd name="connsiteX12" fmla="*/ 4308979 w 5434483"/>
                <a:gd name="connsiteY12" fmla="*/ 3920883 h 4137849"/>
                <a:gd name="connsiteX13" fmla="*/ 4934049 w 5434483"/>
                <a:gd name="connsiteY13" fmla="*/ 4021368 h 4137849"/>
                <a:gd name="connsiteX14" fmla="*/ 5426417 w 5434483"/>
                <a:gd name="connsiteY14" fmla="*/ 4041376 h 4137849"/>
                <a:gd name="connsiteX15" fmla="*/ 5434483 w 5434483"/>
                <a:gd name="connsiteY15" fmla="*/ 4109776 h 4137849"/>
                <a:gd name="connsiteX16" fmla="*/ 5426462 w 5434483"/>
                <a:gd name="connsiteY16" fmla="*/ 4137849 h 4137849"/>
                <a:gd name="connsiteX17" fmla="*/ 5080852 w 5434483"/>
                <a:gd name="connsiteY17" fmla="*/ 4117797 h 4137849"/>
                <a:gd name="connsiteX18" fmla="*/ 4590377 w 5434483"/>
                <a:gd name="connsiteY18" fmla="*/ 4061517 h 4137849"/>
                <a:gd name="connsiteX19" fmla="*/ 4027714 w 5434483"/>
                <a:gd name="connsiteY19" fmla="*/ 3969099 h 4137849"/>
                <a:gd name="connsiteX20" fmla="*/ 3585586 w 5434483"/>
                <a:gd name="connsiteY20" fmla="*/ 3848518 h 4137849"/>
                <a:gd name="connsiteX21" fmla="*/ 3284136 w 5434483"/>
                <a:gd name="connsiteY21" fmla="*/ 3748035 h 4137849"/>
                <a:gd name="connsiteX22" fmla="*/ 3173604 w 5434483"/>
                <a:gd name="connsiteY22" fmla="*/ 3687745 h 4137849"/>
                <a:gd name="connsiteX23" fmla="*/ 2862105 w 5434483"/>
                <a:gd name="connsiteY23" fmla="*/ 3657600 h 4137849"/>
                <a:gd name="connsiteX24" fmla="*/ 2430026 w 5434483"/>
                <a:gd name="connsiteY24" fmla="*/ 3627455 h 4137849"/>
                <a:gd name="connsiteX25" fmla="*/ 1827125 w 5434483"/>
                <a:gd name="connsiteY25" fmla="*/ 3436536 h 4137849"/>
                <a:gd name="connsiteX26" fmla="*/ 1173982 w 5434483"/>
                <a:gd name="connsiteY26" fmla="*/ 2974312 h 4137849"/>
                <a:gd name="connsiteX27" fmla="*/ 691661 w 5434483"/>
                <a:gd name="connsiteY27" fmla="*/ 2301072 h 4137849"/>
                <a:gd name="connsiteX28" fmla="*/ 390210 w 5434483"/>
                <a:gd name="connsiteY28" fmla="*/ 1477107 h 4137849"/>
                <a:gd name="connsiteX29" fmla="*/ 179195 w 5434483"/>
                <a:gd name="connsiteY29" fmla="*/ 813916 h 4137849"/>
                <a:gd name="connsiteX30" fmla="*/ 28470 w 5434483"/>
                <a:gd name="connsiteY30" fmla="*/ 221063 h 4137849"/>
                <a:gd name="connsiteX31" fmla="*/ 8373 w 5434483"/>
                <a:gd name="connsiteY31" fmla="*/ 0 h 4137849"/>
                <a:gd name="connsiteX32" fmla="*/ 8373 w 5434483"/>
                <a:gd name="connsiteY32" fmla="*/ 0 h 4137849"/>
                <a:gd name="connsiteX33" fmla="*/ 430404 w 5434483"/>
                <a:gd name="connsiteY33" fmla="*/ 0 h 4137849"/>
                <a:gd name="connsiteX0" fmla="*/ 430404 w 5434483"/>
                <a:gd name="connsiteY0" fmla="*/ 0 h 4137849"/>
                <a:gd name="connsiteX1" fmla="*/ 601226 w 5434483"/>
                <a:gd name="connsiteY1" fmla="*/ 813916 h 4137849"/>
                <a:gd name="connsiteX2" fmla="*/ 842386 w 5434483"/>
                <a:gd name="connsiteY2" fmla="*/ 1567543 h 4137849"/>
                <a:gd name="connsiteX3" fmla="*/ 1063450 w 5434483"/>
                <a:gd name="connsiteY3" fmla="*/ 2210637 h 4137849"/>
                <a:gd name="connsiteX4" fmla="*/ 1334755 w 5434483"/>
                <a:gd name="connsiteY4" fmla="*/ 2632668 h 4137849"/>
                <a:gd name="connsiteX5" fmla="*/ 1656303 w 5434483"/>
                <a:gd name="connsiteY5" fmla="*/ 3014505 h 4137849"/>
                <a:gd name="connsiteX6" fmla="*/ 2048188 w 5434483"/>
                <a:gd name="connsiteY6" fmla="*/ 3305907 h 4137849"/>
                <a:gd name="connsiteX7" fmla="*/ 2389832 w 5434483"/>
                <a:gd name="connsiteY7" fmla="*/ 3486778 h 4137849"/>
                <a:gd name="connsiteX8" fmla="*/ 2842008 w 5434483"/>
                <a:gd name="connsiteY8" fmla="*/ 3587261 h 4137849"/>
                <a:gd name="connsiteX9" fmla="*/ 3032927 w 5434483"/>
                <a:gd name="connsiteY9" fmla="*/ 3587261 h 4137849"/>
                <a:gd name="connsiteX10" fmla="*/ 3294184 w 5434483"/>
                <a:gd name="connsiteY10" fmla="*/ 3617406 h 4137849"/>
                <a:gd name="connsiteX11" fmla="*/ 3595678 w 5434483"/>
                <a:gd name="connsiteY11" fmla="*/ 3709869 h 4137849"/>
                <a:gd name="connsiteX12" fmla="*/ 4308979 w 5434483"/>
                <a:gd name="connsiteY12" fmla="*/ 3920883 h 4137849"/>
                <a:gd name="connsiteX13" fmla="*/ 4934049 w 5434483"/>
                <a:gd name="connsiteY13" fmla="*/ 4021368 h 4137849"/>
                <a:gd name="connsiteX14" fmla="*/ 5426417 w 5434483"/>
                <a:gd name="connsiteY14" fmla="*/ 4041376 h 4137849"/>
                <a:gd name="connsiteX15" fmla="*/ 5434483 w 5434483"/>
                <a:gd name="connsiteY15" fmla="*/ 4109776 h 4137849"/>
                <a:gd name="connsiteX16" fmla="*/ 5426462 w 5434483"/>
                <a:gd name="connsiteY16" fmla="*/ 4137849 h 4137849"/>
                <a:gd name="connsiteX17" fmla="*/ 5080852 w 5434483"/>
                <a:gd name="connsiteY17" fmla="*/ 4117797 h 4137849"/>
                <a:gd name="connsiteX18" fmla="*/ 4590377 w 5434483"/>
                <a:gd name="connsiteY18" fmla="*/ 4061517 h 4137849"/>
                <a:gd name="connsiteX19" fmla="*/ 4027714 w 5434483"/>
                <a:gd name="connsiteY19" fmla="*/ 3969099 h 4137849"/>
                <a:gd name="connsiteX20" fmla="*/ 3585586 w 5434483"/>
                <a:gd name="connsiteY20" fmla="*/ 3848518 h 4137849"/>
                <a:gd name="connsiteX21" fmla="*/ 3284136 w 5434483"/>
                <a:gd name="connsiteY21" fmla="*/ 3748035 h 4137849"/>
                <a:gd name="connsiteX22" fmla="*/ 3173604 w 5434483"/>
                <a:gd name="connsiteY22" fmla="*/ 3687745 h 4137849"/>
                <a:gd name="connsiteX23" fmla="*/ 2862105 w 5434483"/>
                <a:gd name="connsiteY23" fmla="*/ 3657600 h 4137849"/>
                <a:gd name="connsiteX24" fmla="*/ 2430026 w 5434483"/>
                <a:gd name="connsiteY24" fmla="*/ 3627455 h 4137849"/>
                <a:gd name="connsiteX25" fmla="*/ 1827125 w 5434483"/>
                <a:gd name="connsiteY25" fmla="*/ 3436536 h 4137849"/>
                <a:gd name="connsiteX26" fmla="*/ 1173982 w 5434483"/>
                <a:gd name="connsiteY26" fmla="*/ 2974312 h 4137849"/>
                <a:gd name="connsiteX27" fmla="*/ 691661 w 5434483"/>
                <a:gd name="connsiteY27" fmla="*/ 2301072 h 4137849"/>
                <a:gd name="connsiteX28" fmla="*/ 390210 w 5434483"/>
                <a:gd name="connsiteY28" fmla="*/ 1477107 h 4137849"/>
                <a:gd name="connsiteX29" fmla="*/ 179195 w 5434483"/>
                <a:gd name="connsiteY29" fmla="*/ 813916 h 4137849"/>
                <a:gd name="connsiteX30" fmla="*/ 28470 w 5434483"/>
                <a:gd name="connsiteY30" fmla="*/ 221063 h 4137849"/>
                <a:gd name="connsiteX31" fmla="*/ 8373 w 5434483"/>
                <a:gd name="connsiteY31" fmla="*/ 0 h 4137849"/>
                <a:gd name="connsiteX32" fmla="*/ 8373 w 5434483"/>
                <a:gd name="connsiteY32" fmla="*/ 0 h 4137849"/>
                <a:gd name="connsiteX33" fmla="*/ 430404 w 5434483"/>
                <a:gd name="connsiteY33" fmla="*/ 0 h 4137849"/>
                <a:gd name="connsiteX0" fmla="*/ 430404 w 5434483"/>
                <a:gd name="connsiteY0" fmla="*/ 0 h 4137849"/>
                <a:gd name="connsiteX1" fmla="*/ 601226 w 5434483"/>
                <a:gd name="connsiteY1" fmla="*/ 813916 h 4137849"/>
                <a:gd name="connsiteX2" fmla="*/ 842386 w 5434483"/>
                <a:gd name="connsiteY2" fmla="*/ 1567543 h 4137849"/>
                <a:gd name="connsiteX3" fmla="*/ 1063450 w 5434483"/>
                <a:gd name="connsiteY3" fmla="*/ 2210637 h 4137849"/>
                <a:gd name="connsiteX4" fmla="*/ 1334755 w 5434483"/>
                <a:gd name="connsiteY4" fmla="*/ 2632668 h 4137849"/>
                <a:gd name="connsiteX5" fmla="*/ 1656303 w 5434483"/>
                <a:gd name="connsiteY5" fmla="*/ 3014505 h 4137849"/>
                <a:gd name="connsiteX6" fmla="*/ 2048188 w 5434483"/>
                <a:gd name="connsiteY6" fmla="*/ 3305907 h 4137849"/>
                <a:gd name="connsiteX7" fmla="*/ 2389832 w 5434483"/>
                <a:gd name="connsiteY7" fmla="*/ 3486778 h 4137849"/>
                <a:gd name="connsiteX8" fmla="*/ 2842008 w 5434483"/>
                <a:gd name="connsiteY8" fmla="*/ 3587261 h 4137849"/>
                <a:gd name="connsiteX9" fmla="*/ 3032927 w 5434483"/>
                <a:gd name="connsiteY9" fmla="*/ 3587261 h 4137849"/>
                <a:gd name="connsiteX10" fmla="*/ 3342311 w 5434483"/>
                <a:gd name="connsiteY10" fmla="*/ 3637458 h 4137849"/>
                <a:gd name="connsiteX11" fmla="*/ 3595678 w 5434483"/>
                <a:gd name="connsiteY11" fmla="*/ 3709869 h 4137849"/>
                <a:gd name="connsiteX12" fmla="*/ 4308979 w 5434483"/>
                <a:gd name="connsiteY12" fmla="*/ 3920883 h 4137849"/>
                <a:gd name="connsiteX13" fmla="*/ 4934049 w 5434483"/>
                <a:gd name="connsiteY13" fmla="*/ 4021368 h 4137849"/>
                <a:gd name="connsiteX14" fmla="*/ 5426417 w 5434483"/>
                <a:gd name="connsiteY14" fmla="*/ 4041376 h 4137849"/>
                <a:gd name="connsiteX15" fmla="*/ 5434483 w 5434483"/>
                <a:gd name="connsiteY15" fmla="*/ 4109776 h 4137849"/>
                <a:gd name="connsiteX16" fmla="*/ 5426462 w 5434483"/>
                <a:gd name="connsiteY16" fmla="*/ 4137849 h 4137849"/>
                <a:gd name="connsiteX17" fmla="*/ 5080852 w 5434483"/>
                <a:gd name="connsiteY17" fmla="*/ 4117797 h 4137849"/>
                <a:gd name="connsiteX18" fmla="*/ 4590377 w 5434483"/>
                <a:gd name="connsiteY18" fmla="*/ 4061517 h 4137849"/>
                <a:gd name="connsiteX19" fmla="*/ 4027714 w 5434483"/>
                <a:gd name="connsiteY19" fmla="*/ 3969099 h 4137849"/>
                <a:gd name="connsiteX20" fmla="*/ 3585586 w 5434483"/>
                <a:gd name="connsiteY20" fmla="*/ 3848518 h 4137849"/>
                <a:gd name="connsiteX21" fmla="*/ 3284136 w 5434483"/>
                <a:gd name="connsiteY21" fmla="*/ 3748035 h 4137849"/>
                <a:gd name="connsiteX22" fmla="*/ 3173604 w 5434483"/>
                <a:gd name="connsiteY22" fmla="*/ 3687745 h 4137849"/>
                <a:gd name="connsiteX23" fmla="*/ 2862105 w 5434483"/>
                <a:gd name="connsiteY23" fmla="*/ 3657600 h 4137849"/>
                <a:gd name="connsiteX24" fmla="*/ 2430026 w 5434483"/>
                <a:gd name="connsiteY24" fmla="*/ 3627455 h 4137849"/>
                <a:gd name="connsiteX25" fmla="*/ 1827125 w 5434483"/>
                <a:gd name="connsiteY25" fmla="*/ 3436536 h 4137849"/>
                <a:gd name="connsiteX26" fmla="*/ 1173982 w 5434483"/>
                <a:gd name="connsiteY26" fmla="*/ 2974312 h 4137849"/>
                <a:gd name="connsiteX27" fmla="*/ 691661 w 5434483"/>
                <a:gd name="connsiteY27" fmla="*/ 2301072 h 4137849"/>
                <a:gd name="connsiteX28" fmla="*/ 390210 w 5434483"/>
                <a:gd name="connsiteY28" fmla="*/ 1477107 h 4137849"/>
                <a:gd name="connsiteX29" fmla="*/ 179195 w 5434483"/>
                <a:gd name="connsiteY29" fmla="*/ 813916 h 4137849"/>
                <a:gd name="connsiteX30" fmla="*/ 28470 w 5434483"/>
                <a:gd name="connsiteY30" fmla="*/ 221063 h 4137849"/>
                <a:gd name="connsiteX31" fmla="*/ 8373 w 5434483"/>
                <a:gd name="connsiteY31" fmla="*/ 0 h 4137849"/>
                <a:gd name="connsiteX32" fmla="*/ 8373 w 5434483"/>
                <a:gd name="connsiteY32" fmla="*/ 0 h 4137849"/>
                <a:gd name="connsiteX33" fmla="*/ 430404 w 5434483"/>
                <a:gd name="connsiteY33" fmla="*/ 0 h 4137849"/>
                <a:gd name="connsiteX0" fmla="*/ 430404 w 5434483"/>
                <a:gd name="connsiteY0" fmla="*/ 0 h 4137849"/>
                <a:gd name="connsiteX1" fmla="*/ 601226 w 5434483"/>
                <a:gd name="connsiteY1" fmla="*/ 813916 h 4137849"/>
                <a:gd name="connsiteX2" fmla="*/ 842386 w 5434483"/>
                <a:gd name="connsiteY2" fmla="*/ 1567543 h 4137849"/>
                <a:gd name="connsiteX3" fmla="*/ 1063450 w 5434483"/>
                <a:gd name="connsiteY3" fmla="*/ 2210637 h 4137849"/>
                <a:gd name="connsiteX4" fmla="*/ 1334755 w 5434483"/>
                <a:gd name="connsiteY4" fmla="*/ 2632668 h 4137849"/>
                <a:gd name="connsiteX5" fmla="*/ 1656303 w 5434483"/>
                <a:gd name="connsiteY5" fmla="*/ 3014505 h 4137849"/>
                <a:gd name="connsiteX6" fmla="*/ 2048188 w 5434483"/>
                <a:gd name="connsiteY6" fmla="*/ 3305907 h 4137849"/>
                <a:gd name="connsiteX7" fmla="*/ 2389832 w 5434483"/>
                <a:gd name="connsiteY7" fmla="*/ 3486778 h 4137849"/>
                <a:gd name="connsiteX8" fmla="*/ 2842008 w 5434483"/>
                <a:gd name="connsiteY8" fmla="*/ 3587261 h 4137849"/>
                <a:gd name="connsiteX9" fmla="*/ 3032927 w 5434483"/>
                <a:gd name="connsiteY9" fmla="*/ 3587261 h 4137849"/>
                <a:gd name="connsiteX10" fmla="*/ 3342311 w 5434483"/>
                <a:gd name="connsiteY10" fmla="*/ 3637458 h 4137849"/>
                <a:gd name="connsiteX11" fmla="*/ 3595678 w 5434483"/>
                <a:gd name="connsiteY11" fmla="*/ 3709869 h 4137849"/>
                <a:gd name="connsiteX12" fmla="*/ 4308979 w 5434483"/>
                <a:gd name="connsiteY12" fmla="*/ 3920883 h 4137849"/>
                <a:gd name="connsiteX13" fmla="*/ 4934049 w 5434483"/>
                <a:gd name="connsiteY13" fmla="*/ 4021368 h 4137849"/>
                <a:gd name="connsiteX14" fmla="*/ 5426417 w 5434483"/>
                <a:gd name="connsiteY14" fmla="*/ 4041376 h 4137849"/>
                <a:gd name="connsiteX15" fmla="*/ 5434483 w 5434483"/>
                <a:gd name="connsiteY15" fmla="*/ 4109776 h 4137849"/>
                <a:gd name="connsiteX16" fmla="*/ 5426462 w 5434483"/>
                <a:gd name="connsiteY16" fmla="*/ 4137849 h 4137849"/>
                <a:gd name="connsiteX17" fmla="*/ 5080852 w 5434483"/>
                <a:gd name="connsiteY17" fmla="*/ 4117797 h 4137849"/>
                <a:gd name="connsiteX18" fmla="*/ 4590377 w 5434483"/>
                <a:gd name="connsiteY18" fmla="*/ 4061517 h 4137849"/>
                <a:gd name="connsiteX19" fmla="*/ 4027714 w 5434483"/>
                <a:gd name="connsiteY19" fmla="*/ 3969099 h 4137849"/>
                <a:gd name="connsiteX20" fmla="*/ 3585586 w 5434483"/>
                <a:gd name="connsiteY20" fmla="*/ 3848518 h 4137849"/>
                <a:gd name="connsiteX21" fmla="*/ 3284136 w 5434483"/>
                <a:gd name="connsiteY21" fmla="*/ 3748035 h 4137849"/>
                <a:gd name="connsiteX22" fmla="*/ 3173604 w 5434483"/>
                <a:gd name="connsiteY22" fmla="*/ 3687745 h 4137849"/>
                <a:gd name="connsiteX23" fmla="*/ 2862105 w 5434483"/>
                <a:gd name="connsiteY23" fmla="*/ 3657600 h 4137849"/>
                <a:gd name="connsiteX24" fmla="*/ 2430026 w 5434483"/>
                <a:gd name="connsiteY24" fmla="*/ 3627455 h 4137849"/>
                <a:gd name="connsiteX25" fmla="*/ 1827125 w 5434483"/>
                <a:gd name="connsiteY25" fmla="*/ 3436536 h 4137849"/>
                <a:gd name="connsiteX26" fmla="*/ 1173982 w 5434483"/>
                <a:gd name="connsiteY26" fmla="*/ 2974312 h 4137849"/>
                <a:gd name="connsiteX27" fmla="*/ 691661 w 5434483"/>
                <a:gd name="connsiteY27" fmla="*/ 2301072 h 4137849"/>
                <a:gd name="connsiteX28" fmla="*/ 390210 w 5434483"/>
                <a:gd name="connsiteY28" fmla="*/ 1477107 h 4137849"/>
                <a:gd name="connsiteX29" fmla="*/ 179195 w 5434483"/>
                <a:gd name="connsiteY29" fmla="*/ 813916 h 4137849"/>
                <a:gd name="connsiteX30" fmla="*/ 28470 w 5434483"/>
                <a:gd name="connsiteY30" fmla="*/ 221063 h 4137849"/>
                <a:gd name="connsiteX31" fmla="*/ 8373 w 5434483"/>
                <a:gd name="connsiteY31" fmla="*/ 0 h 4137849"/>
                <a:gd name="connsiteX32" fmla="*/ 8373 w 5434483"/>
                <a:gd name="connsiteY32" fmla="*/ 0 h 4137849"/>
                <a:gd name="connsiteX33" fmla="*/ 430404 w 5434483"/>
                <a:gd name="connsiteY33" fmla="*/ 0 h 4137849"/>
                <a:gd name="connsiteX0" fmla="*/ 430404 w 5434483"/>
                <a:gd name="connsiteY0" fmla="*/ 0 h 4137849"/>
                <a:gd name="connsiteX1" fmla="*/ 601226 w 5434483"/>
                <a:gd name="connsiteY1" fmla="*/ 813916 h 4137849"/>
                <a:gd name="connsiteX2" fmla="*/ 842386 w 5434483"/>
                <a:gd name="connsiteY2" fmla="*/ 1567543 h 4137849"/>
                <a:gd name="connsiteX3" fmla="*/ 1063450 w 5434483"/>
                <a:gd name="connsiteY3" fmla="*/ 2210637 h 4137849"/>
                <a:gd name="connsiteX4" fmla="*/ 1334755 w 5434483"/>
                <a:gd name="connsiteY4" fmla="*/ 2632668 h 4137849"/>
                <a:gd name="connsiteX5" fmla="*/ 1656303 w 5434483"/>
                <a:gd name="connsiteY5" fmla="*/ 3014505 h 4137849"/>
                <a:gd name="connsiteX6" fmla="*/ 2048188 w 5434483"/>
                <a:gd name="connsiteY6" fmla="*/ 3305907 h 4137849"/>
                <a:gd name="connsiteX7" fmla="*/ 2389832 w 5434483"/>
                <a:gd name="connsiteY7" fmla="*/ 3486778 h 4137849"/>
                <a:gd name="connsiteX8" fmla="*/ 2842008 w 5434483"/>
                <a:gd name="connsiteY8" fmla="*/ 3587261 h 4137849"/>
                <a:gd name="connsiteX9" fmla="*/ 3032927 w 5434483"/>
                <a:gd name="connsiteY9" fmla="*/ 3587261 h 4137849"/>
                <a:gd name="connsiteX10" fmla="*/ 3342311 w 5434483"/>
                <a:gd name="connsiteY10" fmla="*/ 3637458 h 4137849"/>
                <a:gd name="connsiteX11" fmla="*/ 3595678 w 5434483"/>
                <a:gd name="connsiteY11" fmla="*/ 3709869 h 4137849"/>
                <a:gd name="connsiteX12" fmla="*/ 4308979 w 5434483"/>
                <a:gd name="connsiteY12" fmla="*/ 3920883 h 4137849"/>
                <a:gd name="connsiteX13" fmla="*/ 4934049 w 5434483"/>
                <a:gd name="connsiteY13" fmla="*/ 4021368 h 4137849"/>
                <a:gd name="connsiteX14" fmla="*/ 5426417 w 5434483"/>
                <a:gd name="connsiteY14" fmla="*/ 4041376 h 4137849"/>
                <a:gd name="connsiteX15" fmla="*/ 5434483 w 5434483"/>
                <a:gd name="connsiteY15" fmla="*/ 4109776 h 4137849"/>
                <a:gd name="connsiteX16" fmla="*/ 5426462 w 5434483"/>
                <a:gd name="connsiteY16" fmla="*/ 4137849 h 4137849"/>
                <a:gd name="connsiteX17" fmla="*/ 5080852 w 5434483"/>
                <a:gd name="connsiteY17" fmla="*/ 4117797 h 4137849"/>
                <a:gd name="connsiteX18" fmla="*/ 4590377 w 5434483"/>
                <a:gd name="connsiteY18" fmla="*/ 4061517 h 4137849"/>
                <a:gd name="connsiteX19" fmla="*/ 4027714 w 5434483"/>
                <a:gd name="connsiteY19" fmla="*/ 3969099 h 4137849"/>
                <a:gd name="connsiteX20" fmla="*/ 3585586 w 5434483"/>
                <a:gd name="connsiteY20" fmla="*/ 3848518 h 4137849"/>
                <a:gd name="connsiteX21" fmla="*/ 3284136 w 5434483"/>
                <a:gd name="connsiteY21" fmla="*/ 3748035 h 4137849"/>
                <a:gd name="connsiteX22" fmla="*/ 3145530 w 5434483"/>
                <a:gd name="connsiteY22" fmla="*/ 3691756 h 4137849"/>
                <a:gd name="connsiteX23" fmla="*/ 2862105 w 5434483"/>
                <a:gd name="connsiteY23" fmla="*/ 3657600 h 4137849"/>
                <a:gd name="connsiteX24" fmla="*/ 2430026 w 5434483"/>
                <a:gd name="connsiteY24" fmla="*/ 3627455 h 4137849"/>
                <a:gd name="connsiteX25" fmla="*/ 1827125 w 5434483"/>
                <a:gd name="connsiteY25" fmla="*/ 3436536 h 4137849"/>
                <a:gd name="connsiteX26" fmla="*/ 1173982 w 5434483"/>
                <a:gd name="connsiteY26" fmla="*/ 2974312 h 4137849"/>
                <a:gd name="connsiteX27" fmla="*/ 691661 w 5434483"/>
                <a:gd name="connsiteY27" fmla="*/ 2301072 h 4137849"/>
                <a:gd name="connsiteX28" fmla="*/ 390210 w 5434483"/>
                <a:gd name="connsiteY28" fmla="*/ 1477107 h 4137849"/>
                <a:gd name="connsiteX29" fmla="*/ 179195 w 5434483"/>
                <a:gd name="connsiteY29" fmla="*/ 813916 h 4137849"/>
                <a:gd name="connsiteX30" fmla="*/ 28470 w 5434483"/>
                <a:gd name="connsiteY30" fmla="*/ 221063 h 4137849"/>
                <a:gd name="connsiteX31" fmla="*/ 8373 w 5434483"/>
                <a:gd name="connsiteY31" fmla="*/ 0 h 4137849"/>
                <a:gd name="connsiteX32" fmla="*/ 8373 w 5434483"/>
                <a:gd name="connsiteY32" fmla="*/ 0 h 4137849"/>
                <a:gd name="connsiteX33" fmla="*/ 430404 w 5434483"/>
                <a:gd name="connsiteY33" fmla="*/ 0 h 4137849"/>
                <a:gd name="connsiteX0" fmla="*/ 430404 w 5434483"/>
                <a:gd name="connsiteY0" fmla="*/ 0 h 4137849"/>
                <a:gd name="connsiteX1" fmla="*/ 601226 w 5434483"/>
                <a:gd name="connsiteY1" fmla="*/ 813916 h 4137849"/>
                <a:gd name="connsiteX2" fmla="*/ 842386 w 5434483"/>
                <a:gd name="connsiteY2" fmla="*/ 1567543 h 4137849"/>
                <a:gd name="connsiteX3" fmla="*/ 1063450 w 5434483"/>
                <a:gd name="connsiteY3" fmla="*/ 2210637 h 4137849"/>
                <a:gd name="connsiteX4" fmla="*/ 1334755 w 5434483"/>
                <a:gd name="connsiteY4" fmla="*/ 2632668 h 4137849"/>
                <a:gd name="connsiteX5" fmla="*/ 1656303 w 5434483"/>
                <a:gd name="connsiteY5" fmla="*/ 3014505 h 4137849"/>
                <a:gd name="connsiteX6" fmla="*/ 2048188 w 5434483"/>
                <a:gd name="connsiteY6" fmla="*/ 3305907 h 4137849"/>
                <a:gd name="connsiteX7" fmla="*/ 2389832 w 5434483"/>
                <a:gd name="connsiteY7" fmla="*/ 3486778 h 4137849"/>
                <a:gd name="connsiteX8" fmla="*/ 2842008 w 5434483"/>
                <a:gd name="connsiteY8" fmla="*/ 3587261 h 4137849"/>
                <a:gd name="connsiteX9" fmla="*/ 3032927 w 5434483"/>
                <a:gd name="connsiteY9" fmla="*/ 3587261 h 4137849"/>
                <a:gd name="connsiteX10" fmla="*/ 3342311 w 5434483"/>
                <a:gd name="connsiteY10" fmla="*/ 3637458 h 4137849"/>
                <a:gd name="connsiteX11" fmla="*/ 3595678 w 5434483"/>
                <a:gd name="connsiteY11" fmla="*/ 3709869 h 4137849"/>
                <a:gd name="connsiteX12" fmla="*/ 4308979 w 5434483"/>
                <a:gd name="connsiteY12" fmla="*/ 3920883 h 4137849"/>
                <a:gd name="connsiteX13" fmla="*/ 4934049 w 5434483"/>
                <a:gd name="connsiteY13" fmla="*/ 4021368 h 4137849"/>
                <a:gd name="connsiteX14" fmla="*/ 5426417 w 5434483"/>
                <a:gd name="connsiteY14" fmla="*/ 4041376 h 4137849"/>
                <a:gd name="connsiteX15" fmla="*/ 5434483 w 5434483"/>
                <a:gd name="connsiteY15" fmla="*/ 4109776 h 4137849"/>
                <a:gd name="connsiteX16" fmla="*/ 5426462 w 5434483"/>
                <a:gd name="connsiteY16" fmla="*/ 4137849 h 4137849"/>
                <a:gd name="connsiteX17" fmla="*/ 5080852 w 5434483"/>
                <a:gd name="connsiteY17" fmla="*/ 4117797 h 4137849"/>
                <a:gd name="connsiteX18" fmla="*/ 4590377 w 5434483"/>
                <a:gd name="connsiteY18" fmla="*/ 4061517 h 4137849"/>
                <a:gd name="connsiteX19" fmla="*/ 4027714 w 5434483"/>
                <a:gd name="connsiteY19" fmla="*/ 3969099 h 4137849"/>
                <a:gd name="connsiteX20" fmla="*/ 3585586 w 5434483"/>
                <a:gd name="connsiteY20" fmla="*/ 3848518 h 4137849"/>
                <a:gd name="connsiteX21" fmla="*/ 3284136 w 5434483"/>
                <a:gd name="connsiteY21" fmla="*/ 3748035 h 4137849"/>
                <a:gd name="connsiteX22" fmla="*/ 3145530 w 5434483"/>
                <a:gd name="connsiteY22" fmla="*/ 3691756 h 4137849"/>
                <a:gd name="connsiteX23" fmla="*/ 2890179 w 5434483"/>
                <a:gd name="connsiteY23" fmla="*/ 3669632 h 4137849"/>
                <a:gd name="connsiteX24" fmla="*/ 2430026 w 5434483"/>
                <a:gd name="connsiteY24" fmla="*/ 3627455 h 4137849"/>
                <a:gd name="connsiteX25" fmla="*/ 1827125 w 5434483"/>
                <a:gd name="connsiteY25" fmla="*/ 3436536 h 4137849"/>
                <a:gd name="connsiteX26" fmla="*/ 1173982 w 5434483"/>
                <a:gd name="connsiteY26" fmla="*/ 2974312 h 4137849"/>
                <a:gd name="connsiteX27" fmla="*/ 691661 w 5434483"/>
                <a:gd name="connsiteY27" fmla="*/ 2301072 h 4137849"/>
                <a:gd name="connsiteX28" fmla="*/ 390210 w 5434483"/>
                <a:gd name="connsiteY28" fmla="*/ 1477107 h 4137849"/>
                <a:gd name="connsiteX29" fmla="*/ 179195 w 5434483"/>
                <a:gd name="connsiteY29" fmla="*/ 813916 h 4137849"/>
                <a:gd name="connsiteX30" fmla="*/ 28470 w 5434483"/>
                <a:gd name="connsiteY30" fmla="*/ 221063 h 4137849"/>
                <a:gd name="connsiteX31" fmla="*/ 8373 w 5434483"/>
                <a:gd name="connsiteY31" fmla="*/ 0 h 4137849"/>
                <a:gd name="connsiteX32" fmla="*/ 8373 w 5434483"/>
                <a:gd name="connsiteY32" fmla="*/ 0 h 4137849"/>
                <a:gd name="connsiteX33" fmla="*/ 430404 w 5434483"/>
                <a:gd name="connsiteY33" fmla="*/ 0 h 4137849"/>
                <a:gd name="connsiteX0" fmla="*/ 430404 w 5434483"/>
                <a:gd name="connsiteY0" fmla="*/ 0 h 4137849"/>
                <a:gd name="connsiteX1" fmla="*/ 601226 w 5434483"/>
                <a:gd name="connsiteY1" fmla="*/ 813916 h 4137849"/>
                <a:gd name="connsiteX2" fmla="*/ 842386 w 5434483"/>
                <a:gd name="connsiteY2" fmla="*/ 1567543 h 4137849"/>
                <a:gd name="connsiteX3" fmla="*/ 1063450 w 5434483"/>
                <a:gd name="connsiteY3" fmla="*/ 2210637 h 4137849"/>
                <a:gd name="connsiteX4" fmla="*/ 1334755 w 5434483"/>
                <a:gd name="connsiteY4" fmla="*/ 2632668 h 4137849"/>
                <a:gd name="connsiteX5" fmla="*/ 1656303 w 5434483"/>
                <a:gd name="connsiteY5" fmla="*/ 3014505 h 4137849"/>
                <a:gd name="connsiteX6" fmla="*/ 2048188 w 5434483"/>
                <a:gd name="connsiteY6" fmla="*/ 3305907 h 4137849"/>
                <a:gd name="connsiteX7" fmla="*/ 2389832 w 5434483"/>
                <a:gd name="connsiteY7" fmla="*/ 3486778 h 4137849"/>
                <a:gd name="connsiteX8" fmla="*/ 2825966 w 5434483"/>
                <a:gd name="connsiteY8" fmla="*/ 3571219 h 4137849"/>
                <a:gd name="connsiteX9" fmla="*/ 3032927 w 5434483"/>
                <a:gd name="connsiteY9" fmla="*/ 3587261 h 4137849"/>
                <a:gd name="connsiteX10" fmla="*/ 3342311 w 5434483"/>
                <a:gd name="connsiteY10" fmla="*/ 3637458 h 4137849"/>
                <a:gd name="connsiteX11" fmla="*/ 3595678 w 5434483"/>
                <a:gd name="connsiteY11" fmla="*/ 3709869 h 4137849"/>
                <a:gd name="connsiteX12" fmla="*/ 4308979 w 5434483"/>
                <a:gd name="connsiteY12" fmla="*/ 3920883 h 4137849"/>
                <a:gd name="connsiteX13" fmla="*/ 4934049 w 5434483"/>
                <a:gd name="connsiteY13" fmla="*/ 4021368 h 4137849"/>
                <a:gd name="connsiteX14" fmla="*/ 5426417 w 5434483"/>
                <a:gd name="connsiteY14" fmla="*/ 4041376 h 4137849"/>
                <a:gd name="connsiteX15" fmla="*/ 5434483 w 5434483"/>
                <a:gd name="connsiteY15" fmla="*/ 4109776 h 4137849"/>
                <a:gd name="connsiteX16" fmla="*/ 5426462 w 5434483"/>
                <a:gd name="connsiteY16" fmla="*/ 4137849 h 4137849"/>
                <a:gd name="connsiteX17" fmla="*/ 5080852 w 5434483"/>
                <a:gd name="connsiteY17" fmla="*/ 4117797 h 4137849"/>
                <a:gd name="connsiteX18" fmla="*/ 4590377 w 5434483"/>
                <a:gd name="connsiteY18" fmla="*/ 4061517 h 4137849"/>
                <a:gd name="connsiteX19" fmla="*/ 4027714 w 5434483"/>
                <a:gd name="connsiteY19" fmla="*/ 3969099 h 4137849"/>
                <a:gd name="connsiteX20" fmla="*/ 3585586 w 5434483"/>
                <a:gd name="connsiteY20" fmla="*/ 3848518 h 4137849"/>
                <a:gd name="connsiteX21" fmla="*/ 3284136 w 5434483"/>
                <a:gd name="connsiteY21" fmla="*/ 3748035 h 4137849"/>
                <a:gd name="connsiteX22" fmla="*/ 3145530 w 5434483"/>
                <a:gd name="connsiteY22" fmla="*/ 3691756 h 4137849"/>
                <a:gd name="connsiteX23" fmla="*/ 2890179 w 5434483"/>
                <a:gd name="connsiteY23" fmla="*/ 3669632 h 4137849"/>
                <a:gd name="connsiteX24" fmla="*/ 2430026 w 5434483"/>
                <a:gd name="connsiteY24" fmla="*/ 3627455 h 4137849"/>
                <a:gd name="connsiteX25" fmla="*/ 1827125 w 5434483"/>
                <a:gd name="connsiteY25" fmla="*/ 3436536 h 4137849"/>
                <a:gd name="connsiteX26" fmla="*/ 1173982 w 5434483"/>
                <a:gd name="connsiteY26" fmla="*/ 2974312 h 4137849"/>
                <a:gd name="connsiteX27" fmla="*/ 691661 w 5434483"/>
                <a:gd name="connsiteY27" fmla="*/ 2301072 h 4137849"/>
                <a:gd name="connsiteX28" fmla="*/ 390210 w 5434483"/>
                <a:gd name="connsiteY28" fmla="*/ 1477107 h 4137849"/>
                <a:gd name="connsiteX29" fmla="*/ 179195 w 5434483"/>
                <a:gd name="connsiteY29" fmla="*/ 813916 h 4137849"/>
                <a:gd name="connsiteX30" fmla="*/ 28470 w 5434483"/>
                <a:gd name="connsiteY30" fmla="*/ 221063 h 4137849"/>
                <a:gd name="connsiteX31" fmla="*/ 8373 w 5434483"/>
                <a:gd name="connsiteY31" fmla="*/ 0 h 4137849"/>
                <a:gd name="connsiteX32" fmla="*/ 8373 w 5434483"/>
                <a:gd name="connsiteY32" fmla="*/ 0 h 4137849"/>
                <a:gd name="connsiteX33" fmla="*/ 430404 w 5434483"/>
                <a:gd name="connsiteY33" fmla="*/ 0 h 4137849"/>
                <a:gd name="connsiteX0" fmla="*/ 430404 w 5434483"/>
                <a:gd name="connsiteY0" fmla="*/ 0 h 4137849"/>
                <a:gd name="connsiteX1" fmla="*/ 601226 w 5434483"/>
                <a:gd name="connsiteY1" fmla="*/ 813916 h 4137849"/>
                <a:gd name="connsiteX2" fmla="*/ 842386 w 5434483"/>
                <a:gd name="connsiteY2" fmla="*/ 1567543 h 4137849"/>
                <a:gd name="connsiteX3" fmla="*/ 1063450 w 5434483"/>
                <a:gd name="connsiteY3" fmla="*/ 2210637 h 4137849"/>
                <a:gd name="connsiteX4" fmla="*/ 1334755 w 5434483"/>
                <a:gd name="connsiteY4" fmla="*/ 2632668 h 4137849"/>
                <a:gd name="connsiteX5" fmla="*/ 1656303 w 5434483"/>
                <a:gd name="connsiteY5" fmla="*/ 3014505 h 4137849"/>
                <a:gd name="connsiteX6" fmla="*/ 2048188 w 5434483"/>
                <a:gd name="connsiteY6" fmla="*/ 3305907 h 4137849"/>
                <a:gd name="connsiteX7" fmla="*/ 2389832 w 5434483"/>
                <a:gd name="connsiteY7" fmla="*/ 3486778 h 4137849"/>
                <a:gd name="connsiteX8" fmla="*/ 2825966 w 5434483"/>
                <a:gd name="connsiteY8" fmla="*/ 3571219 h 4137849"/>
                <a:gd name="connsiteX9" fmla="*/ 3032927 w 5434483"/>
                <a:gd name="connsiteY9" fmla="*/ 3587261 h 4137849"/>
                <a:gd name="connsiteX10" fmla="*/ 3342311 w 5434483"/>
                <a:gd name="connsiteY10" fmla="*/ 3637458 h 4137849"/>
                <a:gd name="connsiteX11" fmla="*/ 3595678 w 5434483"/>
                <a:gd name="connsiteY11" fmla="*/ 3709869 h 4137849"/>
                <a:gd name="connsiteX12" fmla="*/ 4308979 w 5434483"/>
                <a:gd name="connsiteY12" fmla="*/ 3920883 h 4137849"/>
                <a:gd name="connsiteX13" fmla="*/ 4934049 w 5434483"/>
                <a:gd name="connsiteY13" fmla="*/ 4021368 h 4137849"/>
                <a:gd name="connsiteX14" fmla="*/ 5426417 w 5434483"/>
                <a:gd name="connsiteY14" fmla="*/ 4041376 h 4137849"/>
                <a:gd name="connsiteX15" fmla="*/ 5434483 w 5434483"/>
                <a:gd name="connsiteY15" fmla="*/ 4109776 h 4137849"/>
                <a:gd name="connsiteX16" fmla="*/ 5426462 w 5434483"/>
                <a:gd name="connsiteY16" fmla="*/ 4137849 h 4137849"/>
                <a:gd name="connsiteX17" fmla="*/ 5080852 w 5434483"/>
                <a:gd name="connsiteY17" fmla="*/ 4117797 h 4137849"/>
                <a:gd name="connsiteX18" fmla="*/ 4590377 w 5434483"/>
                <a:gd name="connsiteY18" fmla="*/ 4061517 h 4137849"/>
                <a:gd name="connsiteX19" fmla="*/ 4027714 w 5434483"/>
                <a:gd name="connsiteY19" fmla="*/ 3969099 h 4137849"/>
                <a:gd name="connsiteX20" fmla="*/ 3585586 w 5434483"/>
                <a:gd name="connsiteY20" fmla="*/ 3848518 h 4137849"/>
                <a:gd name="connsiteX21" fmla="*/ 3284136 w 5434483"/>
                <a:gd name="connsiteY21" fmla="*/ 3748035 h 4137849"/>
                <a:gd name="connsiteX22" fmla="*/ 3145530 w 5434483"/>
                <a:gd name="connsiteY22" fmla="*/ 3691756 h 4137849"/>
                <a:gd name="connsiteX23" fmla="*/ 2890179 w 5434483"/>
                <a:gd name="connsiteY23" fmla="*/ 3669632 h 4137849"/>
                <a:gd name="connsiteX24" fmla="*/ 2430026 w 5434483"/>
                <a:gd name="connsiteY24" fmla="*/ 3627455 h 4137849"/>
                <a:gd name="connsiteX25" fmla="*/ 1827125 w 5434483"/>
                <a:gd name="connsiteY25" fmla="*/ 3436536 h 4137849"/>
                <a:gd name="connsiteX26" fmla="*/ 1173982 w 5434483"/>
                <a:gd name="connsiteY26" fmla="*/ 2974312 h 4137849"/>
                <a:gd name="connsiteX27" fmla="*/ 691661 w 5434483"/>
                <a:gd name="connsiteY27" fmla="*/ 2301072 h 4137849"/>
                <a:gd name="connsiteX28" fmla="*/ 374168 w 5434483"/>
                <a:gd name="connsiteY28" fmla="*/ 1449034 h 4137849"/>
                <a:gd name="connsiteX29" fmla="*/ 179195 w 5434483"/>
                <a:gd name="connsiteY29" fmla="*/ 813916 h 4137849"/>
                <a:gd name="connsiteX30" fmla="*/ 28470 w 5434483"/>
                <a:gd name="connsiteY30" fmla="*/ 221063 h 4137849"/>
                <a:gd name="connsiteX31" fmla="*/ 8373 w 5434483"/>
                <a:gd name="connsiteY31" fmla="*/ 0 h 4137849"/>
                <a:gd name="connsiteX32" fmla="*/ 8373 w 5434483"/>
                <a:gd name="connsiteY32" fmla="*/ 0 h 4137849"/>
                <a:gd name="connsiteX33" fmla="*/ 430404 w 5434483"/>
                <a:gd name="connsiteY33" fmla="*/ 0 h 4137849"/>
                <a:gd name="connsiteX0" fmla="*/ 430404 w 5434483"/>
                <a:gd name="connsiteY0" fmla="*/ 0 h 4137849"/>
                <a:gd name="connsiteX1" fmla="*/ 621279 w 5434483"/>
                <a:gd name="connsiteY1" fmla="*/ 805895 h 4137849"/>
                <a:gd name="connsiteX2" fmla="*/ 842386 w 5434483"/>
                <a:gd name="connsiteY2" fmla="*/ 1567543 h 4137849"/>
                <a:gd name="connsiteX3" fmla="*/ 1063450 w 5434483"/>
                <a:gd name="connsiteY3" fmla="*/ 2210637 h 4137849"/>
                <a:gd name="connsiteX4" fmla="*/ 1334755 w 5434483"/>
                <a:gd name="connsiteY4" fmla="*/ 2632668 h 4137849"/>
                <a:gd name="connsiteX5" fmla="*/ 1656303 w 5434483"/>
                <a:gd name="connsiteY5" fmla="*/ 3014505 h 4137849"/>
                <a:gd name="connsiteX6" fmla="*/ 2048188 w 5434483"/>
                <a:gd name="connsiteY6" fmla="*/ 3305907 h 4137849"/>
                <a:gd name="connsiteX7" fmla="*/ 2389832 w 5434483"/>
                <a:gd name="connsiteY7" fmla="*/ 3486778 h 4137849"/>
                <a:gd name="connsiteX8" fmla="*/ 2825966 w 5434483"/>
                <a:gd name="connsiteY8" fmla="*/ 3571219 h 4137849"/>
                <a:gd name="connsiteX9" fmla="*/ 3032927 w 5434483"/>
                <a:gd name="connsiteY9" fmla="*/ 3587261 h 4137849"/>
                <a:gd name="connsiteX10" fmla="*/ 3342311 w 5434483"/>
                <a:gd name="connsiteY10" fmla="*/ 3637458 h 4137849"/>
                <a:gd name="connsiteX11" fmla="*/ 3595678 w 5434483"/>
                <a:gd name="connsiteY11" fmla="*/ 3709869 h 4137849"/>
                <a:gd name="connsiteX12" fmla="*/ 4308979 w 5434483"/>
                <a:gd name="connsiteY12" fmla="*/ 3920883 h 4137849"/>
                <a:gd name="connsiteX13" fmla="*/ 4934049 w 5434483"/>
                <a:gd name="connsiteY13" fmla="*/ 4021368 h 4137849"/>
                <a:gd name="connsiteX14" fmla="*/ 5426417 w 5434483"/>
                <a:gd name="connsiteY14" fmla="*/ 4041376 h 4137849"/>
                <a:gd name="connsiteX15" fmla="*/ 5434483 w 5434483"/>
                <a:gd name="connsiteY15" fmla="*/ 4109776 h 4137849"/>
                <a:gd name="connsiteX16" fmla="*/ 5426462 w 5434483"/>
                <a:gd name="connsiteY16" fmla="*/ 4137849 h 4137849"/>
                <a:gd name="connsiteX17" fmla="*/ 5080852 w 5434483"/>
                <a:gd name="connsiteY17" fmla="*/ 4117797 h 4137849"/>
                <a:gd name="connsiteX18" fmla="*/ 4590377 w 5434483"/>
                <a:gd name="connsiteY18" fmla="*/ 4061517 h 4137849"/>
                <a:gd name="connsiteX19" fmla="*/ 4027714 w 5434483"/>
                <a:gd name="connsiteY19" fmla="*/ 3969099 h 4137849"/>
                <a:gd name="connsiteX20" fmla="*/ 3585586 w 5434483"/>
                <a:gd name="connsiteY20" fmla="*/ 3848518 h 4137849"/>
                <a:gd name="connsiteX21" fmla="*/ 3284136 w 5434483"/>
                <a:gd name="connsiteY21" fmla="*/ 3748035 h 4137849"/>
                <a:gd name="connsiteX22" fmla="*/ 3145530 w 5434483"/>
                <a:gd name="connsiteY22" fmla="*/ 3691756 h 4137849"/>
                <a:gd name="connsiteX23" fmla="*/ 2890179 w 5434483"/>
                <a:gd name="connsiteY23" fmla="*/ 3669632 h 4137849"/>
                <a:gd name="connsiteX24" fmla="*/ 2430026 w 5434483"/>
                <a:gd name="connsiteY24" fmla="*/ 3627455 h 4137849"/>
                <a:gd name="connsiteX25" fmla="*/ 1827125 w 5434483"/>
                <a:gd name="connsiteY25" fmla="*/ 3436536 h 4137849"/>
                <a:gd name="connsiteX26" fmla="*/ 1173982 w 5434483"/>
                <a:gd name="connsiteY26" fmla="*/ 2974312 h 4137849"/>
                <a:gd name="connsiteX27" fmla="*/ 691661 w 5434483"/>
                <a:gd name="connsiteY27" fmla="*/ 2301072 h 4137849"/>
                <a:gd name="connsiteX28" fmla="*/ 374168 w 5434483"/>
                <a:gd name="connsiteY28" fmla="*/ 1449034 h 4137849"/>
                <a:gd name="connsiteX29" fmla="*/ 179195 w 5434483"/>
                <a:gd name="connsiteY29" fmla="*/ 813916 h 4137849"/>
                <a:gd name="connsiteX30" fmla="*/ 28470 w 5434483"/>
                <a:gd name="connsiteY30" fmla="*/ 221063 h 4137849"/>
                <a:gd name="connsiteX31" fmla="*/ 8373 w 5434483"/>
                <a:gd name="connsiteY31" fmla="*/ 0 h 4137849"/>
                <a:gd name="connsiteX32" fmla="*/ 8373 w 5434483"/>
                <a:gd name="connsiteY32" fmla="*/ 0 h 4137849"/>
                <a:gd name="connsiteX33" fmla="*/ 430404 w 5434483"/>
                <a:gd name="connsiteY33" fmla="*/ 0 h 413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434483" h="4137849">
                  <a:moveTo>
                    <a:pt x="430404" y="0"/>
                  </a:moveTo>
                  <a:cubicBezTo>
                    <a:pt x="481483" y="276329"/>
                    <a:pt x="552615" y="544638"/>
                    <a:pt x="621279" y="805895"/>
                  </a:cubicBezTo>
                  <a:cubicBezTo>
                    <a:pt x="689943" y="1067152"/>
                    <a:pt x="768691" y="1333419"/>
                    <a:pt x="842386" y="1567543"/>
                  </a:cubicBezTo>
                  <a:cubicBezTo>
                    <a:pt x="916081" y="1801667"/>
                    <a:pt x="981389" y="2033116"/>
                    <a:pt x="1063450" y="2210637"/>
                  </a:cubicBezTo>
                  <a:cubicBezTo>
                    <a:pt x="1145511" y="2388158"/>
                    <a:pt x="1235946" y="2498690"/>
                    <a:pt x="1334755" y="2632668"/>
                  </a:cubicBezTo>
                  <a:cubicBezTo>
                    <a:pt x="1433564" y="2766646"/>
                    <a:pt x="1537398" y="2902299"/>
                    <a:pt x="1656303" y="3014505"/>
                  </a:cubicBezTo>
                  <a:cubicBezTo>
                    <a:pt x="1775209" y="3126712"/>
                    <a:pt x="1925933" y="3227195"/>
                    <a:pt x="2048188" y="3305907"/>
                  </a:cubicBezTo>
                  <a:cubicBezTo>
                    <a:pt x="2170443" y="3384619"/>
                    <a:pt x="2260202" y="3442559"/>
                    <a:pt x="2389832" y="3486778"/>
                  </a:cubicBezTo>
                  <a:cubicBezTo>
                    <a:pt x="2519462" y="3530997"/>
                    <a:pt x="2718784" y="3554472"/>
                    <a:pt x="2825966" y="3571219"/>
                  </a:cubicBezTo>
                  <a:cubicBezTo>
                    <a:pt x="2933148" y="3587966"/>
                    <a:pt x="2946870" y="3576221"/>
                    <a:pt x="3032927" y="3587261"/>
                  </a:cubicBezTo>
                  <a:cubicBezTo>
                    <a:pt x="3118985" y="3598301"/>
                    <a:pt x="3248519" y="3617023"/>
                    <a:pt x="3342311" y="3637458"/>
                  </a:cubicBezTo>
                  <a:cubicBezTo>
                    <a:pt x="3464177" y="3641851"/>
                    <a:pt x="3595678" y="3709869"/>
                    <a:pt x="3595678" y="3709869"/>
                  </a:cubicBezTo>
                  <a:cubicBezTo>
                    <a:pt x="3758126" y="3761785"/>
                    <a:pt x="4085917" y="3868967"/>
                    <a:pt x="4308979" y="3920883"/>
                  </a:cubicBezTo>
                  <a:cubicBezTo>
                    <a:pt x="4532041" y="3972800"/>
                    <a:pt x="4747809" y="4001286"/>
                    <a:pt x="4934049" y="4021368"/>
                  </a:cubicBezTo>
                  <a:cubicBezTo>
                    <a:pt x="5120289" y="4041450"/>
                    <a:pt x="5341006" y="4027978"/>
                    <a:pt x="5426417" y="4041376"/>
                  </a:cubicBezTo>
                  <a:cubicBezTo>
                    <a:pt x="5428092" y="4056449"/>
                    <a:pt x="5433139" y="4093029"/>
                    <a:pt x="5434483" y="4109776"/>
                  </a:cubicBezTo>
                  <a:lnTo>
                    <a:pt x="5426462" y="4137849"/>
                  </a:lnTo>
                  <a:cubicBezTo>
                    <a:pt x="5372871" y="4137849"/>
                    <a:pt x="5223542" y="4132524"/>
                    <a:pt x="5080852" y="4117797"/>
                  </a:cubicBezTo>
                  <a:lnTo>
                    <a:pt x="4590377" y="4061517"/>
                  </a:lnTo>
                  <a:cubicBezTo>
                    <a:pt x="4409507" y="4038071"/>
                    <a:pt x="4195179" y="4004599"/>
                    <a:pt x="4027714" y="3969099"/>
                  </a:cubicBezTo>
                  <a:cubicBezTo>
                    <a:pt x="3860249" y="3933599"/>
                    <a:pt x="3709516" y="3885362"/>
                    <a:pt x="3585586" y="3848518"/>
                  </a:cubicBezTo>
                  <a:cubicBezTo>
                    <a:pt x="3461656" y="3811674"/>
                    <a:pt x="3357479" y="3774162"/>
                    <a:pt x="3284136" y="3748035"/>
                  </a:cubicBezTo>
                  <a:cubicBezTo>
                    <a:pt x="3210793" y="3721908"/>
                    <a:pt x="3211189" y="3704823"/>
                    <a:pt x="3145530" y="3691756"/>
                  </a:cubicBezTo>
                  <a:cubicBezTo>
                    <a:pt x="3079871" y="3678689"/>
                    <a:pt x="3009430" y="3680349"/>
                    <a:pt x="2890179" y="3669632"/>
                  </a:cubicBezTo>
                  <a:cubicBezTo>
                    <a:pt x="2770928" y="3658915"/>
                    <a:pt x="2607202" y="3666304"/>
                    <a:pt x="2430026" y="3627455"/>
                  </a:cubicBezTo>
                  <a:cubicBezTo>
                    <a:pt x="2252850" y="3588606"/>
                    <a:pt x="2036466" y="3545393"/>
                    <a:pt x="1827125" y="3436536"/>
                  </a:cubicBezTo>
                  <a:cubicBezTo>
                    <a:pt x="1617784" y="3327679"/>
                    <a:pt x="1363226" y="3163556"/>
                    <a:pt x="1173982" y="2974312"/>
                  </a:cubicBezTo>
                  <a:cubicBezTo>
                    <a:pt x="984738" y="2785068"/>
                    <a:pt x="824963" y="2555285"/>
                    <a:pt x="691661" y="2301072"/>
                  </a:cubicBezTo>
                  <a:cubicBezTo>
                    <a:pt x="558359" y="2046859"/>
                    <a:pt x="459579" y="1696893"/>
                    <a:pt x="374168" y="1449034"/>
                  </a:cubicBezTo>
                  <a:cubicBezTo>
                    <a:pt x="288757" y="1201175"/>
                    <a:pt x="236811" y="1018578"/>
                    <a:pt x="179195" y="813916"/>
                  </a:cubicBezTo>
                  <a:cubicBezTo>
                    <a:pt x="121579" y="609254"/>
                    <a:pt x="56940" y="356716"/>
                    <a:pt x="28470" y="221063"/>
                  </a:cubicBezTo>
                  <a:cubicBezTo>
                    <a:pt x="0" y="85410"/>
                    <a:pt x="8373" y="0"/>
                    <a:pt x="8373" y="0"/>
                  </a:cubicBezTo>
                  <a:lnTo>
                    <a:pt x="8373" y="0"/>
                  </a:lnTo>
                  <a:lnTo>
                    <a:pt x="430404" y="0"/>
                  </a:ln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Freeform 52"/>
            <p:cNvSpPr/>
            <p:nvPr/>
          </p:nvSpPr>
          <p:spPr>
            <a:xfrm>
              <a:off x="2590800" y="1109979"/>
              <a:ext cx="5232400" cy="4093633"/>
            </a:xfrm>
            <a:custGeom>
              <a:avLst/>
              <a:gdLst>
                <a:gd name="connsiteX0" fmla="*/ 0 w 5291667"/>
                <a:gd name="connsiteY0" fmla="*/ 0 h 4116917"/>
                <a:gd name="connsiteX1" fmla="*/ 266700 w 5291667"/>
                <a:gd name="connsiteY1" fmla="*/ 1117600 h 4116917"/>
                <a:gd name="connsiteX2" fmla="*/ 635000 w 5291667"/>
                <a:gd name="connsiteY2" fmla="*/ 2209800 h 4116917"/>
                <a:gd name="connsiteX3" fmla="*/ 1181100 w 5291667"/>
                <a:gd name="connsiteY3" fmla="*/ 2959100 h 4116917"/>
                <a:gd name="connsiteX4" fmla="*/ 2019300 w 5291667"/>
                <a:gd name="connsiteY4" fmla="*/ 3530600 h 4116917"/>
                <a:gd name="connsiteX5" fmla="*/ 2540000 w 5291667"/>
                <a:gd name="connsiteY5" fmla="*/ 3632200 h 4116917"/>
                <a:gd name="connsiteX6" fmla="*/ 3048000 w 5291667"/>
                <a:gd name="connsiteY6" fmla="*/ 3670300 h 4116917"/>
                <a:gd name="connsiteX7" fmla="*/ 3441700 w 5291667"/>
                <a:gd name="connsiteY7" fmla="*/ 3810000 h 4116917"/>
                <a:gd name="connsiteX8" fmla="*/ 4127500 w 5291667"/>
                <a:gd name="connsiteY8" fmla="*/ 4000500 h 4116917"/>
                <a:gd name="connsiteX9" fmla="*/ 4876800 w 5291667"/>
                <a:gd name="connsiteY9" fmla="*/ 4102100 h 4116917"/>
                <a:gd name="connsiteX10" fmla="*/ 5232400 w 5291667"/>
                <a:gd name="connsiteY10" fmla="*/ 4089400 h 4116917"/>
                <a:gd name="connsiteX11" fmla="*/ 5232400 w 5291667"/>
                <a:gd name="connsiteY11" fmla="*/ 4102100 h 4116917"/>
                <a:gd name="connsiteX12" fmla="*/ 5232400 w 5291667"/>
                <a:gd name="connsiteY12" fmla="*/ 4102100 h 4116917"/>
                <a:gd name="connsiteX0" fmla="*/ 0 w 5291667"/>
                <a:gd name="connsiteY0" fmla="*/ 0 h 4116917"/>
                <a:gd name="connsiteX1" fmla="*/ 266700 w 5291667"/>
                <a:gd name="connsiteY1" fmla="*/ 1117600 h 4116917"/>
                <a:gd name="connsiteX2" fmla="*/ 635000 w 5291667"/>
                <a:gd name="connsiteY2" fmla="*/ 2209800 h 4116917"/>
                <a:gd name="connsiteX3" fmla="*/ 1181100 w 5291667"/>
                <a:gd name="connsiteY3" fmla="*/ 2959100 h 4116917"/>
                <a:gd name="connsiteX4" fmla="*/ 2019300 w 5291667"/>
                <a:gd name="connsiteY4" fmla="*/ 3530600 h 4116917"/>
                <a:gd name="connsiteX5" fmla="*/ 2540000 w 5291667"/>
                <a:gd name="connsiteY5" fmla="*/ 3632200 h 4116917"/>
                <a:gd name="connsiteX6" fmla="*/ 3048000 w 5291667"/>
                <a:gd name="connsiteY6" fmla="*/ 3670300 h 4116917"/>
                <a:gd name="connsiteX7" fmla="*/ 3441700 w 5291667"/>
                <a:gd name="connsiteY7" fmla="*/ 3810000 h 4116917"/>
                <a:gd name="connsiteX8" fmla="*/ 4127500 w 5291667"/>
                <a:gd name="connsiteY8" fmla="*/ 4000500 h 4116917"/>
                <a:gd name="connsiteX9" fmla="*/ 4876800 w 5291667"/>
                <a:gd name="connsiteY9" fmla="*/ 4102100 h 4116917"/>
                <a:gd name="connsiteX10" fmla="*/ 5232400 w 5291667"/>
                <a:gd name="connsiteY10" fmla="*/ 4089400 h 4116917"/>
                <a:gd name="connsiteX11" fmla="*/ 5232400 w 5291667"/>
                <a:gd name="connsiteY11" fmla="*/ 4102100 h 4116917"/>
                <a:gd name="connsiteX12" fmla="*/ 5232400 w 5291667"/>
                <a:gd name="connsiteY12" fmla="*/ 4102100 h 4116917"/>
                <a:gd name="connsiteX0" fmla="*/ 0 w 5291667"/>
                <a:gd name="connsiteY0" fmla="*/ 0 h 4116917"/>
                <a:gd name="connsiteX1" fmla="*/ 266700 w 5291667"/>
                <a:gd name="connsiteY1" fmla="*/ 1117600 h 4116917"/>
                <a:gd name="connsiteX2" fmla="*/ 635000 w 5291667"/>
                <a:gd name="connsiteY2" fmla="*/ 2209800 h 4116917"/>
                <a:gd name="connsiteX3" fmla="*/ 1181100 w 5291667"/>
                <a:gd name="connsiteY3" fmla="*/ 2959100 h 4116917"/>
                <a:gd name="connsiteX4" fmla="*/ 2019300 w 5291667"/>
                <a:gd name="connsiteY4" fmla="*/ 3530600 h 4116917"/>
                <a:gd name="connsiteX5" fmla="*/ 2540000 w 5291667"/>
                <a:gd name="connsiteY5" fmla="*/ 3632200 h 4116917"/>
                <a:gd name="connsiteX6" fmla="*/ 3048000 w 5291667"/>
                <a:gd name="connsiteY6" fmla="*/ 3670300 h 4116917"/>
                <a:gd name="connsiteX7" fmla="*/ 3441700 w 5291667"/>
                <a:gd name="connsiteY7" fmla="*/ 3810000 h 4116917"/>
                <a:gd name="connsiteX8" fmla="*/ 4127500 w 5291667"/>
                <a:gd name="connsiteY8" fmla="*/ 4000500 h 4116917"/>
                <a:gd name="connsiteX9" fmla="*/ 4876800 w 5291667"/>
                <a:gd name="connsiteY9" fmla="*/ 4102100 h 4116917"/>
                <a:gd name="connsiteX10" fmla="*/ 5232400 w 5291667"/>
                <a:gd name="connsiteY10" fmla="*/ 4089400 h 4116917"/>
                <a:gd name="connsiteX11" fmla="*/ 5232400 w 5291667"/>
                <a:gd name="connsiteY11" fmla="*/ 4102100 h 4116917"/>
                <a:gd name="connsiteX12" fmla="*/ 5232400 w 5291667"/>
                <a:gd name="connsiteY12" fmla="*/ 4102100 h 4116917"/>
                <a:gd name="connsiteX0" fmla="*/ 0 w 5291667"/>
                <a:gd name="connsiteY0" fmla="*/ 0 h 4116917"/>
                <a:gd name="connsiteX1" fmla="*/ 266700 w 5291667"/>
                <a:gd name="connsiteY1" fmla="*/ 1117600 h 4116917"/>
                <a:gd name="connsiteX2" fmla="*/ 641350 w 5291667"/>
                <a:gd name="connsiteY2" fmla="*/ 2152650 h 4116917"/>
                <a:gd name="connsiteX3" fmla="*/ 1181100 w 5291667"/>
                <a:gd name="connsiteY3" fmla="*/ 2959100 h 4116917"/>
                <a:gd name="connsiteX4" fmla="*/ 2019300 w 5291667"/>
                <a:gd name="connsiteY4" fmla="*/ 3530600 h 4116917"/>
                <a:gd name="connsiteX5" fmla="*/ 2540000 w 5291667"/>
                <a:gd name="connsiteY5" fmla="*/ 3632200 h 4116917"/>
                <a:gd name="connsiteX6" fmla="*/ 3048000 w 5291667"/>
                <a:gd name="connsiteY6" fmla="*/ 3670300 h 4116917"/>
                <a:gd name="connsiteX7" fmla="*/ 3441700 w 5291667"/>
                <a:gd name="connsiteY7" fmla="*/ 3810000 h 4116917"/>
                <a:gd name="connsiteX8" fmla="*/ 4127500 w 5291667"/>
                <a:gd name="connsiteY8" fmla="*/ 4000500 h 4116917"/>
                <a:gd name="connsiteX9" fmla="*/ 4876800 w 5291667"/>
                <a:gd name="connsiteY9" fmla="*/ 4102100 h 4116917"/>
                <a:gd name="connsiteX10" fmla="*/ 5232400 w 5291667"/>
                <a:gd name="connsiteY10" fmla="*/ 4089400 h 4116917"/>
                <a:gd name="connsiteX11" fmla="*/ 5232400 w 5291667"/>
                <a:gd name="connsiteY11" fmla="*/ 4102100 h 4116917"/>
                <a:gd name="connsiteX12" fmla="*/ 5232400 w 5291667"/>
                <a:gd name="connsiteY12" fmla="*/ 4102100 h 4116917"/>
                <a:gd name="connsiteX0" fmla="*/ 0 w 5291667"/>
                <a:gd name="connsiteY0" fmla="*/ 0 h 4116917"/>
                <a:gd name="connsiteX1" fmla="*/ 266700 w 5291667"/>
                <a:gd name="connsiteY1" fmla="*/ 1117600 h 4116917"/>
                <a:gd name="connsiteX2" fmla="*/ 641350 w 5291667"/>
                <a:gd name="connsiteY2" fmla="*/ 2152650 h 4116917"/>
                <a:gd name="connsiteX3" fmla="*/ 1181100 w 5291667"/>
                <a:gd name="connsiteY3" fmla="*/ 2959100 h 4116917"/>
                <a:gd name="connsiteX4" fmla="*/ 2019300 w 5291667"/>
                <a:gd name="connsiteY4" fmla="*/ 3530600 h 4116917"/>
                <a:gd name="connsiteX5" fmla="*/ 2540000 w 5291667"/>
                <a:gd name="connsiteY5" fmla="*/ 3632200 h 4116917"/>
                <a:gd name="connsiteX6" fmla="*/ 3048000 w 5291667"/>
                <a:gd name="connsiteY6" fmla="*/ 3670300 h 4116917"/>
                <a:gd name="connsiteX7" fmla="*/ 3441700 w 5291667"/>
                <a:gd name="connsiteY7" fmla="*/ 3810000 h 4116917"/>
                <a:gd name="connsiteX8" fmla="*/ 4127500 w 5291667"/>
                <a:gd name="connsiteY8" fmla="*/ 4000500 h 4116917"/>
                <a:gd name="connsiteX9" fmla="*/ 4876800 w 5291667"/>
                <a:gd name="connsiteY9" fmla="*/ 4102100 h 4116917"/>
                <a:gd name="connsiteX10" fmla="*/ 5232400 w 5291667"/>
                <a:gd name="connsiteY10" fmla="*/ 4089400 h 4116917"/>
                <a:gd name="connsiteX11" fmla="*/ 5232400 w 5291667"/>
                <a:gd name="connsiteY11" fmla="*/ 4102100 h 4116917"/>
                <a:gd name="connsiteX12" fmla="*/ 5232400 w 5291667"/>
                <a:gd name="connsiteY12" fmla="*/ 4102100 h 4116917"/>
                <a:gd name="connsiteX0" fmla="*/ 0 w 5291667"/>
                <a:gd name="connsiteY0" fmla="*/ 0 h 4116917"/>
                <a:gd name="connsiteX1" fmla="*/ 266700 w 5291667"/>
                <a:gd name="connsiteY1" fmla="*/ 1117600 h 4116917"/>
                <a:gd name="connsiteX2" fmla="*/ 660400 w 5291667"/>
                <a:gd name="connsiteY2" fmla="*/ 2209800 h 4116917"/>
                <a:gd name="connsiteX3" fmla="*/ 1181100 w 5291667"/>
                <a:gd name="connsiteY3" fmla="*/ 2959100 h 4116917"/>
                <a:gd name="connsiteX4" fmla="*/ 2019300 w 5291667"/>
                <a:gd name="connsiteY4" fmla="*/ 3530600 h 4116917"/>
                <a:gd name="connsiteX5" fmla="*/ 2540000 w 5291667"/>
                <a:gd name="connsiteY5" fmla="*/ 3632200 h 4116917"/>
                <a:gd name="connsiteX6" fmla="*/ 3048000 w 5291667"/>
                <a:gd name="connsiteY6" fmla="*/ 3670300 h 4116917"/>
                <a:gd name="connsiteX7" fmla="*/ 3441700 w 5291667"/>
                <a:gd name="connsiteY7" fmla="*/ 3810000 h 4116917"/>
                <a:gd name="connsiteX8" fmla="*/ 4127500 w 5291667"/>
                <a:gd name="connsiteY8" fmla="*/ 4000500 h 4116917"/>
                <a:gd name="connsiteX9" fmla="*/ 4876800 w 5291667"/>
                <a:gd name="connsiteY9" fmla="*/ 4102100 h 4116917"/>
                <a:gd name="connsiteX10" fmla="*/ 5232400 w 5291667"/>
                <a:gd name="connsiteY10" fmla="*/ 4089400 h 4116917"/>
                <a:gd name="connsiteX11" fmla="*/ 5232400 w 5291667"/>
                <a:gd name="connsiteY11" fmla="*/ 4102100 h 4116917"/>
                <a:gd name="connsiteX12" fmla="*/ 5232400 w 5291667"/>
                <a:gd name="connsiteY12" fmla="*/ 4102100 h 4116917"/>
                <a:gd name="connsiteX0" fmla="*/ 0 w 5291667"/>
                <a:gd name="connsiteY0" fmla="*/ 0 h 4116917"/>
                <a:gd name="connsiteX1" fmla="*/ 266700 w 5291667"/>
                <a:gd name="connsiteY1" fmla="*/ 1117600 h 4116917"/>
                <a:gd name="connsiteX2" fmla="*/ 660400 w 5291667"/>
                <a:gd name="connsiteY2" fmla="*/ 2209800 h 4116917"/>
                <a:gd name="connsiteX3" fmla="*/ 1181100 w 5291667"/>
                <a:gd name="connsiteY3" fmla="*/ 2959100 h 4116917"/>
                <a:gd name="connsiteX4" fmla="*/ 1797050 w 5291667"/>
                <a:gd name="connsiteY4" fmla="*/ 3416300 h 4116917"/>
                <a:gd name="connsiteX5" fmla="*/ 2540000 w 5291667"/>
                <a:gd name="connsiteY5" fmla="*/ 3632200 h 4116917"/>
                <a:gd name="connsiteX6" fmla="*/ 3048000 w 5291667"/>
                <a:gd name="connsiteY6" fmla="*/ 3670300 h 4116917"/>
                <a:gd name="connsiteX7" fmla="*/ 3441700 w 5291667"/>
                <a:gd name="connsiteY7" fmla="*/ 3810000 h 4116917"/>
                <a:gd name="connsiteX8" fmla="*/ 4127500 w 5291667"/>
                <a:gd name="connsiteY8" fmla="*/ 4000500 h 4116917"/>
                <a:gd name="connsiteX9" fmla="*/ 4876800 w 5291667"/>
                <a:gd name="connsiteY9" fmla="*/ 4102100 h 4116917"/>
                <a:gd name="connsiteX10" fmla="*/ 5232400 w 5291667"/>
                <a:gd name="connsiteY10" fmla="*/ 4089400 h 4116917"/>
                <a:gd name="connsiteX11" fmla="*/ 5232400 w 5291667"/>
                <a:gd name="connsiteY11" fmla="*/ 4102100 h 4116917"/>
                <a:gd name="connsiteX12" fmla="*/ 5232400 w 5291667"/>
                <a:gd name="connsiteY12" fmla="*/ 4102100 h 4116917"/>
                <a:gd name="connsiteX0" fmla="*/ 0 w 5291667"/>
                <a:gd name="connsiteY0" fmla="*/ 0 h 4116917"/>
                <a:gd name="connsiteX1" fmla="*/ 266700 w 5291667"/>
                <a:gd name="connsiteY1" fmla="*/ 1117600 h 4116917"/>
                <a:gd name="connsiteX2" fmla="*/ 660400 w 5291667"/>
                <a:gd name="connsiteY2" fmla="*/ 2209800 h 4116917"/>
                <a:gd name="connsiteX3" fmla="*/ 1181100 w 5291667"/>
                <a:gd name="connsiteY3" fmla="*/ 2959100 h 4116917"/>
                <a:gd name="connsiteX4" fmla="*/ 1797050 w 5291667"/>
                <a:gd name="connsiteY4" fmla="*/ 3416300 h 4116917"/>
                <a:gd name="connsiteX5" fmla="*/ 2530475 w 5291667"/>
                <a:gd name="connsiteY5" fmla="*/ 3625850 h 4116917"/>
                <a:gd name="connsiteX6" fmla="*/ 3048000 w 5291667"/>
                <a:gd name="connsiteY6" fmla="*/ 3670300 h 4116917"/>
                <a:gd name="connsiteX7" fmla="*/ 3441700 w 5291667"/>
                <a:gd name="connsiteY7" fmla="*/ 3810000 h 4116917"/>
                <a:gd name="connsiteX8" fmla="*/ 4127500 w 5291667"/>
                <a:gd name="connsiteY8" fmla="*/ 4000500 h 4116917"/>
                <a:gd name="connsiteX9" fmla="*/ 4876800 w 5291667"/>
                <a:gd name="connsiteY9" fmla="*/ 4102100 h 4116917"/>
                <a:gd name="connsiteX10" fmla="*/ 5232400 w 5291667"/>
                <a:gd name="connsiteY10" fmla="*/ 4089400 h 4116917"/>
                <a:gd name="connsiteX11" fmla="*/ 5232400 w 5291667"/>
                <a:gd name="connsiteY11" fmla="*/ 4102100 h 4116917"/>
                <a:gd name="connsiteX12" fmla="*/ 5232400 w 5291667"/>
                <a:gd name="connsiteY12" fmla="*/ 4102100 h 4116917"/>
                <a:gd name="connsiteX0" fmla="*/ 0 w 5291667"/>
                <a:gd name="connsiteY0" fmla="*/ 0 h 4116917"/>
                <a:gd name="connsiteX1" fmla="*/ 266700 w 5291667"/>
                <a:gd name="connsiteY1" fmla="*/ 1117600 h 4116917"/>
                <a:gd name="connsiteX2" fmla="*/ 660400 w 5291667"/>
                <a:gd name="connsiteY2" fmla="*/ 2209800 h 4116917"/>
                <a:gd name="connsiteX3" fmla="*/ 1181100 w 5291667"/>
                <a:gd name="connsiteY3" fmla="*/ 2959100 h 4116917"/>
                <a:gd name="connsiteX4" fmla="*/ 1797050 w 5291667"/>
                <a:gd name="connsiteY4" fmla="*/ 3416300 h 4116917"/>
                <a:gd name="connsiteX5" fmla="*/ 2530475 w 5291667"/>
                <a:gd name="connsiteY5" fmla="*/ 3625850 h 4116917"/>
                <a:gd name="connsiteX6" fmla="*/ 3048000 w 5291667"/>
                <a:gd name="connsiteY6" fmla="*/ 3670300 h 4116917"/>
                <a:gd name="connsiteX7" fmla="*/ 3441700 w 5291667"/>
                <a:gd name="connsiteY7" fmla="*/ 3810000 h 4116917"/>
                <a:gd name="connsiteX8" fmla="*/ 4127500 w 5291667"/>
                <a:gd name="connsiteY8" fmla="*/ 4000500 h 4116917"/>
                <a:gd name="connsiteX9" fmla="*/ 4876800 w 5291667"/>
                <a:gd name="connsiteY9" fmla="*/ 4102100 h 4116917"/>
                <a:gd name="connsiteX10" fmla="*/ 5232400 w 5291667"/>
                <a:gd name="connsiteY10" fmla="*/ 4089400 h 4116917"/>
                <a:gd name="connsiteX11" fmla="*/ 5232400 w 5291667"/>
                <a:gd name="connsiteY11" fmla="*/ 4102100 h 4116917"/>
                <a:gd name="connsiteX12" fmla="*/ 5232400 w 5291667"/>
                <a:gd name="connsiteY12" fmla="*/ 4102100 h 4116917"/>
                <a:gd name="connsiteX0" fmla="*/ 0 w 5291667"/>
                <a:gd name="connsiteY0" fmla="*/ 0 h 4116917"/>
                <a:gd name="connsiteX1" fmla="*/ 266700 w 5291667"/>
                <a:gd name="connsiteY1" fmla="*/ 1117600 h 4116917"/>
                <a:gd name="connsiteX2" fmla="*/ 660400 w 5291667"/>
                <a:gd name="connsiteY2" fmla="*/ 2209800 h 4116917"/>
                <a:gd name="connsiteX3" fmla="*/ 1181100 w 5291667"/>
                <a:gd name="connsiteY3" fmla="*/ 2959100 h 4116917"/>
                <a:gd name="connsiteX4" fmla="*/ 1797050 w 5291667"/>
                <a:gd name="connsiteY4" fmla="*/ 3416300 h 4116917"/>
                <a:gd name="connsiteX5" fmla="*/ 2530475 w 5291667"/>
                <a:gd name="connsiteY5" fmla="*/ 3625850 h 4116917"/>
                <a:gd name="connsiteX6" fmla="*/ 3048000 w 5291667"/>
                <a:gd name="connsiteY6" fmla="*/ 3670300 h 4116917"/>
                <a:gd name="connsiteX7" fmla="*/ 3441700 w 5291667"/>
                <a:gd name="connsiteY7" fmla="*/ 3810000 h 4116917"/>
                <a:gd name="connsiteX8" fmla="*/ 4127500 w 5291667"/>
                <a:gd name="connsiteY8" fmla="*/ 4000500 h 4116917"/>
                <a:gd name="connsiteX9" fmla="*/ 4876800 w 5291667"/>
                <a:gd name="connsiteY9" fmla="*/ 4102100 h 4116917"/>
                <a:gd name="connsiteX10" fmla="*/ 5232400 w 5291667"/>
                <a:gd name="connsiteY10" fmla="*/ 4089400 h 4116917"/>
                <a:gd name="connsiteX11" fmla="*/ 5232400 w 5291667"/>
                <a:gd name="connsiteY11" fmla="*/ 4102100 h 4116917"/>
                <a:gd name="connsiteX12" fmla="*/ 5232400 w 5291667"/>
                <a:gd name="connsiteY12" fmla="*/ 4102100 h 4116917"/>
                <a:gd name="connsiteX0" fmla="*/ 0 w 5291667"/>
                <a:gd name="connsiteY0" fmla="*/ 0 h 4119033"/>
                <a:gd name="connsiteX1" fmla="*/ 266700 w 5291667"/>
                <a:gd name="connsiteY1" fmla="*/ 1117600 h 4119033"/>
                <a:gd name="connsiteX2" fmla="*/ 660400 w 5291667"/>
                <a:gd name="connsiteY2" fmla="*/ 2209800 h 4119033"/>
                <a:gd name="connsiteX3" fmla="*/ 1181100 w 5291667"/>
                <a:gd name="connsiteY3" fmla="*/ 2959100 h 4119033"/>
                <a:gd name="connsiteX4" fmla="*/ 1797050 w 5291667"/>
                <a:gd name="connsiteY4" fmla="*/ 3416300 h 4119033"/>
                <a:gd name="connsiteX5" fmla="*/ 2530475 w 5291667"/>
                <a:gd name="connsiteY5" fmla="*/ 3625850 h 4119033"/>
                <a:gd name="connsiteX6" fmla="*/ 3048000 w 5291667"/>
                <a:gd name="connsiteY6" fmla="*/ 3670300 h 4119033"/>
                <a:gd name="connsiteX7" fmla="*/ 3441700 w 5291667"/>
                <a:gd name="connsiteY7" fmla="*/ 3810000 h 4119033"/>
                <a:gd name="connsiteX8" fmla="*/ 4159250 w 5291667"/>
                <a:gd name="connsiteY8" fmla="*/ 3987800 h 4119033"/>
                <a:gd name="connsiteX9" fmla="*/ 4876800 w 5291667"/>
                <a:gd name="connsiteY9" fmla="*/ 4102100 h 4119033"/>
                <a:gd name="connsiteX10" fmla="*/ 5232400 w 5291667"/>
                <a:gd name="connsiteY10" fmla="*/ 4089400 h 4119033"/>
                <a:gd name="connsiteX11" fmla="*/ 5232400 w 5291667"/>
                <a:gd name="connsiteY11" fmla="*/ 4102100 h 4119033"/>
                <a:gd name="connsiteX12" fmla="*/ 5232400 w 5291667"/>
                <a:gd name="connsiteY12" fmla="*/ 4102100 h 4119033"/>
                <a:gd name="connsiteX0" fmla="*/ 0 w 5290608"/>
                <a:gd name="connsiteY0" fmla="*/ 0 h 4102100"/>
                <a:gd name="connsiteX1" fmla="*/ 266700 w 5290608"/>
                <a:gd name="connsiteY1" fmla="*/ 1117600 h 4102100"/>
                <a:gd name="connsiteX2" fmla="*/ 660400 w 5290608"/>
                <a:gd name="connsiteY2" fmla="*/ 2209800 h 4102100"/>
                <a:gd name="connsiteX3" fmla="*/ 1181100 w 5290608"/>
                <a:gd name="connsiteY3" fmla="*/ 2959100 h 4102100"/>
                <a:gd name="connsiteX4" fmla="*/ 1797050 w 5290608"/>
                <a:gd name="connsiteY4" fmla="*/ 3416300 h 4102100"/>
                <a:gd name="connsiteX5" fmla="*/ 2530475 w 5290608"/>
                <a:gd name="connsiteY5" fmla="*/ 3625850 h 4102100"/>
                <a:gd name="connsiteX6" fmla="*/ 3048000 w 5290608"/>
                <a:gd name="connsiteY6" fmla="*/ 3670300 h 4102100"/>
                <a:gd name="connsiteX7" fmla="*/ 3441700 w 5290608"/>
                <a:gd name="connsiteY7" fmla="*/ 3810000 h 4102100"/>
                <a:gd name="connsiteX8" fmla="*/ 4159250 w 5290608"/>
                <a:gd name="connsiteY8" fmla="*/ 3987800 h 4102100"/>
                <a:gd name="connsiteX9" fmla="*/ 4883150 w 5290608"/>
                <a:gd name="connsiteY9" fmla="*/ 4076700 h 4102100"/>
                <a:gd name="connsiteX10" fmla="*/ 5232400 w 5290608"/>
                <a:gd name="connsiteY10" fmla="*/ 4089400 h 4102100"/>
                <a:gd name="connsiteX11" fmla="*/ 5232400 w 5290608"/>
                <a:gd name="connsiteY11" fmla="*/ 4102100 h 4102100"/>
                <a:gd name="connsiteX12" fmla="*/ 5232400 w 5290608"/>
                <a:gd name="connsiteY12" fmla="*/ 4102100 h 4102100"/>
                <a:gd name="connsiteX0" fmla="*/ 0 w 5473700"/>
                <a:gd name="connsiteY0" fmla="*/ 0 h 4197350"/>
                <a:gd name="connsiteX1" fmla="*/ 266700 w 5473700"/>
                <a:gd name="connsiteY1" fmla="*/ 1117600 h 4197350"/>
                <a:gd name="connsiteX2" fmla="*/ 660400 w 5473700"/>
                <a:gd name="connsiteY2" fmla="*/ 2209800 h 4197350"/>
                <a:gd name="connsiteX3" fmla="*/ 1181100 w 5473700"/>
                <a:gd name="connsiteY3" fmla="*/ 2959100 h 4197350"/>
                <a:gd name="connsiteX4" fmla="*/ 1797050 w 5473700"/>
                <a:gd name="connsiteY4" fmla="*/ 3416300 h 4197350"/>
                <a:gd name="connsiteX5" fmla="*/ 2530475 w 5473700"/>
                <a:gd name="connsiteY5" fmla="*/ 3625850 h 4197350"/>
                <a:gd name="connsiteX6" fmla="*/ 3048000 w 5473700"/>
                <a:gd name="connsiteY6" fmla="*/ 3670300 h 4197350"/>
                <a:gd name="connsiteX7" fmla="*/ 3441700 w 5473700"/>
                <a:gd name="connsiteY7" fmla="*/ 3810000 h 4197350"/>
                <a:gd name="connsiteX8" fmla="*/ 4159250 w 5473700"/>
                <a:gd name="connsiteY8" fmla="*/ 3987800 h 4197350"/>
                <a:gd name="connsiteX9" fmla="*/ 4883150 w 5473700"/>
                <a:gd name="connsiteY9" fmla="*/ 4076700 h 4197350"/>
                <a:gd name="connsiteX10" fmla="*/ 5232400 w 5473700"/>
                <a:gd name="connsiteY10" fmla="*/ 4089400 h 4197350"/>
                <a:gd name="connsiteX11" fmla="*/ 5232400 w 5473700"/>
                <a:gd name="connsiteY11" fmla="*/ 4102100 h 4197350"/>
                <a:gd name="connsiteX12" fmla="*/ 5473700 w 5473700"/>
                <a:gd name="connsiteY12" fmla="*/ 4197350 h 4197350"/>
                <a:gd name="connsiteX0" fmla="*/ 0 w 5290608"/>
                <a:gd name="connsiteY0" fmla="*/ 0 h 4102100"/>
                <a:gd name="connsiteX1" fmla="*/ 266700 w 5290608"/>
                <a:gd name="connsiteY1" fmla="*/ 1117600 h 4102100"/>
                <a:gd name="connsiteX2" fmla="*/ 660400 w 5290608"/>
                <a:gd name="connsiteY2" fmla="*/ 2209800 h 4102100"/>
                <a:gd name="connsiteX3" fmla="*/ 1181100 w 5290608"/>
                <a:gd name="connsiteY3" fmla="*/ 2959100 h 4102100"/>
                <a:gd name="connsiteX4" fmla="*/ 1797050 w 5290608"/>
                <a:gd name="connsiteY4" fmla="*/ 3416300 h 4102100"/>
                <a:gd name="connsiteX5" fmla="*/ 2530475 w 5290608"/>
                <a:gd name="connsiteY5" fmla="*/ 3625850 h 4102100"/>
                <a:gd name="connsiteX6" fmla="*/ 3048000 w 5290608"/>
                <a:gd name="connsiteY6" fmla="*/ 3670300 h 4102100"/>
                <a:gd name="connsiteX7" fmla="*/ 3441700 w 5290608"/>
                <a:gd name="connsiteY7" fmla="*/ 3810000 h 4102100"/>
                <a:gd name="connsiteX8" fmla="*/ 4159250 w 5290608"/>
                <a:gd name="connsiteY8" fmla="*/ 3987800 h 4102100"/>
                <a:gd name="connsiteX9" fmla="*/ 4883150 w 5290608"/>
                <a:gd name="connsiteY9" fmla="*/ 4076700 h 4102100"/>
                <a:gd name="connsiteX10" fmla="*/ 5232400 w 5290608"/>
                <a:gd name="connsiteY10" fmla="*/ 4089400 h 4102100"/>
                <a:gd name="connsiteX11" fmla="*/ 5232400 w 5290608"/>
                <a:gd name="connsiteY11" fmla="*/ 4102100 h 4102100"/>
                <a:gd name="connsiteX0" fmla="*/ 0 w 5281083"/>
                <a:gd name="connsiteY0" fmla="*/ 0 h 4095750"/>
                <a:gd name="connsiteX1" fmla="*/ 266700 w 5281083"/>
                <a:gd name="connsiteY1" fmla="*/ 1117600 h 4095750"/>
                <a:gd name="connsiteX2" fmla="*/ 660400 w 5281083"/>
                <a:gd name="connsiteY2" fmla="*/ 2209800 h 4095750"/>
                <a:gd name="connsiteX3" fmla="*/ 1181100 w 5281083"/>
                <a:gd name="connsiteY3" fmla="*/ 2959100 h 4095750"/>
                <a:gd name="connsiteX4" fmla="*/ 1797050 w 5281083"/>
                <a:gd name="connsiteY4" fmla="*/ 3416300 h 4095750"/>
                <a:gd name="connsiteX5" fmla="*/ 2530475 w 5281083"/>
                <a:gd name="connsiteY5" fmla="*/ 3625850 h 4095750"/>
                <a:gd name="connsiteX6" fmla="*/ 3048000 w 5281083"/>
                <a:gd name="connsiteY6" fmla="*/ 3670300 h 4095750"/>
                <a:gd name="connsiteX7" fmla="*/ 3441700 w 5281083"/>
                <a:gd name="connsiteY7" fmla="*/ 3810000 h 4095750"/>
                <a:gd name="connsiteX8" fmla="*/ 4159250 w 5281083"/>
                <a:gd name="connsiteY8" fmla="*/ 3987800 h 4095750"/>
                <a:gd name="connsiteX9" fmla="*/ 4883150 w 5281083"/>
                <a:gd name="connsiteY9" fmla="*/ 4076700 h 4095750"/>
                <a:gd name="connsiteX10" fmla="*/ 5232400 w 5281083"/>
                <a:gd name="connsiteY10" fmla="*/ 4089400 h 4095750"/>
                <a:gd name="connsiteX11" fmla="*/ 5175250 w 5281083"/>
                <a:gd name="connsiteY11" fmla="*/ 4095750 h 4095750"/>
                <a:gd name="connsiteX0" fmla="*/ 0 w 5441950"/>
                <a:gd name="connsiteY0" fmla="*/ 0 h 4311650"/>
                <a:gd name="connsiteX1" fmla="*/ 266700 w 5441950"/>
                <a:gd name="connsiteY1" fmla="*/ 1117600 h 4311650"/>
                <a:gd name="connsiteX2" fmla="*/ 660400 w 5441950"/>
                <a:gd name="connsiteY2" fmla="*/ 2209800 h 4311650"/>
                <a:gd name="connsiteX3" fmla="*/ 1181100 w 5441950"/>
                <a:gd name="connsiteY3" fmla="*/ 2959100 h 4311650"/>
                <a:gd name="connsiteX4" fmla="*/ 1797050 w 5441950"/>
                <a:gd name="connsiteY4" fmla="*/ 3416300 h 4311650"/>
                <a:gd name="connsiteX5" fmla="*/ 2530475 w 5441950"/>
                <a:gd name="connsiteY5" fmla="*/ 3625850 h 4311650"/>
                <a:gd name="connsiteX6" fmla="*/ 3048000 w 5441950"/>
                <a:gd name="connsiteY6" fmla="*/ 3670300 h 4311650"/>
                <a:gd name="connsiteX7" fmla="*/ 3441700 w 5441950"/>
                <a:gd name="connsiteY7" fmla="*/ 3810000 h 4311650"/>
                <a:gd name="connsiteX8" fmla="*/ 4159250 w 5441950"/>
                <a:gd name="connsiteY8" fmla="*/ 3987800 h 4311650"/>
                <a:gd name="connsiteX9" fmla="*/ 4883150 w 5441950"/>
                <a:gd name="connsiteY9" fmla="*/ 4076700 h 4311650"/>
                <a:gd name="connsiteX10" fmla="*/ 5232400 w 5441950"/>
                <a:gd name="connsiteY10" fmla="*/ 4089400 h 4311650"/>
                <a:gd name="connsiteX11" fmla="*/ 5441950 w 5441950"/>
                <a:gd name="connsiteY11" fmla="*/ 4311650 h 4311650"/>
                <a:gd name="connsiteX0" fmla="*/ 0 w 5232400"/>
                <a:gd name="connsiteY0" fmla="*/ 0 h 4093633"/>
                <a:gd name="connsiteX1" fmla="*/ 266700 w 5232400"/>
                <a:gd name="connsiteY1" fmla="*/ 1117600 h 4093633"/>
                <a:gd name="connsiteX2" fmla="*/ 660400 w 5232400"/>
                <a:gd name="connsiteY2" fmla="*/ 2209800 h 4093633"/>
                <a:gd name="connsiteX3" fmla="*/ 1181100 w 5232400"/>
                <a:gd name="connsiteY3" fmla="*/ 2959100 h 4093633"/>
                <a:gd name="connsiteX4" fmla="*/ 1797050 w 5232400"/>
                <a:gd name="connsiteY4" fmla="*/ 3416300 h 4093633"/>
                <a:gd name="connsiteX5" fmla="*/ 2530475 w 5232400"/>
                <a:gd name="connsiteY5" fmla="*/ 3625850 h 4093633"/>
                <a:gd name="connsiteX6" fmla="*/ 3048000 w 5232400"/>
                <a:gd name="connsiteY6" fmla="*/ 3670300 h 4093633"/>
                <a:gd name="connsiteX7" fmla="*/ 3441700 w 5232400"/>
                <a:gd name="connsiteY7" fmla="*/ 3810000 h 4093633"/>
                <a:gd name="connsiteX8" fmla="*/ 4159250 w 5232400"/>
                <a:gd name="connsiteY8" fmla="*/ 3987800 h 4093633"/>
                <a:gd name="connsiteX9" fmla="*/ 4883150 w 5232400"/>
                <a:gd name="connsiteY9" fmla="*/ 4076700 h 4093633"/>
                <a:gd name="connsiteX10" fmla="*/ 5232400 w 5232400"/>
                <a:gd name="connsiteY10" fmla="*/ 4089400 h 4093633"/>
                <a:gd name="connsiteX0" fmla="*/ 0 w 5232400"/>
                <a:gd name="connsiteY0" fmla="*/ 0 h 4093633"/>
                <a:gd name="connsiteX1" fmla="*/ 266700 w 5232400"/>
                <a:gd name="connsiteY1" fmla="*/ 1117600 h 4093633"/>
                <a:gd name="connsiteX2" fmla="*/ 660400 w 5232400"/>
                <a:gd name="connsiteY2" fmla="*/ 2209800 h 4093633"/>
                <a:gd name="connsiteX3" fmla="*/ 1181100 w 5232400"/>
                <a:gd name="connsiteY3" fmla="*/ 2959100 h 4093633"/>
                <a:gd name="connsiteX4" fmla="*/ 1797050 w 5232400"/>
                <a:gd name="connsiteY4" fmla="*/ 3416300 h 4093633"/>
                <a:gd name="connsiteX5" fmla="*/ 2530475 w 5232400"/>
                <a:gd name="connsiteY5" fmla="*/ 3625850 h 4093633"/>
                <a:gd name="connsiteX6" fmla="*/ 3048000 w 5232400"/>
                <a:gd name="connsiteY6" fmla="*/ 3670300 h 4093633"/>
                <a:gd name="connsiteX7" fmla="*/ 3441700 w 5232400"/>
                <a:gd name="connsiteY7" fmla="*/ 3810000 h 4093633"/>
                <a:gd name="connsiteX8" fmla="*/ 4159250 w 5232400"/>
                <a:gd name="connsiteY8" fmla="*/ 3987800 h 4093633"/>
                <a:gd name="connsiteX9" fmla="*/ 4883150 w 5232400"/>
                <a:gd name="connsiteY9" fmla="*/ 4076700 h 4093633"/>
                <a:gd name="connsiteX10" fmla="*/ 5232400 w 5232400"/>
                <a:gd name="connsiteY10" fmla="*/ 4089400 h 4093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32400" h="4093633">
                  <a:moveTo>
                    <a:pt x="0" y="0"/>
                  </a:moveTo>
                  <a:cubicBezTo>
                    <a:pt x="55033" y="469900"/>
                    <a:pt x="156633" y="749300"/>
                    <a:pt x="266700" y="1117600"/>
                  </a:cubicBezTo>
                  <a:cubicBezTo>
                    <a:pt x="376767" y="1485900"/>
                    <a:pt x="514350" y="1902883"/>
                    <a:pt x="660400" y="2209800"/>
                  </a:cubicBezTo>
                  <a:cubicBezTo>
                    <a:pt x="807643" y="2519224"/>
                    <a:pt x="991658" y="2758017"/>
                    <a:pt x="1181100" y="2959100"/>
                  </a:cubicBezTo>
                  <a:cubicBezTo>
                    <a:pt x="1370542" y="3160183"/>
                    <a:pt x="1572154" y="3305175"/>
                    <a:pt x="1797050" y="3416300"/>
                  </a:cubicBezTo>
                  <a:cubicBezTo>
                    <a:pt x="2021946" y="3527425"/>
                    <a:pt x="2321983" y="3583517"/>
                    <a:pt x="2530475" y="3625850"/>
                  </a:cubicBezTo>
                  <a:cubicBezTo>
                    <a:pt x="2738967" y="3642783"/>
                    <a:pt x="2896129" y="3639608"/>
                    <a:pt x="3048000" y="3670300"/>
                  </a:cubicBezTo>
                  <a:cubicBezTo>
                    <a:pt x="3199871" y="3700992"/>
                    <a:pt x="3256492" y="3757083"/>
                    <a:pt x="3441700" y="3810000"/>
                  </a:cubicBezTo>
                  <a:cubicBezTo>
                    <a:pt x="3626908" y="3862917"/>
                    <a:pt x="3919008" y="3943350"/>
                    <a:pt x="4159250" y="3987800"/>
                  </a:cubicBezTo>
                  <a:cubicBezTo>
                    <a:pt x="4399492" y="4032250"/>
                    <a:pt x="4704292" y="4059767"/>
                    <a:pt x="4883150" y="4076700"/>
                  </a:cubicBezTo>
                  <a:cubicBezTo>
                    <a:pt x="5062008" y="4093633"/>
                    <a:pt x="5113867" y="4081992"/>
                    <a:pt x="5232400" y="4089400"/>
                  </a:cubicBezTo>
                </a:path>
              </a:pathLst>
            </a:custGeom>
            <a:no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Freeform 53"/>
            <p:cNvSpPr/>
            <p:nvPr/>
          </p:nvSpPr>
          <p:spPr>
            <a:xfrm>
              <a:off x="3614737" y="1111568"/>
              <a:ext cx="4193743" cy="3328987"/>
            </a:xfrm>
            <a:custGeom>
              <a:avLst/>
              <a:gdLst>
                <a:gd name="connsiteX0" fmla="*/ 0 w 4214812"/>
                <a:gd name="connsiteY0" fmla="*/ 0 h 3343275"/>
                <a:gd name="connsiteX1" fmla="*/ 228600 w 4214812"/>
                <a:gd name="connsiteY1" fmla="*/ 985837 h 3343275"/>
                <a:gd name="connsiteX2" fmla="*/ 671512 w 4214812"/>
                <a:gd name="connsiteY2" fmla="*/ 2000250 h 3343275"/>
                <a:gd name="connsiteX3" fmla="*/ 1157287 w 4214812"/>
                <a:gd name="connsiteY3" fmla="*/ 2557462 h 3343275"/>
                <a:gd name="connsiteX4" fmla="*/ 1671637 w 4214812"/>
                <a:gd name="connsiteY4" fmla="*/ 2971800 h 3343275"/>
                <a:gd name="connsiteX5" fmla="*/ 2286000 w 4214812"/>
                <a:gd name="connsiteY5" fmla="*/ 3228975 h 3343275"/>
                <a:gd name="connsiteX6" fmla="*/ 2643187 w 4214812"/>
                <a:gd name="connsiteY6" fmla="*/ 3243262 h 3343275"/>
                <a:gd name="connsiteX7" fmla="*/ 3328987 w 4214812"/>
                <a:gd name="connsiteY7" fmla="*/ 3314700 h 3343275"/>
                <a:gd name="connsiteX8" fmla="*/ 3814762 w 4214812"/>
                <a:gd name="connsiteY8" fmla="*/ 3343275 h 3343275"/>
                <a:gd name="connsiteX9" fmla="*/ 4214812 w 4214812"/>
                <a:gd name="connsiteY9" fmla="*/ 3314700 h 3343275"/>
                <a:gd name="connsiteX0" fmla="*/ 0 w 4214812"/>
                <a:gd name="connsiteY0" fmla="*/ 0 h 3343275"/>
                <a:gd name="connsiteX1" fmla="*/ 228600 w 4214812"/>
                <a:gd name="connsiteY1" fmla="*/ 985837 h 3343275"/>
                <a:gd name="connsiteX2" fmla="*/ 671512 w 4214812"/>
                <a:gd name="connsiteY2" fmla="*/ 2000250 h 3343275"/>
                <a:gd name="connsiteX3" fmla="*/ 1127791 w 4214812"/>
                <a:gd name="connsiteY3" fmla="*/ 2549035 h 3343275"/>
                <a:gd name="connsiteX4" fmla="*/ 1671637 w 4214812"/>
                <a:gd name="connsiteY4" fmla="*/ 2971800 h 3343275"/>
                <a:gd name="connsiteX5" fmla="*/ 2286000 w 4214812"/>
                <a:gd name="connsiteY5" fmla="*/ 3228975 h 3343275"/>
                <a:gd name="connsiteX6" fmla="*/ 2643187 w 4214812"/>
                <a:gd name="connsiteY6" fmla="*/ 3243262 h 3343275"/>
                <a:gd name="connsiteX7" fmla="*/ 3328987 w 4214812"/>
                <a:gd name="connsiteY7" fmla="*/ 3314700 h 3343275"/>
                <a:gd name="connsiteX8" fmla="*/ 3814762 w 4214812"/>
                <a:gd name="connsiteY8" fmla="*/ 3343275 h 3343275"/>
                <a:gd name="connsiteX9" fmla="*/ 4214812 w 4214812"/>
                <a:gd name="connsiteY9" fmla="*/ 3314700 h 3343275"/>
                <a:gd name="connsiteX0" fmla="*/ 0 w 4214812"/>
                <a:gd name="connsiteY0" fmla="*/ 0 h 3343275"/>
                <a:gd name="connsiteX1" fmla="*/ 228600 w 4214812"/>
                <a:gd name="connsiteY1" fmla="*/ 985837 h 3343275"/>
                <a:gd name="connsiteX2" fmla="*/ 679939 w 4214812"/>
                <a:gd name="connsiteY2" fmla="*/ 1991822 h 3343275"/>
                <a:gd name="connsiteX3" fmla="*/ 1127791 w 4214812"/>
                <a:gd name="connsiteY3" fmla="*/ 2549035 h 3343275"/>
                <a:gd name="connsiteX4" fmla="*/ 1671637 w 4214812"/>
                <a:gd name="connsiteY4" fmla="*/ 2971800 h 3343275"/>
                <a:gd name="connsiteX5" fmla="*/ 2286000 w 4214812"/>
                <a:gd name="connsiteY5" fmla="*/ 3228975 h 3343275"/>
                <a:gd name="connsiteX6" fmla="*/ 2643187 w 4214812"/>
                <a:gd name="connsiteY6" fmla="*/ 3243262 h 3343275"/>
                <a:gd name="connsiteX7" fmla="*/ 3328987 w 4214812"/>
                <a:gd name="connsiteY7" fmla="*/ 3314700 h 3343275"/>
                <a:gd name="connsiteX8" fmla="*/ 3814762 w 4214812"/>
                <a:gd name="connsiteY8" fmla="*/ 3343275 h 3343275"/>
                <a:gd name="connsiteX9" fmla="*/ 4214812 w 4214812"/>
                <a:gd name="connsiteY9" fmla="*/ 3314700 h 3343275"/>
                <a:gd name="connsiteX0" fmla="*/ 0 w 4214812"/>
                <a:gd name="connsiteY0" fmla="*/ 0 h 3343275"/>
                <a:gd name="connsiteX1" fmla="*/ 228600 w 4214812"/>
                <a:gd name="connsiteY1" fmla="*/ 985837 h 3343275"/>
                <a:gd name="connsiteX2" fmla="*/ 679939 w 4214812"/>
                <a:gd name="connsiteY2" fmla="*/ 1991822 h 3343275"/>
                <a:gd name="connsiteX3" fmla="*/ 1127791 w 4214812"/>
                <a:gd name="connsiteY3" fmla="*/ 2549035 h 3343275"/>
                <a:gd name="connsiteX4" fmla="*/ 1684279 w 4214812"/>
                <a:gd name="connsiteY4" fmla="*/ 2967587 h 3343275"/>
                <a:gd name="connsiteX5" fmla="*/ 2286000 w 4214812"/>
                <a:gd name="connsiteY5" fmla="*/ 3228975 h 3343275"/>
                <a:gd name="connsiteX6" fmla="*/ 2643187 w 4214812"/>
                <a:gd name="connsiteY6" fmla="*/ 3243262 h 3343275"/>
                <a:gd name="connsiteX7" fmla="*/ 3328987 w 4214812"/>
                <a:gd name="connsiteY7" fmla="*/ 3314700 h 3343275"/>
                <a:gd name="connsiteX8" fmla="*/ 3814762 w 4214812"/>
                <a:gd name="connsiteY8" fmla="*/ 3343275 h 3343275"/>
                <a:gd name="connsiteX9" fmla="*/ 4214812 w 4214812"/>
                <a:gd name="connsiteY9" fmla="*/ 3314700 h 3343275"/>
                <a:gd name="connsiteX0" fmla="*/ 0 w 4214812"/>
                <a:gd name="connsiteY0" fmla="*/ 0 h 3343275"/>
                <a:gd name="connsiteX1" fmla="*/ 228600 w 4214812"/>
                <a:gd name="connsiteY1" fmla="*/ 985837 h 3343275"/>
                <a:gd name="connsiteX2" fmla="*/ 679939 w 4214812"/>
                <a:gd name="connsiteY2" fmla="*/ 1991822 h 3343275"/>
                <a:gd name="connsiteX3" fmla="*/ 1127791 w 4214812"/>
                <a:gd name="connsiteY3" fmla="*/ 2549035 h 3343275"/>
                <a:gd name="connsiteX4" fmla="*/ 1684279 w 4214812"/>
                <a:gd name="connsiteY4" fmla="*/ 2967587 h 3343275"/>
                <a:gd name="connsiteX5" fmla="*/ 2286000 w 4214812"/>
                <a:gd name="connsiteY5" fmla="*/ 3228975 h 3343275"/>
                <a:gd name="connsiteX6" fmla="*/ 2950797 w 4214812"/>
                <a:gd name="connsiteY6" fmla="*/ 3276972 h 3343275"/>
                <a:gd name="connsiteX7" fmla="*/ 3328987 w 4214812"/>
                <a:gd name="connsiteY7" fmla="*/ 3314700 h 3343275"/>
                <a:gd name="connsiteX8" fmla="*/ 3814762 w 4214812"/>
                <a:gd name="connsiteY8" fmla="*/ 3343275 h 3343275"/>
                <a:gd name="connsiteX9" fmla="*/ 4214812 w 4214812"/>
                <a:gd name="connsiteY9" fmla="*/ 3314700 h 3343275"/>
                <a:gd name="connsiteX0" fmla="*/ 0 w 4214812"/>
                <a:gd name="connsiteY0" fmla="*/ 0 h 3343275"/>
                <a:gd name="connsiteX1" fmla="*/ 228600 w 4214812"/>
                <a:gd name="connsiteY1" fmla="*/ 985837 h 3343275"/>
                <a:gd name="connsiteX2" fmla="*/ 679939 w 4214812"/>
                <a:gd name="connsiteY2" fmla="*/ 1991822 h 3343275"/>
                <a:gd name="connsiteX3" fmla="*/ 1127791 w 4214812"/>
                <a:gd name="connsiteY3" fmla="*/ 2549035 h 3343275"/>
                <a:gd name="connsiteX4" fmla="*/ 1684279 w 4214812"/>
                <a:gd name="connsiteY4" fmla="*/ 2967587 h 3343275"/>
                <a:gd name="connsiteX5" fmla="*/ 2231221 w 4214812"/>
                <a:gd name="connsiteY5" fmla="*/ 3199478 h 3343275"/>
                <a:gd name="connsiteX6" fmla="*/ 2950797 w 4214812"/>
                <a:gd name="connsiteY6" fmla="*/ 3276972 h 3343275"/>
                <a:gd name="connsiteX7" fmla="*/ 3328987 w 4214812"/>
                <a:gd name="connsiteY7" fmla="*/ 3314700 h 3343275"/>
                <a:gd name="connsiteX8" fmla="*/ 3814762 w 4214812"/>
                <a:gd name="connsiteY8" fmla="*/ 3343275 h 3343275"/>
                <a:gd name="connsiteX9" fmla="*/ 4214812 w 4214812"/>
                <a:gd name="connsiteY9" fmla="*/ 3314700 h 3343275"/>
                <a:gd name="connsiteX0" fmla="*/ 0 w 4214812"/>
                <a:gd name="connsiteY0" fmla="*/ 0 h 3344679"/>
                <a:gd name="connsiteX1" fmla="*/ 228600 w 4214812"/>
                <a:gd name="connsiteY1" fmla="*/ 985837 h 3344679"/>
                <a:gd name="connsiteX2" fmla="*/ 679939 w 4214812"/>
                <a:gd name="connsiteY2" fmla="*/ 1991822 h 3344679"/>
                <a:gd name="connsiteX3" fmla="*/ 1127791 w 4214812"/>
                <a:gd name="connsiteY3" fmla="*/ 2549035 h 3344679"/>
                <a:gd name="connsiteX4" fmla="*/ 1684279 w 4214812"/>
                <a:gd name="connsiteY4" fmla="*/ 2967587 h 3344679"/>
                <a:gd name="connsiteX5" fmla="*/ 2231221 w 4214812"/>
                <a:gd name="connsiteY5" fmla="*/ 3199478 h 3344679"/>
                <a:gd name="connsiteX6" fmla="*/ 2950797 w 4214812"/>
                <a:gd name="connsiteY6" fmla="*/ 3276972 h 3344679"/>
                <a:gd name="connsiteX7" fmla="*/ 3383767 w 4214812"/>
                <a:gd name="connsiteY7" fmla="*/ 3306273 h 3344679"/>
                <a:gd name="connsiteX8" fmla="*/ 3814762 w 4214812"/>
                <a:gd name="connsiteY8" fmla="*/ 3343275 h 3344679"/>
                <a:gd name="connsiteX9" fmla="*/ 4214812 w 4214812"/>
                <a:gd name="connsiteY9" fmla="*/ 3314700 h 3344679"/>
                <a:gd name="connsiteX0" fmla="*/ 0 w 4214812"/>
                <a:gd name="connsiteY0" fmla="*/ 0 h 3328987"/>
                <a:gd name="connsiteX1" fmla="*/ 228600 w 4214812"/>
                <a:gd name="connsiteY1" fmla="*/ 985837 h 3328987"/>
                <a:gd name="connsiteX2" fmla="*/ 679939 w 4214812"/>
                <a:gd name="connsiteY2" fmla="*/ 1991822 h 3328987"/>
                <a:gd name="connsiteX3" fmla="*/ 1127791 w 4214812"/>
                <a:gd name="connsiteY3" fmla="*/ 2549035 h 3328987"/>
                <a:gd name="connsiteX4" fmla="*/ 1684279 w 4214812"/>
                <a:gd name="connsiteY4" fmla="*/ 2967587 h 3328987"/>
                <a:gd name="connsiteX5" fmla="*/ 2231221 w 4214812"/>
                <a:gd name="connsiteY5" fmla="*/ 3199478 h 3328987"/>
                <a:gd name="connsiteX6" fmla="*/ 2950797 w 4214812"/>
                <a:gd name="connsiteY6" fmla="*/ 3276972 h 3328987"/>
                <a:gd name="connsiteX7" fmla="*/ 3383767 w 4214812"/>
                <a:gd name="connsiteY7" fmla="*/ 3306273 h 3328987"/>
                <a:gd name="connsiteX8" fmla="*/ 3827404 w 4214812"/>
                <a:gd name="connsiteY8" fmla="*/ 3326420 h 3328987"/>
                <a:gd name="connsiteX9" fmla="*/ 4214812 w 4214812"/>
                <a:gd name="connsiteY9" fmla="*/ 3314700 h 3328987"/>
                <a:gd name="connsiteX0" fmla="*/ 0 w 4193743"/>
                <a:gd name="connsiteY0" fmla="*/ 0 h 3328987"/>
                <a:gd name="connsiteX1" fmla="*/ 228600 w 4193743"/>
                <a:gd name="connsiteY1" fmla="*/ 985837 h 3328987"/>
                <a:gd name="connsiteX2" fmla="*/ 679939 w 4193743"/>
                <a:gd name="connsiteY2" fmla="*/ 1991822 h 3328987"/>
                <a:gd name="connsiteX3" fmla="*/ 1127791 w 4193743"/>
                <a:gd name="connsiteY3" fmla="*/ 2549035 h 3328987"/>
                <a:gd name="connsiteX4" fmla="*/ 1684279 w 4193743"/>
                <a:gd name="connsiteY4" fmla="*/ 2967587 h 3328987"/>
                <a:gd name="connsiteX5" fmla="*/ 2231221 w 4193743"/>
                <a:gd name="connsiteY5" fmla="*/ 3199478 h 3328987"/>
                <a:gd name="connsiteX6" fmla="*/ 2950797 w 4193743"/>
                <a:gd name="connsiteY6" fmla="*/ 3276972 h 3328987"/>
                <a:gd name="connsiteX7" fmla="*/ 3383767 w 4193743"/>
                <a:gd name="connsiteY7" fmla="*/ 3306273 h 3328987"/>
                <a:gd name="connsiteX8" fmla="*/ 3827404 w 4193743"/>
                <a:gd name="connsiteY8" fmla="*/ 3326420 h 3328987"/>
                <a:gd name="connsiteX9" fmla="*/ 4193743 w 4193743"/>
                <a:gd name="connsiteY9" fmla="*/ 3314700 h 332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93743" h="3328987">
                  <a:moveTo>
                    <a:pt x="0" y="0"/>
                  </a:moveTo>
                  <a:cubicBezTo>
                    <a:pt x="58340" y="326231"/>
                    <a:pt x="115277" y="653867"/>
                    <a:pt x="228600" y="985837"/>
                  </a:cubicBezTo>
                  <a:cubicBezTo>
                    <a:pt x="341923" y="1317807"/>
                    <a:pt x="530074" y="1731289"/>
                    <a:pt x="679939" y="1991822"/>
                  </a:cubicBezTo>
                  <a:cubicBezTo>
                    <a:pt x="829804" y="2252355"/>
                    <a:pt x="960401" y="2386408"/>
                    <a:pt x="1127791" y="2549035"/>
                  </a:cubicBezTo>
                  <a:cubicBezTo>
                    <a:pt x="1295181" y="2711662"/>
                    <a:pt x="1500374" y="2859180"/>
                    <a:pt x="1684279" y="2967587"/>
                  </a:cubicBezTo>
                  <a:cubicBezTo>
                    <a:pt x="1868184" y="3075994"/>
                    <a:pt x="2020135" y="3147914"/>
                    <a:pt x="2231221" y="3199478"/>
                  </a:cubicBezTo>
                  <a:cubicBezTo>
                    <a:pt x="2442307" y="3251042"/>
                    <a:pt x="2758706" y="3259173"/>
                    <a:pt x="2950797" y="3276972"/>
                  </a:cubicBezTo>
                  <a:cubicBezTo>
                    <a:pt x="3142888" y="3294771"/>
                    <a:pt x="3237666" y="3298032"/>
                    <a:pt x="3383767" y="3306273"/>
                  </a:cubicBezTo>
                  <a:cubicBezTo>
                    <a:pt x="3529868" y="3314514"/>
                    <a:pt x="3692408" y="3325015"/>
                    <a:pt x="3827404" y="3326420"/>
                  </a:cubicBezTo>
                  <a:cubicBezTo>
                    <a:pt x="3962400" y="3327825"/>
                    <a:pt x="4067536" y="3328987"/>
                    <a:pt x="4193743" y="3314700"/>
                  </a:cubicBezTo>
                </a:path>
              </a:pathLst>
            </a:custGeom>
            <a:noFill/>
            <a:ln w="28575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>
              <a:off x="4250453" y="1117377"/>
              <a:ext cx="2210637" cy="4692580"/>
            </a:xfrm>
            <a:custGeom>
              <a:avLst/>
              <a:gdLst>
                <a:gd name="connsiteX0" fmla="*/ 0 w 2210637"/>
                <a:gd name="connsiteY0" fmla="*/ 0 h 4692580"/>
                <a:gd name="connsiteX1" fmla="*/ 100483 w 2210637"/>
                <a:gd name="connsiteY1" fmla="*/ 733529 h 4692580"/>
                <a:gd name="connsiteX2" fmla="*/ 281354 w 2210637"/>
                <a:gd name="connsiteY2" fmla="*/ 1517301 h 4692580"/>
                <a:gd name="connsiteX3" fmla="*/ 552659 w 2210637"/>
                <a:gd name="connsiteY3" fmla="*/ 2401556 h 4692580"/>
                <a:gd name="connsiteX4" fmla="*/ 1085222 w 2210637"/>
                <a:gd name="connsiteY4" fmla="*/ 3305907 h 4692580"/>
                <a:gd name="connsiteX5" fmla="*/ 1587639 w 2210637"/>
                <a:gd name="connsiteY5" fmla="*/ 3949002 h 4692580"/>
                <a:gd name="connsiteX6" fmla="*/ 2210637 w 2210637"/>
                <a:gd name="connsiteY6" fmla="*/ 4692580 h 469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10637" h="4692580">
                  <a:moveTo>
                    <a:pt x="0" y="0"/>
                  </a:moveTo>
                  <a:cubicBezTo>
                    <a:pt x="26795" y="240323"/>
                    <a:pt x="53591" y="480646"/>
                    <a:pt x="100483" y="733529"/>
                  </a:cubicBezTo>
                  <a:cubicBezTo>
                    <a:pt x="147375" y="986413"/>
                    <a:pt x="205991" y="1239297"/>
                    <a:pt x="281354" y="1517301"/>
                  </a:cubicBezTo>
                  <a:cubicBezTo>
                    <a:pt x="356717" y="1795305"/>
                    <a:pt x="418681" y="2103455"/>
                    <a:pt x="552659" y="2401556"/>
                  </a:cubicBezTo>
                  <a:cubicBezTo>
                    <a:pt x="686637" y="2699657"/>
                    <a:pt x="912725" y="3047999"/>
                    <a:pt x="1085222" y="3305907"/>
                  </a:cubicBezTo>
                  <a:cubicBezTo>
                    <a:pt x="1257719" y="3563815"/>
                    <a:pt x="1400070" y="3717890"/>
                    <a:pt x="1587639" y="3949002"/>
                  </a:cubicBezTo>
                  <a:cubicBezTo>
                    <a:pt x="1775208" y="4180114"/>
                    <a:pt x="1992922" y="4436347"/>
                    <a:pt x="2210637" y="4692580"/>
                  </a:cubicBezTo>
                </a:path>
              </a:pathLst>
            </a:custGeom>
            <a:noFill/>
            <a:ln w="28575" cap="flat" cmpd="sng" algn="ctr">
              <a:solidFill>
                <a:srgbClr val="C00000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Freeform 55"/>
            <p:cNvSpPr/>
            <p:nvPr/>
          </p:nvSpPr>
          <p:spPr>
            <a:xfrm>
              <a:off x="5586884" y="2885887"/>
              <a:ext cx="401934" cy="2944167"/>
            </a:xfrm>
            <a:custGeom>
              <a:avLst/>
              <a:gdLst>
                <a:gd name="connsiteX0" fmla="*/ 0 w 401934"/>
                <a:gd name="connsiteY0" fmla="*/ 0 h 2944167"/>
                <a:gd name="connsiteX1" fmla="*/ 70338 w 401934"/>
                <a:gd name="connsiteY1" fmla="*/ 1165608 h 2944167"/>
                <a:gd name="connsiteX2" fmla="*/ 200967 w 401934"/>
                <a:gd name="connsiteY2" fmla="*/ 2110153 h 2944167"/>
                <a:gd name="connsiteX3" fmla="*/ 361740 w 401934"/>
                <a:gd name="connsiteY3" fmla="*/ 2803490 h 2944167"/>
                <a:gd name="connsiteX4" fmla="*/ 401934 w 401934"/>
                <a:gd name="connsiteY4" fmla="*/ 2944167 h 2944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1934" h="2944167">
                  <a:moveTo>
                    <a:pt x="0" y="0"/>
                  </a:moveTo>
                  <a:cubicBezTo>
                    <a:pt x="18422" y="406958"/>
                    <a:pt x="36844" y="813916"/>
                    <a:pt x="70338" y="1165608"/>
                  </a:cubicBezTo>
                  <a:cubicBezTo>
                    <a:pt x="103832" y="1517300"/>
                    <a:pt x="152400" y="1837173"/>
                    <a:pt x="200967" y="2110153"/>
                  </a:cubicBezTo>
                  <a:cubicBezTo>
                    <a:pt x="249534" y="2383133"/>
                    <a:pt x="328245" y="2664488"/>
                    <a:pt x="361740" y="2803490"/>
                  </a:cubicBezTo>
                  <a:cubicBezTo>
                    <a:pt x="395235" y="2942492"/>
                    <a:pt x="401934" y="2944167"/>
                    <a:pt x="401934" y="2944167"/>
                  </a:cubicBezTo>
                </a:path>
              </a:pathLst>
            </a:custGeom>
            <a:noFill/>
            <a:ln w="28575" cap="flat" cmpd="sng" algn="ctr">
              <a:solidFill>
                <a:srgbClr val="DFDA00"/>
              </a:solidFill>
              <a:prstDash val="dash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Freeform 56" hidden="1"/>
            <p:cNvSpPr/>
            <p:nvPr/>
          </p:nvSpPr>
          <p:spPr>
            <a:xfrm>
              <a:off x="2189018" y="1568335"/>
              <a:ext cx="4752109" cy="1071418"/>
            </a:xfrm>
            <a:custGeom>
              <a:avLst/>
              <a:gdLst>
                <a:gd name="connsiteX0" fmla="*/ 0 w 4752109"/>
                <a:gd name="connsiteY0" fmla="*/ 0 h 1071418"/>
                <a:gd name="connsiteX1" fmla="*/ 415637 w 4752109"/>
                <a:gd name="connsiteY1" fmla="*/ 457200 h 1071418"/>
                <a:gd name="connsiteX2" fmla="*/ 858982 w 4752109"/>
                <a:gd name="connsiteY2" fmla="*/ 692727 h 1071418"/>
                <a:gd name="connsiteX3" fmla="*/ 997527 w 4752109"/>
                <a:gd name="connsiteY3" fmla="*/ 762000 h 1071418"/>
                <a:gd name="connsiteX4" fmla="*/ 1551709 w 4752109"/>
                <a:gd name="connsiteY4" fmla="*/ 914400 h 1071418"/>
                <a:gd name="connsiteX5" fmla="*/ 2092037 w 4752109"/>
                <a:gd name="connsiteY5" fmla="*/ 928254 h 1071418"/>
                <a:gd name="connsiteX6" fmla="*/ 2493818 w 4752109"/>
                <a:gd name="connsiteY6" fmla="*/ 900545 h 1071418"/>
                <a:gd name="connsiteX7" fmla="*/ 2895600 w 4752109"/>
                <a:gd name="connsiteY7" fmla="*/ 1025236 h 1071418"/>
                <a:gd name="connsiteX8" fmla="*/ 3616037 w 4752109"/>
                <a:gd name="connsiteY8" fmla="*/ 1066800 h 1071418"/>
                <a:gd name="connsiteX9" fmla="*/ 4281055 w 4752109"/>
                <a:gd name="connsiteY9" fmla="*/ 1052945 h 1071418"/>
                <a:gd name="connsiteX10" fmla="*/ 4752109 w 4752109"/>
                <a:gd name="connsiteY10" fmla="*/ 983672 h 107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52109" h="1071418">
                  <a:moveTo>
                    <a:pt x="0" y="0"/>
                  </a:moveTo>
                  <a:cubicBezTo>
                    <a:pt x="136236" y="170873"/>
                    <a:pt x="272473" y="341746"/>
                    <a:pt x="415637" y="457200"/>
                  </a:cubicBezTo>
                  <a:cubicBezTo>
                    <a:pt x="558801" y="572654"/>
                    <a:pt x="762000" y="641927"/>
                    <a:pt x="858982" y="692727"/>
                  </a:cubicBezTo>
                  <a:cubicBezTo>
                    <a:pt x="955964" y="743527"/>
                    <a:pt x="882073" y="725055"/>
                    <a:pt x="997527" y="762000"/>
                  </a:cubicBezTo>
                  <a:cubicBezTo>
                    <a:pt x="1112981" y="798945"/>
                    <a:pt x="1369291" y="886691"/>
                    <a:pt x="1551709" y="914400"/>
                  </a:cubicBezTo>
                  <a:cubicBezTo>
                    <a:pt x="1734127" y="942109"/>
                    <a:pt x="1935019" y="930563"/>
                    <a:pt x="2092037" y="928254"/>
                  </a:cubicBezTo>
                  <a:cubicBezTo>
                    <a:pt x="2249055" y="925945"/>
                    <a:pt x="2359891" y="884381"/>
                    <a:pt x="2493818" y="900545"/>
                  </a:cubicBezTo>
                  <a:cubicBezTo>
                    <a:pt x="2627745" y="916709"/>
                    <a:pt x="2708564" y="997527"/>
                    <a:pt x="2895600" y="1025236"/>
                  </a:cubicBezTo>
                  <a:cubicBezTo>
                    <a:pt x="3082636" y="1052945"/>
                    <a:pt x="3385128" y="1062182"/>
                    <a:pt x="3616037" y="1066800"/>
                  </a:cubicBezTo>
                  <a:cubicBezTo>
                    <a:pt x="3846946" y="1071418"/>
                    <a:pt x="4091710" y="1066800"/>
                    <a:pt x="4281055" y="1052945"/>
                  </a:cubicBezTo>
                  <a:cubicBezTo>
                    <a:pt x="4470400" y="1039090"/>
                    <a:pt x="4611254" y="1011381"/>
                    <a:pt x="4752109" y="983672"/>
                  </a:cubicBezTo>
                </a:path>
              </a:pathLst>
            </a:custGeom>
            <a:noFill/>
            <a:ln w="28575" cap="flat" cmpd="sng" algn="ctr">
              <a:solidFill>
                <a:srgbClr val="993366"/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CRESST TAUP 2015"/>
            <p:cNvSpPr/>
            <p:nvPr/>
          </p:nvSpPr>
          <p:spPr>
            <a:xfrm>
              <a:off x="1802969" y="2139743"/>
              <a:ext cx="6010995" cy="2282628"/>
            </a:xfrm>
            <a:custGeom>
              <a:avLst/>
              <a:gdLst>
                <a:gd name="connsiteX0" fmla="*/ 5876544 w 5876544"/>
                <a:gd name="connsiteY0" fmla="*/ 1658112 h 1658112"/>
                <a:gd name="connsiteX1" fmla="*/ 5705856 w 5876544"/>
                <a:gd name="connsiteY1" fmla="*/ 1536192 h 1658112"/>
                <a:gd name="connsiteX2" fmla="*/ 5571744 w 5876544"/>
                <a:gd name="connsiteY2" fmla="*/ 1450848 h 1658112"/>
                <a:gd name="connsiteX3" fmla="*/ 5145024 w 5876544"/>
                <a:gd name="connsiteY3" fmla="*/ 1487424 h 1658112"/>
                <a:gd name="connsiteX4" fmla="*/ 4279392 w 5876544"/>
                <a:gd name="connsiteY4" fmla="*/ 1572768 h 1658112"/>
                <a:gd name="connsiteX5" fmla="*/ 3572256 w 5876544"/>
                <a:gd name="connsiteY5" fmla="*/ 1633728 h 1658112"/>
                <a:gd name="connsiteX6" fmla="*/ 2731008 w 5876544"/>
                <a:gd name="connsiteY6" fmla="*/ 1536192 h 1658112"/>
                <a:gd name="connsiteX7" fmla="*/ 2267712 w 5876544"/>
                <a:gd name="connsiteY7" fmla="*/ 1377696 h 1658112"/>
                <a:gd name="connsiteX8" fmla="*/ 1597152 w 5876544"/>
                <a:gd name="connsiteY8" fmla="*/ 1194816 h 1658112"/>
                <a:gd name="connsiteX9" fmla="*/ 1255776 w 5876544"/>
                <a:gd name="connsiteY9" fmla="*/ 1036320 h 1658112"/>
                <a:gd name="connsiteX10" fmla="*/ 853440 w 5876544"/>
                <a:gd name="connsiteY10" fmla="*/ 646176 h 1658112"/>
                <a:gd name="connsiteX11" fmla="*/ 414528 w 5876544"/>
                <a:gd name="connsiteY11" fmla="*/ 219456 h 1658112"/>
                <a:gd name="connsiteX12" fmla="*/ 0 w 5876544"/>
                <a:gd name="connsiteY12" fmla="*/ 0 h 1658112"/>
                <a:gd name="connsiteX0" fmla="*/ 5949696 w 5949696"/>
                <a:gd name="connsiteY0" fmla="*/ 1696720 h 1696720"/>
                <a:gd name="connsiteX1" fmla="*/ 5779008 w 5949696"/>
                <a:gd name="connsiteY1" fmla="*/ 1574800 h 1696720"/>
                <a:gd name="connsiteX2" fmla="*/ 5644896 w 5949696"/>
                <a:gd name="connsiteY2" fmla="*/ 1489456 h 1696720"/>
                <a:gd name="connsiteX3" fmla="*/ 5218176 w 5949696"/>
                <a:gd name="connsiteY3" fmla="*/ 1526032 h 1696720"/>
                <a:gd name="connsiteX4" fmla="*/ 4352544 w 5949696"/>
                <a:gd name="connsiteY4" fmla="*/ 1611376 h 1696720"/>
                <a:gd name="connsiteX5" fmla="*/ 3645408 w 5949696"/>
                <a:gd name="connsiteY5" fmla="*/ 1672336 h 1696720"/>
                <a:gd name="connsiteX6" fmla="*/ 2804160 w 5949696"/>
                <a:gd name="connsiteY6" fmla="*/ 1574800 h 1696720"/>
                <a:gd name="connsiteX7" fmla="*/ 2340864 w 5949696"/>
                <a:gd name="connsiteY7" fmla="*/ 1416304 h 1696720"/>
                <a:gd name="connsiteX8" fmla="*/ 1670304 w 5949696"/>
                <a:gd name="connsiteY8" fmla="*/ 1233424 h 1696720"/>
                <a:gd name="connsiteX9" fmla="*/ 1328928 w 5949696"/>
                <a:gd name="connsiteY9" fmla="*/ 1074928 h 1696720"/>
                <a:gd name="connsiteX10" fmla="*/ 926592 w 5949696"/>
                <a:gd name="connsiteY10" fmla="*/ 684784 h 1696720"/>
                <a:gd name="connsiteX11" fmla="*/ 487680 w 5949696"/>
                <a:gd name="connsiteY11" fmla="*/ 258064 h 1696720"/>
                <a:gd name="connsiteX12" fmla="*/ 73152 w 5949696"/>
                <a:gd name="connsiteY12" fmla="*/ 38608 h 1696720"/>
                <a:gd name="connsiteX13" fmla="*/ 48768 w 5949696"/>
                <a:gd name="connsiteY13" fmla="*/ 26416 h 1696720"/>
                <a:gd name="connsiteX0" fmla="*/ 6458712 w 6458712"/>
                <a:gd name="connsiteY0" fmla="*/ 1819656 h 1819656"/>
                <a:gd name="connsiteX1" fmla="*/ 6288024 w 6458712"/>
                <a:gd name="connsiteY1" fmla="*/ 1697736 h 1819656"/>
                <a:gd name="connsiteX2" fmla="*/ 6153912 w 6458712"/>
                <a:gd name="connsiteY2" fmla="*/ 1612392 h 1819656"/>
                <a:gd name="connsiteX3" fmla="*/ 5727192 w 6458712"/>
                <a:gd name="connsiteY3" fmla="*/ 1648968 h 1819656"/>
                <a:gd name="connsiteX4" fmla="*/ 4861560 w 6458712"/>
                <a:gd name="connsiteY4" fmla="*/ 1734312 h 1819656"/>
                <a:gd name="connsiteX5" fmla="*/ 4154424 w 6458712"/>
                <a:gd name="connsiteY5" fmla="*/ 1795272 h 1819656"/>
                <a:gd name="connsiteX6" fmla="*/ 3313176 w 6458712"/>
                <a:gd name="connsiteY6" fmla="*/ 1697736 h 1819656"/>
                <a:gd name="connsiteX7" fmla="*/ 2849880 w 6458712"/>
                <a:gd name="connsiteY7" fmla="*/ 1539240 h 1819656"/>
                <a:gd name="connsiteX8" fmla="*/ 2179320 w 6458712"/>
                <a:gd name="connsiteY8" fmla="*/ 1356360 h 1819656"/>
                <a:gd name="connsiteX9" fmla="*/ 1837944 w 6458712"/>
                <a:gd name="connsiteY9" fmla="*/ 1197864 h 1819656"/>
                <a:gd name="connsiteX10" fmla="*/ 1435608 w 6458712"/>
                <a:gd name="connsiteY10" fmla="*/ 807720 h 1819656"/>
                <a:gd name="connsiteX11" fmla="*/ 996696 w 6458712"/>
                <a:gd name="connsiteY11" fmla="*/ 381000 h 1819656"/>
                <a:gd name="connsiteX12" fmla="*/ 582168 w 6458712"/>
                <a:gd name="connsiteY12" fmla="*/ 161544 h 1819656"/>
                <a:gd name="connsiteX13" fmla="*/ 0 w 6458712"/>
                <a:gd name="connsiteY13" fmla="*/ 0 h 1819656"/>
                <a:gd name="connsiteX0" fmla="*/ 6556248 w 6556248"/>
                <a:gd name="connsiteY0" fmla="*/ 1846072 h 1846072"/>
                <a:gd name="connsiteX1" fmla="*/ 6385560 w 6556248"/>
                <a:gd name="connsiteY1" fmla="*/ 1724152 h 1846072"/>
                <a:gd name="connsiteX2" fmla="*/ 6251448 w 6556248"/>
                <a:gd name="connsiteY2" fmla="*/ 1638808 h 1846072"/>
                <a:gd name="connsiteX3" fmla="*/ 5824728 w 6556248"/>
                <a:gd name="connsiteY3" fmla="*/ 1675384 h 1846072"/>
                <a:gd name="connsiteX4" fmla="*/ 4959096 w 6556248"/>
                <a:gd name="connsiteY4" fmla="*/ 1760728 h 1846072"/>
                <a:gd name="connsiteX5" fmla="*/ 4251960 w 6556248"/>
                <a:gd name="connsiteY5" fmla="*/ 1821688 h 1846072"/>
                <a:gd name="connsiteX6" fmla="*/ 3410712 w 6556248"/>
                <a:gd name="connsiteY6" fmla="*/ 1724152 h 1846072"/>
                <a:gd name="connsiteX7" fmla="*/ 2947416 w 6556248"/>
                <a:gd name="connsiteY7" fmla="*/ 1565656 h 1846072"/>
                <a:gd name="connsiteX8" fmla="*/ 2276856 w 6556248"/>
                <a:gd name="connsiteY8" fmla="*/ 1382776 h 1846072"/>
                <a:gd name="connsiteX9" fmla="*/ 1935480 w 6556248"/>
                <a:gd name="connsiteY9" fmla="*/ 1224280 h 1846072"/>
                <a:gd name="connsiteX10" fmla="*/ 1533144 w 6556248"/>
                <a:gd name="connsiteY10" fmla="*/ 834136 h 1846072"/>
                <a:gd name="connsiteX11" fmla="*/ 1094232 w 6556248"/>
                <a:gd name="connsiteY11" fmla="*/ 407416 h 1846072"/>
                <a:gd name="connsiteX12" fmla="*/ 679704 w 6556248"/>
                <a:gd name="connsiteY12" fmla="*/ 187960 h 1846072"/>
                <a:gd name="connsiteX13" fmla="*/ 97536 w 6556248"/>
                <a:gd name="connsiteY13" fmla="*/ 26416 h 1846072"/>
                <a:gd name="connsiteX14" fmla="*/ 94488 w 6556248"/>
                <a:gd name="connsiteY14" fmla="*/ 29464 h 1846072"/>
                <a:gd name="connsiteX0" fmla="*/ 7296912 w 7296912"/>
                <a:gd name="connsiteY0" fmla="*/ 2277491 h 2277491"/>
                <a:gd name="connsiteX1" fmla="*/ 7126224 w 7296912"/>
                <a:gd name="connsiteY1" fmla="*/ 2155571 h 2277491"/>
                <a:gd name="connsiteX2" fmla="*/ 6992112 w 7296912"/>
                <a:gd name="connsiteY2" fmla="*/ 2070227 h 2277491"/>
                <a:gd name="connsiteX3" fmla="*/ 6565392 w 7296912"/>
                <a:gd name="connsiteY3" fmla="*/ 2106803 h 2277491"/>
                <a:gd name="connsiteX4" fmla="*/ 5699760 w 7296912"/>
                <a:gd name="connsiteY4" fmla="*/ 2192147 h 2277491"/>
                <a:gd name="connsiteX5" fmla="*/ 4992624 w 7296912"/>
                <a:gd name="connsiteY5" fmla="*/ 2253107 h 2277491"/>
                <a:gd name="connsiteX6" fmla="*/ 4151376 w 7296912"/>
                <a:gd name="connsiteY6" fmla="*/ 2155571 h 2277491"/>
                <a:gd name="connsiteX7" fmla="*/ 3688080 w 7296912"/>
                <a:gd name="connsiteY7" fmla="*/ 1997075 h 2277491"/>
                <a:gd name="connsiteX8" fmla="*/ 3017520 w 7296912"/>
                <a:gd name="connsiteY8" fmla="*/ 1814195 h 2277491"/>
                <a:gd name="connsiteX9" fmla="*/ 2676144 w 7296912"/>
                <a:gd name="connsiteY9" fmla="*/ 1655699 h 2277491"/>
                <a:gd name="connsiteX10" fmla="*/ 2273808 w 7296912"/>
                <a:gd name="connsiteY10" fmla="*/ 1265555 h 2277491"/>
                <a:gd name="connsiteX11" fmla="*/ 1834896 w 7296912"/>
                <a:gd name="connsiteY11" fmla="*/ 838835 h 2277491"/>
                <a:gd name="connsiteX12" fmla="*/ 1420368 w 7296912"/>
                <a:gd name="connsiteY12" fmla="*/ 619379 h 2277491"/>
                <a:gd name="connsiteX13" fmla="*/ 838200 w 7296912"/>
                <a:gd name="connsiteY13" fmla="*/ 457835 h 2277491"/>
                <a:gd name="connsiteX14" fmla="*/ 0 w 7296912"/>
                <a:gd name="connsiteY14" fmla="*/ 635 h 2277491"/>
                <a:gd name="connsiteX0" fmla="*/ 7296912 w 7296912"/>
                <a:gd name="connsiteY0" fmla="*/ 2277491 h 2277491"/>
                <a:gd name="connsiteX1" fmla="*/ 7126224 w 7296912"/>
                <a:gd name="connsiteY1" fmla="*/ 2155571 h 2277491"/>
                <a:gd name="connsiteX2" fmla="*/ 6992112 w 7296912"/>
                <a:gd name="connsiteY2" fmla="*/ 2070227 h 2277491"/>
                <a:gd name="connsiteX3" fmla="*/ 6565392 w 7296912"/>
                <a:gd name="connsiteY3" fmla="*/ 2106803 h 2277491"/>
                <a:gd name="connsiteX4" fmla="*/ 5699760 w 7296912"/>
                <a:gd name="connsiteY4" fmla="*/ 2192147 h 2277491"/>
                <a:gd name="connsiteX5" fmla="*/ 4992624 w 7296912"/>
                <a:gd name="connsiteY5" fmla="*/ 2253107 h 2277491"/>
                <a:gd name="connsiteX6" fmla="*/ 4151376 w 7296912"/>
                <a:gd name="connsiteY6" fmla="*/ 2155571 h 2277491"/>
                <a:gd name="connsiteX7" fmla="*/ 3688080 w 7296912"/>
                <a:gd name="connsiteY7" fmla="*/ 1997075 h 2277491"/>
                <a:gd name="connsiteX8" fmla="*/ 3017520 w 7296912"/>
                <a:gd name="connsiteY8" fmla="*/ 1814195 h 2277491"/>
                <a:gd name="connsiteX9" fmla="*/ 2676144 w 7296912"/>
                <a:gd name="connsiteY9" fmla="*/ 1655699 h 2277491"/>
                <a:gd name="connsiteX10" fmla="*/ 2273808 w 7296912"/>
                <a:gd name="connsiteY10" fmla="*/ 1265555 h 2277491"/>
                <a:gd name="connsiteX11" fmla="*/ 1834896 w 7296912"/>
                <a:gd name="connsiteY11" fmla="*/ 838835 h 2277491"/>
                <a:gd name="connsiteX12" fmla="*/ 1420368 w 7296912"/>
                <a:gd name="connsiteY12" fmla="*/ 619379 h 2277491"/>
                <a:gd name="connsiteX13" fmla="*/ 838200 w 7296912"/>
                <a:gd name="connsiteY13" fmla="*/ 457835 h 2277491"/>
                <a:gd name="connsiteX14" fmla="*/ 0 w 7296912"/>
                <a:gd name="connsiteY14" fmla="*/ 635 h 2277491"/>
                <a:gd name="connsiteX0" fmla="*/ 7441692 w 7441692"/>
                <a:gd name="connsiteY0" fmla="*/ 2355596 h 2355596"/>
                <a:gd name="connsiteX1" fmla="*/ 7271004 w 7441692"/>
                <a:gd name="connsiteY1" fmla="*/ 2233676 h 2355596"/>
                <a:gd name="connsiteX2" fmla="*/ 7136892 w 7441692"/>
                <a:gd name="connsiteY2" fmla="*/ 2148332 h 2355596"/>
                <a:gd name="connsiteX3" fmla="*/ 6710172 w 7441692"/>
                <a:gd name="connsiteY3" fmla="*/ 2184908 h 2355596"/>
                <a:gd name="connsiteX4" fmla="*/ 5844540 w 7441692"/>
                <a:gd name="connsiteY4" fmla="*/ 2270252 h 2355596"/>
                <a:gd name="connsiteX5" fmla="*/ 5137404 w 7441692"/>
                <a:gd name="connsiteY5" fmla="*/ 2331212 h 2355596"/>
                <a:gd name="connsiteX6" fmla="*/ 4296156 w 7441692"/>
                <a:gd name="connsiteY6" fmla="*/ 2233676 h 2355596"/>
                <a:gd name="connsiteX7" fmla="*/ 3832860 w 7441692"/>
                <a:gd name="connsiteY7" fmla="*/ 2075180 h 2355596"/>
                <a:gd name="connsiteX8" fmla="*/ 3162300 w 7441692"/>
                <a:gd name="connsiteY8" fmla="*/ 1892300 h 2355596"/>
                <a:gd name="connsiteX9" fmla="*/ 2820924 w 7441692"/>
                <a:gd name="connsiteY9" fmla="*/ 1733804 h 2355596"/>
                <a:gd name="connsiteX10" fmla="*/ 2418588 w 7441692"/>
                <a:gd name="connsiteY10" fmla="*/ 1343660 h 2355596"/>
                <a:gd name="connsiteX11" fmla="*/ 1979676 w 7441692"/>
                <a:gd name="connsiteY11" fmla="*/ 916940 h 2355596"/>
                <a:gd name="connsiteX12" fmla="*/ 1565148 w 7441692"/>
                <a:gd name="connsiteY12" fmla="*/ 697484 h 2355596"/>
                <a:gd name="connsiteX13" fmla="*/ 982980 w 7441692"/>
                <a:gd name="connsiteY13" fmla="*/ 535940 h 2355596"/>
                <a:gd name="connsiteX14" fmla="*/ 144780 w 7441692"/>
                <a:gd name="connsiteY14" fmla="*/ 78740 h 2355596"/>
                <a:gd name="connsiteX15" fmla="*/ 114300 w 7441692"/>
                <a:gd name="connsiteY15" fmla="*/ 63501 h 2355596"/>
                <a:gd name="connsiteX0" fmla="*/ 8135112 w 8135112"/>
                <a:gd name="connsiteY0" fmla="*/ 3115055 h 3115055"/>
                <a:gd name="connsiteX1" fmla="*/ 7964424 w 8135112"/>
                <a:gd name="connsiteY1" fmla="*/ 2993135 h 3115055"/>
                <a:gd name="connsiteX2" fmla="*/ 7830312 w 8135112"/>
                <a:gd name="connsiteY2" fmla="*/ 2907791 h 3115055"/>
                <a:gd name="connsiteX3" fmla="*/ 7403592 w 8135112"/>
                <a:gd name="connsiteY3" fmla="*/ 2944367 h 3115055"/>
                <a:gd name="connsiteX4" fmla="*/ 6537960 w 8135112"/>
                <a:gd name="connsiteY4" fmla="*/ 3029711 h 3115055"/>
                <a:gd name="connsiteX5" fmla="*/ 5830824 w 8135112"/>
                <a:gd name="connsiteY5" fmla="*/ 3090671 h 3115055"/>
                <a:gd name="connsiteX6" fmla="*/ 4989576 w 8135112"/>
                <a:gd name="connsiteY6" fmla="*/ 2993135 h 3115055"/>
                <a:gd name="connsiteX7" fmla="*/ 4526280 w 8135112"/>
                <a:gd name="connsiteY7" fmla="*/ 2834639 h 3115055"/>
                <a:gd name="connsiteX8" fmla="*/ 3855720 w 8135112"/>
                <a:gd name="connsiteY8" fmla="*/ 2651759 h 3115055"/>
                <a:gd name="connsiteX9" fmla="*/ 3514344 w 8135112"/>
                <a:gd name="connsiteY9" fmla="*/ 2493263 h 3115055"/>
                <a:gd name="connsiteX10" fmla="*/ 3112008 w 8135112"/>
                <a:gd name="connsiteY10" fmla="*/ 2103119 h 3115055"/>
                <a:gd name="connsiteX11" fmla="*/ 2673096 w 8135112"/>
                <a:gd name="connsiteY11" fmla="*/ 1676399 h 3115055"/>
                <a:gd name="connsiteX12" fmla="*/ 2258568 w 8135112"/>
                <a:gd name="connsiteY12" fmla="*/ 1456943 h 3115055"/>
                <a:gd name="connsiteX13" fmla="*/ 1676400 w 8135112"/>
                <a:gd name="connsiteY13" fmla="*/ 1295399 h 3115055"/>
                <a:gd name="connsiteX14" fmla="*/ 838200 w 8135112"/>
                <a:gd name="connsiteY14" fmla="*/ 838199 h 3115055"/>
                <a:gd name="connsiteX15" fmla="*/ 0 w 8135112"/>
                <a:gd name="connsiteY15" fmla="*/ 0 h 3115055"/>
                <a:gd name="connsiteX0" fmla="*/ 8135112 w 8135112"/>
                <a:gd name="connsiteY0" fmla="*/ 3115055 h 3115055"/>
                <a:gd name="connsiteX1" fmla="*/ 7964424 w 8135112"/>
                <a:gd name="connsiteY1" fmla="*/ 2993135 h 3115055"/>
                <a:gd name="connsiteX2" fmla="*/ 7830312 w 8135112"/>
                <a:gd name="connsiteY2" fmla="*/ 2907791 h 3115055"/>
                <a:gd name="connsiteX3" fmla="*/ 7403592 w 8135112"/>
                <a:gd name="connsiteY3" fmla="*/ 2944367 h 3115055"/>
                <a:gd name="connsiteX4" fmla="*/ 6537960 w 8135112"/>
                <a:gd name="connsiteY4" fmla="*/ 3029711 h 3115055"/>
                <a:gd name="connsiteX5" fmla="*/ 5830824 w 8135112"/>
                <a:gd name="connsiteY5" fmla="*/ 3090671 h 3115055"/>
                <a:gd name="connsiteX6" fmla="*/ 4989576 w 8135112"/>
                <a:gd name="connsiteY6" fmla="*/ 2993135 h 3115055"/>
                <a:gd name="connsiteX7" fmla="*/ 4526280 w 8135112"/>
                <a:gd name="connsiteY7" fmla="*/ 2834639 h 3115055"/>
                <a:gd name="connsiteX8" fmla="*/ 3855720 w 8135112"/>
                <a:gd name="connsiteY8" fmla="*/ 2651759 h 3115055"/>
                <a:gd name="connsiteX9" fmla="*/ 3514344 w 8135112"/>
                <a:gd name="connsiteY9" fmla="*/ 2493263 h 3115055"/>
                <a:gd name="connsiteX10" fmla="*/ 3112008 w 8135112"/>
                <a:gd name="connsiteY10" fmla="*/ 2103119 h 3115055"/>
                <a:gd name="connsiteX11" fmla="*/ 2673096 w 8135112"/>
                <a:gd name="connsiteY11" fmla="*/ 1676399 h 3115055"/>
                <a:gd name="connsiteX12" fmla="*/ 2258568 w 8135112"/>
                <a:gd name="connsiteY12" fmla="*/ 1456943 h 3115055"/>
                <a:gd name="connsiteX13" fmla="*/ 1676400 w 8135112"/>
                <a:gd name="connsiteY13" fmla="*/ 1295399 h 3115055"/>
                <a:gd name="connsiteX14" fmla="*/ 838200 w 8135112"/>
                <a:gd name="connsiteY14" fmla="*/ 838199 h 3115055"/>
                <a:gd name="connsiteX15" fmla="*/ 0 w 8135112"/>
                <a:gd name="connsiteY15" fmla="*/ 0 h 3115055"/>
                <a:gd name="connsiteX0" fmla="*/ 8135112 w 8135112"/>
                <a:gd name="connsiteY0" fmla="*/ 3115055 h 3115055"/>
                <a:gd name="connsiteX1" fmla="*/ 7964424 w 8135112"/>
                <a:gd name="connsiteY1" fmla="*/ 2993135 h 3115055"/>
                <a:gd name="connsiteX2" fmla="*/ 7830312 w 8135112"/>
                <a:gd name="connsiteY2" fmla="*/ 2907791 h 3115055"/>
                <a:gd name="connsiteX3" fmla="*/ 7403592 w 8135112"/>
                <a:gd name="connsiteY3" fmla="*/ 2944367 h 3115055"/>
                <a:gd name="connsiteX4" fmla="*/ 6537960 w 8135112"/>
                <a:gd name="connsiteY4" fmla="*/ 3029711 h 3115055"/>
                <a:gd name="connsiteX5" fmla="*/ 5830824 w 8135112"/>
                <a:gd name="connsiteY5" fmla="*/ 3090671 h 3115055"/>
                <a:gd name="connsiteX6" fmla="*/ 4989576 w 8135112"/>
                <a:gd name="connsiteY6" fmla="*/ 2993135 h 3115055"/>
                <a:gd name="connsiteX7" fmla="*/ 4526280 w 8135112"/>
                <a:gd name="connsiteY7" fmla="*/ 2834639 h 3115055"/>
                <a:gd name="connsiteX8" fmla="*/ 3855720 w 8135112"/>
                <a:gd name="connsiteY8" fmla="*/ 2651759 h 3115055"/>
                <a:gd name="connsiteX9" fmla="*/ 3514344 w 8135112"/>
                <a:gd name="connsiteY9" fmla="*/ 2493263 h 3115055"/>
                <a:gd name="connsiteX10" fmla="*/ 3112008 w 8135112"/>
                <a:gd name="connsiteY10" fmla="*/ 2103119 h 3115055"/>
                <a:gd name="connsiteX11" fmla="*/ 2673096 w 8135112"/>
                <a:gd name="connsiteY11" fmla="*/ 1676399 h 3115055"/>
                <a:gd name="connsiteX12" fmla="*/ 2258568 w 8135112"/>
                <a:gd name="connsiteY12" fmla="*/ 1456943 h 3115055"/>
                <a:gd name="connsiteX13" fmla="*/ 1600200 w 8135112"/>
                <a:gd name="connsiteY13" fmla="*/ 1295401 h 3115055"/>
                <a:gd name="connsiteX14" fmla="*/ 838200 w 8135112"/>
                <a:gd name="connsiteY14" fmla="*/ 838199 h 3115055"/>
                <a:gd name="connsiteX15" fmla="*/ 0 w 8135112"/>
                <a:gd name="connsiteY15" fmla="*/ 0 h 3115055"/>
                <a:gd name="connsiteX0" fmla="*/ 8135112 w 8135112"/>
                <a:gd name="connsiteY0" fmla="*/ 3115055 h 3115055"/>
                <a:gd name="connsiteX1" fmla="*/ 7964424 w 8135112"/>
                <a:gd name="connsiteY1" fmla="*/ 2993135 h 3115055"/>
                <a:gd name="connsiteX2" fmla="*/ 7830312 w 8135112"/>
                <a:gd name="connsiteY2" fmla="*/ 2907791 h 3115055"/>
                <a:gd name="connsiteX3" fmla="*/ 7403592 w 8135112"/>
                <a:gd name="connsiteY3" fmla="*/ 2944367 h 3115055"/>
                <a:gd name="connsiteX4" fmla="*/ 6537960 w 8135112"/>
                <a:gd name="connsiteY4" fmla="*/ 3029711 h 3115055"/>
                <a:gd name="connsiteX5" fmla="*/ 5830824 w 8135112"/>
                <a:gd name="connsiteY5" fmla="*/ 3090671 h 3115055"/>
                <a:gd name="connsiteX6" fmla="*/ 4989576 w 8135112"/>
                <a:gd name="connsiteY6" fmla="*/ 2993135 h 3115055"/>
                <a:gd name="connsiteX7" fmla="*/ 4526280 w 8135112"/>
                <a:gd name="connsiteY7" fmla="*/ 2834639 h 3115055"/>
                <a:gd name="connsiteX8" fmla="*/ 3855720 w 8135112"/>
                <a:gd name="connsiteY8" fmla="*/ 2651759 h 3115055"/>
                <a:gd name="connsiteX9" fmla="*/ 3514344 w 8135112"/>
                <a:gd name="connsiteY9" fmla="*/ 2493263 h 3115055"/>
                <a:gd name="connsiteX10" fmla="*/ 3112008 w 8135112"/>
                <a:gd name="connsiteY10" fmla="*/ 2103119 h 3115055"/>
                <a:gd name="connsiteX11" fmla="*/ 2673096 w 8135112"/>
                <a:gd name="connsiteY11" fmla="*/ 1676399 h 3115055"/>
                <a:gd name="connsiteX12" fmla="*/ 2258568 w 8135112"/>
                <a:gd name="connsiteY12" fmla="*/ 1456943 h 3115055"/>
                <a:gd name="connsiteX13" fmla="*/ 1676400 w 8135112"/>
                <a:gd name="connsiteY13" fmla="*/ 1295401 h 3115055"/>
                <a:gd name="connsiteX14" fmla="*/ 838200 w 8135112"/>
                <a:gd name="connsiteY14" fmla="*/ 838199 h 3115055"/>
                <a:gd name="connsiteX15" fmla="*/ 0 w 8135112"/>
                <a:gd name="connsiteY15" fmla="*/ 0 h 3115055"/>
                <a:gd name="connsiteX0" fmla="*/ 8135112 w 8135112"/>
                <a:gd name="connsiteY0" fmla="*/ 3191254 h 3191254"/>
                <a:gd name="connsiteX1" fmla="*/ 7964424 w 8135112"/>
                <a:gd name="connsiteY1" fmla="*/ 3069334 h 3191254"/>
                <a:gd name="connsiteX2" fmla="*/ 7830312 w 8135112"/>
                <a:gd name="connsiteY2" fmla="*/ 2983990 h 3191254"/>
                <a:gd name="connsiteX3" fmla="*/ 7403592 w 8135112"/>
                <a:gd name="connsiteY3" fmla="*/ 3020566 h 3191254"/>
                <a:gd name="connsiteX4" fmla="*/ 6537960 w 8135112"/>
                <a:gd name="connsiteY4" fmla="*/ 3105910 h 3191254"/>
                <a:gd name="connsiteX5" fmla="*/ 5830824 w 8135112"/>
                <a:gd name="connsiteY5" fmla="*/ 3166870 h 3191254"/>
                <a:gd name="connsiteX6" fmla="*/ 4989576 w 8135112"/>
                <a:gd name="connsiteY6" fmla="*/ 3069334 h 3191254"/>
                <a:gd name="connsiteX7" fmla="*/ 4526280 w 8135112"/>
                <a:gd name="connsiteY7" fmla="*/ 2910838 h 3191254"/>
                <a:gd name="connsiteX8" fmla="*/ 3855720 w 8135112"/>
                <a:gd name="connsiteY8" fmla="*/ 2727958 h 3191254"/>
                <a:gd name="connsiteX9" fmla="*/ 3514344 w 8135112"/>
                <a:gd name="connsiteY9" fmla="*/ 2569462 h 3191254"/>
                <a:gd name="connsiteX10" fmla="*/ 3112008 w 8135112"/>
                <a:gd name="connsiteY10" fmla="*/ 2179318 h 3191254"/>
                <a:gd name="connsiteX11" fmla="*/ 2673096 w 8135112"/>
                <a:gd name="connsiteY11" fmla="*/ 1752598 h 3191254"/>
                <a:gd name="connsiteX12" fmla="*/ 2258568 w 8135112"/>
                <a:gd name="connsiteY12" fmla="*/ 1533142 h 3191254"/>
                <a:gd name="connsiteX13" fmla="*/ 1676400 w 8135112"/>
                <a:gd name="connsiteY13" fmla="*/ 1371600 h 3191254"/>
                <a:gd name="connsiteX14" fmla="*/ 838200 w 8135112"/>
                <a:gd name="connsiteY14" fmla="*/ 914398 h 3191254"/>
                <a:gd name="connsiteX15" fmla="*/ 0 w 8135112"/>
                <a:gd name="connsiteY15" fmla="*/ 0 h 3191254"/>
                <a:gd name="connsiteX0" fmla="*/ 8135112 w 8135112"/>
                <a:gd name="connsiteY0" fmla="*/ 3191254 h 3191254"/>
                <a:gd name="connsiteX1" fmla="*/ 7964424 w 8135112"/>
                <a:gd name="connsiteY1" fmla="*/ 3069334 h 3191254"/>
                <a:gd name="connsiteX2" fmla="*/ 7830312 w 8135112"/>
                <a:gd name="connsiteY2" fmla="*/ 2983990 h 3191254"/>
                <a:gd name="connsiteX3" fmla="*/ 7403592 w 8135112"/>
                <a:gd name="connsiteY3" fmla="*/ 3020566 h 3191254"/>
                <a:gd name="connsiteX4" fmla="*/ 6537960 w 8135112"/>
                <a:gd name="connsiteY4" fmla="*/ 3105910 h 3191254"/>
                <a:gd name="connsiteX5" fmla="*/ 5830824 w 8135112"/>
                <a:gd name="connsiteY5" fmla="*/ 3166870 h 3191254"/>
                <a:gd name="connsiteX6" fmla="*/ 4989576 w 8135112"/>
                <a:gd name="connsiteY6" fmla="*/ 3069334 h 3191254"/>
                <a:gd name="connsiteX7" fmla="*/ 4526280 w 8135112"/>
                <a:gd name="connsiteY7" fmla="*/ 2910838 h 3191254"/>
                <a:gd name="connsiteX8" fmla="*/ 3855720 w 8135112"/>
                <a:gd name="connsiteY8" fmla="*/ 2727958 h 3191254"/>
                <a:gd name="connsiteX9" fmla="*/ 3514344 w 8135112"/>
                <a:gd name="connsiteY9" fmla="*/ 2569462 h 3191254"/>
                <a:gd name="connsiteX10" fmla="*/ 3112008 w 8135112"/>
                <a:gd name="connsiteY10" fmla="*/ 2179318 h 3191254"/>
                <a:gd name="connsiteX11" fmla="*/ 2673096 w 8135112"/>
                <a:gd name="connsiteY11" fmla="*/ 1752598 h 3191254"/>
                <a:gd name="connsiteX12" fmla="*/ 2258568 w 8135112"/>
                <a:gd name="connsiteY12" fmla="*/ 1533142 h 3191254"/>
                <a:gd name="connsiteX13" fmla="*/ 1676400 w 8135112"/>
                <a:gd name="connsiteY13" fmla="*/ 1371600 h 3191254"/>
                <a:gd name="connsiteX14" fmla="*/ 838200 w 8135112"/>
                <a:gd name="connsiteY14" fmla="*/ 914398 h 3191254"/>
                <a:gd name="connsiteX15" fmla="*/ 0 w 8135112"/>
                <a:gd name="connsiteY15" fmla="*/ 0 h 3191254"/>
                <a:gd name="connsiteX0" fmla="*/ 8211312 w 8211312"/>
                <a:gd name="connsiteY0" fmla="*/ 3038854 h 3038854"/>
                <a:gd name="connsiteX1" fmla="*/ 8040624 w 8211312"/>
                <a:gd name="connsiteY1" fmla="*/ 2916934 h 3038854"/>
                <a:gd name="connsiteX2" fmla="*/ 7906512 w 8211312"/>
                <a:gd name="connsiteY2" fmla="*/ 2831590 h 3038854"/>
                <a:gd name="connsiteX3" fmla="*/ 7479792 w 8211312"/>
                <a:gd name="connsiteY3" fmla="*/ 2868166 h 3038854"/>
                <a:gd name="connsiteX4" fmla="*/ 6614160 w 8211312"/>
                <a:gd name="connsiteY4" fmla="*/ 2953510 h 3038854"/>
                <a:gd name="connsiteX5" fmla="*/ 5907024 w 8211312"/>
                <a:gd name="connsiteY5" fmla="*/ 3014470 h 3038854"/>
                <a:gd name="connsiteX6" fmla="*/ 5065776 w 8211312"/>
                <a:gd name="connsiteY6" fmla="*/ 2916934 h 3038854"/>
                <a:gd name="connsiteX7" fmla="*/ 4602480 w 8211312"/>
                <a:gd name="connsiteY7" fmla="*/ 2758438 h 3038854"/>
                <a:gd name="connsiteX8" fmla="*/ 3931920 w 8211312"/>
                <a:gd name="connsiteY8" fmla="*/ 2575558 h 3038854"/>
                <a:gd name="connsiteX9" fmla="*/ 3590544 w 8211312"/>
                <a:gd name="connsiteY9" fmla="*/ 2417062 h 3038854"/>
                <a:gd name="connsiteX10" fmla="*/ 3188208 w 8211312"/>
                <a:gd name="connsiteY10" fmla="*/ 2026918 h 3038854"/>
                <a:gd name="connsiteX11" fmla="*/ 2749296 w 8211312"/>
                <a:gd name="connsiteY11" fmla="*/ 1600198 h 3038854"/>
                <a:gd name="connsiteX12" fmla="*/ 2334768 w 8211312"/>
                <a:gd name="connsiteY12" fmla="*/ 1380742 h 3038854"/>
                <a:gd name="connsiteX13" fmla="*/ 1752600 w 8211312"/>
                <a:gd name="connsiteY13" fmla="*/ 1219200 h 3038854"/>
                <a:gd name="connsiteX14" fmla="*/ 914400 w 8211312"/>
                <a:gd name="connsiteY14" fmla="*/ 761998 h 3038854"/>
                <a:gd name="connsiteX15" fmla="*/ 0 w 8211312"/>
                <a:gd name="connsiteY15" fmla="*/ 0 h 3038854"/>
                <a:gd name="connsiteX0" fmla="*/ 8364728 w 8364728"/>
                <a:gd name="connsiteY0" fmla="*/ 3165346 h 3165346"/>
                <a:gd name="connsiteX1" fmla="*/ 8194040 w 8364728"/>
                <a:gd name="connsiteY1" fmla="*/ 3043426 h 3165346"/>
                <a:gd name="connsiteX2" fmla="*/ 8059928 w 8364728"/>
                <a:gd name="connsiteY2" fmla="*/ 2958082 h 3165346"/>
                <a:gd name="connsiteX3" fmla="*/ 7633208 w 8364728"/>
                <a:gd name="connsiteY3" fmla="*/ 2994658 h 3165346"/>
                <a:gd name="connsiteX4" fmla="*/ 6767576 w 8364728"/>
                <a:gd name="connsiteY4" fmla="*/ 3080002 h 3165346"/>
                <a:gd name="connsiteX5" fmla="*/ 6060440 w 8364728"/>
                <a:gd name="connsiteY5" fmla="*/ 3140962 h 3165346"/>
                <a:gd name="connsiteX6" fmla="*/ 5219192 w 8364728"/>
                <a:gd name="connsiteY6" fmla="*/ 3043426 h 3165346"/>
                <a:gd name="connsiteX7" fmla="*/ 4755896 w 8364728"/>
                <a:gd name="connsiteY7" fmla="*/ 2884930 h 3165346"/>
                <a:gd name="connsiteX8" fmla="*/ 4085336 w 8364728"/>
                <a:gd name="connsiteY8" fmla="*/ 2702050 h 3165346"/>
                <a:gd name="connsiteX9" fmla="*/ 3743960 w 8364728"/>
                <a:gd name="connsiteY9" fmla="*/ 2543554 h 3165346"/>
                <a:gd name="connsiteX10" fmla="*/ 3341624 w 8364728"/>
                <a:gd name="connsiteY10" fmla="*/ 2153410 h 3165346"/>
                <a:gd name="connsiteX11" fmla="*/ 2902712 w 8364728"/>
                <a:gd name="connsiteY11" fmla="*/ 1726690 h 3165346"/>
                <a:gd name="connsiteX12" fmla="*/ 2488184 w 8364728"/>
                <a:gd name="connsiteY12" fmla="*/ 1507234 h 3165346"/>
                <a:gd name="connsiteX13" fmla="*/ 1906016 w 8364728"/>
                <a:gd name="connsiteY13" fmla="*/ 1345692 h 3165346"/>
                <a:gd name="connsiteX14" fmla="*/ 1067816 w 8364728"/>
                <a:gd name="connsiteY14" fmla="*/ 888490 h 3165346"/>
                <a:gd name="connsiteX15" fmla="*/ 153416 w 8364728"/>
                <a:gd name="connsiteY15" fmla="*/ 126492 h 3165346"/>
                <a:gd name="connsiteX16" fmla="*/ 147320 w 8364728"/>
                <a:gd name="connsiteY16" fmla="*/ 129540 h 3165346"/>
                <a:gd name="connsiteX0" fmla="*/ 8820912 w 8820912"/>
                <a:gd name="connsiteY0" fmla="*/ 4487289 h 4487289"/>
                <a:gd name="connsiteX1" fmla="*/ 8650224 w 8820912"/>
                <a:gd name="connsiteY1" fmla="*/ 4365369 h 4487289"/>
                <a:gd name="connsiteX2" fmla="*/ 8516112 w 8820912"/>
                <a:gd name="connsiteY2" fmla="*/ 4280025 h 4487289"/>
                <a:gd name="connsiteX3" fmla="*/ 8089392 w 8820912"/>
                <a:gd name="connsiteY3" fmla="*/ 4316601 h 4487289"/>
                <a:gd name="connsiteX4" fmla="*/ 7223760 w 8820912"/>
                <a:gd name="connsiteY4" fmla="*/ 4401945 h 4487289"/>
                <a:gd name="connsiteX5" fmla="*/ 6516624 w 8820912"/>
                <a:gd name="connsiteY5" fmla="*/ 4462905 h 4487289"/>
                <a:gd name="connsiteX6" fmla="*/ 5675376 w 8820912"/>
                <a:gd name="connsiteY6" fmla="*/ 4365369 h 4487289"/>
                <a:gd name="connsiteX7" fmla="*/ 5212080 w 8820912"/>
                <a:gd name="connsiteY7" fmla="*/ 4206873 h 4487289"/>
                <a:gd name="connsiteX8" fmla="*/ 4541520 w 8820912"/>
                <a:gd name="connsiteY8" fmla="*/ 4023993 h 4487289"/>
                <a:gd name="connsiteX9" fmla="*/ 4200144 w 8820912"/>
                <a:gd name="connsiteY9" fmla="*/ 3865497 h 4487289"/>
                <a:gd name="connsiteX10" fmla="*/ 3797808 w 8820912"/>
                <a:gd name="connsiteY10" fmla="*/ 3475353 h 4487289"/>
                <a:gd name="connsiteX11" fmla="*/ 3358896 w 8820912"/>
                <a:gd name="connsiteY11" fmla="*/ 3048633 h 4487289"/>
                <a:gd name="connsiteX12" fmla="*/ 2944368 w 8820912"/>
                <a:gd name="connsiteY12" fmla="*/ 2829177 h 4487289"/>
                <a:gd name="connsiteX13" fmla="*/ 2362200 w 8820912"/>
                <a:gd name="connsiteY13" fmla="*/ 2667635 h 4487289"/>
                <a:gd name="connsiteX14" fmla="*/ 1524000 w 8820912"/>
                <a:gd name="connsiteY14" fmla="*/ 2210433 h 4487289"/>
                <a:gd name="connsiteX15" fmla="*/ 609600 w 8820912"/>
                <a:gd name="connsiteY15" fmla="*/ 1448435 h 4487289"/>
                <a:gd name="connsiteX16" fmla="*/ 0 w 8820912"/>
                <a:gd name="connsiteY16" fmla="*/ 635 h 4487289"/>
                <a:gd name="connsiteX0" fmla="*/ 8820912 w 8820912"/>
                <a:gd name="connsiteY0" fmla="*/ 4486654 h 4486654"/>
                <a:gd name="connsiteX1" fmla="*/ 8650224 w 8820912"/>
                <a:gd name="connsiteY1" fmla="*/ 4364734 h 4486654"/>
                <a:gd name="connsiteX2" fmla="*/ 8516112 w 8820912"/>
                <a:gd name="connsiteY2" fmla="*/ 4279390 h 4486654"/>
                <a:gd name="connsiteX3" fmla="*/ 8089392 w 8820912"/>
                <a:gd name="connsiteY3" fmla="*/ 4315966 h 4486654"/>
                <a:gd name="connsiteX4" fmla="*/ 7223760 w 8820912"/>
                <a:gd name="connsiteY4" fmla="*/ 4401310 h 4486654"/>
                <a:gd name="connsiteX5" fmla="*/ 6516624 w 8820912"/>
                <a:gd name="connsiteY5" fmla="*/ 4462270 h 4486654"/>
                <a:gd name="connsiteX6" fmla="*/ 5675376 w 8820912"/>
                <a:gd name="connsiteY6" fmla="*/ 4364734 h 4486654"/>
                <a:gd name="connsiteX7" fmla="*/ 5212080 w 8820912"/>
                <a:gd name="connsiteY7" fmla="*/ 4206238 h 4486654"/>
                <a:gd name="connsiteX8" fmla="*/ 4541520 w 8820912"/>
                <a:gd name="connsiteY8" fmla="*/ 4023358 h 4486654"/>
                <a:gd name="connsiteX9" fmla="*/ 4200144 w 8820912"/>
                <a:gd name="connsiteY9" fmla="*/ 3864862 h 4486654"/>
                <a:gd name="connsiteX10" fmla="*/ 3797808 w 8820912"/>
                <a:gd name="connsiteY10" fmla="*/ 3474718 h 4486654"/>
                <a:gd name="connsiteX11" fmla="*/ 3358896 w 8820912"/>
                <a:gd name="connsiteY11" fmla="*/ 3047998 h 4486654"/>
                <a:gd name="connsiteX12" fmla="*/ 2944368 w 8820912"/>
                <a:gd name="connsiteY12" fmla="*/ 2828542 h 4486654"/>
                <a:gd name="connsiteX13" fmla="*/ 2362200 w 8820912"/>
                <a:gd name="connsiteY13" fmla="*/ 2667000 h 4486654"/>
                <a:gd name="connsiteX14" fmla="*/ 1524000 w 8820912"/>
                <a:gd name="connsiteY14" fmla="*/ 2209798 h 4486654"/>
                <a:gd name="connsiteX15" fmla="*/ 609600 w 8820912"/>
                <a:gd name="connsiteY15" fmla="*/ 1447800 h 4486654"/>
                <a:gd name="connsiteX16" fmla="*/ 304800 w 8820912"/>
                <a:gd name="connsiteY16" fmla="*/ 609601 h 4486654"/>
                <a:gd name="connsiteX17" fmla="*/ 0 w 8820912"/>
                <a:gd name="connsiteY17" fmla="*/ 0 h 4486654"/>
                <a:gd name="connsiteX0" fmla="*/ 8820912 w 8820912"/>
                <a:gd name="connsiteY0" fmla="*/ 4486654 h 4486654"/>
                <a:gd name="connsiteX1" fmla="*/ 8650224 w 8820912"/>
                <a:gd name="connsiteY1" fmla="*/ 4364734 h 4486654"/>
                <a:gd name="connsiteX2" fmla="*/ 8516112 w 8820912"/>
                <a:gd name="connsiteY2" fmla="*/ 4279390 h 4486654"/>
                <a:gd name="connsiteX3" fmla="*/ 8089392 w 8820912"/>
                <a:gd name="connsiteY3" fmla="*/ 4315966 h 4486654"/>
                <a:gd name="connsiteX4" fmla="*/ 7223760 w 8820912"/>
                <a:gd name="connsiteY4" fmla="*/ 4401310 h 4486654"/>
                <a:gd name="connsiteX5" fmla="*/ 6516624 w 8820912"/>
                <a:gd name="connsiteY5" fmla="*/ 4462270 h 4486654"/>
                <a:gd name="connsiteX6" fmla="*/ 5675376 w 8820912"/>
                <a:gd name="connsiteY6" fmla="*/ 4364734 h 4486654"/>
                <a:gd name="connsiteX7" fmla="*/ 5212080 w 8820912"/>
                <a:gd name="connsiteY7" fmla="*/ 4206238 h 4486654"/>
                <a:gd name="connsiteX8" fmla="*/ 4541520 w 8820912"/>
                <a:gd name="connsiteY8" fmla="*/ 4023358 h 4486654"/>
                <a:gd name="connsiteX9" fmla="*/ 4200144 w 8820912"/>
                <a:gd name="connsiteY9" fmla="*/ 3864862 h 4486654"/>
                <a:gd name="connsiteX10" fmla="*/ 3797808 w 8820912"/>
                <a:gd name="connsiteY10" fmla="*/ 3474718 h 4486654"/>
                <a:gd name="connsiteX11" fmla="*/ 3358896 w 8820912"/>
                <a:gd name="connsiteY11" fmla="*/ 3047998 h 4486654"/>
                <a:gd name="connsiteX12" fmla="*/ 2944368 w 8820912"/>
                <a:gd name="connsiteY12" fmla="*/ 2828542 h 4486654"/>
                <a:gd name="connsiteX13" fmla="*/ 2362200 w 8820912"/>
                <a:gd name="connsiteY13" fmla="*/ 2667000 h 4486654"/>
                <a:gd name="connsiteX14" fmla="*/ 1524000 w 8820912"/>
                <a:gd name="connsiteY14" fmla="*/ 2209798 h 4486654"/>
                <a:gd name="connsiteX15" fmla="*/ 685800 w 8820912"/>
                <a:gd name="connsiteY15" fmla="*/ 1371600 h 4486654"/>
                <a:gd name="connsiteX16" fmla="*/ 304800 w 8820912"/>
                <a:gd name="connsiteY16" fmla="*/ 609601 h 4486654"/>
                <a:gd name="connsiteX17" fmla="*/ 0 w 8820912"/>
                <a:gd name="connsiteY17" fmla="*/ 0 h 4486654"/>
                <a:gd name="connsiteX0" fmla="*/ 8820912 w 8820912"/>
                <a:gd name="connsiteY0" fmla="*/ 4486654 h 4486654"/>
                <a:gd name="connsiteX1" fmla="*/ 8650224 w 8820912"/>
                <a:gd name="connsiteY1" fmla="*/ 4364734 h 4486654"/>
                <a:gd name="connsiteX2" fmla="*/ 8516112 w 8820912"/>
                <a:gd name="connsiteY2" fmla="*/ 4279390 h 4486654"/>
                <a:gd name="connsiteX3" fmla="*/ 8089392 w 8820912"/>
                <a:gd name="connsiteY3" fmla="*/ 4315966 h 4486654"/>
                <a:gd name="connsiteX4" fmla="*/ 7223760 w 8820912"/>
                <a:gd name="connsiteY4" fmla="*/ 4401310 h 4486654"/>
                <a:gd name="connsiteX5" fmla="*/ 6516624 w 8820912"/>
                <a:gd name="connsiteY5" fmla="*/ 4462270 h 4486654"/>
                <a:gd name="connsiteX6" fmla="*/ 5675376 w 8820912"/>
                <a:gd name="connsiteY6" fmla="*/ 4364734 h 4486654"/>
                <a:gd name="connsiteX7" fmla="*/ 5212080 w 8820912"/>
                <a:gd name="connsiteY7" fmla="*/ 4206238 h 4486654"/>
                <a:gd name="connsiteX8" fmla="*/ 4541520 w 8820912"/>
                <a:gd name="connsiteY8" fmla="*/ 4023358 h 4486654"/>
                <a:gd name="connsiteX9" fmla="*/ 4200144 w 8820912"/>
                <a:gd name="connsiteY9" fmla="*/ 3864862 h 4486654"/>
                <a:gd name="connsiteX10" fmla="*/ 3797808 w 8820912"/>
                <a:gd name="connsiteY10" fmla="*/ 3474718 h 4486654"/>
                <a:gd name="connsiteX11" fmla="*/ 3358896 w 8820912"/>
                <a:gd name="connsiteY11" fmla="*/ 3047998 h 4486654"/>
                <a:gd name="connsiteX12" fmla="*/ 2944368 w 8820912"/>
                <a:gd name="connsiteY12" fmla="*/ 2828542 h 4486654"/>
                <a:gd name="connsiteX13" fmla="*/ 2362200 w 8820912"/>
                <a:gd name="connsiteY13" fmla="*/ 2667000 h 4486654"/>
                <a:gd name="connsiteX14" fmla="*/ 1524000 w 8820912"/>
                <a:gd name="connsiteY14" fmla="*/ 2209798 h 4486654"/>
                <a:gd name="connsiteX15" fmla="*/ 685800 w 8820912"/>
                <a:gd name="connsiteY15" fmla="*/ 1295400 h 4486654"/>
                <a:gd name="connsiteX16" fmla="*/ 304800 w 8820912"/>
                <a:gd name="connsiteY16" fmla="*/ 609601 h 4486654"/>
                <a:gd name="connsiteX17" fmla="*/ 0 w 8820912"/>
                <a:gd name="connsiteY17" fmla="*/ 0 h 4486654"/>
                <a:gd name="connsiteX0" fmla="*/ 8820912 w 8820912"/>
                <a:gd name="connsiteY0" fmla="*/ 4486654 h 4486654"/>
                <a:gd name="connsiteX1" fmla="*/ 8650224 w 8820912"/>
                <a:gd name="connsiteY1" fmla="*/ 4364734 h 4486654"/>
                <a:gd name="connsiteX2" fmla="*/ 8516112 w 8820912"/>
                <a:gd name="connsiteY2" fmla="*/ 4279390 h 4486654"/>
                <a:gd name="connsiteX3" fmla="*/ 8089392 w 8820912"/>
                <a:gd name="connsiteY3" fmla="*/ 4315966 h 4486654"/>
                <a:gd name="connsiteX4" fmla="*/ 7223760 w 8820912"/>
                <a:gd name="connsiteY4" fmla="*/ 4401310 h 4486654"/>
                <a:gd name="connsiteX5" fmla="*/ 6516624 w 8820912"/>
                <a:gd name="connsiteY5" fmla="*/ 4462270 h 4486654"/>
                <a:gd name="connsiteX6" fmla="*/ 5675376 w 8820912"/>
                <a:gd name="connsiteY6" fmla="*/ 4364734 h 4486654"/>
                <a:gd name="connsiteX7" fmla="*/ 5212080 w 8820912"/>
                <a:gd name="connsiteY7" fmla="*/ 4206238 h 4486654"/>
                <a:gd name="connsiteX8" fmla="*/ 4541520 w 8820912"/>
                <a:gd name="connsiteY8" fmla="*/ 4023358 h 4486654"/>
                <a:gd name="connsiteX9" fmla="*/ 4200144 w 8820912"/>
                <a:gd name="connsiteY9" fmla="*/ 3864862 h 4486654"/>
                <a:gd name="connsiteX10" fmla="*/ 3797808 w 8820912"/>
                <a:gd name="connsiteY10" fmla="*/ 3474718 h 4486654"/>
                <a:gd name="connsiteX11" fmla="*/ 3358896 w 8820912"/>
                <a:gd name="connsiteY11" fmla="*/ 3047998 h 4486654"/>
                <a:gd name="connsiteX12" fmla="*/ 2944368 w 8820912"/>
                <a:gd name="connsiteY12" fmla="*/ 2828542 h 4486654"/>
                <a:gd name="connsiteX13" fmla="*/ 2362200 w 8820912"/>
                <a:gd name="connsiteY13" fmla="*/ 2667000 h 4486654"/>
                <a:gd name="connsiteX14" fmla="*/ 1524000 w 8820912"/>
                <a:gd name="connsiteY14" fmla="*/ 2209798 h 4486654"/>
                <a:gd name="connsiteX15" fmla="*/ 685800 w 8820912"/>
                <a:gd name="connsiteY15" fmla="*/ 1295400 h 4486654"/>
                <a:gd name="connsiteX16" fmla="*/ 304800 w 8820912"/>
                <a:gd name="connsiteY16" fmla="*/ 609601 h 4486654"/>
                <a:gd name="connsiteX17" fmla="*/ 0 w 8820912"/>
                <a:gd name="connsiteY17" fmla="*/ 0 h 4486654"/>
                <a:gd name="connsiteX0" fmla="*/ 8820912 w 8820912"/>
                <a:gd name="connsiteY0" fmla="*/ 4486654 h 4486654"/>
                <a:gd name="connsiteX1" fmla="*/ 8650224 w 8820912"/>
                <a:gd name="connsiteY1" fmla="*/ 4364734 h 4486654"/>
                <a:gd name="connsiteX2" fmla="*/ 8516112 w 8820912"/>
                <a:gd name="connsiteY2" fmla="*/ 4279390 h 4486654"/>
                <a:gd name="connsiteX3" fmla="*/ 8089392 w 8820912"/>
                <a:gd name="connsiteY3" fmla="*/ 4315966 h 4486654"/>
                <a:gd name="connsiteX4" fmla="*/ 7223760 w 8820912"/>
                <a:gd name="connsiteY4" fmla="*/ 4401310 h 4486654"/>
                <a:gd name="connsiteX5" fmla="*/ 6516624 w 8820912"/>
                <a:gd name="connsiteY5" fmla="*/ 4462270 h 4486654"/>
                <a:gd name="connsiteX6" fmla="*/ 5675376 w 8820912"/>
                <a:gd name="connsiteY6" fmla="*/ 4364734 h 4486654"/>
                <a:gd name="connsiteX7" fmla="*/ 5212080 w 8820912"/>
                <a:gd name="connsiteY7" fmla="*/ 4206238 h 4486654"/>
                <a:gd name="connsiteX8" fmla="*/ 4541520 w 8820912"/>
                <a:gd name="connsiteY8" fmla="*/ 4023358 h 4486654"/>
                <a:gd name="connsiteX9" fmla="*/ 4200144 w 8820912"/>
                <a:gd name="connsiteY9" fmla="*/ 3864862 h 4486654"/>
                <a:gd name="connsiteX10" fmla="*/ 3797808 w 8820912"/>
                <a:gd name="connsiteY10" fmla="*/ 3474718 h 4486654"/>
                <a:gd name="connsiteX11" fmla="*/ 3358896 w 8820912"/>
                <a:gd name="connsiteY11" fmla="*/ 3047998 h 4486654"/>
                <a:gd name="connsiteX12" fmla="*/ 2944368 w 8820912"/>
                <a:gd name="connsiteY12" fmla="*/ 2828542 h 4486654"/>
                <a:gd name="connsiteX13" fmla="*/ 2362200 w 8820912"/>
                <a:gd name="connsiteY13" fmla="*/ 2667000 h 4486654"/>
                <a:gd name="connsiteX14" fmla="*/ 1524000 w 8820912"/>
                <a:gd name="connsiteY14" fmla="*/ 2209798 h 4486654"/>
                <a:gd name="connsiteX15" fmla="*/ 685800 w 8820912"/>
                <a:gd name="connsiteY15" fmla="*/ 1295400 h 4486654"/>
                <a:gd name="connsiteX16" fmla="*/ 304800 w 8820912"/>
                <a:gd name="connsiteY16" fmla="*/ 609601 h 4486654"/>
                <a:gd name="connsiteX17" fmla="*/ 0 w 8820912"/>
                <a:gd name="connsiteY17" fmla="*/ 0 h 4486654"/>
                <a:gd name="connsiteX0" fmla="*/ 8820912 w 8820912"/>
                <a:gd name="connsiteY0" fmla="*/ 4486654 h 4486654"/>
                <a:gd name="connsiteX1" fmla="*/ 8650224 w 8820912"/>
                <a:gd name="connsiteY1" fmla="*/ 4364734 h 4486654"/>
                <a:gd name="connsiteX2" fmla="*/ 8516112 w 8820912"/>
                <a:gd name="connsiteY2" fmla="*/ 4279390 h 4486654"/>
                <a:gd name="connsiteX3" fmla="*/ 8089392 w 8820912"/>
                <a:gd name="connsiteY3" fmla="*/ 4315966 h 4486654"/>
                <a:gd name="connsiteX4" fmla="*/ 7223760 w 8820912"/>
                <a:gd name="connsiteY4" fmla="*/ 4401310 h 4486654"/>
                <a:gd name="connsiteX5" fmla="*/ 6516624 w 8820912"/>
                <a:gd name="connsiteY5" fmla="*/ 4462270 h 4486654"/>
                <a:gd name="connsiteX6" fmla="*/ 5675376 w 8820912"/>
                <a:gd name="connsiteY6" fmla="*/ 4364734 h 4486654"/>
                <a:gd name="connsiteX7" fmla="*/ 5212080 w 8820912"/>
                <a:gd name="connsiteY7" fmla="*/ 4206238 h 4486654"/>
                <a:gd name="connsiteX8" fmla="*/ 4541520 w 8820912"/>
                <a:gd name="connsiteY8" fmla="*/ 4023358 h 4486654"/>
                <a:gd name="connsiteX9" fmla="*/ 4200144 w 8820912"/>
                <a:gd name="connsiteY9" fmla="*/ 3864862 h 4486654"/>
                <a:gd name="connsiteX10" fmla="*/ 3797808 w 8820912"/>
                <a:gd name="connsiteY10" fmla="*/ 3474718 h 4486654"/>
                <a:gd name="connsiteX11" fmla="*/ 3358896 w 8820912"/>
                <a:gd name="connsiteY11" fmla="*/ 3047998 h 4486654"/>
                <a:gd name="connsiteX12" fmla="*/ 2944368 w 8820912"/>
                <a:gd name="connsiteY12" fmla="*/ 2828542 h 4486654"/>
                <a:gd name="connsiteX13" fmla="*/ 2362200 w 8820912"/>
                <a:gd name="connsiteY13" fmla="*/ 2667000 h 4486654"/>
                <a:gd name="connsiteX14" fmla="*/ 1524000 w 8820912"/>
                <a:gd name="connsiteY14" fmla="*/ 2209798 h 4486654"/>
                <a:gd name="connsiteX15" fmla="*/ 685800 w 8820912"/>
                <a:gd name="connsiteY15" fmla="*/ 1295400 h 4486654"/>
                <a:gd name="connsiteX16" fmla="*/ 304800 w 8820912"/>
                <a:gd name="connsiteY16" fmla="*/ 609601 h 4486654"/>
                <a:gd name="connsiteX17" fmla="*/ 0 w 8820912"/>
                <a:gd name="connsiteY17" fmla="*/ 0 h 4486654"/>
                <a:gd name="connsiteX0" fmla="*/ 8820912 w 8820912"/>
                <a:gd name="connsiteY0" fmla="*/ 4486654 h 4486654"/>
                <a:gd name="connsiteX1" fmla="*/ 8650224 w 8820912"/>
                <a:gd name="connsiteY1" fmla="*/ 4364734 h 4486654"/>
                <a:gd name="connsiteX2" fmla="*/ 8516112 w 8820912"/>
                <a:gd name="connsiteY2" fmla="*/ 4279390 h 4486654"/>
                <a:gd name="connsiteX3" fmla="*/ 8089392 w 8820912"/>
                <a:gd name="connsiteY3" fmla="*/ 4315966 h 4486654"/>
                <a:gd name="connsiteX4" fmla="*/ 7223760 w 8820912"/>
                <a:gd name="connsiteY4" fmla="*/ 4401310 h 4486654"/>
                <a:gd name="connsiteX5" fmla="*/ 6516624 w 8820912"/>
                <a:gd name="connsiteY5" fmla="*/ 4462270 h 4486654"/>
                <a:gd name="connsiteX6" fmla="*/ 5675376 w 8820912"/>
                <a:gd name="connsiteY6" fmla="*/ 4364734 h 4486654"/>
                <a:gd name="connsiteX7" fmla="*/ 5212080 w 8820912"/>
                <a:gd name="connsiteY7" fmla="*/ 4206238 h 4486654"/>
                <a:gd name="connsiteX8" fmla="*/ 4541520 w 8820912"/>
                <a:gd name="connsiteY8" fmla="*/ 4023358 h 4486654"/>
                <a:gd name="connsiteX9" fmla="*/ 4200144 w 8820912"/>
                <a:gd name="connsiteY9" fmla="*/ 3864862 h 4486654"/>
                <a:gd name="connsiteX10" fmla="*/ 3797808 w 8820912"/>
                <a:gd name="connsiteY10" fmla="*/ 3474718 h 4486654"/>
                <a:gd name="connsiteX11" fmla="*/ 3358896 w 8820912"/>
                <a:gd name="connsiteY11" fmla="*/ 3047998 h 4486654"/>
                <a:gd name="connsiteX12" fmla="*/ 2944368 w 8820912"/>
                <a:gd name="connsiteY12" fmla="*/ 2828542 h 4486654"/>
                <a:gd name="connsiteX13" fmla="*/ 2362200 w 8820912"/>
                <a:gd name="connsiteY13" fmla="*/ 2667000 h 4486654"/>
                <a:gd name="connsiteX14" fmla="*/ 1524000 w 8820912"/>
                <a:gd name="connsiteY14" fmla="*/ 2209798 h 4486654"/>
                <a:gd name="connsiteX15" fmla="*/ 685800 w 8820912"/>
                <a:gd name="connsiteY15" fmla="*/ 1295400 h 4486654"/>
                <a:gd name="connsiteX16" fmla="*/ 304800 w 8820912"/>
                <a:gd name="connsiteY16" fmla="*/ 533400 h 4486654"/>
                <a:gd name="connsiteX17" fmla="*/ 0 w 8820912"/>
                <a:gd name="connsiteY17" fmla="*/ 0 h 4486654"/>
                <a:gd name="connsiteX0" fmla="*/ 8820912 w 8820912"/>
                <a:gd name="connsiteY0" fmla="*/ 4486654 h 4486654"/>
                <a:gd name="connsiteX1" fmla="*/ 8650224 w 8820912"/>
                <a:gd name="connsiteY1" fmla="*/ 4364734 h 4486654"/>
                <a:gd name="connsiteX2" fmla="*/ 8516112 w 8820912"/>
                <a:gd name="connsiteY2" fmla="*/ 4279390 h 4486654"/>
                <a:gd name="connsiteX3" fmla="*/ 8089392 w 8820912"/>
                <a:gd name="connsiteY3" fmla="*/ 4315966 h 4486654"/>
                <a:gd name="connsiteX4" fmla="*/ 7223760 w 8820912"/>
                <a:gd name="connsiteY4" fmla="*/ 4401310 h 4486654"/>
                <a:gd name="connsiteX5" fmla="*/ 6516624 w 8820912"/>
                <a:gd name="connsiteY5" fmla="*/ 4462270 h 4486654"/>
                <a:gd name="connsiteX6" fmla="*/ 5675376 w 8820912"/>
                <a:gd name="connsiteY6" fmla="*/ 4364734 h 4486654"/>
                <a:gd name="connsiteX7" fmla="*/ 5212080 w 8820912"/>
                <a:gd name="connsiteY7" fmla="*/ 4206238 h 4486654"/>
                <a:gd name="connsiteX8" fmla="*/ 4541520 w 8820912"/>
                <a:gd name="connsiteY8" fmla="*/ 4023358 h 4486654"/>
                <a:gd name="connsiteX9" fmla="*/ 4200144 w 8820912"/>
                <a:gd name="connsiteY9" fmla="*/ 3864862 h 4486654"/>
                <a:gd name="connsiteX10" fmla="*/ 3797808 w 8820912"/>
                <a:gd name="connsiteY10" fmla="*/ 3474718 h 4486654"/>
                <a:gd name="connsiteX11" fmla="*/ 3358896 w 8820912"/>
                <a:gd name="connsiteY11" fmla="*/ 3047998 h 4486654"/>
                <a:gd name="connsiteX12" fmla="*/ 2944368 w 8820912"/>
                <a:gd name="connsiteY12" fmla="*/ 2828542 h 4486654"/>
                <a:gd name="connsiteX13" fmla="*/ 2362200 w 8820912"/>
                <a:gd name="connsiteY13" fmla="*/ 2667000 h 4486654"/>
                <a:gd name="connsiteX14" fmla="*/ 1371600 w 8820912"/>
                <a:gd name="connsiteY14" fmla="*/ 2133600 h 4486654"/>
                <a:gd name="connsiteX15" fmla="*/ 685800 w 8820912"/>
                <a:gd name="connsiteY15" fmla="*/ 1295400 h 4486654"/>
                <a:gd name="connsiteX16" fmla="*/ 304800 w 8820912"/>
                <a:gd name="connsiteY16" fmla="*/ 533400 h 4486654"/>
                <a:gd name="connsiteX17" fmla="*/ 0 w 8820912"/>
                <a:gd name="connsiteY17" fmla="*/ 0 h 4486654"/>
                <a:gd name="connsiteX0" fmla="*/ 8650224 w 8650224"/>
                <a:gd name="connsiteY0" fmla="*/ 4364734 h 4468366"/>
                <a:gd name="connsiteX1" fmla="*/ 8516112 w 8650224"/>
                <a:gd name="connsiteY1" fmla="*/ 4279390 h 4468366"/>
                <a:gd name="connsiteX2" fmla="*/ 8089392 w 8650224"/>
                <a:gd name="connsiteY2" fmla="*/ 4315966 h 4468366"/>
                <a:gd name="connsiteX3" fmla="*/ 7223760 w 8650224"/>
                <a:gd name="connsiteY3" fmla="*/ 4401310 h 4468366"/>
                <a:gd name="connsiteX4" fmla="*/ 6516624 w 8650224"/>
                <a:gd name="connsiteY4" fmla="*/ 4462270 h 4468366"/>
                <a:gd name="connsiteX5" fmla="*/ 5675376 w 8650224"/>
                <a:gd name="connsiteY5" fmla="*/ 4364734 h 4468366"/>
                <a:gd name="connsiteX6" fmla="*/ 5212080 w 8650224"/>
                <a:gd name="connsiteY6" fmla="*/ 4206238 h 4468366"/>
                <a:gd name="connsiteX7" fmla="*/ 4541520 w 8650224"/>
                <a:gd name="connsiteY7" fmla="*/ 4023358 h 4468366"/>
                <a:gd name="connsiteX8" fmla="*/ 4200144 w 8650224"/>
                <a:gd name="connsiteY8" fmla="*/ 3864862 h 4468366"/>
                <a:gd name="connsiteX9" fmla="*/ 3797808 w 8650224"/>
                <a:gd name="connsiteY9" fmla="*/ 3474718 h 4468366"/>
                <a:gd name="connsiteX10" fmla="*/ 3358896 w 8650224"/>
                <a:gd name="connsiteY10" fmla="*/ 3047998 h 4468366"/>
                <a:gd name="connsiteX11" fmla="*/ 2944368 w 8650224"/>
                <a:gd name="connsiteY11" fmla="*/ 2828542 h 4468366"/>
                <a:gd name="connsiteX12" fmla="*/ 2362200 w 8650224"/>
                <a:gd name="connsiteY12" fmla="*/ 2667000 h 4468366"/>
                <a:gd name="connsiteX13" fmla="*/ 1371600 w 8650224"/>
                <a:gd name="connsiteY13" fmla="*/ 2133600 h 4468366"/>
                <a:gd name="connsiteX14" fmla="*/ 685800 w 8650224"/>
                <a:gd name="connsiteY14" fmla="*/ 1295400 h 4468366"/>
                <a:gd name="connsiteX15" fmla="*/ 304800 w 8650224"/>
                <a:gd name="connsiteY15" fmla="*/ 533400 h 4468366"/>
                <a:gd name="connsiteX16" fmla="*/ 0 w 8650224"/>
                <a:gd name="connsiteY16" fmla="*/ 0 h 4468366"/>
                <a:gd name="connsiteX0" fmla="*/ 8516112 w 8516112"/>
                <a:gd name="connsiteY0" fmla="*/ 4279390 h 4468366"/>
                <a:gd name="connsiteX1" fmla="*/ 8089392 w 8516112"/>
                <a:gd name="connsiteY1" fmla="*/ 4315966 h 4468366"/>
                <a:gd name="connsiteX2" fmla="*/ 7223760 w 8516112"/>
                <a:gd name="connsiteY2" fmla="*/ 4401310 h 4468366"/>
                <a:gd name="connsiteX3" fmla="*/ 6516624 w 8516112"/>
                <a:gd name="connsiteY3" fmla="*/ 4462270 h 4468366"/>
                <a:gd name="connsiteX4" fmla="*/ 5675376 w 8516112"/>
                <a:gd name="connsiteY4" fmla="*/ 4364734 h 4468366"/>
                <a:gd name="connsiteX5" fmla="*/ 5212080 w 8516112"/>
                <a:gd name="connsiteY5" fmla="*/ 4206238 h 4468366"/>
                <a:gd name="connsiteX6" fmla="*/ 4541520 w 8516112"/>
                <a:gd name="connsiteY6" fmla="*/ 4023358 h 4468366"/>
                <a:gd name="connsiteX7" fmla="*/ 4200144 w 8516112"/>
                <a:gd name="connsiteY7" fmla="*/ 3864862 h 4468366"/>
                <a:gd name="connsiteX8" fmla="*/ 3797808 w 8516112"/>
                <a:gd name="connsiteY8" fmla="*/ 3474718 h 4468366"/>
                <a:gd name="connsiteX9" fmla="*/ 3358896 w 8516112"/>
                <a:gd name="connsiteY9" fmla="*/ 3047998 h 4468366"/>
                <a:gd name="connsiteX10" fmla="*/ 2944368 w 8516112"/>
                <a:gd name="connsiteY10" fmla="*/ 2828542 h 4468366"/>
                <a:gd name="connsiteX11" fmla="*/ 2362200 w 8516112"/>
                <a:gd name="connsiteY11" fmla="*/ 2667000 h 4468366"/>
                <a:gd name="connsiteX12" fmla="*/ 1371600 w 8516112"/>
                <a:gd name="connsiteY12" fmla="*/ 2133600 h 4468366"/>
                <a:gd name="connsiteX13" fmla="*/ 685800 w 8516112"/>
                <a:gd name="connsiteY13" fmla="*/ 1295400 h 4468366"/>
                <a:gd name="connsiteX14" fmla="*/ 304800 w 8516112"/>
                <a:gd name="connsiteY14" fmla="*/ 533400 h 4468366"/>
                <a:gd name="connsiteX15" fmla="*/ 0 w 8516112"/>
                <a:gd name="connsiteY15" fmla="*/ 0 h 4468366"/>
                <a:gd name="connsiteX0" fmla="*/ 8089392 w 8089392"/>
                <a:gd name="connsiteY0" fmla="*/ 4315966 h 4468366"/>
                <a:gd name="connsiteX1" fmla="*/ 7223760 w 8089392"/>
                <a:gd name="connsiteY1" fmla="*/ 4401310 h 4468366"/>
                <a:gd name="connsiteX2" fmla="*/ 6516624 w 8089392"/>
                <a:gd name="connsiteY2" fmla="*/ 4462270 h 4468366"/>
                <a:gd name="connsiteX3" fmla="*/ 5675376 w 8089392"/>
                <a:gd name="connsiteY3" fmla="*/ 4364734 h 4468366"/>
                <a:gd name="connsiteX4" fmla="*/ 5212080 w 8089392"/>
                <a:gd name="connsiteY4" fmla="*/ 4206238 h 4468366"/>
                <a:gd name="connsiteX5" fmla="*/ 4541520 w 8089392"/>
                <a:gd name="connsiteY5" fmla="*/ 4023358 h 4468366"/>
                <a:gd name="connsiteX6" fmla="*/ 4200144 w 8089392"/>
                <a:gd name="connsiteY6" fmla="*/ 3864862 h 4468366"/>
                <a:gd name="connsiteX7" fmla="*/ 3797808 w 8089392"/>
                <a:gd name="connsiteY7" fmla="*/ 3474718 h 4468366"/>
                <a:gd name="connsiteX8" fmla="*/ 3358896 w 8089392"/>
                <a:gd name="connsiteY8" fmla="*/ 3047998 h 4468366"/>
                <a:gd name="connsiteX9" fmla="*/ 2944368 w 8089392"/>
                <a:gd name="connsiteY9" fmla="*/ 2828542 h 4468366"/>
                <a:gd name="connsiteX10" fmla="*/ 2362200 w 8089392"/>
                <a:gd name="connsiteY10" fmla="*/ 2667000 h 4468366"/>
                <a:gd name="connsiteX11" fmla="*/ 1371600 w 8089392"/>
                <a:gd name="connsiteY11" fmla="*/ 2133600 h 4468366"/>
                <a:gd name="connsiteX12" fmla="*/ 685800 w 8089392"/>
                <a:gd name="connsiteY12" fmla="*/ 1295400 h 4468366"/>
                <a:gd name="connsiteX13" fmla="*/ 304800 w 8089392"/>
                <a:gd name="connsiteY13" fmla="*/ 533400 h 4468366"/>
                <a:gd name="connsiteX14" fmla="*/ 0 w 8089392"/>
                <a:gd name="connsiteY14" fmla="*/ 0 h 4468366"/>
                <a:gd name="connsiteX0" fmla="*/ 7223760 w 7223760"/>
                <a:gd name="connsiteY0" fmla="*/ 4401310 h 4468366"/>
                <a:gd name="connsiteX1" fmla="*/ 6516624 w 7223760"/>
                <a:gd name="connsiteY1" fmla="*/ 4462270 h 4468366"/>
                <a:gd name="connsiteX2" fmla="*/ 5675376 w 7223760"/>
                <a:gd name="connsiteY2" fmla="*/ 4364734 h 4468366"/>
                <a:gd name="connsiteX3" fmla="*/ 5212080 w 7223760"/>
                <a:gd name="connsiteY3" fmla="*/ 4206238 h 4468366"/>
                <a:gd name="connsiteX4" fmla="*/ 4541520 w 7223760"/>
                <a:gd name="connsiteY4" fmla="*/ 4023358 h 4468366"/>
                <a:gd name="connsiteX5" fmla="*/ 4200144 w 7223760"/>
                <a:gd name="connsiteY5" fmla="*/ 3864862 h 4468366"/>
                <a:gd name="connsiteX6" fmla="*/ 3797808 w 7223760"/>
                <a:gd name="connsiteY6" fmla="*/ 3474718 h 4468366"/>
                <a:gd name="connsiteX7" fmla="*/ 3358896 w 7223760"/>
                <a:gd name="connsiteY7" fmla="*/ 3047998 h 4468366"/>
                <a:gd name="connsiteX8" fmla="*/ 2944368 w 7223760"/>
                <a:gd name="connsiteY8" fmla="*/ 2828542 h 4468366"/>
                <a:gd name="connsiteX9" fmla="*/ 2362200 w 7223760"/>
                <a:gd name="connsiteY9" fmla="*/ 2667000 h 4468366"/>
                <a:gd name="connsiteX10" fmla="*/ 1371600 w 7223760"/>
                <a:gd name="connsiteY10" fmla="*/ 2133600 h 4468366"/>
                <a:gd name="connsiteX11" fmla="*/ 685800 w 7223760"/>
                <a:gd name="connsiteY11" fmla="*/ 1295400 h 4468366"/>
                <a:gd name="connsiteX12" fmla="*/ 304800 w 7223760"/>
                <a:gd name="connsiteY12" fmla="*/ 533400 h 4468366"/>
                <a:gd name="connsiteX13" fmla="*/ 0 w 7223760"/>
                <a:gd name="connsiteY13" fmla="*/ 0 h 4468366"/>
                <a:gd name="connsiteX0" fmla="*/ 7310257 w 7310257"/>
                <a:gd name="connsiteY0" fmla="*/ 4388953 h 4466306"/>
                <a:gd name="connsiteX1" fmla="*/ 6516624 w 7310257"/>
                <a:gd name="connsiteY1" fmla="*/ 4462270 h 4466306"/>
                <a:gd name="connsiteX2" fmla="*/ 5675376 w 7310257"/>
                <a:gd name="connsiteY2" fmla="*/ 4364734 h 4466306"/>
                <a:gd name="connsiteX3" fmla="*/ 5212080 w 7310257"/>
                <a:gd name="connsiteY3" fmla="*/ 4206238 h 4466306"/>
                <a:gd name="connsiteX4" fmla="*/ 4541520 w 7310257"/>
                <a:gd name="connsiteY4" fmla="*/ 4023358 h 4466306"/>
                <a:gd name="connsiteX5" fmla="*/ 4200144 w 7310257"/>
                <a:gd name="connsiteY5" fmla="*/ 3864862 h 4466306"/>
                <a:gd name="connsiteX6" fmla="*/ 3797808 w 7310257"/>
                <a:gd name="connsiteY6" fmla="*/ 3474718 h 4466306"/>
                <a:gd name="connsiteX7" fmla="*/ 3358896 w 7310257"/>
                <a:gd name="connsiteY7" fmla="*/ 3047998 h 4466306"/>
                <a:gd name="connsiteX8" fmla="*/ 2944368 w 7310257"/>
                <a:gd name="connsiteY8" fmla="*/ 2828542 h 4466306"/>
                <a:gd name="connsiteX9" fmla="*/ 2362200 w 7310257"/>
                <a:gd name="connsiteY9" fmla="*/ 2667000 h 4466306"/>
                <a:gd name="connsiteX10" fmla="*/ 1371600 w 7310257"/>
                <a:gd name="connsiteY10" fmla="*/ 2133600 h 4466306"/>
                <a:gd name="connsiteX11" fmla="*/ 685800 w 7310257"/>
                <a:gd name="connsiteY11" fmla="*/ 1295400 h 4466306"/>
                <a:gd name="connsiteX12" fmla="*/ 304800 w 7310257"/>
                <a:gd name="connsiteY12" fmla="*/ 533400 h 4466306"/>
                <a:gd name="connsiteX13" fmla="*/ 0 w 7310257"/>
                <a:gd name="connsiteY13" fmla="*/ 0 h 4466306"/>
                <a:gd name="connsiteX0" fmla="*/ 7005457 w 7005457"/>
                <a:gd name="connsiteY0" fmla="*/ 3855553 h 3932906"/>
                <a:gd name="connsiteX1" fmla="*/ 6211824 w 7005457"/>
                <a:gd name="connsiteY1" fmla="*/ 3928870 h 3932906"/>
                <a:gd name="connsiteX2" fmla="*/ 5370576 w 7005457"/>
                <a:gd name="connsiteY2" fmla="*/ 3831334 h 3932906"/>
                <a:gd name="connsiteX3" fmla="*/ 4907280 w 7005457"/>
                <a:gd name="connsiteY3" fmla="*/ 3672838 h 3932906"/>
                <a:gd name="connsiteX4" fmla="*/ 4236720 w 7005457"/>
                <a:gd name="connsiteY4" fmla="*/ 3489958 h 3932906"/>
                <a:gd name="connsiteX5" fmla="*/ 3895344 w 7005457"/>
                <a:gd name="connsiteY5" fmla="*/ 3331462 h 3932906"/>
                <a:gd name="connsiteX6" fmla="*/ 3493008 w 7005457"/>
                <a:gd name="connsiteY6" fmla="*/ 2941318 h 3932906"/>
                <a:gd name="connsiteX7" fmla="*/ 3054096 w 7005457"/>
                <a:gd name="connsiteY7" fmla="*/ 2514598 h 3932906"/>
                <a:gd name="connsiteX8" fmla="*/ 2639568 w 7005457"/>
                <a:gd name="connsiteY8" fmla="*/ 2295142 h 3932906"/>
                <a:gd name="connsiteX9" fmla="*/ 2057400 w 7005457"/>
                <a:gd name="connsiteY9" fmla="*/ 2133600 h 3932906"/>
                <a:gd name="connsiteX10" fmla="*/ 1066800 w 7005457"/>
                <a:gd name="connsiteY10" fmla="*/ 1600200 h 3932906"/>
                <a:gd name="connsiteX11" fmla="*/ 381000 w 7005457"/>
                <a:gd name="connsiteY11" fmla="*/ 762000 h 3932906"/>
                <a:gd name="connsiteX12" fmla="*/ 0 w 7005457"/>
                <a:gd name="connsiteY12" fmla="*/ 0 h 3932906"/>
                <a:gd name="connsiteX0" fmla="*/ 6624457 w 6624457"/>
                <a:gd name="connsiteY0" fmla="*/ 3093553 h 3170906"/>
                <a:gd name="connsiteX1" fmla="*/ 5830824 w 6624457"/>
                <a:gd name="connsiteY1" fmla="*/ 3166870 h 3170906"/>
                <a:gd name="connsiteX2" fmla="*/ 4989576 w 6624457"/>
                <a:gd name="connsiteY2" fmla="*/ 3069334 h 3170906"/>
                <a:gd name="connsiteX3" fmla="*/ 4526280 w 6624457"/>
                <a:gd name="connsiteY3" fmla="*/ 2910838 h 3170906"/>
                <a:gd name="connsiteX4" fmla="*/ 3855720 w 6624457"/>
                <a:gd name="connsiteY4" fmla="*/ 2727958 h 3170906"/>
                <a:gd name="connsiteX5" fmla="*/ 3514344 w 6624457"/>
                <a:gd name="connsiteY5" fmla="*/ 2569462 h 3170906"/>
                <a:gd name="connsiteX6" fmla="*/ 3112008 w 6624457"/>
                <a:gd name="connsiteY6" fmla="*/ 2179318 h 3170906"/>
                <a:gd name="connsiteX7" fmla="*/ 2673096 w 6624457"/>
                <a:gd name="connsiteY7" fmla="*/ 1752598 h 3170906"/>
                <a:gd name="connsiteX8" fmla="*/ 2258568 w 6624457"/>
                <a:gd name="connsiteY8" fmla="*/ 1533142 h 3170906"/>
                <a:gd name="connsiteX9" fmla="*/ 1676400 w 6624457"/>
                <a:gd name="connsiteY9" fmla="*/ 1371600 h 3170906"/>
                <a:gd name="connsiteX10" fmla="*/ 685800 w 6624457"/>
                <a:gd name="connsiteY10" fmla="*/ 838200 h 3170906"/>
                <a:gd name="connsiteX11" fmla="*/ 0 w 6624457"/>
                <a:gd name="connsiteY11" fmla="*/ 0 h 3170906"/>
                <a:gd name="connsiteX0" fmla="*/ 5938657 w 5938657"/>
                <a:gd name="connsiteY0" fmla="*/ 2255353 h 2332706"/>
                <a:gd name="connsiteX1" fmla="*/ 5145024 w 5938657"/>
                <a:gd name="connsiteY1" fmla="*/ 2328670 h 2332706"/>
                <a:gd name="connsiteX2" fmla="*/ 4303776 w 5938657"/>
                <a:gd name="connsiteY2" fmla="*/ 2231134 h 2332706"/>
                <a:gd name="connsiteX3" fmla="*/ 3840480 w 5938657"/>
                <a:gd name="connsiteY3" fmla="*/ 2072638 h 2332706"/>
                <a:gd name="connsiteX4" fmla="*/ 3169920 w 5938657"/>
                <a:gd name="connsiteY4" fmla="*/ 1889758 h 2332706"/>
                <a:gd name="connsiteX5" fmla="*/ 2828544 w 5938657"/>
                <a:gd name="connsiteY5" fmla="*/ 1731262 h 2332706"/>
                <a:gd name="connsiteX6" fmla="*/ 2426208 w 5938657"/>
                <a:gd name="connsiteY6" fmla="*/ 1341118 h 2332706"/>
                <a:gd name="connsiteX7" fmla="*/ 1987296 w 5938657"/>
                <a:gd name="connsiteY7" fmla="*/ 914398 h 2332706"/>
                <a:gd name="connsiteX8" fmla="*/ 1572768 w 5938657"/>
                <a:gd name="connsiteY8" fmla="*/ 694942 h 2332706"/>
                <a:gd name="connsiteX9" fmla="*/ 990600 w 5938657"/>
                <a:gd name="connsiteY9" fmla="*/ 533400 h 2332706"/>
                <a:gd name="connsiteX10" fmla="*/ 0 w 5938657"/>
                <a:gd name="connsiteY10" fmla="*/ 0 h 2332706"/>
                <a:gd name="connsiteX0" fmla="*/ 5839803 w 5839803"/>
                <a:gd name="connsiteY0" fmla="*/ 2168855 h 2246208"/>
                <a:gd name="connsiteX1" fmla="*/ 5046170 w 5839803"/>
                <a:gd name="connsiteY1" fmla="*/ 2242172 h 2246208"/>
                <a:gd name="connsiteX2" fmla="*/ 4204922 w 5839803"/>
                <a:gd name="connsiteY2" fmla="*/ 2144636 h 2246208"/>
                <a:gd name="connsiteX3" fmla="*/ 3741626 w 5839803"/>
                <a:gd name="connsiteY3" fmla="*/ 1986140 h 2246208"/>
                <a:gd name="connsiteX4" fmla="*/ 3071066 w 5839803"/>
                <a:gd name="connsiteY4" fmla="*/ 1803260 h 2246208"/>
                <a:gd name="connsiteX5" fmla="*/ 2729690 w 5839803"/>
                <a:gd name="connsiteY5" fmla="*/ 1644764 h 2246208"/>
                <a:gd name="connsiteX6" fmla="*/ 2327354 w 5839803"/>
                <a:gd name="connsiteY6" fmla="*/ 1254620 h 2246208"/>
                <a:gd name="connsiteX7" fmla="*/ 1888442 w 5839803"/>
                <a:gd name="connsiteY7" fmla="*/ 827900 h 2246208"/>
                <a:gd name="connsiteX8" fmla="*/ 1473914 w 5839803"/>
                <a:gd name="connsiteY8" fmla="*/ 608444 h 2246208"/>
                <a:gd name="connsiteX9" fmla="*/ 891746 w 5839803"/>
                <a:gd name="connsiteY9" fmla="*/ 446902 h 2246208"/>
                <a:gd name="connsiteX10" fmla="*/ 0 w 5839803"/>
                <a:gd name="connsiteY10" fmla="*/ 0 h 2246208"/>
                <a:gd name="connsiteX0" fmla="*/ 5839803 w 5839803"/>
                <a:gd name="connsiteY0" fmla="*/ 2168855 h 2246208"/>
                <a:gd name="connsiteX1" fmla="*/ 5046170 w 5839803"/>
                <a:gd name="connsiteY1" fmla="*/ 2242172 h 2246208"/>
                <a:gd name="connsiteX2" fmla="*/ 4204922 w 5839803"/>
                <a:gd name="connsiteY2" fmla="*/ 2144636 h 2246208"/>
                <a:gd name="connsiteX3" fmla="*/ 3741626 w 5839803"/>
                <a:gd name="connsiteY3" fmla="*/ 1986140 h 2246208"/>
                <a:gd name="connsiteX4" fmla="*/ 3071066 w 5839803"/>
                <a:gd name="connsiteY4" fmla="*/ 1803260 h 2246208"/>
                <a:gd name="connsiteX5" fmla="*/ 2729690 w 5839803"/>
                <a:gd name="connsiteY5" fmla="*/ 1644764 h 2246208"/>
                <a:gd name="connsiteX6" fmla="*/ 2327354 w 5839803"/>
                <a:gd name="connsiteY6" fmla="*/ 1254620 h 2246208"/>
                <a:gd name="connsiteX7" fmla="*/ 1888442 w 5839803"/>
                <a:gd name="connsiteY7" fmla="*/ 827900 h 2246208"/>
                <a:gd name="connsiteX8" fmla="*/ 1473914 w 5839803"/>
                <a:gd name="connsiteY8" fmla="*/ 608444 h 2246208"/>
                <a:gd name="connsiteX9" fmla="*/ 891746 w 5839803"/>
                <a:gd name="connsiteY9" fmla="*/ 446902 h 2246208"/>
                <a:gd name="connsiteX10" fmla="*/ 0 w 5839803"/>
                <a:gd name="connsiteY10" fmla="*/ 0 h 224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39803" h="2246208">
                  <a:moveTo>
                    <a:pt x="5839803" y="2168855"/>
                  </a:moveTo>
                  <a:cubicBezTo>
                    <a:pt x="5577675" y="2193239"/>
                    <a:pt x="5318650" y="2246208"/>
                    <a:pt x="5046170" y="2242172"/>
                  </a:cubicBezTo>
                  <a:cubicBezTo>
                    <a:pt x="4773690" y="2238136"/>
                    <a:pt x="4422346" y="2187308"/>
                    <a:pt x="4204922" y="2144636"/>
                  </a:cubicBezTo>
                  <a:cubicBezTo>
                    <a:pt x="3987498" y="2101964"/>
                    <a:pt x="3930602" y="2043036"/>
                    <a:pt x="3741626" y="1986140"/>
                  </a:cubicBezTo>
                  <a:cubicBezTo>
                    <a:pt x="3552650" y="1929244"/>
                    <a:pt x="3239722" y="1860156"/>
                    <a:pt x="3071066" y="1803260"/>
                  </a:cubicBezTo>
                  <a:cubicBezTo>
                    <a:pt x="2902410" y="1746364"/>
                    <a:pt x="2853642" y="1736204"/>
                    <a:pt x="2729690" y="1644764"/>
                  </a:cubicBezTo>
                  <a:cubicBezTo>
                    <a:pt x="2605738" y="1553324"/>
                    <a:pt x="2327354" y="1254620"/>
                    <a:pt x="2327354" y="1254620"/>
                  </a:cubicBezTo>
                  <a:cubicBezTo>
                    <a:pt x="2187146" y="1118476"/>
                    <a:pt x="2030682" y="935596"/>
                    <a:pt x="1888442" y="827900"/>
                  </a:cubicBezTo>
                  <a:cubicBezTo>
                    <a:pt x="1746202" y="720204"/>
                    <a:pt x="1640030" y="671944"/>
                    <a:pt x="1473914" y="608444"/>
                  </a:cubicBezTo>
                  <a:cubicBezTo>
                    <a:pt x="1307798" y="544944"/>
                    <a:pt x="1137398" y="548309"/>
                    <a:pt x="891746" y="446902"/>
                  </a:cubicBezTo>
                  <a:cubicBezTo>
                    <a:pt x="646094" y="345495"/>
                    <a:pt x="316471" y="191529"/>
                    <a:pt x="0" y="0"/>
                  </a:cubicBezTo>
                </a:path>
              </a:pathLst>
            </a:custGeom>
            <a:noFill/>
            <a:ln w="28575" cap="flat" cmpd="sng" algn="ctr">
              <a:solidFill>
                <a:srgbClr val="FB11D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rot="4607864">
              <a:off x="3243262" y="1583056"/>
              <a:ext cx="1344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CDMSlite</a:t>
              </a:r>
              <a:r>
                <a:rPr kumimoji="0" lang="en-C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 R1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 rot="4607864">
              <a:off x="3552347" y="2121224"/>
              <a:ext cx="2128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SuperCDMS  </a:t>
              </a:r>
              <a:r>
                <a:rPr kumimoji="0" lang="en-CA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iZIP</a:t>
              </a:r>
              <a:r>
                <a:rPr kumimoji="0" lang="en-C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 (LT)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 rot="2662781">
              <a:off x="3480386" y="3392792"/>
              <a:ext cx="13862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B11DA"/>
                  </a:solidFill>
                  <a:effectLst/>
                  <a:uLnTx/>
                  <a:uFillTx/>
                </a:rPr>
                <a:t>CRESST 2015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489956" y="3292097"/>
              <a:ext cx="8352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93366"/>
                  </a:solidFill>
                  <a:effectLst/>
                  <a:uLnTx/>
                  <a:uFillTx/>
                </a:rPr>
                <a:t>DAMIC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 rot="5400000">
              <a:off x="5479029" y="2845091"/>
              <a:ext cx="463728" cy="407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DFDA00"/>
                  </a:solidFill>
                  <a:effectLst/>
                  <a:uLnTx/>
                  <a:uFillTx/>
                </a:rPr>
                <a:t>Xe</a:t>
              </a:r>
              <a:endParaRPr kumimoji="0" lang="en-CA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DFDA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524623" y="3749994"/>
              <a:ext cx="9525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B07D"/>
                  </a:solidFill>
                  <a:effectLst/>
                  <a:uLnTx/>
                  <a:uFillTx/>
                </a:rPr>
                <a:t>CoGeNT</a:t>
              </a:r>
              <a:endParaRPr kumimoji="0" lang="en-CA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7D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885580" y="5264469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rPr>
                <a:t>CDMS Si</a:t>
              </a:r>
            </a:p>
          </p:txBody>
        </p:sp>
      </p:grpSp>
      <p:sp>
        <p:nvSpPr>
          <p:cNvPr id="6" name="Rectangle 5"/>
          <p:cNvSpPr/>
          <p:nvPr/>
        </p:nvSpPr>
        <p:spPr>
          <a:xfrm rot="2469279">
            <a:off x="3625432" y="3822260"/>
            <a:ext cx="1344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err="1">
                <a:solidFill>
                  <a:srgbClr val="00B050"/>
                </a:solidFill>
              </a:rPr>
              <a:t>CDMSlite</a:t>
            </a:r>
            <a:r>
              <a:rPr lang="en-CA" dirty="0">
                <a:solidFill>
                  <a:srgbClr val="00B050"/>
                </a:solidFill>
              </a:rPr>
              <a:t> </a:t>
            </a:r>
            <a:r>
              <a:rPr lang="en-CA" dirty="0" smtClean="0">
                <a:solidFill>
                  <a:srgbClr val="00B050"/>
                </a:solidFill>
              </a:rPr>
              <a:t>R2</a:t>
            </a:r>
            <a:endParaRPr lang="en-CA" dirty="0">
              <a:solidFill>
                <a:srgbClr val="00B050"/>
              </a:solidFill>
            </a:endParaRPr>
          </a:p>
        </p:txBody>
      </p:sp>
      <p:sp>
        <p:nvSpPr>
          <p:cNvPr id="12" name="DAMIC 2016"/>
          <p:cNvSpPr/>
          <p:nvPr/>
        </p:nvSpPr>
        <p:spPr>
          <a:xfrm>
            <a:off x="2792586" y="1322787"/>
            <a:ext cx="4746172" cy="2300872"/>
          </a:xfrm>
          <a:custGeom>
            <a:avLst/>
            <a:gdLst>
              <a:gd name="connsiteX0" fmla="*/ 5380911 w 5380911"/>
              <a:gd name="connsiteY0" fmla="*/ 2289244 h 2435609"/>
              <a:gd name="connsiteX1" fmla="*/ 4446916 w 5380911"/>
              <a:gd name="connsiteY1" fmla="*/ 2413342 h 2435609"/>
              <a:gd name="connsiteX2" fmla="*/ 3506391 w 5380911"/>
              <a:gd name="connsiteY2" fmla="*/ 2419873 h 2435609"/>
              <a:gd name="connsiteX3" fmla="*/ 2507082 w 5380911"/>
              <a:gd name="connsiteY3" fmla="*/ 2250056 h 2435609"/>
              <a:gd name="connsiteX4" fmla="*/ 1880065 w 5380911"/>
              <a:gd name="connsiteY4" fmla="*/ 1975736 h 2435609"/>
              <a:gd name="connsiteX5" fmla="*/ 1226922 w 5380911"/>
              <a:gd name="connsiteY5" fmla="*/ 1518536 h 2435609"/>
              <a:gd name="connsiteX6" fmla="*/ 639094 w 5380911"/>
              <a:gd name="connsiteY6" fmla="*/ 956833 h 2435609"/>
              <a:gd name="connsiteX7" fmla="*/ 286396 w 5380911"/>
              <a:gd name="connsiteY7" fmla="*/ 551884 h 2435609"/>
              <a:gd name="connsiteX8" fmla="*/ 25139 w 5380911"/>
              <a:gd name="connsiteY8" fmla="*/ 62027 h 2435609"/>
              <a:gd name="connsiteX9" fmla="*/ 25139 w 5380911"/>
              <a:gd name="connsiteY9" fmla="*/ 22839 h 2435609"/>
              <a:gd name="connsiteX0" fmla="*/ 5367440 w 5367440"/>
              <a:gd name="connsiteY0" fmla="*/ 2273097 h 2419462"/>
              <a:gd name="connsiteX1" fmla="*/ 4433445 w 5367440"/>
              <a:gd name="connsiteY1" fmla="*/ 2397195 h 2419462"/>
              <a:gd name="connsiteX2" fmla="*/ 3492920 w 5367440"/>
              <a:gd name="connsiteY2" fmla="*/ 2403726 h 2419462"/>
              <a:gd name="connsiteX3" fmla="*/ 2493611 w 5367440"/>
              <a:gd name="connsiteY3" fmla="*/ 2233909 h 2419462"/>
              <a:gd name="connsiteX4" fmla="*/ 1866594 w 5367440"/>
              <a:gd name="connsiteY4" fmla="*/ 1959589 h 2419462"/>
              <a:gd name="connsiteX5" fmla="*/ 1213451 w 5367440"/>
              <a:gd name="connsiteY5" fmla="*/ 1502389 h 2419462"/>
              <a:gd name="connsiteX6" fmla="*/ 625623 w 5367440"/>
              <a:gd name="connsiteY6" fmla="*/ 940686 h 2419462"/>
              <a:gd name="connsiteX7" fmla="*/ 272925 w 5367440"/>
              <a:gd name="connsiteY7" fmla="*/ 535737 h 2419462"/>
              <a:gd name="connsiteX8" fmla="*/ 41460 w 5367440"/>
              <a:gd name="connsiteY8" fmla="*/ 114632 h 2419462"/>
              <a:gd name="connsiteX9" fmla="*/ 11668 w 5367440"/>
              <a:gd name="connsiteY9" fmla="*/ 6692 h 2419462"/>
              <a:gd name="connsiteX0" fmla="*/ 5325980 w 5325980"/>
              <a:gd name="connsiteY0" fmla="*/ 2158465 h 2304830"/>
              <a:gd name="connsiteX1" fmla="*/ 4391985 w 5325980"/>
              <a:gd name="connsiteY1" fmla="*/ 2282563 h 2304830"/>
              <a:gd name="connsiteX2" fmla="*/ 3451460 w 5325980"/>
              <a:gd name="connsiteY2" fmla="*/ 2289094 h 2304830"/>
              <a:gd name="connsiteX3" fmla="*/ 2452151 w 5325980"/>
              <a:gd name="connsiteY3" fmla="*/ 2119277 h 2304830"/>
              <a:gd name="connsiteX4" fmla="*/ 1825134 w 5325980"/>
              <a:gd name="connsiteY4" fmla="*/ 1844957 h 2304830"/>
              <a:gd name="connsiteX5" fmla="*/ 1171991 w 5325980"/>
              <a:gd name="connsiteY5" fmla="*/ 1387757 h 2304830"/>
              <a:gd name="connsiteX6" fmla="*/ 584163 w 5325980"/>
              <a:gd name="connsiteY6" fmla="*/ 826054 h 2304830"/>
              <a:gd name="connsiteX7" fmla="*/ 231465 w 5325980"/>
              <a:gd name="connsiteY7" fmla="*/ 421105 h 2304830"/>
              <a:gd name="connsiteX8" fmla="*/ 0 w 5325980"/>
              <a:gd name="connsiteY8" fmla="*/ 0 h 2304830"/>
              <a:gd name="connsiteX0" fmla="*/ 4759923 w 4759923"/>
              <a:gd name="connsiteY0" fmla="*/ 2252426 h 2300872"/>
              <a:gd name="connsiteX1" fmla="*/ 4391985 w 4759923"/>
              <a:gd name="connsiteY1" fmla="*/ 2282563 h 2300872"/>
              <a:gd name="connsiteX2" fmla="*/ 3451460 w 4759923"/>
              <a:gd name="connsiteY2" fmla="*/ 2289094 h 2300872"/>
              <a:gd name="connsiteX3" fmla="*/ 2452151 w 4759923"/>
              <a:gd name="connsiteY3" fmla="*/ 2119277 h 2300872"/>
              <a:gd name="connsiteX4" fmla="*/ 1825134 w 4759923"/>
              <a:gd name="connsiteY4" fmla="*/ 1844957 h 2300872"/>
              <a:gd name="connsiteX5" fmla="*/ 1171991 w 4759923"/>
              <a:gd name="connsiteY5" fmla="*/ 1387757 h 2300872"/>
              <a:gd name="connsiteX6" fmla="*/ 584163 w 4759923"/>
              <a:gd name="connsiteY6" fmla="*/ 826054 h 2300872"/>
              <a:gd name="connsiteX7" fmla="*/ 231465 w 4759923"/>
              <a:gd name="connsiteY7" fmla="*/ 421105 h 2300872"/>
              <a:gd name="connsiteX8" fmla="*/ 0 w 4759923"/>
              <a:gd name="connsiteY8" fmla="*/ 0 h 2300872"/>
              <a:gd name="connsiteX0" fmla="*/ 4759923 w 4759923"/>
              <a:gd name="connsiteY0" fmla="*/ 2252426 h 2300872"/>
              <a:gd name="connsiteX1" fmla="*/ 4391985 w 4759923"/>
              <a:gd name="connsiteY1" fmla="*/ 2282563 h 2300872"/>
              <a:gd name="connsiteX2" fmla="*/ 3451460 w 4759923"/>
              <a:gd name="connsiteY2" fmla="*/ 2289094 h 2300872"/>
              <a:gd name="connsiteX3" fmla="*/ 2452151 w 4759923"/>
              <a:gd name="connsiteY3" fmla="*/ 2119277 h 2300872"/>
              <a:gd name="connsiteX4" fmla="*/ 1825134 w 4759923"/>
              <a:gd name="connsiteY4" fmla="*/ 1844957 h 2300872"/>
              <a:gd name="connsiteX5" fmla="*/ 1171991 w 4759923"/>
              <a:gd name="connsiteY5" fmla="*/ 1387757 h 2300872"/>
              <a:gd name="connsiteX6" fmla="*/ 584163 w 4759923"/>
              <a:gd name="connsiteY6" fmla="*/ 826054 h 2300872"/>
              <a:gd name="connsiteX7" fmla="*/ 231465 w 4759923"/>
              <a:gd name="connsiteY7" fmla="*/ 421105 h 2300872"/>
              <a:gd name="connsiteX8" fmla="*/ 0 w 4759923"/>
              <a:gd name="connsiteY8" fmla="*/ 0 h 2300872"/>
              <a:gd name="connsiteX0" fmla="*/ 4759923 w 4759923"/>
              <a:gd name="connsiteY0" fmla="*/ 2252426 h 2300872"/>
              <a:gd name="connsiteX1" fmla="*/ 4391985 w 4759923"/>
              <a:gd name="connsiteY1" fmla="*/ 2282563 h 2300872"/>
              <a:gd name="connsiteX2" fmla="*/ 3451460 w 4759923"/>
              <a:gd name="connsiteY2" fmla="*/ 2289094 h 2300872"/>
              <a:gd name="connsiteX3" fmla="*/ 2452151 w 4759923"/>
              <a:gd name="connsiteY3" fmla="*/ 2119277 h 2300872"/>
              <a:gd name="connsiteX4" fmla="*/ 1825134 w 4759923"/>
              <a:gd name="connsiteY4" fmla="*/ 1844957 h 2300872"/>
              <a:gd name="connsiteX5" fmla="*/ 1171991 w 4759923"/>
              <a:gd name="connsiteY5" fmla="*/ 1387757 h 2300872"/>
              <a:gd name="connsiteX6" fmla="*/ 584163 w 4759923"/>
              <a:gd name="connsiteY6" fmla="*/ 826054 h 2300872"/>
              <a:gd name="connsiteX7" fmla="*/ 231465 w 4759923"/>
              <a:gd name="connsiteY7" fmla="*/ 421105 h 2300872"/>
              <a:gd name="connsiteX8" fmla="*/ 0 w 4759923"/>
              <a:gd name="connsiteY8" fmla="*/ 0 h 2300872"/>
              <a:gd name="connsiteX0" fmla="*/ 4746172 w 4746172"/>
              <a:gd name="connsiteY0" fmla="*/ 2252426 h 2300872"/>
              <a:gd name="connsiteX1" fmla="*/ 4391985 w 4746172"/>
              <a:gd name="connsiteY1" fmla="*/ 2282563 h 2300872"/>
              <a:gd name="connsiteX2" fmla="*/ 3451460 w 4746172"/>
              <a:gd name="connsiteY2" fmla="*/ 2289094 h 2300872"/>
              <a:gd name="connsiteX3" fmla="*/ 2452151 w 4746172"/>
              <a:gd name="connsiteY3" fmla="*/ 2119277 h 2300872"/>
              <a:gd name="connsiteX4" fmla="*/ 1825134 w 4746172"/>
              <a:gd name="connsiteY4" fmla="*/ 1844957 h 2300872"/>
              <a:gd name="connsiteX5" fmla="*/ 1171991 w 4746172"/>
              <a:gd name="connsiteY5" fmla="*/ 1387757 h 2300872"/>
              <a:gd name="connsiteX6" fmla="*/ 584163 w 4746172"/>
              <a:gd name="connsiteY6" fmla="*/ 826054 h 2300872"/>
              <a:gd name="connsiteX7" fmla="*/ 231465 w 4746172"/>
              <a:gd name="connsiteY7" fmla="*/ 421105 h 2300872"/>
              <a:gd name="connsiteX8" fmla="*/ 0 w 4746172"/>
              <a:gd name="connsiteY8" fmla="*/ 0 h 2300872"/>
              <a:gd name="connsiteX0" fmla="*/ 4746172 w 4746172"/>
              <a:gd name="connsiteY0" fmla="*/ 2252426 h 2300872"/>
              <a:gd name="connsiteX1" fmla="*/ 4391985 w 4746172"/>
              <a:gd name="connsiteY1" fmla="*/ 2282563 h 2300872"/>
              <a:gd name="connsiteX2" fmla="*/ 3451460 w 4746172"/>
              <a:gd name="connsiteY2" fmla="*/ 2289094 h 2300872"/>
              <a:gd name="connsiteX3" fmla="*/ 2452151 w 4746172"/>
              <a:gd name="connsiteY3" fmla="*/ 2119277 h 2300872"/>
              <a:gd name="connsiteX4" fmla="*/ 1825134 w 4746172"/>
              <a:gd name="connsiteY4" fmla="*/ 1844957 h 2300872"/>
              <a:gd name="connsiteX5" fmla="*/ 1171991 w 4746172"/>
              <a:gd name="connsiteY5" fmla="*/ 1387757 h 2300872"/>
              <a:gd name="connsiteX6" fmla="*/ 584163 w 4746172"/>
              <a:gd name="connsiteY6" fmla="*/ 826054 h 2300872"/>
              <a:gd name="connsiteX7" fmla="*/ 231465 w 4746172"/>
              <a:gd name="connsiteY7" fmla="*/ 421105 h 2300872"/>
              <a:gd name="connsiteX8" fmla="*/ 0 w 4746172"/>
              <a:gd name="connsiteY8" fmla="*/ 0 h 230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46172" h="2300872">
                <a:moveTo>
                  <a:pt x="4746172" y="2252426"/>
                </a:moveTo>
                <a:cubicBezTo>
                  <a:pt x="4643931" y="2266921"/>
                  <a:pt x="4607770" y="2276452"/>
                  <a:pt x="4391985" y="2282563"/>
                </a:cubicBezTo>
                <a:cubicBezTo>
                  <a:pt x="4176200" y="2288674"/>
                  <a:pt x="3774766" y="2316308"/>
                  <a:pt x="3451460" y="2289094"/>
                </a:cubicBezTo>
                <a:cubicBezTo>
                  <a:pt x="3128154" y="2261880"/>
                  <a:pt x="2723205" y="2193300"/>
                  <a:pt x="2452151" y="2119277"/>
                </a:cubicBezTo>
                <a:cubicBezTo>
                  <a:pt x="2181097" y="2045254"/>
                  <a:pt x="2038494" y="1966877"/>
                  <a:pt x="1825134" y="1844957"/>
                </a:cubicBezTo>
                <a:cubicBezTo>
                  <a:pt x="1611774" y="1723037"/>
                  <a:pt x="1378820" y="1557574"/>
                  <a:pt x="1171991" y="1387757"/>
                </a:cubicBezTo>
                <a:cubicBezTo>
                  <a:pt x="965162" y="1217940"/>
                  <a:pt x="740917" y="987163"/>
                  <a:pt x="584163" y="826054"/>
                </a:cubicBezTo>
                <a:cubicBezTo>
                  <a:pt x="427409" y="664945"/>
                  <a:pt x="328825" y="558781"/>
                  <a:pt x="231465" y="421105"/>
                </a:cubicBezTo>
                <a:cubicBezTo>
                  <a:pt x="134105" y="283429"/>
                  <a:pt x="43543" y="88174"/>
                  <a:pt x="0" y="0"/>
                </a:cubicBezTo>
              </a:path>
            </a:pathLst>
          </a:custGeom>
          <a:noFill/>
          <a:ln w="28575" cap="flat" cmpd="sng" algn="ctr">
            <a:solidFill>
              <a:srgbClr val="993366"/>
            </a:solidFill>
            <a:prstDash val="sysDash"/>
          </a:ln>
          <a:effectLst/>
        </p:spPr>
        <p:txBody>
          <a:bodyPr rtlCol="0" anchor="ctr"/>
          <a:lstStyle/>
          <a:p>
            <a:pPr algn="ctr"/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311227" y="3803900"/>
            <a:ext cx="345558" cy="239233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255602" y="4162075"/>
            <a:ext cx="30980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 smtClean="0">
                <a:solidFill>
                  <a:srgbClr val="00B050"/>
                </a:solidFill>
              </a:rPr>
              <a:t>CDMSlite</a:t>
            </a:r>
            <a:r>
              <a:rPr lang="en-CA" dirty="0" smtClean="0">
                <a:solidFill>
                  <a:srgbClr val="00B050"/>
                </a:solidFill>
              </a:rPr>
              <a:t> R3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00B050"/>
                </a:solidFill>
              </a:rPr>
              <a:t>Less exposure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00B050"/>
                </a:solidFill>
              </a:rPr>
              <a:t>Moderately lower 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00B050"/>
                </a:solidFill>
              </a:rPr>
              <a:t>Background model</a:t>
            </a:r>
            <a:endParaRPr lang="en-CA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25133" y="1568918"/>
            <a:ext cx="2623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background model</a:t>
            </a:r>
          </a:p>
          <a:p>
            <a:r>
              <a:rPr lang="en-US" dirty="0" smtClean="0"/>
              <a:t>Optimum interval analysis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4798" y="1136561"/>
            <a:ext cx="5992073" cy="449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3513076" y="3310744"/>
            <a:ext cx="1344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CMDSlite</a:t>
            </a:r>
            <a:r>
              <a:rPr lang="en-US" dirty="0" smtClean="0">
                <a:solidFill>
                  <a:srgbClr val="FF0000"/>
                </a:solidFill>
              </a:rPr>
              <a:t> R2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4" name="Picture 33" hidden="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94728" y="-62764"/>
            <a:ext cx="8765137" cy="738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14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15" grpId="0"/>
      <p:bldP spid="11" grpId="0"/>
      <p:bldP spid="11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0072" y="467971"/>
            <a:ext cx="1669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Conclusions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1702" y="1349605"/>
            <a:ext cx="824476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bg1"/>
                </a:solidFill>
              </a:rPr>
              <a:t>SuperCDMS</a:t>
            </a:r>
            <a:r>
              <a:rPr lang="en-US" dirty="0" smtClean="0">
                <a:solidFill>
                  <a:schemeClr val="bg1"/>
                </a:solidFill>
              </a:rPr>
              <a:t> SNOLAB aims at detecting dark matter WIMPs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Main focus are low-mass WIMPs (&lt; 10 GeV/c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Project planning well under way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Main R&amp;D is done, full technical design close to completion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Start of operation expected in 2020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Initial payload: ~30 kg, significant push in threshold and sensitivity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Upgrades (improved HV detectors, EURECA detectors, …) will allow us to reach the neutrino floor at low mass and/or check discovery claims at high mass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CUTE: Queen’s initiative for an underground test facility, operational in early 2018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(detector performance studies, background checks, early dark matter science)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Analysis: many updates in the pipeline; small steps until new facilities come online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96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17" descr="coma_cluster_2"/>
          <p:cNvPicPr>
            <a:picLocks noChangeAspect="1" noChangeArrowheads="1"/>
          </p:cNvPicPr>
          <p:nvPr/>
        </p:nvPicPr>
        <p:blipFill>
          <a:blip r:embed="rId3" cstate="print">
            <a:lum bright="-20000" contrast="40000"/>
          </a:blip>
          <a:srcRect l="12500"/>
          <a:stretch>
            <a:fillRect/>
          </a:stretch>
        </p:blipFill>
        <p:spPr bwMode="auto">
          <a:xfrm>
            <a:off x="768924" y="399291"/>
            <a:ext cx="7831573" cy="6434091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8" name="Rectangle 57"/>
          <p:cNvSpPr/>
          <p:nvPr/>
        </p:nvSpPr>
        <p:spPr>
          <a:xfrm>
            <a:off x="6386513" y="4714875"/>
            <a:ext cx="200025" cy="2857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TextBox 58"/>
          <p:cNvSpPr txBox="1"/>
          <p:nvPr/>
        </p:nvSpPr>
        <p:spPr>
          <a:xfrm>
            <a:off x="6286160" y="4750067"/>
            <a:ext cx="23505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cs typeface="Times New Roman" pitchFamily="18" charset="0"/>
              </a:rPr>
              <a:t>Predicted by SUSY: </a:t>
            </a:r>
            <a:r>
              <a:rPr lang="en-US" b="1" dirty="0" err="1" smtClean="0">
                <a:solidFill>
                  <a:schemeClr val="bg1"/>
                </a:solidFill>
                <a:cs typeface="Times New Roman" pitchFamily="18" charset="0"/>
              </a:rPr>
              <a:t>Neutralino</a:t>
            </a:r>
            <a:endParaRPr lang="en-US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cs typeface="Times New Roman" pitchFamily="18" charset="0"/>
              </a:rPr>
              <a:t>Universal extra dimensions: </a:t>
            </a:r>
            <a:br>
              <a:rPr 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b="1" dirty="0" err="1" smtClean="0">
                <a:solidFill>
                  <a:schemeClr val="bg1"/>
                </a:solidFill>
                <a:cs typeface="Times New Roman" pitchFamily="18" charset="0"/>
              </a:rPr>
              <a:t>Kaluza</a:t>
            </a:r>
            <a:r>
              <a:rPr lang="en-US" b="1" dirty="0" smtClean="0">
                <a:solidFill>
                  <a:schemeClr val="bg1"/>
                </a:solidFill>
                <a:cs typeface="Times New Roman" pitchFamily="18" charset="0"/>
              </a:rPr>
              <a:t>-Klein particles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60" name="Line 46"/>
          <p:cNvSpPr>
            <a:spLocks noChangeShapeType="1"/>
          </p:cNvSpPr>
          <p:nvPr/>
        </p:nvSpPr>
        <p:spPr bwMode="auto">
          <a:xfrm flipH="1" flipV="1">
            <a:off x="5186360" y="4294188"/>
            <a:ext cx="996075" cy="823722"/>
          </a:xfrm>
          <a:prstGeom prst="line">
            <a:avLst/>
          </a:prstGeom>
          <a:noFill/>
          <a:ln w="57150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CA"/>
          </a:p>
        </p:txBody>
      </p:sp>
      <p:sp>
        <p:nvSpPr>
          <p:cNvPr id="61" name="Text Box 53"/>
          <p:cNvSpPr txBox="1">
            <a:spLocks noChangeArrowheads="1"/>
          </p:cNvSpPr>
          <p:nvPr/>
        </p:nvSpPr>
        <p:spPr bwMode="auto">
          <a:xfrm>
            <a:off x="3202443" y="3193393"/>
            <a:ext cx="2301196" cy="400110"/>
          </a:xfrm>
          <a:prstGeom prst="rect">
            <a:avLst/>
          </a:prstGeom>
          <a:noFill/>
          <a:ln>
            <a:noFil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WIMP</a:t>
            </a:r>
          </a:p>
        </p:txBody>
      </p:sp>
      <p:grpSp>
        <p:nvGrpSpPr>
          <p:cNvPr id="62" name="Group 33"/>
          <p:cNvGrpSpPr>
            <a:grpSpLocks/>
          </p:cNvGrpSpPr>
          <p:nvPr/>
        </p:nvGrpSpPr>
        <p:grpSpPr bwMode="auto">
          <a:xfrm>
            <a:off x="118749" y="432382"/>
            <a:ext cx="4084639" cy="3122613"/>
            <a:chOff x="1028" y="-11"/>
            <a:chExt cx="2573" cy="1967"/>
          </a:xfrm>
        </p:grpSpPr>
        <p:pic>
          <p:nvPicPr>
            <p:cNvPr id="63" name="Picture 34" descr="Rotationcurve_3"/>
            <p:cNvPicPr>
              <a:picLocks noChangeAspect="1" noChangeArrowheads="1"/>
            </p:cNvPicPr>
            <p:nvPr/>
          </p:nvPicPr>
          <p:blipFill>
            <a:blip r:embed="rId4" cstate="screen">
              <a:lum contrast="20000"/>
            </a:blip>
            <a:srcRect/>
            <a:stretch>
              <a:fillRect/>
            </a:stretch>
          </p:blipFill>
          <p:spPr bwMode="auto">
            <a:xfrm>
              <a:off x="1028" y="-11"/>
              <a:ext cx="2573" cy="1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4" name="Text Box 37"/>
            <p:cNvSpPr txBox="1">
              <a:spLocks noChangeArrowheads="1"/>
            </p:cNvSpPr>
            <p:nvPr/>
          </p:nvSpPr>
          <p:spPr bwMode="auto">
            <a:xfrm>
              <a:off x="1267" y="1374"/>
              <a:ext cx="1493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cs typeface="Times New Roman" pitchFamily="18" charset="0"/>
                </a:rPr>
                <a:t>Here, but not yet observed in nature: </a:t>
              </a:r>
              <a:r>
                <a:rPr lang="en-US" b="1" dirty="0">
                  <a:solidFill>
                    <a:schemeClr val="bg1"/>
                  </a:solidFill>
                  <a:cs typeface="Times New Roman" pitchFamily="18" charset="0"/>
                </a:rPr>
                <a:t>Weakly interacting</a:t>
              </a:r>
            </a:p>
          </p:txBody>
        </p:sp>
      </p:grpSp>
      <p:grpSp>
        <p:nvGrpSpPr>
          <p:cNvPr id="65" name="Group 69"/>
          <p:cNvGrpSpPr/>
          <p:nvPr/>
        </p:nvGrpSpPr>
        <p:grpSpPr>
          <a:xfrm>
            <a:off x="221313" y="3793277"/>
            <a:ext cx="3138488" cy="2610584"/>
            <a:chOff x="119056" y="3850674"/>
            <a:chExt cx="3138488" cy="2610584"/>
          </a:xfrm>
        </p:grpSpPr>
        <p:sp>
          <p:nvSpPr>
            <p:cNvPr id="66" name="Text Box 32"/>
            <p:cNvSpPr txBox="1">
              <a:spLocks noChangeArrowheads="1"/>
            </p:cNvSpPr>
            <p:nvPr/>
          </p:nvSpPr>
          <p:spPr bwMode="auto">
            <a:xfrm>
              <a:off x="327798" y="5537928"/>
              <a:ext cx="2695055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defTabSz="630238"/>
              <a:r>
                <a:rPr lang="en-US" dirty="0" smtClean="0">
                  <a:solidFill>
                    <a:schemeClr val="bg1"/>
                  </a:solidFill>
                  <a:cs typeface="Times New Roman" pitchFamily="18" charset="0"/>
                </a:rPr>
                <a:t>Large </a:t>
              </a:r>
              <a:r>
                <a:rPr lang="en-US" dirty="0">
                  <a:solidFill>
                    <a:schemeClr val="bg1"/>
                  </a:solidFill>
                  <a:cs typeface="Times New Roman" pitchFamily="18" charset="0"/>
                </a:rPr>
                <a:t>scale </a:t>
              </a:r>
              <a:r>
                <a:rPr lang="en-US" dirty="0" smtClean="0">
                  <a:solidFill>
                    <a:schemeClr val="bg1"/>
                  </a:solidFill>
                  <a:cs typeface="Times New Roman" pitchFamily="18" charset="0"/>
                </a:rPr>
                <a:t/>
              </a:r>
              <a:br>
                <a:rPr lang="en-US" dirty="0" smtClean="0">
                  <a:solidFill>
                    <a:schemeClr val="bg1"/>
                  </a:solidFill>
                  <a:cs typeface="Times New Roman" pitchFamily="18" charset="0"/>
                </a:rPr>
              </a:br>
              <a:r>
                <a:rPr lang="en-US" dirty="0" smtClean="0">
                  <a:solidFill>
                    <a:schemeClr val="bg1"/>
                  </a:solidFill>
                  <a:cs typeface="Times New Roman" pitchFamily="18" charset="0"/>
                </a:rPr>
                <a:t>structure </a:t>
              </a:r>
              <a:r>
                <a:rPr lang="en-US" dirty="0">
                  <a:solidFill>
                    <a:schemeClr val="bg1"/>
                  </a:solidFill>
                  <a:cs typeface="Times New Roman" pitchFamily="18" charset="0"/>
                </a:rPr>
                <a:t>of </a:t>
              </a:r>
              <a:r>
                <a:rPr lang="en-US" dirty="0" smtClean="0">
                  <a:solidFill>
                    <a:schemeClr val="bg1"/>
                  </a:solidFill>
                  <a:cs typeface="Times New Roman" pitchFamily="18" charset="0"/>
                </a:rPr>
                <a:t>the Universe</a:t>
              </a:r>
              <a:r>
                <a:rPr lang="en-US" dirty="0">
                  <a:solidFill>
                    <a:schemeClr val="bg1"/>
                  </a:solidFill>
                  <a:cs typeface="Times New Roman" pitchFamily="18" charset="0"/>
                </a:rPr>
                <a:t>:</a:t>
              </a:r>
            </a:p>
            <a:p>
              <a:pPr algn="ctr"/>
              <a:r>
                <a:rPr lang="en-US" b="1" dirty="0">
                  <a:solidFill>
                    <a:schemeClr val="bg1"/>
                  </a:solidFill>
                  <a:cs typeface="Times New Roman" pitchFamily="18" charset="0"/>
                </a:rPr>
                <a:t>Slowly moving (‘cold’)</a:t>
              </a:r>
            </a:p>
          </p:txBody>
        </p:sp>
        <p:pic>
          <p:nvPicPr>
            <p:cNvPr id="67" name="Picture 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5400000">
              <a:off x="670412" y="3299318"/>
              <a:ext cx="2035776" cy="3138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8" name="Group 70"/>
          <p:cNvGrpSpPr/>
          <p:nvPr/>
        </p:nvGrpSpPr>
        <p:grpSpPr>
          <a:xfrm>
            <a:off x="6054382" y="1626950"/>
            <a:ext cx="2500471" cy="2822572"/>
            <a:chOff x="5943433" y="1335136"/>
            <a:chExt cx="2500471" cy="2822572"/>
          </a:xfrm>
        </p:grpSpPr>
        <p:sp>
          <p:nvSpPr>
            <p:cNvPr id="69" name="Text Box 41"/>
            <p:cNvSpPr txBox="1">
              <a:spLocks noChangeArrowheads="1"/>
            </p:cNvSpPr>
            <p:nvPr/>
          </p:nvSpPr>
          <p:spPr bwMode="auto">
            <a:xfrm>
              <a:off x="5943433" y="1335136"/>
              <a:ext cx="2500471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cs typeface="Times New Roman" pitchFamily="18" charset="0"/>
                </a:rPr>
                <a:t>Not </a:t>
              </a:r>
              <a:r>
                <a:rPr lang="en-US" dirty="0" smtClean="0">
                  <a:solidFill>
                    <a:schemeClr val="bg1"/>
                  </a:solidFill>
                  <a:cs typeface="Times New Roman" pitchFamily="18" charset="0"/>
                </a:rPr>
                <a:t>observed in </a:t>
              </a:r>
              <a:r>
                <a:rPr lang="en-US" dirty="0">
                  <a:solidFill>
                    <a:schemeClr val="bg1"/>
                  </a:solidFill>
                  <a:cs typeface="Times New Roman" pitchFamily="18" charset="0"/>
                </a:rPr>
                <a:t>accelerator experiments:</a:t>
              </a:r>
            </a:p>
            <a:p>
              <a:pPr algn="ctr"/>
              <a:r>
                <a:rPr lang="en-US" b="1" dirty="0" smtClean="0">
                  <a:solidFill>
                    <a:schemeClr val="bg1"/>
                  </a:solidFill>
                  <a:cs typeface="Times New Roman" pitchFamily="18" charset="0"/>
                </a:rPr>
                <a:t>Massive</a:t>
              </a:r>
              <a:endParaRPr lang="en-US" b="1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pic>
          <p:nvPicPr>
            <p:cNvPr id="70" name="Picture 42" descr="11465"/>
            <p:cNvPicPr>
              <a:picLocks noChangeAspect="1" noChangeArrowheads="1"/>
            </p:cNvPicPr>
            <p:nvPr/>
          </p:nvPicPr>
          <p:blipFill>
            <a:blip r:embed="rId6" cstate="screen"/>
            <a:stretch>
              <a:fillRect/>
            </a:stretch>
          </p:blipFill>
          <p:spPr bwMode="auto">
            <a:xfrm>
              <a:off x="6175211" y="2231372"/>
              <a:ext cx="2054352" cy="192633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1" name="Group 48"/>
          <p:cNvGrpSpPr>
            <a:grpSpLocks/>
          </p:cNvGrpSpPr>
          <p:nvPr/>
        </p:nvGrpSpPr>
        <p:grpSpPr bwMode="auto">
          <a:xfrm>
            <a:off x="3071134" y="2167413"/>
            <a:ext cx="2854326" cy="2500313"/>
            <a:chOff x="2386" y="1397"/>
            <a:chExt cx="1798" cy="1575"/>
          </a:xfrm>
        </p:grpSpPr>
        <p:sp>
          <p:nvSpPr>
            <p:cNvPr id="72" name="Line 49"/>
            <p:cNvSpPr>
              <a:spLocks noChangeShapeType="1"/>
            </p:cNvSpPr>
            <p:nvPr/>
          </p:nvSpPr>
          <p:spPr bwMode="auto">
            <a:xfrm>
              <a:off x="2386" y="1582"/>
              <a:ext cx="450" cy="369"/>
            </a:xfrm>
            <a:prstGeom prst="line">
              <a:avLst/>
            </a:prstGeom>
            <a:noFill/>
            <a:ln w="57150">
              <a:solidFill>
                <a:schemeClr val="bg1">
                  <a:lumMod val="85000"/>
                </a:schemeClr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CA"/>
            </a:p>
          </p:txBody>
        </p:sp>
        <p:sp>
          <p:nvSpPr>
            <p:cNvPr id="73" name="Line 50"/>
            <p:cNvSpPr>
              <a:spLocks noChangeShapeType="1"/>
            </p:cNvSpPr>
            <p:nvPr/>
          </p:nvSpPr>
          <p:spPr bwMode="auto">
            <a:xfrm flipV="1">
              <a:off x="2487" y="2614"/>
              <a:ext cx="308" cy="358"/>
            </a:xfrm>
            <a:prstGeom prst="line">
              <a:avLst/>
            </a:prstGeom>
            <a:noFill/>
            <a:ln w="57150">
              <a:solidFill>
                <a:schemeClr val="bg1">
                  <a:lumMod val="85000"/>
                </a:schemeClr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CA"/>
            </a:p>
          </p:txBody>
        </p:sp>
        <p:sp>
          <p:nvSpPr>
            <p:cNvPr id="74" name="Line 51"/>
            <p:cNvSpPr>
              <a:spLocks noChangeShapeType="1"/>
            </p:cNvSpPr>
            <p:nvPr/>
          </p:nvSpPr>
          <p:spPr bwMode="auto">
            <a:xfrm flipH="1">
              <a:off x="3556" y="1397"/>
              <a:ext cx="628" cy="435"/>
            </a:xfrm>
            <a:prstGeom prst="line">
              <a:avLst/>
            </a:prstGeom>
            <a:noFill/>
            <a:ln w="57150">
              <a:solidFill>
                <a:schemeClr val="bg1">
                  <a:lumMod val="85000"/>
                </a:schemeClr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75" name="Text Box 53"/>
          <p:cNvSpPr txBox="1">
            <a:spLocks noChangeArrowheads="1"/>
          </p:cNvSpPr>
          <p:nvPr/>
        </p:nvSpPr>
        <p:spPr bwMode="auto">
          <a:xfrm>
            <a:off x="3196642" y="3452034"/>
            <a:ext cx="2301196" cy="707886"/>
          </a:xfrm>
          <a:prstGeom prst="rect">
            <a:avLst/>
          </a:prstGeom>
          <a:noFill/>
          <a:ln>
            <a:noFil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dirty="0" smtClean="0">
                <a:solidFill>
                  <a:schemeClr val="bg1"/>
                </a:solidFill>
                <a:cs typeface="Times New Roman" pitchFamily="18" charset="0"/>
              </a:rPr>
              <a:t>Weakly Interacting Massive  Particle</a:t>
            </a:r>
            <a:endParaRPr lang="en-US" sz="2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76" name="Line 46"/>
          <p:cNvSpPr>
            <a:spLocks noChangeShapeType="1"/>
          </p:cNvSpPr>
          <p:nvPr/>
        </p:nvSpPr>
        <p:spPr bwMode="auto">
          <a:xfrm flipH="1">
            <a:off x="4330505" y="4244453"/>
            <a:ext cx="0" cy="651103"/>
          </a:xfrm>
          <a:prstGeom prst="line">
            <a:avLst/>
          </a:prstGeom>
          <a:noFill/>
          <a:ln w="57150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CA"/>
          </a:p>
        </p:txBody>
      </p:sp>
      <p:sp>
        <p:nvSpPr>
          <p:cNvPr id="77" name="TextBox 76"/>
          <p:cNvSpPr txBox="1"/>
          <p:nvPr/>
        </p:nvSpPr>
        <p:spPr>
          <a:xfrm>
            <a:off x="3540151" y="4935935"/>
            <a:ext cx="20564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cs typeface="Times New Roman" pitchFamily="18" charset="0"/>
              </a:rPr>
              <a:t>Interaction with ordinary matter: </a:t>
            </a:r>
          </a:p>
          <a:p>
            <a:r>
              <a:rPr lang="en-US" b="1" dirty="0" smtClean="0">
                <a:solidFill>
                  <a:schemeClr val="bg1"/>
                </a:solidFill>
                <a:cs typeface="Times New Roman" pitchFamily="18" charset="0"/>
              </a:rPr>
              <a:t>Nuclear Recoils</a:t>
            </a:r>
          </a:p>
          <a:p>
            <a:r>
              <a:rPr lang="en-US" dirty="0" smtClean="0">
                <a:solidFill>
                  <a:schemeClr val="bg1"/>
                </a:solidFill>
                <a:cs typeface="Times New Roman" pitchFamily="18" charset="0"/>
              </a:rPr>
              <a:t>(most backgrounds:</a:t>
            </a:r>
          </a:p>
          <a:p>
            <a:r>
              <a:rPr lang="en-US" dirty="0" smtClean="0">
                <a:solidFill>
                  <a:schemeClr val="bg1"/>
                </a:solidFill>
                <a:cs typeface="Times New Roman" pitchFamily="18" charset="0"/>
              </a:rPr>
              <a:t>electron recoils)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78" name="Text Box 53"/>
          <p:cNvSpPr txBox="1">
            <a:spLocks noChangeArrowheads="1"/>
          </p:cNvSpPr>
          <p:nvPr/>
        </p:nvSpPr>
        <p:spPr bwMode="auto">
          <a:xfrm>
            <a:off x="2776197" y="3743387"/>
            <a:ext cx="2301196" cy="400110"/>
          </a:xfrm>
          <a:prstGeom prst="rect">
            <a:avLst/>
          </a:prstGeom>
          <a:noFill/>
          <a:ln>
            <a:noFill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(              </a:t>
            </a:r>
            <a:r>
              <a:rPr lang="en-US" sz="2000" b="1" dirty="0" smtClean="0">
                <a:solidFill>
                  <a:srgbClr val="FF0000"/>
                </a:solidFill>
                <a:cs typeface="Times New Roman" pitchFamily="18" charset="0"/>
              </a:rPr>
              <a:t>)</a:t>
            </a:r>
            <a:endParaRPr lang="en-US" sz="20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99848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99773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1956" y="484577"/>
            <a:ext cx="170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Dark Matter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22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build="p"/>
      <p:bldP spid="60" grpId="0" animBg="1"/>
      <p:bldP spid="61" grpId="0"/>
      <p:bldP spid="75" grpId="0"/>
      <p:bldP spid="76" grpId="0" animBg="1"/>
      <p:bldP spid="77" grpId="0"/>
      <p:bldP spid="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tx1"/>
                </a:solidFill>
              </a:rPr>
              <a:t>Overview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7423" y="1547947"/>
            <a:ext cx="331020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SuperCDMS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Detector technology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	Detector generations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Experimental Setup</a:t>
            </a:r>
          </a:p>
          <a:p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dirty="0" smtClean="0">
                <a:solidFill>
                  <a:schemeClr val="bg1"/>
                </a:solidFill>
              </a:rPr>
              <a:t>Goals for SNOLAB</a:t>
            </a:r>
          </a:p>
          <a:p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dirty="0" smtClean="0">
                <a:solidFill>
                  <a:schemeClr val="bg1"/>
                </a:solidFill>
              </a:rPr>
              <a:t>Status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CUTE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Motivation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Design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	Status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0" y="1547947"/>
            <a:ext cx="3347648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Analysis Projects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	Detector Calibration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	Backgrounds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	Rare </a:t>
            </a:r>
            <a:r>
              <a:rPr lang="en-US" sz="2000" dirty="0" smtClean="0">
                <a:solidFill>
                  <a:schemeClr val="bg1"/>
                </a:solidFill>
              </a:rPr>
              <a:t>interactions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	Dark Matter searches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Conclusions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08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0072" y="467971"/>
            <a:ext cx="3416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SuperCDMS Collaboration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85790" y="3889642"/>
            <a:ext cx="7590716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California Institute of 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Technology           CNRS/LPN           Durham University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Fermi </a:t>
            </a:r>
            <a:r>
              <a:rPr lang="en-US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National Accelerator 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Laboratory      NISER    NIST    Northwestern University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PNNL          Queen’s University           Santa Clara University          SLAC/KIPA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South</a:t>
            </a:r>
            <a:r>
              <a:rPr lang="en-CA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Dakota School of Mines &amp; Technology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          SNOLAB/Laurentian University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Southern Methodist University</a:t>
            </a:r>
            <a:r>
              <a:rPr lang="en-CA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en-CA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       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Stanford University           Texas A&amp;M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University of British Columbia/TRIUMF        University of California, Berkeley</a:t>
            </a:r>
          </a:p>
          <a:p>
            <a:pPr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University of Colorado Denver          University of Evansville          University of Florida</a:t>
            </a:r>
          </a:p>
          <a:p>
            <a:pPr lvl="0"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University of Minnesota          University of South Dakota       University of Toronto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3300" t="30302" r="2483" b="28500"/>
          <a:stretch>
            <a:fillRect/>
          </a:stretch>
        </p:blipFill>
        <p:spPr bwMode="auto">
          <a:xfrm>
            <a:off x="685800" y="1556801"/>
            <a:ext cx="8258175" cy="1805002"/>
          </a:xfrm>
          <a:prstGeom prst="rect">
            <a:avLst/>
          </a:prstGeom>
          <a:noFill/>
          <a:effectLst/>
        </p:spPr>
      </p:pic>
      <p:grpSp>
        <p:nvGrpSpPr>
          <p:cNvPr id="12" name="Group 11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06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94" name="Group 193"/>
          <p:cNvGrpSpPr/>
          <p:nvPr/>
        </p:nvGrpSpPr>
        <p:grpSpPr>
          <a:xfrm>
            <a:off x="3514660" y="88608"/>
            <a:ext cx="2114681" cy="2114680"/>
            <a:chOff x="3514660" y="88608"/>
            <a:chExt cx="2114681" cy="2114680"/>
          </a:xfrm>
        </p:grpSpPr>
        <p:sp>
          <p:nvSpPr>
            <p:cNvPr id="7" name="Oval 6"/>
            <p:cNvSpPr/>
            <p:nvPr/>
          </p:nvSpPr>
          <p:spPr>
            <a:xfrm>
              <a:off x="3514660" y="88608"/>
              <a:ext cx="2114680" cy="21146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14660" y="759648"/>
              <a:ext cx="2114681" cy="646331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 smtClean="0">
                  <a:solidFill>
                    <a:schemeClr val="tx1"/>
                  </a:solidFill>
                </a:rPr>
                <a:t>Semiconductor</a:t>
              </a:r>
              <a:br>
                <a:rPr lang="en-US" dirty="0" smtClean="0">
                  <a:solidFill>
                    <a:schemeClr val="tx1"/>
                  </a:solidFill>
                </a:rPr>
              </a:br>
              <a:r>
                <a:rPr lang="en-US" dirty="0" smtClean="0">
                  <a:solidFill>
                    <a:schemeClr val="tx1"/>
                  </a:solidFill>
                </a:rPr>
                <a:t>operated at</a:t>
              </a:r>
              <a:br>
                <a:rPr lang="en-US" dirty="0" smtClean="0">
                  <a:solidFill>
                    <a:schemeClr val="tx1"/>
                  </a:solidFill>
                </a:rPr>
              </a:br>
              <a:r>
                <a:rPr lang="en-US" dirty="0" smtClean="0">
                  <a:solidFill>
                    <a:schemeClr val="tx1"/>
                  </a:solidFill>
                </a:rPr>
                <a:t>few 10s of </a:t>
              </a:r>
              <a:r>
                <a:rPr lang="en-US" dirty="0" err="1" smtClean="0">
                  <a:solidFill>
                    <a:schemeClr val="tx1"/>
                  </a:solidFill>
                </a:rPr>
                <a:t>mK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642584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398825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34763" y="1725259"/>
            <a:ext cx="202250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</a:rPr>
              <a:t>Z</a:t>
            </a:r>
            <a:r>
              <a:rPr lang="en-US" sz="2800" dirty="0" smtClean="0">
                <a:solidFill>
                  <a:schemeClr val="tx1"/>
                </a:solidFill>
              </a:rPr>
              <a:t>IP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98825" y="1725258"/>
            <a:ext cx="211468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HV</a:t>
            </a:r>
          </a:p>
        </p:txBody>
      </p:sp>
      <p:grpSp>
        <p:nvGrpSpPr>
          <p:cNvPr id="196" name="Group 195"/>
          <p:cNvGrpSpPr/>
          <p:nvPr/>
        </p:nvGrpSpPr>
        <p:grpSpPr>
          <a:xfrm>
            <a:off x="3638507" y="2272745"/>
            <a:ext cx="1817292" cy="1646787"/>
            <a:chOff x="3638507" y="2272745"/>
            <a:chExt cx="1817292" cy="1646787"/>
          </a:xfrm>
        </p:grpSpPr>
        <p:sp>
          <p:nvSpPr>
            <p:cNvPr id="11" name="TextBox 10"/>
            <p:cNvSpPr txBox="1"/>
            <p:nvPr/>
          </p:nvSpPr>
          <p:spPr>
            <a:xfrm>
              <a:off x="3638507" y="2272745"/>
              <a:ext cx="181729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Phonon Readout: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Tungsten TES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95" name="Group 194"/>
            <p:cNvGrpSpPr/>
            <p:nvPr/>
          </p:nvGrpSpPr>
          <p:grpSpPr>
            <a:xfrm>
              <a:off x="3725050" y="3038561"/>
              <a:ext cx="1717765" cy="880971"/>
              <a:chOff x="3725050" y="3038561"/>
              <a:chExt cx="1717765" cy="880971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725050" y="3038561"/>
                <a:ext cx="1717765" cy="880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3938451" y="3127148"/>
                <a:ext cx="0" cy="70379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3938451" y="3830946"/>
                <a:ext cx="13258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4628993" y="3545603"/>
                <a:ext cx="6614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R vs T</a:t>
                </a:r>
                <a:endParaRPr lang="en-US" sz="1600" dirty="0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4016829" y="3264759"/>
                <a:ext cx="1182188" cy="530812"/>
              </a:xfrm>
              <a:custGeom>
                <a:avLst/>
                <a:gdLst>
                  <a:gd name="connsiteX0" fmla="*/ 0 w 1182188"/>
                  <a:gd name="connsiteY0" fmla="*/ 445394 h 454631"/>
                  <a:gd name="connsiteX1" fmla="*/ 411480 w 1182188"/>
                  <a:gd name="connsiteY1" fmla="*/ 451926 h 454631"/>
                  <a:gd name="connsiteX2" fmla="*/ 509451 w 1182188"/>
                  <a:gd name="connsiteY2" fmla="*/ 406206 h 454631"/>
                  <a:gd name="connsiteX3" fmla="*/ 542108 w 1182188"/>
                  <a:gd name="connsiteY3" fmla="*/ 177606 h 454631"/>
                  <a:gd name="connsiteX4" fmla="*/ 542108 w 1182188"/>
                  <a:gd name="connsiteY4" fmla="*/ 40446 h 454631"/>
                  <a:gd name="connsiteX5" fmla="*/ 600891 w 1182188"/>
                  <a:gd name="connsiteY5" fmla="*/ 14320 h 454631"/>
                  <a:gd name="connsiteX6" fmla="*/ 979714 w 1182188"/>
                  <a:gd name="connsiteY6" fmla="*/ 1257 h 454631"/>
                  <a:gd name="connsiteX7" fmla="*/ 1182188 w 1182188"/>
                  <a:gd name="connsiteY7" fmla="*/ 1257 h 454631"/>
                  <a:gd name="connsiteX0" fmla="*/ 0 w 1182188"/>
                  <a:gd name="connsiteY0" fmla="*/ 454187 h 458564"/>
                  <a:gd name="connsiteX1" fmla="*/ 411480 w 1182188"/>
                  <a:gd name="connsiteY1" fmla="*/ 451926 h 458564"/>
                  <a:gd name="connsiteX2" fmla="*/ 509451 w 1182188"/>
                  <a:gd name="connsiteY2" fmla="*/ 406206 h 458564"/>
                  <a:gd name="connsiteX3" fmla="*/ 542108 w 1182188"/>
                  <a:gd name="connsiteY3" fmla="*/ 177606 h 458564"/>
                  <a:gd name="connsiteX4" fmla="*/ 542108 w 1182188"/>
                  <a:gd name="connsiteY4" fmla="*/ 40446 h 458564"/>
                  <a:gd name="connsiteX5" fmla="*/ 600891 w 1182188"/>
                  <a:gd name="connsiteY5" fmla="*/ 14320 h 458564"/>
                  <a:gd name="connsiteX6" fmla="*/ 979714 w 1182188"/>
                  <a:gd name="connsiteY6" fmla="*/ 1257 h 458564"/>
                  <a:gd name="connsiteX7" fmla="*/ 1182188 w 1182188"/>
                  <a:gd name="connsiteY7" fmla="*/ 1257 h 458564"/>
                  <a:gd name="connsiteX0" fmla="*/ 0 w 1182188"/>
                  <a:gd name="connsiteY0" fmla="*/ 454187 h 455949"/>
                  <a:gd name="connsiteX1" fmla="*/ 411480 w 1182188"/>
                  <a:gd name="connsiteY1" fmla="*/ 451926 h 455949"/>
                  <a:gd name="connsiteX2" fmla="*/ 509451 w 1182188"/>
                  <a:gd name="connsiteY2" fmla="*/ 406206 h 455949"/>
                  <a:gd name="connsiteX3" fmla="*/ 542108 w 1182188"/>
                  <a:gd name="connsiteY3" fmla="*/ 177606 h 455949"/>
                  <a:gd name="connsiteX4" fmla="*/ 542108 w 1182188"/>
                  <a:gd name="connsiteY4" fmla="*/ 40446 h 455949"/>
                  <a:gd name="connsiteX5" fmla="*/ 600891 w 1182188"/>
                  <a:gd name="connsiteY5" fmla="*/ 14320 h 455949"/>
                  <a:gd name="connsiteX6" fmla="*/ 979714 w 1182188"/>
                  <a:gd name="connsiteY6" fmla="*/ 1257 h 455949"/>
                  <a:gd name="connsiteX7" fmla="*/ 1182188 w 1182188"/>
                  <a:gd name="connsiteY7" fmla="*/ 1257 h 455949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42108 w 1182188"/>
                  <a:gd name="connsiteY4" fmla="*/ 40446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55297 w 1182188"/>
                  <a:gd name="connsiteY4" fmla="*/ 81477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3885 h 453885"/>
                  <a:gd name="connsiteX1" fmla="*/ 411480 w 1182188"/>
                  <a:gd name="connsiteY1" fmla="*/ 451624 h 453885"/>
                  <a:gd name="connsiteX2" fmla="*/ 509451 w 1182188"/>
                  <a:gd name="connsiteY2" fmla="*/ 405904 h 453885"/>
                  <a:gd name="connsiteX3" fmla="*/ 542108 w 1182188"/>
                  <a:gd name="connsiteY3" fmla="*/ 177304 h 453885"/>
                  <a:gd name="connsiteX4" fmla="*/ 555297 w 1182188"/>
                  <a:gd name="connsiteY4" fmla="*/ 81175 h 453885"/>
                  <a:gd name="connsiteX5" fmla="*/ 647784 w 1182188"/>
                  <a:gd name="connsiteY5" fmla="*/ 9622 h 453885"/>
                  <a:gd name="connsiteX6" fmla="*/ 979714 w 1182188"/>
                  <a:gd name="connsiteY6" fmla="*/ 955 h 453885"/>
                  <a:gd name="connsiteX7" fmla="*/ 1182188 w 1182188"/>
                  <a:gd name="connsiteY7" fmla="*/ 955 h 453885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39177 w 1182188"/>
                  <a:gd name="connsiteY3" fmla="*/ 225662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6406"/>
                  <a:gd name="connsiteX1" fmla="*/ 411480 w 1182188"/>
                  <a:gd name="connsiteY1" fmla="*/ 451624 h 456406"/>
                  <a:gd name="connsiteX2" fmla="*/ 516778 w 1182188"/>
                  <a:gd name="connsiteY2" fmla="*/ 395647 h 456406"/>
                  <a:gd name="connsiteX3" fmla="*/ 539177 w 1182188"/>
                  <a:gd name="connsiteY3" fmla="*/ 225662 h 456406"/>
                  <a:gd name="connsiteX4" fmla="*/ 555297 w 1182188"/>
                  <a:gd name="connsiteY4" fmla="*/ 81175 h 456406"/>
                  <a:gd name="connsiteX5" fmla="*/ 647784 w 1182188"/>
                  <a:gd name="connsiteY5" fmla="*/ 9622 h 456406"/>
                  <a:gd name="connsiteX6" fmla="*/ 979714 w 1182188"/>
                  <a:gd name="connsiteY6" fmla="*/ 955 h 456406"/>
                  <a:gd name="connsiteX7" fmla="*/ 1182188 w 1182188"/>
                  <a:gd name="connsiteY7" fmla="*/ 955 h 45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2188" h="456406">
                    <a:moveTo>
                      <a:pt x="0" y="453885"/>
                    </a:moveTo>
                    <a:cubicBezTo>
                      <a:pt x="137160" y="453131"/>
                      <a:pt x="325350" y="461330"/>
                      <a:pt x="411480" y="451624"/>
                    </a:cubicBezTo>
                    <a:cubicBezTo>
                      <a:pt x="497610" y="441918"/>
                      <a:pt x="495495" y="433307"/>
                      <a:pt x="516778" y="395647"/>
                    </a:cubicBezTo>
                    <a:cubicBezTo>
                      <a:pt x="538061" y="357987"/>
                      <a:pt x="532757" y="278074"/>
                      <a:pt x="539177" y="225662"/>
                    </a:cubicBezTo>
                    <a:cubicBezTo>
                      <a:pt x="545597" y="173250"/>
                      <a:pt x="537196" y="117182"/>
                      <a:pt x="555297" y="81175"/>
                    </a:cubicBezTo>
                    <a:cubicBezTo>
                      <a:pt x="573398" y="45168"/>
                      <a:pt x="577048" y="22992"/>
                      <a:pt x="647784" y="9622"/>
                    </a:cubicBezTo>
                    <a:cubicBezTo>
                      <a:pt x="718520" y="-3748"/>
                      <a:pt x="890647" y="2400"/>
                      <a:pt x="979714" y="955"/>
                    </a:cubicBezTo>
                    <a:cubicBezTo>
                      <a:pt x="1068781" y="-490"/>
                      <a:pt x="1129392" y="-134"/>
                      <a:pt x="1182188" y="95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263956" y="3264759"/>
            <a:ext cx="28274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charge readout (few V)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Background discrimination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&lt; 10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93824" y="3253215"/>
            <a:ext cx="30196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high voltage (~</a:t>
            </a:r>
            <a:r>
              <a:rPr lang="en-US" dirty="0">
                <a:solidFill>
                  <a:schemeClr val="bg1"/>
                </a:solidFill>
              </a:rPr>
              <a:t>7</a:t>
            </a:r>
            <a:r>
              <a:rPr lang="en-US" dirty="0" smtClean="0">
                <a:solidFill>
                  <a:schemeClr val="bg1"/>
                </a:solidFill>
              </a:rPr>
              <a:t>0 V)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Phonons from drifting charges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&lt; 0.1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r>
              <a:rPr lang="en-US" dirty="0" smtClean="0">
                <a:solidFill>
                  <a:schemeClr val="bg1"/>
                </a:solidFill>
              </a:rPr>
              <a:t> (phonon)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" name="Group 78"/>
          <p:cNvGrpSpPr/>
          <p:nvPr/>
        </p:nvGrpSpPr>
        <p:grpSpPr>
          <a:xfrm>
            <a:off x="521403" y="4197589"/>
            <a:ext cx="2319478" cy="1470399"/>
            <a:chOff x="2971800" y="924911"/>
            <a:chExt cx="3313546" cy="2100573"/>
          </a:xfrm>
          <a:effectLst/>
        </p:grpSpPr>
        <p:sp>
          <p:nvSpPr>
            <p:cNvPr id="26" name="Rectangle 25"/>
            <p:cNvSpPr/>
            <p:nvPr/>
          </p:nvSpPr>
          <p:spPr>
            <a:xfrm>
              <a:off x="2971800" y="1305911"/>
              <a:ext cx="3200400" cy="1295400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7150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19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054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4102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4958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8006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862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1910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2766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5814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971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7150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019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1054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4102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4958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006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8862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1910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766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5814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71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614235" y="924911"/>
              <a:ext cx="37372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FF0000"/>
                  </a:solidFill>
                </a:rPr>
                <a:t>+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900200" y="92491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601660" y="2629771"/>
              <a:ext cx="42410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909325" y="262543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04" name="Group 78"/>
          <p:cNvGrpSpPr/>
          <p:nvPr/>
        </p:nvGrpSpPr>
        <p:grpSpPr>
          <a:xfrm>
            <a:off x="6319665" y="4161712"/>
            <a:ext cx="2309642" cy="1488461"/>
            <a:chOff x="2971800" y="899110"/>
            <a:chExt cx="3299493" cy="2126374"/>
          </a:xfrm>
          <a:effectLst/>
        </p:grpSpPr>
        <p:sp>
          <p:nvSpPr>
            <p:cNvPr id="105" name="Rectangle 104"/>
            <p:cNvSpPr/>
            <p:nvPr/>
          </p:nvSpPr>
          <p:spPr>
            <a:xfrm>
              <a:off x="2971800" y="1305912"/>
              <a:ext cx="3200400" cy="1295401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971800" y="1229711"/>
              <a:ext cx="3200406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971800" y="2601311"/>
              <a:ext cx="3200405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441852" y="899110"/>
              <a:ext cx="75845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>
                  <a:solidFill>
                    <a:srgbClr val="FF0000"/>
                  </a:solidFill>
                </a:rPr>
                <a:t> </a:t>
              </a:r>
              <a:r>
                <a:rPr lang="en-CA" sz="1200" b="1" dirty="0" smtClean="0">
                  <a:solidFill>
                    <a:srgbClr val="FF0000"/>
                  </a:solidFill>
                </a:rPr>
                <a:t>   0 V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441852" y="2629771"/>
              <a:ext cx="82944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70 V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603719" y="4381726"/>
            <a:ext cx="800330" cy="1068544"/>
            <a:chOff x="603719" y="4238044"/>
            <a:chExt cx="800330" cy="1068544"/>
          </a:xfrm>
        </p:grpSpPr>
        <p:grpSp>
          <p:nvGrpSpPr>
            <p:cNvPr id="198" name="Group 197"/>
            <p:cNvGrpSpPr/>
            <p:nvPr/>
          </p:nvGrpSpPr>
          <p:grpSpPr>
            <a:xfrm>
              <a:off x="1026086" y="4238044"/>
              <a:ext cx="377963" cy="1068544"/>
              <a:chOff x="1026086" y="4238044"/>
              <a:chExt cx="377963" cy="1068544"/>
            </a:xfrm>
          </p:grpSpPr>
          <p:grpSp>
            <p:nvGrpSpPr>
              <p:cNvPr id="134" name="Group 133"/>
              <p:cNvGrpSpPr/>
              <p:nvPr/>
            </p:nvGrpSpPr>
            <p:grpSpPr>
              <a:xfrm>
                <a:off x="1026578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32" name="Arc 131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Arc 132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5" name="Group 134"/>
              <p:cNvGrpSpPr/>
              <p:nvPr/>
            </p:nvGrpSpPr>
            <p:grpSpPr>
              <a:xfrm rot="10800000">
                <a:off x="1026086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36" name="Arc 135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Arc 136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39" name="Straight Connector 138"/>
              <p:cNvCxnSpPr/>
              <p:nvPr/>
            </p:nvCxnSpPr>
            <p:spPr>
              <a:xfrm>
                <a:off x="1214822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Freeform 140"/>
              <p:cNvSpPr/>
              <p:nvPr/>
            </p:nvSpPr>
            <p:spPr>
              <a:xfrm>
                <a:off x="1054496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 141"/>
              <p:cNvSpPr/>
              <p:nvPr/>
            </p:nvSpPr>
            <p:spPr>
              <a:xfrm rot="10800000">
                <a:off x="1232152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603719" y="4238044"/>
              <a:ext cx="377963" cy="1068544"/>
              <a:chOff x="603719" y="4238044"/>
              <a:chExt cx="377963" cy="1068544"/>
            </a:xfrm>
          </p:grpSpPr>
          <p:grpSp>
            <p:nvGrpSpPr>
              <p:cNvPr id="143" name="Group 142"/>
              <p:cNvGrpSpPr/>
              <p:nvPr/>
            </p:nvGrpSpPr>
            <p:grpSpPr>
              <a:xfrm>
                <a:off x="604211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44" name="Arc 143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Arc 144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 rot="10800000">
                <a:off x="603719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47" name="Arc 146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Arc 147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49" name="Straight Connector 148"/>
              <p:cNvCxnSpPr/>
              <p:nvPr/>
            </p:nvCxnSpPr>
            <p:spPr>
              <a:xfrm>
                <a:off x="792455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Freeform 149"/>
              <p:cNvSpPr/>
              <p:nvPr/>
            </p:nvSpPr>
            <p:spPr>
              <a:xfrm>
                <a:off x="632129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 rot="10800000">
                <a:off x="809785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2" name="TextBox 151"/>
          <p:cNvSpPr txBox="1"/>
          <p:nvPr/>
        </p:nvSpPr>
        <p:spPr>
          <a:xfrm>
            <a:off x="1472778" y="4444150"/>
            <a:ext cx="1375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emove surface</a:t>
            </a:r>
          </a:p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153" name="Oval 152"/>
          <p:cNvSpPr/>
          <p:nvPr/>
        </p:nvSpPr>
        <p:spPr>
          <a:xfrm>
            <a:off x="6650654" y="4854371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–</a:t>
            </a:r>
            <a:endParaRPr lang="en-US" dirty="0"/>
          </a:p>
        </p:txBody>
      </p:sp>
      <p:sp>
        <p:nvSpPr>
          <p:cNvPr id="154" name="Oval 153"/>
          <p:cNvSpPr/>
          <p:nvPr/>
        </p:nvSpPr>
        <p:spPr>
          <a:xfrm>
            <a:off x="7194666" y="4771343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+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6" name="Straight Arrow Connector 155"/>
          <p:cNvCxnSpPr>
            <a:stCxn id="153" idx="0"/>
          </p:cNvCxnSpPr>
          <p:nvPr/>
        </p:nvCxnSpPr>
        <p:spPr>
          <a:xfrm flipH="1" flipV="1">
            <a:off x="6715125" y="4472786"/>
            <a:ext cx="356" cy="381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54" idx="4"/>
          </p:cNvCxnSpPr>
          <p:nvPr/>
        </p:nvCxnSpPr>
        <p:spPr>
          <a:xfrm>
            <a:off x="7259493" y="4900997"/>
            <a:ext cx="0" cy="4448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" name="Group 161"/>
          <p:cNvGrpSpPr/>
          <p:nvPr/>
        </p:nvGrpSpPr>
        <p:grpSpPr>
          <a:xfrm rot="5400000">
            <a:off x="7207601" y="4895115"/>
            <a:ext cx="365078" cy="365078"/>
            <a:chOff x="9642143" y="4710689"/>
            <a:chExt cx="365078" cy="365078"/>
          </a:xfrm>
        </p:grpSpPr>
        <p:sp>
          <p:nvSpPr>
            <p:cNvPr id="159" name="Arc 158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Arc 159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Arc 160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6670807" y="4543222"/>
            <a:ext cx="365078" cy="365078"/>
            <a:chOff x="9642143" y="4710689"/>
            <a:chExt cx="365078" cy="365078"/>
          </a:xfrm>
        </p:grpSpPr>
        <p:sp>
          <p:nvSpPr>
            <p:cNvPr id="164" name="Arc 163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Arc 164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Arc 165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7" name="Group 166"/>
          <p:cNvGrpSpPr/>
          <p:nvPr/>
        </p:nvGrpSpPr>
        <p:grpSpPr>
          <a:xfrm rot="10800000">
            <a:off x="6938668" y="4788093"/>
            <a:ext cx="365078" cy="365078"/>
            <a:chOff x="9642143" y="4710689"/>
            <a:chExt cx="365078" cy="365078"/>
          </a:xfrm>
        </p:grpSpPr>
        <p:sp>
          <p:nvSpPr>
            <p:cNvPr id="168" name="Arc 167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Arc 168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Arc 169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1" name="Group 170"/>
          <p:cNvGrpSpPr/>
          <p:nvPr/>
        </p:nvGrpSpPr>
        <p:grpSpPr>
          <a:xfrm rot="16200000">
            <a:off x="6385845" y="4600529"/>
            <a:ext cx="365078" cy="365078"/>
            <a:chOff x="9642143" y="4710689"/>
            <a:chExt cx="365078" cy="365078"/>
          </a:xfrm>
        </p:grpSpPr>
        <p:sp>
          <p:nvSpPr>
            <p:cNvPr id="172" name="Arc 171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Arc 172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Arc 173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5" name="TextBox 174"/>
          <p:cNvSpPr txBox="1"/>
          <p:nvPr/>
        </p:nvSpPr>
        <p:spPr>
          <a:xfrm>
            <a:off x="7170090" y="4410421"/>
            <a:ext cx="14414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large phonon signal from</a:t>
            </a:r>
          </a:p>
          <a:p>
            <a:pPr algn="r"/>
            <a:r>
              <a:rPr lang="en-US" dirty="0" smtClean="0"/>
              <a:t>charges</a:t>
            </a:r>
            <a:endParaRPr lang="en-US" dirty="0"/>
          </a:p>
        </p:txBody>
      </p:sp>
      <p:grpSp>
        <p:nvGrpSpPr>
          <p:cNvPr id="187" name="Group 186"/>
          <p:cNvGrpSpPr/>
          <p:nvPr/>
        </p:nvGrpSpPr>
        <p:grpSpPr>
          <a:xfrm>
            <a:off x="3386850" y="4202267"/>
            <a:ext cx="2239101" cy="2014263"/>
            <a:chOff x="9598031" y="4109009"/>
            <a:chExt cx="2239101" cy="2014263"/>
          </a:xfrm>
        </p:grpSpPr>
        <p:pic>
          <p:nvPicPr>
            <p:cNvPr id="177" name="Picture 176" descr="Z5_Cf252_2D.gif                                                00026B5Ccocaine                        B8159389: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9598031" y="4109009"/>
              <a:ext cx="2239101" cy="2014263"/>
            </a:xfrm>
            <a:prstGeom prst="rect">
              <a:avLst/>
            </a:prstGeom>
            <a:noFill/>
          </p:spPr>
        </p:pic>
        <p:sp>
          <p:nvSpPr>
            <p:cNvPr id="179" name="Rectangle 168"/>
            <p:cNvSpPr>
              <a:spLocks noChangeArrowheads="1"/>
            </p:cNvSpPr>
            <p:nvPr/>
          </p:nvSpPr>
          <p:spPr bwMode="auto">
            <a:xfrm>
              <a:off x="9804496" y="5960894"/>
              <a:ext cx="2024074" cy="155767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Phonon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2" name="Rectangle 171"/>
            <p:cNvSpPr>
              <a:spLocks noChangeArrowheads="1"/>
            </p:cNvSpPr>
            <p:nvPr/>
          </p:nvSpPr>
          <p:spPr bwMode="auto">
            <a:xfrm rot="16200000">
              <a:off x="8825642" y="5007950"/>
              <a:ext cx="1810856" cy="238411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Charge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5" name="Text Box 174"/>
            <p:cNvSpPr txBox="1">
              <a:spLocks noChangeArrowheads="1"/>
            </p:cNvSpPr>
            <p:nvPr/>
          </p:nvSpPr>
          <p:spPr bwMode="auto">
            <a:xfrm>
              <a:off x="10717581" y="5528904"/>
              <a:ext cx="984470" cy="36933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Nuclear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endParaRPr lang="en-US" sz="1200" dirty="0">
                <a:cs typeface="Times New Roman" pitchFamily="18" charset="0"/>
              </a:endParaRPr>
            </a:p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6" name="Text Box 173"/>
            <p:cNvSpPr txBox="1">
              <a:spLocks noChangeArrowheads="1"/>
            </p:cNvSpPr>
            <p:nvPr/>
          </p:nvSpPr>
          <p:spPr bwMode="auto">
            <a:xfrm>
              <a:off x="9874711" y="4317976"/>
              <a:ext cx="1157305" cy="46166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Electron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br>
                <a:rPr lang="en-US" sz="1200" dirty="0" smtClean="0">
                  <a:cs typeface="Times New Roman" pitchFamily="18" charset="0"/>
                </a:rPr>
              </a:br>
              <a:r>
                <a:rPr lang="en-US" sz="1200" dirty="0" smtClean="0">
                  <a:cs typeface="Times New Roman" pitchFamily="18" charset="0"/>
                </a:rPr>
                <a:t>background</a:t>
              </a:r>
              <a:endParaRPr lang="en-US" sz="1200" dirty="0">
                <a:cs typeface="Times New Roman" pitchFamily="18" charset="0"/>
              </a:endParaRPr>
            </a:p>
          </p:txBody>
        </p:sp>
      </p:grpSp>
      <p:sp>
        <p:nvSpPr>
          <p:cNvPr id="190" name="Right Arrow 189"/>
          <p:cNvSpPr/>
          <p:nvPr/>
        </p:nvSpPr>
        <p:spPr>
          <a:xfrm rot="1409505">
            <a:off x="5721254" y="1729952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ight Arrow 190"/>
          <p:cNvSpPr/>
          <p:nvPr/>
        </p:nvSpPr>
        <p:spPr>
          <a:xfrm rot="9217262">
            <a:off x="2792250" y="1745788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/>
          <p:cNvSpPr txBox="1"/>
          <p:nvPr/>
        </p:nvSpPr>
        <p:spPr>
          <a:xfrm>
            <a:off x="405662" y="5656221"/>
            <a:ext cx="253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&lt; 1 background event for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whole exposure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6316521" y="5656221"/>
            <a:ext cx="2151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ffective threshold: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few hundred eV (NR)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600072" y="467971"/>
            <a:ext cx="1392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Detectors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202" name="Group 201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203" name="Picture 20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204" name="Oval 20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" name="Straight Arrow Connector 3"/>
          <p:cNvCxnSpPr/>
          <p:nvPr/>
        </p:nvCxnSpPr>
        <p:spPr>
          <a:xfrm flipH="1" flipV="1">
            <a:off x="1394771" y="4554815"/>
            <a:ext cx="259766" cy="1655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H="1">
            <a:off x="1402394" y="5215929"/>
            <a:ext cx="185948" cy="61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642583" y="1725259"/>
            <a:ext cx="1692377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err="1">
                <a:solidFill>
                  <a:schemeClr val="tx1"/>
                </a:solidFill>
              </a:rPr>
              <a:t>i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pic>
        <p:nvPicPr>
          <p:cNvPr id="118" name="Picture 9" descr="CDMS_Detector"/>
          <p:cNvPicPr>
            <a:picLocks noChangeAspect="1" noChangeArrowheads="1"/>
          </p:cNvPicPr>
          <p:nvPr/>
        </p:nvPicPr>
        <p:blipFill>
          <a:blip r:embed="rId4" cstate="screen">
            <a:lum bright="3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090" y="4188089"/>
            <a:ext cx="2081442" cy="216721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9" name="TextBox 118"/>
          <p:cNvSpPr txBox="1"/>
          <p:nvPr/>
        </p:nvSpPr>
        <p:spPr>
          <a:xfrm>
            <a:off x="7004196" y="488897"/>
            <a:ext cx="16674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Super</a:t>
            </a:r>
          </a:p>
          <a:p>
            <a:pPr algn="r"/>
            <a:r>
              <a:rPr lang="en-CA" sz="2400" dirty="0" smtClean="0">
                <a:solidFill>
                  <a:schemeClr val="bg1"/>
                </a:solidFill>
              </a:rPr>
              <a:t>Soudan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719174" y="488896"/>
            <a:ext cx="941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CDMS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32457" y="548827"/>
            <a:ext cx="8749477" cy="6184900"/>
          </a:xfrm>
          <a:prstGeom prst="rect">
            <a:avLst/>
          </a:prstGeom>
          <a:solidFill>
            <a:schemeClr val="tx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972937" y="645606"/>
            <a:ext cx="2729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90500" lvl="0" indent="-190500">
              <a:spcBef>
                <a:spcPts val="600"/>
              </a:spcBef>
            </a:pPr>
            <a:r>
              <a:rPr lang="en-US" sz="2400" dirty="0" err="1" smtClean="0">
                <a:solidFill>
                  <a:schemeClr val="bg1"/>
                </a:solidFill>
              </a:rPr>
              <a:t>Neganov</a:t>
            </a:r>
            <a:r>
              <a:rPr lang="en-US" sz="2400" dirty="0" smtClean="0">
                <a:solidFill>
                  <a:schemeClr val="bg1"/>
                </a:solidFill>
              </a:rPr>
              <a:t>-Luke Effect</a:t>
            </a:r>
          </a:p>
        </p:txBody>
      </p:sp>
      <p:sp>
        <p:nvSpPr>
          <p:cNvPr id="122" name="Oval 121"/>
          <p:cNvSpPr/>
          <p:nvPr/>
        </p:nvSpPr>
        <p:spPr>
          <a:xfrm>
            <a:off x="2228035" y="3565946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3052789" y="4341393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2502953" y="4341393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6" name="Oval 125"/>
          <p:cNvSpPr/>
          <p:nvPr/>
        </p:nvSpPr>
        <p:spPr>
          <a:xfrm>
            <a:off x="2777871" y="3565946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3602625" y="4341393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9" name="Oval 128"/>
          <p:cNvSpPr/>
          <p:nvPr/>
        </p:nvSpPr>
        <p:spPr>
          <a:xfrm>
            <a:off x="3327707" y="3565946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3877541" y="3565946"/>
            <a:ext cx="492910" cy="49291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1759048" y="1253364"/>
            <a:ext cx="2931223" cy="1689847"/>
            <a:chOff x="1376084" y="1080247"/>
            <a:chExt cx="2931223" cy="1689847"/>
          </a:xfrm>
        </p:grpSpPr>
        <p:grpSp>
          <p:nvGrpSpPr>
            <p:cNvPr id="140" name="Group 123"/>
            <p:cNvGrpSpPr/>
            <p:nvPr/>
          </p:nvGrpSpPr>
          <p:grpSpPr>
            <a:xfrm>
              <a:off x="4007225" y="1116106"/>
              <a:ext cx="300082" cy="1645024"/>
              <a:chOff x="4007225" y="1116106"/>
              <a:chExt cx="300082" cy="1645024"/>
            </a:xfrm>
          </p:grpSpPr>
          <p:cxnSp>
            <p:nvCxnSpPr>
              <p:cNvPr id="178" name="Straight Connector 177"/>
              <p:cNvCxnSpPr/>
              <p:nvPr/>
            </p:nvCxnSpPr>
            <p:spPr>
              <a:xfrm>
                <a:off x="4078941" y="1214718"/>
                <a:ext cx="0" cy="154641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TextBox 179"/>
              <p:cNvSpPr txBox="1"/>
              <p:nvPr/>
            </p:nvSpPr>
            <p:spPr>
              <a:xfrm>
                <a:off x="4007225" y="1116106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>
                    <a:solidFill>
                      <a:schemeClr val="bg1">
                        <a:lumMod val="85000"/>
                      </a:schemeClr>
                    </a:solidFill>
                  </a:rPr>
                  <a:t>+</a:t>
                </a:r>
                <a:endParaRPr lang="en-CA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grpSp>
          <p:nvGrpSpPr>
            <p:cNvPr id="155" name="Group 139"/>
            <p:cNvGrpSpPr/>
            <p:nvPr/>
          </p:nvGrpSpPr>
          <p:grpSpPr>
            <a:xfrm>
              <a:off x="1376084" y="1080247"/>
              <a:ext cx="308098" cy="1689847"/>
              <a:chOff x="1376084" y="1080247"/>
              <a:chExt cx="308098" cy="1689847"/>
            </a:xfrm>
          </p:grpSpPr>
          <p:cxnSp>
            <p:nvCxnSpPr>
              <p:cNvPr id="157" name="Straight Connector 156"/>
              <p:cNvCxnSpPr/>
              <p:nvPr/>
            </p:nvCxnSpPr>
            <p:spPr>
              <a:xfrm>
                <a:off x="1600200" y="1223682"/>
                <a:ext cx="0" cy="154641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TextBox 175"/>
              <p:cNvSpPr txBox="1"/>
              <p:nvPr/>
            </p:nvSpPr>
            <p:spPr>
              <a:xfrm>
                <a:off x="1376084" y="1080247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>
                    <a:solidFill>
                      <a:schemeClr val="bg1">
                        <a:lumMod val="85000"/>
                      </a:schemeClr>
                    </a:solidFill>
                  </a:rPr>
                  <a:t>- </a:t>
                </a:r>
                <a:endParaRPr lang="en-CA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</p:grpSp>
      <p:cxnSp>
        <p:nvCxnSpPr>
          <p:cNvPr id="181" name="Straight Connector 180"/>
          <p:cNvCxnSpPr/>
          <p:nvPr/>
        </p:nvCxnSpPr>
        <p:spPr>
          <a:xfrm>
            <a:off x="4462215" y="1955769"/>
            <a:ext cx="0" cy="306808"/>
          </a:xfrm>
          <a:prstGeom prst="line">
            <a:avLst/>
          </a:prstGeom>
          <a:ln w="28575">
            <a:solidFill>
              <a:schemeClr val="tx1">
                <a:alpha val="8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2010739" y="1955058"/>
            <a:ext cx="294968" cy="294968"/>
          </a:xfrm>
          <a:prstGeom prst="ellipse">
            <a:avLst/>
          </a:prstGeom>
          <a:solidFill>
            <a:srgbClr val="00B0F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tlCol="0" anchor="ctr"/>
          <a:lstStyle/>
          <a:p>
            <a:pPr algn="ctr"/>
            <a:r>
              <a:rPr lang="en-CA" sz="2800" dirty="0" smtClean="0">
                <a:solidFill>
                  <a:schemeClr val="bg1">
                    <a:lumMod val="85000"/>
                  </a:schemeClr>
                </a:solidFill>
              </a:rPr>
              <a:t>-</a:t>
            </a:r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601729" y="131611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In Vacuum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88" name="Oval 187"/>
          <p:cNvSpPr/>
          <p:nvPr/>
        </p:nvSpPr>
        <p:spPr>
          <a:xfrm>
            <a:off x="2027664" y="4106247"/>
            <a:ext cx="294968" cy="294968"/>
          </a:xfrm>
          <a:prstGeom prst="ellipse">
            <a:avLst/>
          </a:prstGeom>
          <a:solidFill>
            <a:srgbClr val="00B0F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39700" h="139700"/>
            <a:bevelB w="139700" h="139700"/>
            <a:contourClr>
              <a:srgbClr val="00B0F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tlCol="0" anchor="ctr"/>
          <a:lstStyle/>
          <a:p>
            <a:pPr algn="ctr"/>
            <a:r>
              <a:rPr lang="en-CA" sz="2800" dirty="0" smtClean="0">
                <a:solidFill>
                  <a:schemeClr val="bg1">
                    <a:lumMod val="85000"/>
                  </a:schemeClr>
                </a:solidFill>
              </a:rPr>
              <a:t>-</a:t>
            </a:r>
            <a:endParaRPr lang="en-CA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5973" y="3202848"/>
            <a:ext cx="2931223" cy="1689847"/>
            <a:chOff x="1376084" y="1080247"/>
            <a:chExt cx="2931223" cy="1689847"/>
          </a:xfrm>
        </p:grpSpPr>
        <p:grpSp>
          <p:nvGrpSpPr>
            <p:cNvPr id="197" name="Group 123"/>
            <p:cNvGrpSpPr/>
            <p:nvPr/>
          </p:nvGrpSpPr>
          <p:grpSpPr>
            <a:xfrm>
              <a:off x="4007225" y="1116106"/>
              <a:ext cx="300082" cy="1645024"/>
              <a:chOff x="4007225" y="1116106"/>
              <a:chExt cx="300082" cy="1645024"/>
            </a:xfrm>
          </p:grpSpPr>
          <p:cxnSp>
            <p:nvCxnSpPr>
              <p:cNvPr id="208" name="Straight Connector 207"/>
              <p:cNvCxnSpPr/>
              <p:nvPr/>
            </p:nvCxnSpPr>
            <p:spPr>
              <a:xfrm>
                <a:off x="4078941" y="1214718"/>
                <a:ext cx="0" cy="154641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" name="TextBox 208"/>
              <p:cNvSpPr txBox="1"/>
              <p:nvPr/>
            </p:nvSpPr>
            <p:spPr>
              <a:xfrm>
                <a:off x="4007225" y="1116106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>
                    <a:solidFill>
                      <a:schemeClr val="bg1">
                        <a:lumMod val="85000"/>
                      </a:schemeClr>
                    </a:solidFill>
                  </a:rPr>
                  <a:t>+</a:t>
                </a:r>
                <a:endParaRPr lang="en-CA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grpSp>
          <p:nvGrpSpPr>
            <p:cNvPr id="205" name="Group 139"/>
            <p:cNvGrpSpPr/>
            <p:nvPr/>
          </p:nvGrpSpPr>
          <p:grpSpPr>
            <a:xfrm>
              <a:off x="1376084" y="1080247"/>
              <a:ext cx="308098" cy="1689847"/>
              <a:chOff x="1376084" y="1080247"/>
              <a:chExt cx="308098" cy="1689847"/>
            </a:xfrm>
          </p:grpSpPr>
          <p:cxnSp>
            <p:nvCxnSpPr>
              <p:cNvPr id="206" name="Straight Connector 21"/>
              <p:cNvCxnSpPr/>
              <p:nvPr/>
            </p:nvCxnSpPr>
            <p:spPr>
              <a:xfrm>
                <a:off x="1600200" y="1223682"/>
                <a:ext cx="0" cy="1546412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TextBox 206"/>
              <p:cNvSpPr txBox="1"/>
              <p:nvPr/>
            </p:nvSpPr>
            <p:spPr>
              <a:xfrm>
                <a:off x="1376084" y="1080247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dirty="0" smtClean="0">
                    <a:solidFill>
                      <a:schemeClr val="bg1">
                        <a:lumMod val="85000"/>
                      </a:schemeClr>
                    </a:solidFill>
                  </a:rPr>
                  <a:t>- </a:t>
                </a:r>
                <a:endParaRPr lang="en-CA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</p:grpSp>
      <p:sp>
        <p:nvSpPr>
          <p:cNvPr id="210" name="TextBox 209"/>
          <p:cNvSpPr txBox="1"/>
          <p:nvPr/>
        </p:nvSpPr>
        <p:spPr>
          <a:xfrm>
            <a:off x="2766571" y="3184917"/>
            <a:ext cx="1066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In Matter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4984533" y="1827105"/>
            <a:ext cx="3395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Electron gains kinetic energy</a:t>
            </a:r>
          </a:p>
          <a:p>
            <a:r>
              <a:rPr lang="en-CA" dirty="0" smtClean="0">
                <a:solidFill>
                  <a:schemeClr val="bg1"/>
                </a:solidFill>
              </a:rPr>
              <a:t>(E = q · V 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 1 </a:t>
            </a:r>
            <a:r>
              <a:rPr lang="en-CA" i="1" dirty="0" err="1" smtClean="0">
                <a:solidFill>
                  <a:schemeClr val="bg1"/>
                </a:solidFill>
                <a:sym typeface="Symbol"/>
              </a:rPr>
              <a:t>e</a:t>
            </a:r>
            <a:r>
              <a:rPr lang="en-CA" dirty="0" err="1" smtClean="0">
                <a:solidFill>
                  <a:schemeClr val="bg1"/>
                </a:solidFill>
                <a:sym typeface="Symbol"/>
              </a:rPr>
              <a:t>V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 for 1 V potential)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4984533" y="3376075"/>
            <a:ext cx="34165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Deposited energy in crystal lattice:</a:t>
            </a:r>
          </a:p>
          <a:p>
            <a:r>
              <a:rPr lang="en-CA" dirty="0" err="1" smtClean="0">
                <a:solidFill>
                  <a:schemeClr val="bg1"/>
                </a:solidFill>
                <a:sym typeface="Symbol"/>
              </a:rPr>
              <a:t>Neganov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-Luke phonons</a:t>
            </a:r>
            <a:br>
              <a:rPr lang="en-CA" dirty="0" smtClean="0">
                <a:solidFill>
                  <a:schemeClr val="bg1"/>
                </a:solidFill>
                <a:sym typeface="Symbol"/>
              </a:rPr>
            </a:br>
            <a:endParaRPr lang="en-CA" dirty="0" smtClean="0">
              <a:solidFill>
                <a:schemeClr val="bg1"/>
              </a:solidFill>
              <a:sym typeface="Symbol"/>
            </a:endParaRPr>
          </a:p>
          <a:p>
            <a:r>
              <a:rPr lang="en-CA" dirty="0" smtClean="0">
                <a:solidFill>
                  <a:schemeClr val="bg1"/>
                </a:solidFill>
                <a:sym typeface="Symbol"/>
              </a:rPr>
              <a:t> V, # charges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1356863" y="5406592"/>
            <a:ext cx="71962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55600" indent="-355600"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</a:rPr>
              <a:t>Luke phonons mix charge and phonon signal 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 reduced discrimination</a:t>
            </a:r>
            <a:endParaRPr lang="en-CA" dirty="0" smtClean="0">
              <a:solidFill>
                <a:schemeClr val="bg1"/>
              </a:solidFill>
            </a:endParaRPr>
          </a:p>
          <a:p>
            <a:pPr marL="355600" indent="-355600"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</a:rPr>
              <a:t>Apply high voltage </a:t>
            </a:r>
            <a:r>
              <a:rPr lang="en-CA" dirty="0" smtClean="0">
                <a:solidFill>
                  <a:schemeClr val="bg1"/>
                </a:solidFill>
                <a:sym typeface="Symbol"/>
              </a:rPr>
              <a:t> large final phonon signal, measures charge!!</a:t>
            </a:r>
          </a:p>
          <a:p>
            <a:pPr marL="355600" indent="-355600"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  <a:sym typeface="Symbol"/>
              </a:rPr>
              <a:t>ER much more amplified than NR</a:t>
            </a:r>
            <a:br>
              <a:rPr lang="en-CA" dirty="0" smtClean="0">
                <a:solidFill>
                  <a:schemeClr val="bg1"/>
                </a:solidFill>
                <a:sym typeface="Symbol"/>
              </a:rPr>
            </a:br>
            <a:r>
              <a:rPr lang="en-CA" dirty="0" smtClean="0">
                <a:solidFill>
                  <a:schemeClr val="bg1"/>
                </a:solidFill>
                <a:sym typeface="Symbol"/>
              </a:rPr>
              <a:t>  gain in threshold; dilute background from ER</a:t>
            </a:r>
          </a:p>
        </p:txBody>
      </p:sp>
    </p:spTree>
    <p:extLst>
      <p:ext uri="{BB962C8B-B14F-4D97-AF65-F5344CB8AC3E}">
        <p14:creationId xmlns:p14="http://schemas.microsoft.com/office/powerpoint/2010/main" val="128326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3" presetClass="path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0.85017 -1.48148E-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069 L 0.01805 -0.0213 L 0.03403 0.00116 L 0.05191 -0.02037 L 0.06718 0.00162 L 0.08611 -0.02014 L 0.10121 0.00255 L 0.11979 -0.01945 L 0.13524 0.00347 L 0.15382 -0.01921 L 0.16927 0.0044 L 0.18784 -0.01829 L 0.2033 0.00463 L 0.22153 -0.01759 L 0.23698 0.00532 " pathEditMode="relative" rAng="19080000" ptsTypes="AAAAAAAAAAAAAAA">
                                      <p:cBhvr>
                                        <p:cTn id="118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8" y="231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40" presetClass="path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88889E-6 2.96296E-6 C 3.88889E-6 -0.00787 3.88889E-6 -0.01528 0.00017 -0.01528 C 0.00034 -0.01528 0.00034 -0.00787 0.00052 2.96296E-6 C 0.00052 0.00879 0.00052 0.01759 0.00086 0.01759 C 0.00104 0.01759 0.00104 0.00879 0.00104 2.96296E-6 C 0.00121 -0.00787 0.00121 -0.01528 0.00139 -0.01528 C 0.00156 -0.01528 0.00156 -0.00787 0.00173 2.96296E-6 C 0.00173 0.00879 0.00173 0.01759 0.00191 0.01759 C 0.00208 0.01759 0.00225 2.96296E-6 0.00225 0.00023 C 0.00225 -0.00787 0.00243 -0.01528 0.0026 -0.01528 C 0.00277 -0.01528 0.00277 -0.00787 0.00277 2.96296E-6 C 0.00295 0.00879 0.00295 0.01759 0.00312 0.01759 C 0.00329 0.01759 0.00329 0.00879 0.00347 2.96296E-6 C 0.00347 -0.00787 0.00347 -0.01528 0.00364 -0.01528 C 0.00382 -0.01528 0.00399 -0.00787 0.00399 2.96296E-6 C 0.00399 0.00879 0.00416 0.01759 0.00434 0.01759 C 0.00451 0.01759 0.00451 0.00879 0.00468 2.96296E-6 " pathEditMode="relative" rAng="0" ptsTypes="AAAAAAAAAAAAAAAAA">
                                      <p:cBhvr>
                                        <p:cTn id="120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16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40" presetClass="pat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44444E-6 0.00185 C -4.44444E-6 -0.00625 -4.44444E-6 -0.01412 0.00018 -0.01412 C 0.00035 -0.01412 0.00035 -0.00625 0.00053 0.00185 C 0.00053 0.01111 0.00053 0.0206 0.0007 0.0206 C 0.00087 0.0206 0.00105 0.01111 0.00105 0.00185 C 0.00105 -0.00625 0.00122 -0.01412 0.00122 -0.01389 C 0.00139 -0.01412 0.00157 -0.00625 0.00157 0.00185 C 0.00174 0.01111 0.00174 0.0206 0.00191 0.0206 C 0.00209 0.0206 0.00226 0.00185 0.00226 0.00208 C 0.00226 -0.00625 0.00226 -0.01412 0.00261 -0.01412 C 0.00261 -0.01389 0.00261 -0.00625 0.00278 0.00185 C 0.00278 0.01111 0.00296 0.0206 0.00313 0.0206 C 0.0033 0.0206 0.0033 0.01111 0.0033 0.00185 C 0.0033 -0.00625 0.00348 -0.01412 0.00365 -0.01412 C 0.00382 -0.01412 0.004 -0.00625 0.004 0.00185 C 0.004 0.01111 0.004 0.0206 0.00417 0.0206 C 0.00452 0.0206 0.00452 0.01111 0.00487 0.00185 " pathEditMode="relative" rAng="0" ptsTypes="AAAAAAAAAAAAAAAAA">
                                      <p:cBhvr>
                                        <p:cTn id="122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139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40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8.33333E-7 2.96296E-6 C 8.33333E-7 -0.00787 8.33333E-7 -0.01528 0.00017 -0.01528 C 0.00035 -0.01528 0.00035 -0.00787 0.00052 2.96296E-6 C 0.00052 0.00879 0.00052 0.01759 0.00087 0.01759 C 0.00104 0.01759 0.00104 0.00879 0.00104 2.96296E-6 C 0.00121 -0.00787 0.00121 -0.01528 0.00139 -0.01528 C 0.00156 -0.01528 0.00156 -0.00787 0.00174 2.96296E-6 C 0.00174 0.00879 0.00174 0.01759 0.00191 0.01759 C 0.00208 0.01759 0.00226 2.96296E-6 0.00226 0.00023 C 0.00226 -0.00787 0.00243 -0.01528 0.0026 -0.01528 C 0.00278 -0.01528 0.00278 -0.00787 0.00278 2.96296E-6 C 0.00295 0.00879 0.00295 0.01759 0.00312 0.01759 C 0.0033 0.01759 0.0033 0.00879 0.00347 2.96296E-6 C 0.00347 -0.00787 0.00347 -0.01528 0.00365 -0.01528 C 0.00382 -0.01528 0.00399 -0.00787 0.00399 2.96296E-6 C 0.00399 0.00879 0.00417 0.01759 0.00434 0.01759 C 0.00451 0.01759 0.00451 0.00879 0.00469 2.96296E-6 " pathEditMode="relative" rAng="0" ptsTypes="AAAAAAAAAAAAAAAAA">
                                      <p:cBhvr>
                                        <p:cTn id="124" dur="3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16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40" presetClass="pat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88889E-6 -1.48148E-6 C -3.88889E-6 -0.0081 -3.88889E-6 -0.01597 0.00018 -0.01597 C 0.00035 -0.01597 0.00035 -0.0081 0.00052 -1.48148E-6 C 0.00052 0.00926 0.00052 0.01875 0.0007 0.01875 C 0.00087 0.01875 0.00105 0.00926 0.00105 -1.48148E-6 C 0.00105 -0.0081 0.00122 -0.01597 0.00122 -0.01574 C 0.00139 -0.01597 0.00157 -0.0081 0.00157 -1.48148E-6 C 0.00174 0.00926 0.00174 0.01875 0.00191 0.01875 C 0.00209 0.01875 0.00226 -1.48148E-6 0.00226 0.00023 C 0.00226 -0.0081 0.00226 -0.01597 0.00261 -0.01597 C 0.00261 -0.01574 0.00261 -0.0081 0.00278 -1.48148E-6 C 0.00278 0.00926 0.00296 0.01875 0.00313 0.01875 C 0.0033 0.01875 0.0033 0.00926 0.0033 -1.48148E-6 C 0.0033 -0.0081 0.00348 -0.01597 0.00365 -0.01597 C 0.00382 -0.01597 0.004 -0.0081 0.004 -1.48148E-6 C 0.004 0.00926 0.004 0.01875 0.00417 0.01875 C 0.00452 0.01875 0.00452 0.00926 0.00487 -1.48148E-6 " pathEditMode="relative" rAng="0" ptsTypes="AAAAAAAAAAAAAAAAA">
                                      <p:cBhvr>
                                        <p:cTn id="126" dur="3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139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40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38889E-6 2.96296E-6 C 1.38889E-6 -0.00787 1.38889E-6 -0.01528 0.00017 -0.01528 C 0.00035 -0.01528 0.00035 -0.00787 0.00052 2.96296E-6 C 0.00052 0.00879 0.00052 0.01759 0.00087 0.01759 C 0.00104 0.01759 0.00104 0.00879 0.00104 2.96296E-6 C 0.00121 -0.00787 0.00121 -0.01528 0.00139 -0.01528 C 0.00156 -0.01528 0.00156 -0.00787 0.00173 2.96296E-6 C 0.00173 0.00879 0.00173 0.01759 0.00191 0.01759 C 0.00208 0.01759 0.00226 2.96296E-6 0.00226 0.00023 C 0.00226 -0.00787 0.00243 -0.01528 0.0026 -0.01528 C 0.00278 -0.01528 0.00278 -0.00787 0.00278 2.96296E-6 C 0.00295 0.00879 0.00295 0.01759 0.00312 0.01759 C 0.0033 0.01759 0.0033 0.00879 0.00347 2.96296E-6 C 0.00347 -0.00787 0.00347 -0.01528 0.00364 -0.01528 C 0.00382 -0.01528 0.00399 -0.00787 0.00399 2.96296E-6 C 0.00399 0.00879 0.00417 0.01759 0.00434 0.01759 C 0.00451 0.01759 0.00451 0.00879 0.00469 2.96296E-6 " pathEditMode="relative" rAng="0" ptsTypes="AAAAAAAAAAAAAAAAA">
                                      <p:cBhvr>
                                        <p:cTn id="128" dur="3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16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40" presetClass="pat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3.33333E-6 -1.48148E-6 C -3.33333E-6 -0.0081 -3.33333E-6 -0.01597 0.00018 -0.01597 C 0.00035 -0.01597 0.00035 -0.0081 0.00052 -1.48148E-6 C 0.00052 0.00926 0.00052 0.01875 0.0007 0.01875 C 0.00087 0.01875 0.00105 0.00926 0.00105 -1.48148E-6 C 0.00105 -0.0081 0.00122 -0.01597 0.00122 -0.01574 C 0.00139 -0.01597 0.00157 -0.0081 0.00157 -1.48148E-6 C 0.00174 0.00926 0.00174 0.01875 0.00191 0.01875 C 0.00209 0.01875 0.00226 -1.48148E-6 0.00226 0.00023 C 0.00226 -0.0081 0.00226 -0.01597 0.00261 -0.01597 C 0.00261 -0.01574 0.00261 -0.0081 0.00278 -1.48148E-6 C 0.00278 0.00926 0.00295 0.01875 0.00313 0.01875 C 0.0033 0.01875 0.0033 0.00926 0.0033 -1.48148E-6 C 0.0033 -0.0081 0.00348 -0.01597 0.00365 -0.01597 C 0.00382 -0.01597 0.004 -0.0081 0.004 -1.48148E-6 C 0.004 0.00926 0.004 0.01875 0.00417 0.01875 C 0.00452 0.01875 0.00452 0.00926 0.00486 -1.48148E-6 " pathEditMode="relative" rAng="0" ptsTypes="AAAAAAAAAAAAAAAAA">
                                      <p:cBhvr>
                                        <p:cTn id="130" dur="3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139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40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66667E-6 2.96296E-6 C -1.66667E-6 -0.00787 -1.66667E-6 -0.01528 0.00018 -0.01528 C 0.00035 -0.01528 0.00035 -0.00787 0.00052 2.96296E-6 C 0.00052 0.00879 0.00052 0.01759 0.00087 0.01759 C 0.00104 0.01759 0.00104 0.00879 0.00104 2.96296E-6 C 0.00122 -0.00787 0.00122 -0.01528 0.00139 -0.01528 C 0.00156 -0.01528 0.00156 -0.00787 0.00174 2.96296E-6 C 0.00174 0.00879 0.00174 0.01759 0.00191 0.01759 C 0.00209 0.01759 0.00226 2.96296E-6 0.00226 0.00023 C 0.00226 -0.00787 0.00243 -0.01528 0.00261 -0.01528 C 0.00278 -0.01528 0.00278 -0.00787 0.00278 2.96296E-6 C 0.00295 0.00879 0.00295 0.01759 0.00313 0.01759 C 0.0033 0.01759 0.0033 0.00879 0.00347 2.96296E-6 C 0.00347 -0.00787 0.00347 -0.01528 0.00365 -0.01528 C 0.00382 -0.01528 0.00399 -0.00787 0.00399 2.96296E-6 C 0.00399 0.00879 0.00417 0.01759 0.00434 0.01759 C 0.00452 0.01759 0.00452 0.00879 0.00469 2.96296E-6 " pathEditMode="relative" rAng="0" ptsTypes="AAAAAAAAAAAAAAAAA">
                                      <p:cBhvr>
                                        <p:cTn id="132" dur="3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23" grpId="0"/>
      <p:bldP spid="24" grpId="0"/>
      <p:bldP spid="152" grpId="0"/>
      <p:bldP spid="153" grpId="0" animBg="1"/>
      <p:bldP spid="154" grpId="0" animBg="1"/>
      <p:bldP spid="175" grpId="0"/>
      <p:bldP spid="190" grpId="0" animBg="1"/>
      <p:bldP spid="191" grpId="0" animBg="1"/>
      <p:bldP spid="192" grpId="0"/>
      <p:bldP spid="193" grpId="0"/>
      <p:bldP spid="117" grpId="0"/>
      <p:bldP spid="119" grpId="0"/>
      <p:bldP spid="3" grpId="0" animBg="1"/>
      <p:bldP spid="3" grpId="1" animBg="1"/>
      <p:bldP spid="121" grpId="0"/>
      <p:bldP spid="121" grpId="1"/>
      <p:bldP spid="122" grpId="0" animBg="1"/>
      <p:bldP spid="122" grpId="1" animBg="1"/>
      <p:bldP spid="122" grpId="2" animBg="1"/>
      <p:bldP spid="123" grpId="0" animBg="1"/>
      <p:bldP spid="123" grpId="1" animBg="1"/>
      <p:bldP spid="123" grpId="2" animBg="1"/>
      <p:bldP spid="124" grpId="0" animBg="1"/>
      <p:bldP spid="124" grpId="1" animBg="1"/>
      <p:bldP spid="124" grpId="2" animBg="1"/>
      <p:bldP spid="126" grpId="0" animBg="1"/>
      <p:bldP spid="126" grpId="1" animBg="1"/>
      <p:bldP spid="126" grpId="2" animBg="1"/>
      <p:bldP spid="127" grpId="0" animBg="1"/>
      <p:bldP spid="127" grpId="1" animBg="1"/>
      <p:bldP spid="127" grpId="2" animBg="1"/>
      <p:bldP spid="129" grpId="0" animBg="1"/>
      <p:bldP spid="129" grpId="1" animBg="1"/>
      <p:bldP spid="129" grpId="2" animBg="1"/>
      <p:bldP spid="131" grpId="0" animBg="1"/>
      <p:bldP spid="131" grpId="1" animBg="1"/>
      <p:bldP spid="131" grpId="2" animBg="1"/>
      <p:bldP spid="183" grpId="0" animBg="1"/>
      <p:bldP spid="183" grpId="1" animBg="1"/>
      <p:bldP spid="183" grpId="2" animBg="1"/>
      <p:bldP spid="184" grpId="0"/>
      <p:bldP spid="184" grpId="1"/>
      <p:bldP spid="188" grpId="0" animBg="1"/>
      <p:bldP spid="188" grpId="1" animBg="1"/>
      <p:bldP spid="188" grpId="2" animBg="1"/>
      <p:bldP spid="210" grpId="0"/>
      <p:bldP spid="210" grpId="1"/>
      <p:bldP spid="211" grpId="0"/>
      <p:bldP spid="211" grpId="1"/>
      <p:bldP spid="212" grpId="0"/>
      <p:bldP spid="212" grpId="1"/>
      <p:bldP spid="213" grpId="0"/>
      <p:bldP spid="2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94" name="Group 193"/>
          <p:cNvGrpSpPr/>
          <p:nvPr/>
        </p:nvGrpSpPr>
        <p:grpSpPr>
          <a:xfrm>
            <a:off x="3514660" y="88608"/>
            <a:ext cx="2114681" cy="2114680"/>
            <a:chOff x="3514660" y="88608"/>
            <a:chExt cx="2114681" cy="2114680"/>
          </a:xfrm>
        </p:grpSpPr>
        <p:sp>
          <p:nvSpPr>
            <p:cNvPr id="7" name="Oval 6"/>
            <p:cNvSpPr/>
            <p:nvPr/>
          </p:nvSpPr>
          <p:spPr>
            <a:xfrm>
              <a:off x="3514660" y="88608"/>
              <a:ext cx="2114680" cy="211468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14660" y="759648"/>
              <a:ext cx="2114681" cy="646331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18000000" lon="0" rev="0"/>
              </a:camera>
              <a:lightRig rig="threePt" dir="t"/>
            </a:scene3d>
            <a:sp3d extrusionH="647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>
                  <a:solidFill>
                    <a:schemeClr val="tx1"/>
                  </a:solidFill>
                </a:rPr>
                <a:t>Ge / Si</a:t>
              </a:r>
            </a:p>
            <a:p>
              <a:r>
                <a:rPr lang="en-US" dirty="0">
                  <a:solidFill>
                    <a:schemeClr val="tx1"/>
                  </a:solidFill>
                </a:rPr>
                <a:t>100 mm </a:t>
              </a:r>
              <a:r>
                <a:rPr lang="en-US" dirty="0">
                  <a:solidFill>
                    <a:schemeClr val="tx1"/>
                  </a:solidFill>
                  <a:sym typeface="Symbol" panose="05050102010706020507" pitchFamily="18" charset="2"/>
                </a:rPr>
                <a:t>  x 33 </a:t>
              </a:r>
              <a:r>
                <a:rPr lang="en-US" dirty="0" smtClean="0">
                  <a:solidFill>
                    <a:schemeClr val="tx1"/>
                  </a:solidFill>
                  <a:sym typeface="Symbol" panose="05050102010706020507" pitchFamily="18" charset="2"/>
                </a:rPr>
                <a:t>mm</a:t>
              </a:r>
            </a:p>
            <a:p>
              <a:r>
                <a:rPr lang="en-US" dirty="0" smtClean="0">
                  <a:solidFill>
                    <a:schemeClr val="tx1"/>
                  </a:solidFill>
                  <a:sym typeface="Symbol" panose="05050102010706020507" pitchFamily="18" charset="2"/>
                </a:rPr>
                <a:t>Operated at 30 </a:t>
              </a:r>
              <a:r>
                <a:rPr lang="en-US" dirty="0" err="1" smtClean="0">
                  <a:solidFill>
                    <a:schemeClr val="tx1"/>
                  </a:solidFill>
                  <a:sym typeface="Symbol" panose="05050102010706020507" pitchFamily="18" charset="2"/>
                </a:rPr>
                <a:t>mK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642584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398825" y="1080345"/>
            <a:ext cx="2114680" cy="21146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42583" y="1725259"/>
            <a:ext cx="211468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err="1" smtClean="0">
                <a:solidFill>
                  <a:schemeClr val="tx1"/>
                </a:solidFill>
              </a:rPr>
              <a:t>iZIP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98825" y="1725258"/>
            <a:ext cx="2114681" cy="64633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18000000" lon="0" rev="0"/>
            </a:camera>
            <a:lightRig rig="threePt" dir="t"/>
          </a:scene3d>
          <a:sp3d extrusionH="647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800" dirty="0" smtClean="0">
                <a:solidFill>
                  <a:schemeClr val="tx1"/>
                </a:solidFill>
              </a:rPr>
              <a:t>HV</a:t>
            </a:r>
          </a:p>
        </p:txBody>
      </p:sp>
      <p:grpSp>
        <p:nvGrpSpPr>
          <p:cNvPr id="196" name="Group 195"/>
          <p:cNvGrpSpPr/>
          <p:nvPr/>
        </p:nvGrpSpPr>
        <p:grpSpPr>
          <a:xfrm>
            <a:off x="3638507" y="2272745"/>
            <a:ext cx="1817292" cy="1646787"/>
            <a:chOff x="3638507" y="2272745"/>
            <a:chExt cx="1817292" cy="1646787"/>
          </a:xfrm>
        </p:grpSpPr>
        <p:sp>
          <p:nvSpPr>
            <p:cNvPr id="11" name="TextBox 10"/>
            <p:cNvSpPr txBox="1"/>
            <p:nvPr/>
          </p:nvSpPr>
          <p:spPr>
            <a:xfrm>
              <a:off x="3638507" y="2272745"/>
              <a:ext cx="181729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Phonon Readout: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Tungsten TES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95" name="Group 194"/>
            <p:cNvGrpSpPr/>
            <p:nvPr/>
          </p:nvGrpSpPr>
          <p:grpSpPr>
            <a:xfrm>
              <a:off x="3725050" y="3038561"/>
              <a:ext cx="1717765" cy="880971"/>
              <a:chOff x="3725050" y="3038561"/>
              <a:chExt cx="1717765" cy="880971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725050" y="3038561"/>
                <a:ext cx="1717765" cy="8809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3938451" y="3127148"/>
                <a:ext cx="0" cy="70379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3938451" y="3830946"/>
                <a:ext cx="13258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4628993" y="3545603"/>
                <a:ext cx="6614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R vs T</a:t>
                </a:r>
                <a:endParaRPr lang="en-US" sz="1600" dirty="0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4016829" y="3264759"/>
                <a:ext cx="1182188" cy="530812"/>
              </a:xfrm>
              <a:custGeom>
                <a:avLst/>
                <a:gdLst>
                  <a:gd name="connsiteX0" fmla="*/ 0 w 1182188"/>
                  <a:gd name="connsiteY0" fmla="*/ 445394 h 454631"/>
                  <a:gd name="connsiteX1" fmla="*/ 411480 w 1182188"/>
                  <a:gd name="connsiteY1" fmla="*/ 451926 h 454631"/>
                  <a:gd name="connsiteX2" fmla="*/ 509451 w 1182188"/>
                  <a:gd name="connsiteY2" fmla="*/ 406206 h 454631"/>
                  <a:gd name="connsiteX3" fmla="*/ 542108 w 1182188"/>
                  <a:gd name="connsiteY3" fmla="*/ 177606 h 454631"/>
                  <a:gd name="connsiteX4" fmla="*/ 542108 w 1182188"/>
                  <a:gd name="connsiteY4" fmla="*/ 40446 h 454631"/>
                  <a:gd name="connsiteX5" fmla="*/ 600891 w 1182188"/>
                  <a:gd name="connsiteY5" fmla="*/ 14320 h 454631"/>
                  <a:gd name="connsiteX6" fmla="*/ 979714 w 1182188"/>
                  <a:gd name="connsiteY6" fmla="*/ 1257 h 454631"/>
                  <a:gd name="connsiteX7" fmla="*/ 1182188 w 1182188"/>
                  <a:gd name="connsiteY7" fmla="*/ 1257 h 454631"/>
                  <a:gd name="connsiteX0" fmla="*/ 0 w 1182188"/>
                  <a:gd name="connsiteY0" fmla="*/ 454187 h 458564"/>
                  <a:gd name="connsiteX1" fmla="*/ 411480 w 1182188"/>
                  <a:gd name="connsiteY1" fmla="*/ 451926 h 458564"/>
                  <a:gd name="connsiteX2" fmla="*/ 509451 w 1182188"/>
                  <a:gd name="connsiteY2" fmla="*/ 406206 h 458564"/>
                  <a:gd name="connsiteX3" fmla="*/ 542108 w 1182188"/>
                  <a:gd name="connsiteY3" fmla="*/ 177606 h 458564"/>
                  <a:gd name="connsiteX4" fmla="*/ 542108 w 1182188"/>
                  <a:gd name="connsiteY4" fmla="*/ 40446 h 458564"/>
                  <a:gd name="connsiteX5" fmla="*/ 600891 w 1182188"/>
                  <a:gd name="connsiteY5" fmla="*/ 14320 h 458564"/>
                  <a:gd name="connsiteX6" fmla="*/ 979714 w 1182188"/>
                  <a:gd name="connsiteY6" fmla="*/ 1257 h 458564"/>
                  <a:gd name="connsiteX7" fmla="*/ 1182188 w 1182188"/>
                  <a:gd name="connsiteY7" fmla="*/ 1257 h 458564"/>
                  <a:gd name="connsiteX0" fmla="*/ 0 w 1182188"/>
                  <a:gd name="connsiteY0" fmla="*/ 454187 h 455949"/>
                  <a:gd name="connsiteX1" fmla="*/ 411480 w 1182188"/>
                  <a:gd name="connsiteY1" fmla="*/ 451926 h 455949"/>
                  <a:gd name="connsiteX2" fmla="*/ 509451 w 1182188"/>
                  <a:gd name="connsiteY2" fmla="*/ 406206 h 455949"/>
                  <a:gd name="connsiteX3" fmla="*/ 542108 w 1182188"/>
                  <a:gd name="connsiteY3" fmla="*/ 177606 h 455949"/>
                  <a:gd name="connsiteX4" fmla="*/ 542108 w 1182188"/>
                  <a:gd name="connsiteY4" fmla="*/ 40446 h 455949"/>
                  <a:gd name="connsiteX5" fmla="*/ 600891 w 1182188"/>
                  <a:gd name="connsiteY5" fmla="*/ 14320 h 455949"/>
                  <a:gd name="connsiteX6" fmla="*/ 979714 w 1182188"/>
                  <a:gd name="connsiteY6" fmla="*/ 1257 h 455949"/>
                  <a:gd name="connsiteX7" fmla="*/ 1182188 w 1182188"/>
                  <a:gd name="connsiteY7" fmla="*/ 1257 h 455949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42108 w 1182188"/>
                  <a:gd name="connsiteY4" fmla="*/ 40446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4187 h 454187"/>
                  <a:gd name="connsiteX1" fmla="*/ 411480 w 1182188"/>
                  <a:gd name="connsiteY1" fmla="*/ 451926 h 454187"/>
                  <a:gd name="connsiteX2" fmla="*/ 509451 w 1182188"/>
                  <a:gd name="connsiteY2" fmla="*/ 406206 h 454187"/>
                  <a:gd name="connsiteX3" fmla="*/ 542108 w 1182188"/>
                  <a:gd name="connsiteY3" fmla="*/ 177606 h 454187"/>
                  <a:gd name="connsiteX4" fmla="*/ 555297 w 1182188"/>
                  <a:gd name="connsiteY4" fmla="*/ 81477 h 454187"/>
                  <a:gd name="connsiteX5" fmla="*/ 600891 w 1182188"/>
                  <a:gd name="connsiteY5" fmla="*/ 14320 h 454187"/>
                  <a:gd name="connsiteX6" fmla="*/ 979714 w 1182188"/>
                  <a:gd name="connsiteY6" fmla="*/ 1257 h 454187"/>
                  <a:gd name="connsiteX7" fmla="*/ 1182188 w 1182188"/>
                  <a:gd name="connsiteY7" fmla="*/ 1257 h 454187"/>
                  <a:gd name="connsiteX0" fmla="*/ 0 w 1182188"/>
                  <a:gd name="connsiteY0" fmla="*/ 453885 h 453885"/>
                  <a:gd name="connsiteX1" fmla="*/ 411480 w 1182188"/>
                  <a:gd name="connsiteY1" fmla="*/ 451624 h 453885"/>
                  <a:gd name="connsiteX2" fmla="*/ 509451 w 1182188"/>
                  <a:gd name="connsiteY2" fmla="*/ 405904 h 453885"/>
                  <a:gd name="connsiteX3" fmla="*/ 542108 w 1182188"/>
                  <a:gd name="connsiteY3" fmla="*/ 177304 h 453885"/>
                  <a:gd name="connsiteX4" fmla="*/ 555297 w 1182188"/>
                  <a:gd name="connsiteY4" fmla="*/ 81175 h 453885"/>
                  <a:gd name="connsiteX5" fmla="*/ 647784 w 1182188"/>
                  <a:gd name="connsiteY5" fmla="*/ 9622 h 453885"/>
                  <a:gd name="connsiteX6" fmla="*/ 979714 w 1182188"/>
                  <a:gd name="connsiteY6" fmla="*/ 955 h 453885"/>
                  <a:gd name="connsiteX7" fmla="*/ 1182188 w 1182188"/>
                  <a:gd name="connsiteY7" fmla="*/ 955 h 453885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42108 w 1182188"/>
                  <a:gd name="connsiteY3" fmla="*/ 177304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665346"/>
                  <a:gd name="connsiteX1" fmla="*/ 411480 w 1182188"/>
                  <a:gd name="connsiteY1" fmla="*/ 451624 h 665346"/>
                  <a:gd name="connsiteX2" fmla="*/ 516778 w 1182188"/>
                  <a:gd name="connsiteY2" fmla="*/ 385389 h 665346"/>
                  <a:gd name="connsiteX3" fmla="*/ 247566 w 1182188"/>
                  <a:gd name="connsiteY3" fmla="*/ 659416 h 665346"/>
                  <a:gd name="connsiteX4" fmla="*/ 555297 w 1182188"/>
                  <a:gd name="connsiteY4" fmla="*/ 81175 h 665346"/>
                  <a:gd name="connsiteX5" fmla="*/ 647784 w 1182188"/>
                  <a:gd name="connsiteY5" fmla="*/ 9622 h 665346"/>
                  <a:gd name="connsiteX6" fmla="*/ 979714 w 1182188"/>
                  <a:gd name="connsiteY6" fmla="*/ 955 h 665346"/>
                  <a:gd name="connsiteX7" fmla="*/ 1182188 w 1182188"/>
                  <a:gd name="connsiteY7" fmla="*/ 955 h 665346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53831 w 1182188"/>
                  <a:gd name="connsiteY3" fmla="*/ 228593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7157"/>
                  <a:gd name="connsiteX1" fmla="*/ 411480 w 1182188"/>
                  <a:gd name="connsiteY1" fmla="*/ 451624 h 457157"/>
                  <a:gd name="connsiteX2" fmla="*/ 516778 w 1182188"/>
                  <a:gd name="connsiteY2" fmla="*/ 385389 h 457157"/>
                  <a:gd name="connsiteX3" fmla="*/ 539177 w 1182188"/>
                  <a:gd name="connsiteY3" fmla="*/ 225662 h 457157"/>
                  <a:gd name="connsiteX4" fmla="*/ 555297 w 1182188"/>
                  <a:gd name="connsiteY4" fmla="*/ 81175 h 457157"/>
                  <a:gd name="connsiteX5" fmla="*/ 647784 w 1182188"/>
                  <a:gd name="connsiteY5" fmla="*/ 9622 h 457157"/>
                  <a:gd name="connsiteX6" fmla="*/ 979714 w 1182188"/>
                  <a:gd name="connsiteY6" fmla="*/ 955 h 457157"/>
                  <a:gd name="connsiteX7" fmla="*/ 1182188 w 1182188"/>
                  <a:gd name="connsiteY7" fmla="*/ 955 h 457157"/>
                  <a:gd name="connsiteX0" fmla="*/ 0 w 1182188"/>
                  <a:gd name="connsiteY0" fmla="*/ 453885 h 456406"/>
                  <a:gd name="connsiteX1" fmla="*/ 411480 w 1182188"/>
                  <a:gd name="connsiteY1" fmla="*/ 451624 h 456406"/>
                  <a:gd name="connsiteX2" fmla="*/ 516778 w 1182188"/>
                  <a:gd name="connsiteY2" fmla="*/ 395647 h 456406"/>
                  <a:gd name="connsiteX3" fmla="*/ 539177 w 1182188"/>
                  <a:gd name="connsiteY3" fmla="*/ 225662 h 456406"/>
                  <a:gd name="connsiteX4" fmla="*/ 555297 w 1182188"/>
                  <a:gd name="connsiteY4" fmla="*/ 81175 h 456406"/>
                  <a:gd name="connsiteX5" fmla="*/ 647784 w 1182188"/>
                  <a:gd name="connsiteY5" fmla="*/ 9622 h 456406"/>
                  <a:gd name="connsiteX6" fmla="*/ 979714 w 1182188"/>
                  <a:gd name="connsiteY6" fmla="*/ 955 h 456406"/>
                  <a:gd name="connsiteX7" fmla="*/ 1182188 w 1182188"/>
                  <a:gd name="connsiteY7" fmla="*/ 955 h 45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2188" h="456406">
                    <a:moveTo>
                      <a:pt x="0" y="453885"/>
                    </a:moveTo>
                    <a:cubicBezTo>
                      <a:pt x="137160" y="453131"/>
                      <a:pt x="325350" y="461330"/>
                      <a:pt x="411480" y="451624"/>
                    </a:cubicBezTo>
                    <a:cubicBezTo>
                      <a:pt x="497610" y="441918"/>
                      <a:pt x="495495" y="433307"/>
                      <a:pt x="516778" y="395647"/>
                    </a:cubicBezTo>
                    <a:cubicBezTo>
                      <a:pt x="538061" y="357987"/>
                      <a:pt x="532757" y="278074"/>
                      <a:pt x="539177" y="225662"/>
                    </a:cubicBezTo>
                    <a:cubicBezTo>
                      <a:pt x="545597" y="173250"/>
                      <a:pt x="537196" y="117182"/>
                      <a:pt x="555297" y="81175"/>
                    </a:cubicBezTo>
                    <a:cubicBezTo>
                      <a:pt x="573398" y="45168"/>
                      <a:pt x="577048" y="22992"/>
                      <a:pt x="647784" y="9622"/>
                    </a:cubicBezTo>
                    <a:cubicBezTo>
                      <a:pt x="718520" y="-3748"/>
                      <a:pt x="890647" y="2400"/>
                      <a:pt x="979714" y="955"/>
                    </a:cubicBezTo>
                    <a:cubicBezTo>
                      <a:pt x="1068781" y="-490"/>
                      <a:pt x="1129392" y="-134"/>
                      <a:pt x="1182188" y="955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263956" y="3264759"/>
            <a:ext cx="28274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charge readout (few V)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Background discrimination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</a:t>
            </a:r>
            <a:r>
              <a:rPr lang="en-US" dirty="0" smtClean="0">
                <a:solidFill>
                  <a:srgbClr val="00B050"/>
                </a:solidFill>
              </a:rPr>
              <a:t>&lt; 1 </a:t>
            </a:r>
            <a:r>
              <a:rPr lang="en-US" dirty="0" err="1" smtClean="0">
                <a:solidFill>
                  <a:srgbClr val="00B050"/>
                </a:solidFill>
              </a:rPr>
              <a:t>keV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93824" y="3253215"/>
            <a:ext cx="30196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Add: high voltage (</a:t>
            </a:r>
            <a:r>
              <a:rPr lang="en-US" dirty="0" smtClean="0">
                <a:solidFill>
                  <a:srgbClr val="00B050"/>
                </a:solidFill>
              </a:rPr>
              <a:t>~100 V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Phonons from drifting charges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Threshold &lt; 0.1 </a:t>
            </a:r>
            <a:r>
              <a:rPr lang="en-US" dirty="0" err="1" smtClean="0">
                <a:solidFill>
                  <a:schemeClr val="bg1"/>
                </a:solidFill>
              </a:rPr>
              <a:t>keV</a:t>
            </a:r>
            <a:r>
              <a:rPr lang="en-US" dirty="0" smtClean="0">
                <a:solidFill>
                  <a:schemeClr val="bg1"/>
                </a:solidFill>
              </a:rPr>
              <a:t> (phonon)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" name="Group 78"/>
          <p:cNvGrpSpPr/>
          <p:nvPr/>
        </p:nvGrpSpPr>
        <p:grpSpPr>
          <a:xfrm>
            <a:off x="521403" y="4197589"/>
            <a:ext cx="2319478" cy="1470399"/>
            <a:chOff x="2971800" y="924911"/>
            <a:chExt cx="3313546" cy="2100573"/>
          </a:xfrm>
          <a:effectLst/>
        </p:grpSpPr>
        <p:sp>
          <p:nvSpPr>
            <p:cNvPr id="26" name="Rectangle 25"/>
            <p:cNvSpPr/>
            <p:nvPr/>
          </p:nvSpPr>
          <p:spPr>
            <a:xfrm>
              <a:off x="2971800" y="1305911"/>
              <a:ext cx="3200400" cy="1295400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7150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19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054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4102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4958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8006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862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1910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276600" y="1229711"/>
              <a:ext cx="1524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5814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971800" y="12297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7150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019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1054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4102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4958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006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8862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1910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76600" y="2601311"/>
              <a:ext cx="152400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5814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71800" y="2601311"/>
              <a:ext cx="152400" cy="762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614235" y="924911"/>
              <a:ext cx="37372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FF0000"/>
                  </a:solidFill>
                </a:rPr>
                <a:t>+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900200" y="92491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601660" y="2629771"/>
              <a:ext cx="424109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909325" y="2625431"/>
              <a:ext cx="37602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B050"/>
                  </a:solidFill>
                </a:rPr>
                <a:t>0</a:t>
              </a:r>
              <a:endParaRPr lang="en-CA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04" name="Group 78"/>
          <p:cNvGrpSpPr/>
          <p:nvPr/>
        </p:nvGrpSpPr>
        <p:grpSpPr>
          <a:xfrm>
            <a:off x="6319665" y="4161712"/>
            <a:ext cx="2309643" cy="1488461"/>
            <a:chOff x="2971800" y="899110"/>
            <a:chExt cx="3299495" cy="2126374"/>
          </a:xfrm>
          <a:effectLst/>
        </p:grpSpPr>
        <p:sp>
          <p:nvSpPr>
            <p:cNvPr id="105" name="Rectangle 104"/>
            <p:cNvSpPr/>
            <p:nvPr/>
          </p:nvSpPr>
          <p:spPr>
            <a:xfrm>
              <a:off x="2971800" y="1305912"/>
              <a:ext cx="3200400" cy="1295401"/>
            </a:xfrm>
            <a:prstGeom prst="rect">
              <a:avLst/>
            </a:prstGeom>
            <a:solidFill>
              <a:srgbClr val="DCDC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971800" y="1229711"/>
              <a:ext cx="3200406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971800" y="2601311"/>
              <a:ext cx="3200405" cy="762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441852" y="899110"/>
              <a:ext cx="829443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FF0000"/>
                  </a:solidFill>
                </a:rPr>
                <a:t>+ 50 V</a:t>
              </a:r>
              <a:endParaRPr lang="en-CA" b="1" dirty="0">
                <a:solidFill>
                  <a:srgbClr val="FF0000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441852" y="2629771"/>
              <a:ext cx="82944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1" dirty="0" smtClean="0">
                  <a:solidFill>
                    <a:srgbClr val="0070C0"/>
                  </a:solidFill>
                </a:rPr>
                <a:t>– 50 V</a:t>
              </a:r>
              <a:endParaRPr lang="en-CA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603719" y="4381726"/>
            <a:ext cx="800330" cy="1068544"/>
            <a:chOff x="603719" y="4238044"/>
            <a:chExt cx="800330" cy="1068544"/>
          </a:xfrm>
        </p:grpSpPr>
        <p:grpSp>
          <p:nvGrpSpPr>
            <p:cNvPr id="198" name="Group 197"/>
            <p:cNvGrpSpPr/>
            <p:nvPr/>
          </p:nvGrpSpPr>
          <p:grpSpPr>
            <a:xfrm>
              <a:off x="1026086" y="4238044"/>
              <a:ext cx="377963" cy="1068544"/>
              <a:chOff x="1026086" y="4238044"/>
              <a:chExt cx="377963" cy="1068544"/>
            </a:xfrm>
          </p:grpSpPr>
          <p:grpSp>
            <p:nvGrpSpPr>
              <p:cNvPr id="134" name="Group 133"/>
              <p:cNvGrpSpPr/>
              <p:nvPr/>
            </p:nvGrpSpPr>
            <p:grpSpPr>
              <a:xfrm>
                <a:off x="1026578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32" name="Arc 131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Arc 132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5" name="Group 134"/>
              <p:cNvGrpSpPr/>
              <p:nvPr/>
            </p:nvGrpSpPr>
            <p:grpSpPr>
              <a:xfrm rot="10800000">
                <a:off x="1026086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36" name="Arc 135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Arc 136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39" name="Straight Connector 138"/>
              <p:cNvCxnSpPr/>
              <p:nvPr/>
            </p:nvCxnSpPr>
            <p:spPr>
              <a:xfrm>
                <a:off x="1214822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Freeform 140"/>
              <p:cNvSpPr/>
              <p:nvPr/>
            </p:nvSpPr>
            <p:spPr>
              <a:xfrm>
                <a:off x="1054496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 141"/>
              <p:cNvSpPr/>
              <p:nvPr/>
            </p:nvSpPr>
            <p:spPr>
              <a:xfrm rot="10800000">
                <a:off x="1232152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603719" y="4238044"/>
              <a:ext cx="377963" cy="1068544"/>
              <a:chOff x="603719" y="4238044"/>
              <a:chExt cx="377963" cy="1068544"/>
            </a:xfrm>
          </p:grpSpPr>
          <p:grpSp>
            <p:nvGrpSpPr>
              <p:cNvPr id="143" name="Group 142"/>
              <p:cNvGrpSpPr/>
              <p:nvPr/>
            </p:nvGrpSpPr>
            <p:grpSpPr>
              <a:xfrm>
                <a:off x="604211" y="4238044"/>
                <a:ext cx="377471" cy="154948"/>
                <a:chOff x="1129530" y="4238044"/>
                <a:chExt cx="377471" cy="154948"/>
              </a:xfrm>
            </p:grpSpPr>
            <p:sp>
              <p:nvSpPr>
                <p:cNvPr id="144" name="Arc 143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Arc 144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 rot="10800000">
                <a:off x="603719" y="5151640"/>
                <a:ext cx="377471" cy="154948"/>
                <a:chOff x="1129530" y="4238044"/>
                <a:chExt cx="377471" cy="154948"/>
              </a:xfrm>
            </p:grpSpPr>
            <p:sp>
              <p:nvSpPr>
                <p:cNvPr id="147" name="Arc 146"/>
                <p:cNvSpPr/>
                <p:nvPr/>
              </p:nvSpPr>
              <p:spPr>
                <a:xfrm>
                  <a:off x="1129530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Arc 147"/>
                <p:cNvSpPr/>
                <p:nvPr/>
              </p:nvSpPr>
              <p:spPr>
                <a:xfrm>
                  <a:off x="1352053" y="4238044"/>
                  <a:ext cx="154948" cy="154948"/>
                </a:xfrm>
                <a:prstGeom prst="arc">
                  <a:avLst>
                    <a:gd name="adj1" fmla="val 420555"/>
                    <a:gd name="adj2" fmla="val 1028931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49" name="Straight Connector 148"/>
              <p:cNvCxnSpPr/>
              <p:nvPr/>
            </p:nvCxnSpPr>
            <p:spPr>
              <a:xfrm>
                <a:off x="792455" y="4323960"/>
                <a:ext cx="0" cy="9034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Freeform 149"/>
              <p:cNvSpPr/>
              <p:nvPr/>
            </p:nvSpPr>
            <p:spPr>
              <a:xfrm>
                <a:off x="632129" y="4329113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Freeform 150"/>
              <p:cNvSpPr/>
              <p:nvPr/>
            </p:nvSpPr>
            <p:spPr>
              <a:xfrm rot="10800000">
                <a:off x="809785" y="4329104"/>
                <a:ext cx="146132" cy="892754"/>
              </a:xfrm>
              <a:custGeom>
                <a:avLst/>
                <a:gdLst>
                  <a:gd name="connsiteX0" fmla="*/ 143888 w 143888"/>
                  <a:gd name="connsiteY0" fmla="*/ 0 h 888570"/>
                  <a:gd name="connsiteX1" fmla="*/ 109447 w 143888"/>
                  <a:gd name="connsiteY1" fmla="*/ 113654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3888 w 143888"/>
                  <a:gd name="connsiteY0" fmla="*/ 0 h 888570"/>
                  <a:gd name="connsiteX1" fmla="*/ 85635 w 143888"/>
                  <a:gd name="connsiteY1" fmla="*/ 110082 h 888570"/>
                  <a:gd name="connsiteX2" fmla="*/ 57786 w 143888"/>
                  <a:gd name="connsiteY2" fmla="*/ 154983 h 888570"/>
                  <a:gd name="connsiteX3" fmla="*/ 9569 w 143888"/>
                  <a:gd name="connsiteY3" fmla="*/ 297912 h 888570"/>
                  <a:gd name="connsiteX4" fmla="*/ 959 w 143888"/>
                  <a:gd name="connsiteY4" fmla="*/ 551051 h 888570"/>
                  <a:gd name="connsiteX5" fmla="*/ 23345 w 143888"/>
                  <a:gd name="connsiteY5" fmla="*/ 704312 h 888570"/>
                  <a:gd name="connsiteX6" fmla="*/ 81894 w 143888"/>
                  <a:gd name="connsiteY6" fmla="*/ 792136 h 888570"/>
                  <a:gd name="connsiteX7" fmla="*/ 133555 w 143888"/>
                  <a:gd name="connsiteY7" fmla="*/ 843797 h 888570"/>
                  <a:gd name="connsiteX8" fmla="*/ 133555 w 143888"/>
                  <a:gd name="connsiteY8" fmla="*/ 888570 h 888570"/>
                  <a:gd name="connsiteX9" fmla="*/ 133555 w 143888"/>
                  <a:gd name="connsiteY9" fmla="*/ 888570 h 888570"/>
                  <a:gd name="connsiteX0" fmla="*/ 144956 w 144956"/>
                  <a:gd name="connsiteY0" fmla="*/ 0 h 888570"/>
                  <a:gd name="connsiteX1" fmla="*/ 86703 w 144956"/>
                  <a:gd name="connsiteY1" fmla="*/ 110082 h 888570"/>
                  <a:gd name="connsiteX2" fmla="*/ 10637 w 144956"/>
                  <a:gd name="connsiteY2" fmla="*/ 297912 h 888570"/>
                  <a:gd name="connsiteX3" fmla="*/ 2027 w 144956"/>
                  <a:gd name="connsiteY3" fmla="*/ 551051 h 888570"/>
                  <a:gd name="connsiteX4" fmla="*/ 24413 w 144956"/>
                  <a:gd name="connsiteY4" fmla="*/ 704312 h 888570"/>
                  <a:gd name="connsiteX5" fmla="*/ 82962 w 144956"/>
                  <a:gd name="connsiteY5" fmla="*/ 792136 h 888570"/>
                  <a:gd name="connsiteX6" fmla="*/ 134623 w 144956"/>
                  <a:gd name="connsiteY6" fmla="*/ 843797 h 888570"/>
                  <a:gd name="connsiteX7" fmla="*/ 134623 w 144956"/>
                  <a:gd name="connsiteY7" fmla="*/ 888570 h 888570"/>
                  <a:gd name="connsiteX8" fmla="*/ 134623 w 144956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933 w 143933"/>
                  <a:gd name="connsiteY0" fmla="*/ 0 h 888570"/>
                  <a:gd name="connsiteX1" fmla="*/ 59486 w 143933"/>
                  <a:gd name="connsiteY1" fmla="*/ 129132 h 888570"/>
                  <a:gd name="connsiteX2" fmla="*/ 9614 w 143933"/>
                  <a:gd name="connsiteY2" fmla="*/ 297912 h 888570"/>
                  <a:gd name="connsiteX3" fmla="*/ 1004 w 143933"/>
                  <a:gd name="connsiteY3" fmla="*/ 551051 h 888570"/>
                  <a:gd name="connsiteX4" fmla="*/ 23390 w 143933"/>
                  <a:gd name="connsiteY4" fmla="*/ 704312 h 888570"/>
                  <a:gd name="connsiteX5" fmla="*/ 81939 w 143933"/>
                  <a:gd name="connsiteY5" fmla="*/ 792136 h 888570"/>
                  <a:gd name="connsiteX6" fmla="*/ 133600 w 143933"/>
                  <a:gd name="connsiteY6" fmla="*/ 843797 h 888570"/>
                  <a:gd name="connsiteX7" fmla="*/ 133600 w 143933"/>
                  <a:gd name="connsiteY7" fmla="*/ 888570 h 888570"/>
                  <a:gd name="connsiteX8" fmla="*/ 133600 w 143933"/>
                  <a:gd name="connsiteY8" fmla="*/ 888570 h 888570"/>
                  <a:gd name="connsiteX0" fmla="*/ 143164 w 143164"/>
                  <a:gd name="connsiteY0" fmla="*/ 0 h 888570"/>
                  <a:gd name="connsiteX1" fmla="*/ 58717 w 143164"/>
                  <a:gd name="connsiteY1" fmla="*/ 129132 h 888570"/>
                  <a:gd name="connsiteX2" fmla="*/ 8845 w 143164"/>
                  <a:gd name="connsiteY2" fmla="*/ 297912 h 888570"/>
                  <a:gd name="connsiteX3" fmla="*/ 235 w 143164"/>
                  <a:gd name="connsiteY3" fmla="*/ 551051 h 888570"/>
                  <a:gd name="connsiteX4" fmla="*/ 22621 w 143164"/>
                  <a:gd name="connsiteY4" fmla="*/ 704312 h 888570"/>
                  <a:gd name="connsiteX5" fmla="*/ 81170 w 143164"/>
                  <a:gd name="connsiteY5" fmla="*/ 792136 h 888570"/>
                  <a:gd name="connsiteX6" fmla="*/ 132831 w 143164"/>
                  <a:gd name="connsiteY6" fmla="*/ 843797 h 888570"/>
                  <a:gd name="connsiteX7" fmla="*/ 132831 w 143164"/>
                  <a:gd name="connsiteY7" fmla="*/ 888570 h 888570"/>
                  <a:gd name="connsiteX8" fmla="*/ 132831 w 143164"/>
                  <a:gd name="connsiteY8" fmla="*/ 888570 h 888570"/>
                  <a:gd name="connsiteX0" fmla="*/ 138230 w 138230"/>
                  <a:gd name="connsiteY0" fmla="*/ 0 h 888570"/>
                  <a:gd name="connsiteX1" fmla="*/ 53783 w 138230"/>
                  <a:gd name="connsiteY1" fmla="*/ 129132 h 888570"/>
                  <a:gd name="connsiteX2" fmla="*/ 3911 w 138230"/>
                  <a:gd name="connsiteY2" fmla="*/ 297912 h 888570"/>
                  <a:gd name="connsiteX3" fmla="*/ 4826 w 138230"/>
                  <a:gd name="connsiteY3" fmla="*/ 553432 h 888570"/>
                  <a:gd name="connsiteX4" fmla="*/ 17687 w 138230"/>
                  <a:gd name="connsiteY4" fmla="*/ 704312 h 888570"/>
                  <a:gd name="connsiteX5" fmla="*/ 76236 w 138230"/>
                  <a:gd name="connsiteY5" fmla="*/ 792136 h 888570"/>
                  <a:gd name="connsiteX6" fmla="*/ 127897 w 138230"/>
                  <a:gd name="connsiteY6" fmla="*/ 843797 h 888570"/>
                  <a:gd name="connsiteX7" fmla="*/ 127897 w 138230"/>
                  <a:gd name="connsiteY7" fmla="*/ 888570 h 888570"/>
                  <a:gd name="connsiteX8" fmla="*/ 127897 w 138230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43797 h 888570"/>
                  <a:gd name="connsiteX7" fmla="*/ 132626 w 142959"/>
                  <a:gd name="connsiteY7" fmla="*/ 888570 h 888570"/>
                  <a:gd name="connsiteX8" fmla="*/ 132626 w 142959"/>
                  <a:gd name="connsiteY8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7" fmla="*/ 132626 w 142959"/>
                  <a:gd name="connsiteY7" fmla="*/ 888570 h 888570"/>
                  <a:gd name="connsiteX0" fmla="*/ 142959 w 142959"/>
                  <a:gd name="connsiteY0" fmla="*/ 0 h 888570"/>
                  <a:gd name="connsiteX1" fmla="*/ 58512 w 142959"/>
                  <a:gd name="connsiteY1" fmla="*/ 129132 h 888570"/>
                  <a:gd name="connsiteX2" fmla="*/ 8640 w 142959"/>
                  <a:gd name="connsiteY2" fmla="*/ 297912 h 888570"/>
                  <a:gd name="connsiteX3" fmla="*/ 1221 w 142959"/>
                  <a:gd name="connsiteY3" fmla="*/ 559386 h 888570"/>
                  <a:gd name="connsiteX4" fmla="*/ 22416 w 142959"/>
                  <a:gd name="connsiteY4" fmla="*/ 704312 h 888570"/>
                  <a:gd name="connsiteX5" fmla="*/ 80965 w 142959"/>
                  <a:gd name="connsiteY5" fmla="*/ 792136 h 888570"/>
                  <a:gd name="connsiteX6" fmla="*/ 132626 w 142959"/>
                  <a:gd name="connsiteY6" fmla="*/ 888570 h 888570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80965 w 142959"/>
                  <a:gd name="connsiteY5" fmla="*/ 792136 h 890952"/>
                  <a:gd name="connsiteX6" fmla="*/ 139770 w 142959"/>
                  <a:gd name="connsiteY6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2959 w 142959"/>
                  <a:gd name="connsiteY0" fmla="*/ 0 h 890952"/>
                  <a:gd name="connsiteX1" fmla="*/ 58512 w 142959"/>
                  <a:gd name="connsiteY1" fmla="*/ 129132 h 890952"/>
                  <a:gd name="connsiteX2" fmla="*/ 8640 w 142959"/>
                  <a:gd name="connsiteY2" fmla="*/ 297912 h 890952"/>
                  <a:gd name="connsiteX3" fmla="*/ 1221 w 142959"/>
                  <a:gd name="connsiteY3" fmla="*/ 559386 h 890952"/>
                  <a:gd name="connsiteX4" fmla="*/ 22416 w 142959"/>
                  <a:gd name="connsiteY4" fmla="*/ 704312 h 890952"/>
                  <a:gd name="connsiteX5" fmla="*/ 139770 w 142959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  <a:gd name="connsiteX0" fmla="*/ 146132 w 146132"/>
                  <a:gd name="connsiteY0" fmla="*/ 0 h 890952"/>
                  <a:gd name="connsiteX1" fmla="*/ 61685 w 146132"/>
                  <a:gd name="connsiteY1" fmla="*/ 129132 h 890952"/>
                  <a:gd name="connsiteX2" fmla="*/ 11813 w 146132"/>
                  <a:gd name="connsiteY2" fmla="*/ 297912 h 890952"/>
                  <a:gd name="connsiteX3" fmla="*/ 4394 w 146132"/>
                  <a:gd name="connsiteY3" fmla="*/ 559386 h 890952"/>
                  <a:gd name="connsiteX4" fmla="*/ 68452 w 146132"/>
                  <a:gd name="connsiteY4" fmla="*/ 753128 h 890952"/>
                  <a:gd name="connsiteX5" fmla="*/ 142943 w 146132"/>
                  <a:gd name="connsiteY5" fmla="*/ 890952 h 8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132" h="890952">
                    <a:moveTo>
                      <a:pt x="146132" y="0"/>
                    </a:moveTo>
                    <a:cubicBezTo>
                      <a:pt x="140849" y="72487"/>
                      <a:pt x="93597" y="84243"/>
                      <a:pt x="61685" y="129132"/>
                    </a:cubicBezTo>
                    <a:cubicBezTo>
                      <a:pt x="29773" y="174021"/>
                      <a:pt x="21362" y="226203"/>
                      <a:pt x="11813" y="297912"/>
                    </a:cubicBezTo>
                    <a:cubicBezTo>
                      <a:pt x="2264" y="369621"/>
                      <a:pt x="-5046" y="483517"/>
                      <a:pt x="4394" y="559386"/>
                    </a:cubicBezTo>
                    <a:cubicBezTo>
                      <a:pt x="13834" y="635255"/>
                      <a:pt x="26311" y="701439"/>
                      <a:pt x="68452" y="753128"/>
                    </a:cubicBezTo>
                    <a:cubicBezTo>
                      <a:pt x="110593" y="804817"/>
                      <a:pt x="144688" y="821113"/>
                      <a:pt x="142943" y="890952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2" name="TextBox 151"/>
          <p:cNvSpPr txBox="1"/>
          <p:nvPr/>
        </p:nvSpPr>
        <p:spPr>
          <a:xfrm>
            <a:off x="1472778" y="4444150"/>
            <a:ext cx="1375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emove surface</a:t>
            </a:r>
          </a:p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153" name="Oval 152"/>
          <p:cNvSpPr/>
          <p:nvPr/>
        </p:nvSpPr>
        <p:spPr>
          <a:xfrm>
            <a:off x="6650654" y="4854371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0070C0"/>
                </a:solidFill>
              </a:rPr>
              <a:t>–</a:t>
            </a:r>
            <a:endParaRPr lang="en-US" dirty="0"/>
          </a:p>
        </p:txBody>
      </p:sp>
      <p:sp>
        <p:nvSpPr>
          <p:cNvPr id="154" name="Oval 153"/>
          <p:cNvSpPr/>
          <p:nvPr/>
        </p:nvSpPr>
        <p:spPr>
          <a:xfrm>
            <a:off x="7194666" y="4771343"/>
            <a:ext cx="129654" cy="1296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 rtlCol="0" anchor="ctr"/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+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6" name="Straight Arrow Connector 155"/>
          <p:cNvCxnSpPr>
            <a:stCxn id="153" idx="0"/>
          </p:cNvCxnSpPr>
          <p:nvPr/>
        </p:nvCxnSpPr>
        <p:spPr>
          <a:xfrm flipH="1" flipV="1">
            <a:off x="6715125" y="4472786"/>
            <a:ext cx="356" cy="381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54" idx="4"/>
          </p:cNvCxnSpPr>
          <p:nvPr/>
        </p:nvCxnSpPr>
        <p:spPr>
          <a:xfrm>
            <a:off x="7259493" y="4900997"/>
            <a:ext cx="0" cy="4448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" name="Group 161"/>
          <p:cNvGrpSpPr/>
          <p:nvPr/>
        </p:nvGrpSpPr>
        <p:grpSpPr>
          <a:xfrm rot="5400000">
            <a:off x="7207601" y="4895115"/>
            <a:ext cx="365078" cy="365078"/>
            <a:chOff x="9642143" y="4710689"/>
            <a:chExt cx="365078" cy="365078"/>
          </a:xfrm>
        </p:grpSpPr>
        <p:sp>
          <p:nvSpPr>
            <p:cNvPr id="159" name="Arc 158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Arc 159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Arc 160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6670807" y="4543222"/>
            <a:ext cx="365078" cy="365078"/>
            <a:chOff x="9642143" y="4710689"/>
            <a:chExt cx="365078" cy="365078"/>
          </a:xfrm>
        </p:grpSpPr>
        <p:sp>
          <p:nvSpPr>
            <p:cNvPr id="164" name="Arc 163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Arc 164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Arc 165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7" name="Group 166"/>
          <p:cNvGrpSpPr/>
          <p:nvPr/>
        </p:nvGrpSpPr>
        <p:grpSpPr>
          <a:xfrm rot="10800000">
            <a:off x="6938668" y="4788093"/>
            <a:ext cx="365078" cy="365078"/>
            <a:chOff x="9642143" y="4710689"/>
            <a:chExt cx="365078" cy="365078"/>
          </a:xfrm>
        </p:grpSpPr>
        <p:sp>
          <p:nvSpPr>
            <p:cNvPr id="168" name="Arc 167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Arc 168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Arc 169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1" name="Group 170"/>
          <p:cNvGrpSpPr/>
          <p:nvPr/>
        </p:nvGrpSpPr>
        <p:grpSpPr>
          <a:xfrm rot="16200000">
            <a:off x="6385845" y="4600529"/>
            <a:ext cx="365078" cy="365078"/>
            <a:chOff x="9642143" y="4710689"/>
            <a:chExt cx="365078" cy="365078"/>
          </a:xfrm>
        </p:grpSpPr>
        <p:sp>
          <p:nvSpPr>
            <p:cNvPr id="172" name="Arc 171"/>
            <p:cNvSpPr/>
            <p:nvPr/>
          </p:nvSpPr>
          <p:spPr>
            <a:xfrm>
              <a:off x="9642143" y="4710689"/>
              <a:ext cx="365078" cy="365078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Arc 172"/>
            <p:cNvSpPr/>
            <p:nvPr/>
          </p:nvSpPr>
          <p:spPr>
            <a:xfrm>
              <a:off x="9642143" y="4810647"/>
              <a:ext cx="265120" cy="26512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Arc 173"/>
            <p:cNvSpPr/>
            <p:nvPr/>
          </p:nvSpPr>
          <p:spPr>
            <a:xfrm>
              <a:off x="9642143" y="4915531"/>
              <a:ext cx="160236" cy="16023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5" name="TextBox 174"/>
          <p:cNvSpPr txBox="1"/>
          <p:nvPr/>
        </p:nvSpPr>
        <p:spPr>
          <a:xfrm>
            <a:off x="7170090" y="4410421"/>
            <a:ext cx="14414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large phonon signal from</a:t>
            </a:r>
          </a:p>
          <a:p>
            <a:pPr algn="r"/>
            <a:r>
              <a:rPr lang="en-US" dirty="0" smtClean="0"/>
              <a:t>charges</a:t>
            </a:r>
            <a:endParaRPr lang="en-US" dirty="0"/>
          </a:p>
        </p:txBody>
      </p:sp>
      <p:grpSp>
        <p:nvGrpSpPr>
          <p:cNvPr id="187" name="Group 186"/>
          <p:cNvGrpSpPr/>
          <p:nvPr/>
        </p:nvGrpSpPr>
        <p:grpSpPr>
          <a:xfrm>
            <a:off x="3386850" y="4202267"/>
            <a:ext cx="2239101" cy="2014263"/>
            <a:chOff x="9598031" y="4109009"/>
            <a:chExt cx="2239101" cy="2014263"/>
          </a:xfrm>
        </p:grpSpPr>
        <p:pic>
          <p:nvPicPr>
            <p:cNvPr id="177" name="Picture 176" descr="Z5_Cf252_2D.gif                                                00026B5Ccocaine                        B8159389: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9598031" y="4109009"/>
              <a:ext cx="2239101" cy="2014263"/>
            </a:xfrm>
            <a:prstGeom prst="rect">
              <a:avLst/>
            </a:prstGeom>
            <a:noFill/>
          </p:spPr>
        </p:pic>
        <p:sp>
          <p:nvSpPr>
            <p:cNvPr id="179" name="Rectangle 168"/>
            <p:cNvSpPr>
              <a:spLocks noChangeArrowheads="1"/>
            </p:cNvSpPr>
            <p:nvPr/>
          </p:nvSpPr>
          <p:spPr bwMode="auto">
            <a:xfrm>
              <a:off x="9804496" y="5960894"/>
              <a:ext cx="2024074" cy="155767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Phonon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2" name="Rectangle 171"/>
            <p:cNvSpPr>
              <a:spLocks noChangeArrowheads="1"/>
            </p:cNvSpPr>
            <p:nvPr/>
          </p:nvSpPr>
          <p:spPr bwMode="auto">
            <a:xfrm rot="16200000">
              <a:off x="8825642" y="5007950"/>
              <a:ext cx="1810856" cy="238411"/>
            </a:xfrm>
            <a:prstGeom prst="rect">
              <a:avLst/>
            </a:prstGeom>
            <a:solidFill>
              <a:schemeClr val="bg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Charge 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5" name="Text Box 174"/>
            <p:cNvSpPr txBox="1">
              <a:spLocks noChangeArrowheads="1"/>
            </p:cNvSpPr>
            <p:nvPr/>
          </p:nvSpPr>
          <p:spPr bwMode="auto">
            <a:xfrm>
              <a:off x="10717581" y="5528904"/>
              <a:ext cx="984470" cy="36933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Nuclear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endParaRPr lang="en-US" sz="1200" dirty="0">
                <a:cs typeface="Times New Roman" pitchFamily="18" charset="0"/>
              </a:endParaRPr>
            </a:p>
            <a:p>
              <a:pPr algn="ctr" eaLnBrk="0" hangingPunct="0"/>
              <a:r>
                <a:rPr lang="en-US" sz="1200" dirty="0" smtClean="0">
                  <a:cs typeface="Times New Roman" pitchFamily="18" charset="0"/>
                </a:rPr>
                <a:t>signal</a:t>
              </a:r>
              <a:endParaRPr lang="en-US" sz="1200" dirty="0">
                <a:cs typeface="Times New Roman" pitchFamily="18" charset="0"/>
              </a:endParaRPr>
            </a:p>
          </p:txBody>
        </p:sp>
        <p:sp>
          <p:nvSpPr>
            <p:cNvPr id="186" name="Text Box 173"/>
            <p:cNvSpPr txBox="1">
              <a:spLocks noChangeArrowheads="1"/>
            </p:cNvSpPr>
            <p:nvPr/>
          </p:nvSpPr>
          <p:spPr bwMode="auto">
            <a:xfrm>
              <a:off x="9874711" y="4317976"/>
              <a:ext cx="1157305" cy="461665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  <a:headEnd/>
              <a:tailEnd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1200" dirty="0">
                  <a:cs typeface="Times New Roman" pitchFamily="18" charset="0"/>
                </a:rPr>
                <a:t>Electron </a:t>
              </a:r>
              <a:r>
                <a:rPr lang="en-US" sz="1200" dirty="0" smtClean="0">
                  <a:cs typeface="Times New Roman" pitchFamily="18" charset="0"/>
                </a:rPr>
                <a:t>recoils:</a:t>
              </a:r>
              <a:br>
                <a:rPr lang="en-US" sz="1200" dirty="0" smtClean="0">
                  <a:cs typeface="Times New Roman" pitchFamily="18" charset="0"/>
                </a:rPr>
              </a:br>
              <a:r>
                <a:rPr lang="en-US" sz="1200" dirty="0" smtClean="0">
                  <a:cs typeface="Times New Roman" pitchFamily="18" charset="0"/>
                </a:rPr>
                <a:t>background</a:t>
              </a:r>
              <a:endParaRPr lang="en-US" sz="1200" dirty="0">
                <a:cs typeface="Times New Roman" pitchFamily="18" charset="0"/>
              </a:endParaRPr>
            </a:p>
          </p:txBody>
        </p:sp>
      </p:grpSp>
      <p:sp>
        <p:nvSpPr>
          <p:cNvPr id="190" name="Right Arrow 189"/>
          <p:cNvSpPr/>
          <p:nvPr/>
        </p:nvSpPr>
        <p:spPr>
          <a:xfrm rot="1409505">
            <a:off x="5721254" y="1729952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ight Arrow 190"/>
          <p:cNvSpPr/>
          <p:nvPr/>
        </p:nvSpPr>
        <p:spPr>
          <a:xfrm rot="9217262">
            <a:off x="2792250" y="1745788"/>
            <a:ext cx="591181" cy="35071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/>
          <p:cNvSpPr txBox="1"/>
          <p:nvPr/>
        </p:nvSpPr>
        <p:spPr>
          <a:xfrm>
            <a:off x="405662" y="5656221"/>
            <a:ext cx="253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&lt; 1 background event for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whole exposure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6013234" y="5656221"/>
            <a:ext cx="2757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ffective threshold: </a:t>
            </a:r>
            <a:r>
              <a:rPr lang="en-US" dirty="0" smtClean="0">
                <a:solidFill>
                  <a:srgbClr val="00B050"/>
                </a:solidFill>
              </a:rPr>
              <a:t>few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(or one) electron-hole pairs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600072" y="467971"/>
            <a:ext cx="1392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Detectors</a:t>
            </a:r>
            <a:endParaRPr lang="en-CA" sz="2400" dirty="0">
              <a:solidFill>
                <a:schemeClr val="bg1"/>
              </a:solidFill>
            </a:endParaRPr>
          </a:p>
        </p:txBody>
      </p:sp>
      <p:grpSp>
        <p:nvGrpSpPr>
          <p:cNvPr id="202" name="Group 201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203" name="Picture 20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204" name="Oval 203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" name="Straight Arrow Connector 3"/>
          <p:cNvCxnSpPr/>
          <p:nvPr/>
        </p:nvCxnSpPr>
        <p:spPr>
          <a:xfrm flipH="1" flipV="1">
            <a:off x="1394771" y="4554815"/>
            <a:ext cx="259766" cy="1655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H="1">
            <a:off x="1402394" y="5215929"/>
            <a:ext cx="185948" cy="61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8648701" y="4281488"/>
            <a:ext cx="257174" cy="79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 flipH="1">
            <a:off x="8611521" y="5525656"/>
            <a:ext cx="257174" cy="79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H="1">
            <a:off x="5993825" y="1040069"/>
            <a:ext cx="526038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7004196" y="488897"/>
            <a:ext cx="16674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err="1" smtClean="0">
                <a:solidFill>
                  <a:schemeClr val="bg1"/>
                </a:solidFill>
              </a:rPr>
              <a:t>SuperCDMS</a:t>
            </a:r>
            <a:endParaRPr lang="en-CA" sz="2400" dirty="0" smtClean="0">
              <a:solidFill>
                <a:schemeClr val="bg1"/>
              </a:solidFill>
            </a:endParaRPr>
          </a:p>
          <a:p>
            <a:pPr algn="r"/>
            <a:r>
              <a:rPr lang="en-CA" sz="2400" dirty="0" smtClean="0">
                <a:solidFill>
                  <a:srgbClr val="00B050"/>
                </a:solidFill>
              </a:rPr>
              <a:t>SNOLAB</a:t>
            </a:r>
            <a:endParaRPr lang="en-CA" sz="2400" dirty="0">
              <a:solidFill>
                <a:srgbClr val="00B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65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27" name="Oval 26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Freeform 31"/>
          <p:cNvSpPr/>
          <p:nvPr/>
        </p:nvSpPr>
        <p:spPr>
          <a:xfrm>
            <a:off x="1507690" y="3954205"/>
            <a:ext cx="6102632" cy="2223016"/>
          </a:xfrm>
          <a:custGeom>
            <a:avLst/>
            <a:gdLst>
              <a:gd name="connsiteX0" fmla="*/ 703729 w 5401235"/>
              <a:gd name="connsiteY0" fmla="*/ 481853 h 2447365"/>
              <a:gd name="connsiteX1" fmla="*/ 1739153 w 5401235"/>
              <a:gd name="connsiteY1" fmla="*/ 481853 h 2447365"/>
              <a:gd name="connsiteX2" fmla="*/ 2008094 w 5401235"/>
              <a:gd name="connsiteY2" fmla="*/ 320489 h 2447365"/>
              <a:gd name="connsiteX3" fmla="*/ 2142565 w 5401235"/>
              <a:gd name="connsiteY3" fmla="*/ 51548 h 2447365"/>
              <a:gd name="connsiteX4" fmla="*/ 2277035 w 5401235"/>
              <a:gd name="connsiteY4" fmla="*/ 38100 h 2447365"/>
              <a:gd name="connsiteX5" fmla="*/ 2411506 w 5401235"/>
              <a:gd name="connsiteY5" fmla="*/ 280148 h 2447365"/>
              <a:gd name="connsiteX6" fmla="*/ 2586317 w 5401235"/>
              <a:gd name="connsiteY6" fmla="*/ 428065 h 2447365"/>
              <a:gd name="connsiteX7" fmla="*/ 2909047 w 5401235"/>
              <a:gd name="connsiteY7" fmla="*/ 441512 h 2447365"/>
              <a:gd name="connsiteX8" fmla="*/ 3245223 w 5401235"/>
              <a:gd name="connsiteY8" fmla="*/ 522195 h 2447365"/>
              <a:gd name="connsiteX9" fmla="*/ 3675529 w 5401235"/>
              <a:gd name="connsiteY9" fmla="*/ 562536 h 2447365"/>
              <a:gd name="connsiteX10" fmla="*/ 3917576 w 5401235"/>
              <a:gd name="connsiteY10" fmla="*/ 481853 h 2447365"/>
              <a:gd name="connsiteX11" fmla="*/ 4105835 w 5401235"/>
              <a:gd name="connsiteY11" fmla="*/ 575983 h 2447365"/>
              <a:gd name="connsiteX12" fmla="*/ 4657165 w 5401235"/>
              <a:gd name="connsiteY12" fmla="*/ 723900 h 2447365"/>
              <a:gd name="connsiteX13" fmla="*/ 4737847 w 5401235"/>
              <a:gd name="connsiteY13" fmla="*/ 2203077 h 2447365"/>
              <a:gd name="connsiteX14" fmla="*/ 676835 w 5401235"/>
              <a:gd name="connsiteY14" fmla="*/ 2189630 h 2447365"/>
              <a:gd name="connsiteX15" fmla="*/ 676835 w 5401235"/>
              <a:gd name="connsiteY15" fmla="*/ 2176183 h 2447365"/>
              <a:gd name="connsiteX16" fmla="*/ 703729 w 5401235"/>
              <a:gd name="connsiteY16" fmla="*/ 481853 h 2447365"/>
              <a:gd name="connsiteX0" fmla="*/ 703729 w 5428129"/>
              <a:gd name="connsiteY0" fmla="*/ 481853 h 2436159"/>
              <a:gd name="connsiteX1" fmla="*/ 1739153 w 5428129"/>
              <a:gd name="connsiteY1" fmla="*/ 481853 h 2436159"/>
              <a:gd name="connsiteX2" fmla="*/ 2008094 w 5428129"/>
              <a:gd name="connsiteY2" fmla="*/ 320489 h 2436159"/>
              <a:gd name="connsiteX3" fmla="*/ 2142565 w 5428129"/>
              <a:gd name="connsiteY3" fmla="*/ 51548 h 2436159"/>
              <a:gd name="connsiteX4" fmla="*/ 2277035 w 5428129"/>
              <a:gd name="connsiteY4" fmla="*/ 38100 h 2436159"/>
              <a:gd name="connsiteX5" fmla="*/ 2411506 w 5428129"/>
              <a:gd name="connsiteY5" fmla="*/ 280148 h 2436159"/>
              <a:gd name="connsiteX6" fmla="*/ 2586317 w 5428129"/>
              <a:gd name="connsiteY6" fmla="*/ 428065 h 2436159"/>
              <a:gd name="connsiteX7" fmla="*/ 2909047 w 5428129"/>
              <a:gd name="connsiteY7" fmla="*/ 441512 h 2436159"/>
              <a:gd name="connsiteX8" fmla="*/ 3245223 w 5428129"/>
              <a:gd name="connsiteY8" fmla="*/ 522195 h 2436159"/>
              <a:gd name="connsiteX9" fmla="*/ 3675529 w 5428129"/>
              <a:gd name="connsiteY9" fmla="*/ 562536 h 2436159"/>
              <a:gd name="connsiteX10" fmla="*/ 3917576 w 5428129"/>
              <a:gd name="connsiteY10" fmla="*/ 481853 h 2436159"/>
              <a:gd name="connsiteX11" fmla="*/ 4105835 w 5428129"/>
              <a:gd name="connsiteY11" fmla="*/ 575983 h 2436159"/>
              <a:gd name="connsiteX12" fmla="*/ 4818529 w 5428129"/>
              <a:gd name="connsiteY12" fmla="*/ 791135 h 2436159"/>
              <a:gd name="connsiteX13" fmla="*/ 4737847 w 5428129"/>
              <a:gd name="connsiteY13" fmla="*/ 2203077 h 2436159"/>
              <a:gd name="connsiteX14" fmla="*/ 676835 w 5428129"/>
              <a:gd name="connsiteY14" fmla="*/ 2189630 h 2436159"/>
              <a:gd name="connsiteX15" fmla="*/ 676835 w 5428129"/>
              <a:gd name="connsiteY15" fmla="*/ 2176183 h 2436159"/>
              <a:gd name="connsiteX16" fmla="*/ 703729 w 5428129"/>
              <a:gd name="connsiteY16" fmla="*/ 481853 h 2436159"/>
              <a:gd name="connsiteX0" fmla="*/ 703729 w 5428129"/>
              <a:gd name="connsiteY0" fmla="*/ 481853 h 2436159"/>
              <a:gd name="connsiteX1" fmla="*/ 1739153 w 5428129"/>
              <a:gd name="connsiteY1" fmla="*/ 481853 h 2436159"/>
              <a:gd name="connsiteX2" fmla="*/ 2008094 w 5428129"/>
              <a:gd name="connsiteY2" fmla="*/ 320489 h 2436159"/>
              <a:gd name="connsiteX3" fmla="*/ 2142565 w 5428129"/>
              <a:gd name="connsiteY3" fmla="*/ 51548 h 2436159"/>
              <a:gd name="connsiteX4" fmla="*/ 2277035 w 5428129"/>
              <a:gd name="connsiteY4" fmla="*/ 38100 h 2436159"/>
              <a:gd name="connsiteX5" fmla="*/ 2411506 w 5428129"/>
              <a:gd name="connsiteY5" fmla="*/ 280148 h 2436159"/>
              <a:gd name="connsiteX6" fmla="*/ 2586317 w 5428129"/>
              <a:gd name="connsiteY6" fmla="*/ 428065 h 2436159"/>
              <a:gd name="connsiteX7" fmla="*/ 2909047 w 5428129"/>
              <a:gd name="connsiteY7" fmla="*/ 441512 h 2436159"/>
              <a:gd name="connsiteX8" fmla="*/ 3245223 w 5428129"/>
              <a:gd name="connsiteY8" fmla="*/ 522195 h 2436159"/>
              <a:gd name="connsiteX9" fmla="*/ 3675529 w 5428129"/>
              <a:gd name="connsiteY9" fmla="*/ 562536 h 2436159"/>
              <a:gd name="connsiteX10" fmla="*/ 3917576 w 5428129"/>
              <a:gd name="connsiteY10" fmla="*/ 481853 h 2436159"/>
              <a:gd name="connsiteX11" fmla="*/ 4105835 w 5428129"/>
              <a:gd name="connsiteY11" fmla="*/ 575983 h 2436159"/>
              <a:gd name="connsiteX12" fmla="*/ 4818529 w 5428129"/>
              <a:gd name="connsiteY12" fmla="*/ 791135 h 2436159"/>
              <a:gd name="connsiteX13" fmla="*/ 4737847 w 5428129"/>
              <a:gd name="connsiteY13" fmla="*/ 2203077 h 2436159"/>
              <a:gd name="connsiteX14" fmla="*/ 676835 w 5428129"/>
              <a:gd name="connsiteY14" fmla="*/ 2189630 h 2436159"/>
              <a:gd name="connsiteX15" fmla="*/ 676835 w 5428129"/>
              <a:gd name="connsiteY15" fmla="*/ 2176183 h 2436159"/>
              <a:gd name="connsiteX16" fmla="*/ 703729 w 5428129"/>
              <a:gd name="connsiteY16" fmla="*/ 481853 h 2436159"/>
              <a:gd name="connsiteX0" fmla="*/ 703729 w 5428129"/>
              <a:gd name="connsiteY0" fmla="*/ 481853 h 2436159"/>
              <a:gd name="connsiteX1" fmla="*/ 1739153 w 5428129"/>
              <a:gd name="connsiteY1" fmla="*/ 481853 h 2436159"/>
              <a:gd name="connsiteX2" fmla="*/ 2008094 w 5428129"/>
              <a:gd name="connsiteY2" fmla="*/ 320489 h 2436159"/>
              <a:gd name="connsiteX3" fmla="*/ 2142565 w 5428129"/>
              <a:gd name="connsiteY3" fmla="*/ 51548 h 2436159"/>
              <a:gd name="connsiteX4" fmla="*/ 2277035 w 5428129"/>
              <a:gd name="connsiteY4" fmla="*/ 38100 h 2436159"/>
              <a:gd name="connsiteX5" fmla="*/ 2411506 w 5428129"/>
              <a:gd name="connsiteY5" fmla="*/ 280148 h 2436159"/>
              <a:gd name="connsiteX6" fmla="*/ 2586317 w 5428129"/>
              <a:gd name="connsiteY6" fmla="*/ 428065 h 2436159"/>
              <a:gd name="connsiteX7" fmla="*/ 2909047 w 5428129"/>
              <a:gd name="connsiteY7" fmla="*/ 441512 h 2436159"/>
              <a:gd name="connsiteX8" fmla="*/ 3245223 w 5428129"/>
              <a:gd name="connsiteY8" fmla="*/ 522195 h 2436159"/>
              <a:gd name="connsiteX9" fmla="*/ 3675529 w 5428129"/>
              <a:gd name="connsiteY9" fmla="*/ 562536 h 2436159"/>
              <a:gd name="connsiteX10" fmla="*/ 3917576 w 5428129"/>
              <a:gd name="connsiteY10" fmla="*/ 481853 h 2436159"/>
              <a:gd name="connsiteX11" fmla="*/ 4105835 w 5428129"/>
              <a:gd name="connsiteY11" fmla="*/ 575983 h 2436159"/>
              <a:gd name="connsiteX12" fmla="*/ 4818529 w 5428129"/>
              <a:gd name="connsiteY12" fmla="*/ 791135 h 2436159"/>
              <a:gd name="connsiteX13" fmla="*/ 4737847 w 5428129"/>
              <a:gd name="connsiteY13" fmla="*/ 2203077 h 2436159"/>
              <a:gd name="connsiteX14" fmla="*/ 676835 w 5428129"/>
              <a:gd name="connsiteY14" fmla="*/ 2189630 h 2436159"/>
              <a:gd name="connsiteX15" fmla="*/ 676835 w 5428129"/>
              <a:gd name="connsiteY15" fmla="*/ 2176183 h 2436159"/>
              <a:gd name="connsiteX16" fmla="*/ 703729 w 5428129"/>
              <a:gd name="connsiteY16" fmla="*/ 481853 h 2436159"/>
              <a:gd name="connsiteX0" fmla="*/ 703729 w 4829734"/>
              <a:gd name="connsiteY0" fmla="*/ 481853 h 2436159"/>
              <a:gd name="connsiteX1" fmla="*/ 1739153 w 4829734"/>
              <a:gd name="connsiteY1" fmla="*/ 481853 h 2436159"/>
              <a:gd name="connsiteX2" fmla="*/ 2008094 w 4829734"/>
              <a:gd name="connsiteY2" fmla="*/ 320489 h 2436159"/>
              <a:gd name="connsiteX3" fmla="*/ 2142565 w 4829734"/>
              <a:gd name="connsiteY3" fmla="*/ 51548 h 2436159"/>
              <a:gd name="connsiteX4" fmla="*/ 2277035 w 4829734"/>
              <a:gd name="connsiteY4" fmla="*/ 38100 h 2436159"/>
              <a:gd name="connsiteX5" fmla="*/ 2411506 w 4829734"/>
              <a:gd name="connsiteY5" fmla="*/ 280148 h 2436159"/>
              <a:gd name="connsiteX6" fmla="*/ 2586317 w 4829734"/>
              <a:gd name="connsiteY6" fmla="*/ 428065 h 2436159"/>
              <a:gd name="connsiteX7" fmla="*/ 2909047 w 4829734"/>
              <a:gd name="connsiteY7" fmla="*/ 441512 h 2436159"/>
              <a:gd name="connsiteX8" fmla="*/ 3245223 w 4829734"/>
              <a:gd name="connsiteY8" fmla="*/ 522195 h 2436159"/>
              <a:gd name="connsiteX9" fmla="*/ 3675529 w 4829734"/>
              <a:gd name="connsiteY9" fmla="*/ 562536 h 2436159"/>
              <a:gd name="connsiteX10" fmla="*/ 3917576 w 4829734"/>
              <a:gd name="connsiteY10" fmla="*/ 481853 h 2436159"/>
              <a:gd name="connsiteX11" fmla="*/ 4105835 w 4829734"/>
              <a:gd name="connsiteY11" fmla="*/ 575983 h 2436159"/>
              <a:gd name="connsiteX12" fmla="*/ 4818529 w 4829734"/>
              <a:gd name="connsiteY12" fmla="*/ 791135 h 2436159"/>
              <a:gd name="connsiteX13" fmla="*/ 4737847 w 4829734"/>
              <a:gd name="connsiteY13" fmla="*/ 2203077 h 2436159"/>
              <a:gd name="connsiteX14" fmla="*/ 676835 w 4829734"/>
              <a:gd name="connsiteY14" fmla="*/ 2189630 h 2436159"/>
              <a:gd name="connsiteX15" fmla="*/ 676835 w 4829734"/>
              <a:gd name="connsiteY15" fmla="*/ 2176183 h 2436159"/>
              <a:gd name="connsiteX16" fmla="*/ 703729 w 4829734"/>
              <a:gd name="connsiteY16" fmla="*/ 481853 h 2436159"/>
              <a:gd name="connsiteX0" fmla="*/ 723900 w 4879041"/>
              <a:gd name="connsiteY0" fmla="*/ 481853 h 2436159"/>
              <a:gd name="connsiteX1" fmla="*/ 1759324 w 4879041"/>
              <a:gd name="connsiteY1" fmla="*/ 481853 h 2436159"/>
              <a:gd name="connsiteX2" fmla="*/ 2028265 w 4879041"/>
              <a:gd name="connsiteY2" fmla="*/ 320489 h 2436159"/>
              <a:gd name="connsiteX3" fmla="*/ 2162736 w 4879041"/>
              <a:gd name="connsiteY3" fmla="*/ 51548 h 2436159"/>
              <a:gd name="connsiteX4" fmla="*/ 2297206 w 4879041"/>
              <a:gd name="connsiteY4" fmla="*/ 38100 h 2436159"/>
              <a:gd name="connsiteX5" fmla="*/ 2431677 w 4879041"/>
              <a:gd name="connsiteY5" fmla="*/ 280148 h 2436159"/>
              <a:gd name="connsiteX6" fmla="*/ 2606488 w 4879041"/>
              <a:gd name="connsiteY6" fmla="*/ 428065 h 2436159"/>
              <a:gd name="connsiteX7" fmla="*/ 2929218 w 4879041"/>
              <a:gd name="connsiteY7" fmla="*/ 441512 h 2436159"/>
              <a:gd name="connsiteX8" fmla="*/ 3265394 w 4879041"/>
              <a:gd name="connsiteY8" fmla="*/ 522195 h 2436159"/>
              <a:gd name="connsiteX9" fmla="*/ 3695700 w 4879041"/>
              <a:gd name="connsiteY9" fmla="*/ 562536 h 2436159"/>
              <a:gd name="connsiteX10" fmla="*/ 3937747 w 4879041"/>
              <a:gd name="connsiteY10" fmla="*/ 481853 h 2436159"/>
              <a:gd name="connsiteX11" fmla="*/ 4126006 w 4879041"/>
              <a:gd name="connsiteY11" fmla="*/ 575983 h 2436159"/>
              <a:gd name="connsiteX12" fmla="*/ 4838700 w 4879041"/>
              <a:gd name="connsiteY12" fmla="*/ 791135 h 2436159"/>
              <a:gd name="connsiteX13" fmla="*/ 4879041 w 4879041"/>
              <a:gd name="connsiteY13" fmla="*/ 2203077 h 2436159"/>
              <a:gd name="connsiteX14" fmla="*/ 697006 w 4879041"/>
              <a:gd name="connsiteY14" fmla="*/ 2189630 h 2436159"/>
              <a:gd name="connsiteX15" fmla="*/ 697006 w 4879041"/>
              <a:gd name="connsiteY15" fmla="*/ 2176183 h 2436159"/>
              <a:gd name="connsiteX16" fmla="*/ 723900 w 4879041"/>
              <a:gd name="connsiteY16" fmla="*/ 481853 h 2436159"/>
              <a:gd name="connsiteX0" fmla="*/ 723900 w 4879041"/>
              <a:gd name="connsiteY0" fmla="*/ 481853 h 2436159"/>
              <a:gd name="connsiteX1" fmla="*/ 1759324 w 4879041"/>
              <a:gd name="connsiteY1" fmla="*/ 481853 h 2436159"/>
              <a:gd name="connsiteX2" fmla="*/ 2028265 w 4879041"/>
              <a:gd name="connsiteY2" fmla="*/ 320489 h 2436159"/>
              <a:gd name="connsiteX3" fmla="*/ 2162736 w 4879041"/>
              <a:gd name="connsiteY3" fmla="*/ 51548 h 2436159"/>
              <a:gd name="connsiteX4" fmla="*/ 2297206 w 4879041"/>
              <a:gd name="connsiteY4" fmla="*/ 38100 h 2436159"/>
              <a:gd name="connsiteX5" fmla="*/ 2431677 w 4879041"/>
              <a:gd name="connsiteY5" fmla="*/ 280148 h 2436159"/>
              <a:gd name="connsiteX6" fmla="*/ 2606488 w 4879041"/>
              <a:gd name="connsiteY6" fmla="*/ 428065 h 2436159"/>
              <a:gd name="connsiteX7" fmla="*/ 2929218 w 4879041"/>
              <a:gd name="connsiteY7" fmla="*/ 441512 h 2436159"/>
              <a:gd name="connsiteX8" fmla="*/ 3265394 w 4879041"/>
              <a:gd name="connsiteY8" fmla="*/ 522195 h 2436159"/>
              <a:gd name="connsiteX9" fmla="*/ 3695700 w 4879041"/>
              <a:gd name="connsiteY9" fmla="*/ 562536 h 2436159"/>
              <a:gd name="connsiteX10" fmla="*/ 3937747 w 4879041"/>
              <a:gd name="connsiteY10" fmla="*/ 481853 h 2436159"/>
              <a:gd name="connsiteX11" fmla="*/ 4126006 w 4879041"/>
              <a:gd name="connsiteY11" fmla="*/ 575983 h 2436159"/>
              <a:gd name="connsiteX12" fmla="*/ 4838700 w 4879041"/>
              <a:gd name="connsiteY12" fmla="*/ 791135 h 2436159"/>
              <a:gd name="connsiteX13" fmla="*/ 4879041 w 4879041"/>
              <a:gd name="connsiteY13" fmla="*/ 2203077 h 2436159"/>
              <a:gd name="connsiteX14" fmla="*/ 697006 w 4879041"/>
              <a:gd name="connsiteY14" fmla="*/ 2189630 h 2436159"/>
              <a:gd name="connsiteX15" fmla="*/ 697006 w 4879041"/>
              <a:gd name="connsiteY15" fmla="*/ 2176183 h 2436159"/>
              <a:gd name="connsiteX16" fmla="*/ 723900 w 4879041"/>
              <a:gd name="connsiteY16" fmla="*/ 481853 h 2436159"/>
              <a:gd name="connsiteX0" fmla="*/ 723900 w 4879041"/>
              <a:gd name="connsiteY0" fmla="*/ 481853 h 2203077"/>
              <a:gd name="connsiteX1" fmla="*/ 1759324 w 4879041"/>
              <a:gd name="connsiteY1" fmla="*/ 481853 h 2203077"/>
              <a:gd name="connsiteX2" fmla="*/ 2028265 w 4879041"/>
              <a:gd name="connsiteY2" fmla="*/ 320489 h 2203077"/>
              <a:gd name="connsiteX3" fmla="*/ 2162736 w 4879041"/>
              <a:gd name="connsiteY3" fmla="*/ 51548 h 2203077"/>
              <a:gd name="connsiteX4" fmla="*/ 2297206 w 4879041"/>
              <a:gd name="connsiteY4" fmla="*/ 38100 h 2203077"/>
              <a:gd name="connsiteX5" fmla="*/ 2431677 w 4879041"/>
              <a:gd name="connsiteY5" fmla="*/ 280148 h 2203077"/>
              <a:gd name="connsiteX6" fmla="*/ 2606488 w 4879041"/>
              <a:gd name="connsiteY6" fmla="*/ 428065 h 2203077"/>
              <a:gd name="connsiteX7" fmla="*/ 2929218 w 4879041"/>
              <a:gd name="connsiteY7" fmla="*/ 441512 h 2203077"/>
              <a:gd name="connsiteX8" fmla="*/ 3265394 w 4879041"/>
              <a:gd name="connsiteY8" fmla="*/ 522195 h 2203077"/>
              <a:gd name="connsiteX9" fmla="*/ 3695700 w 4879041"/>
              <a:gd name="connsiteY9" fmla="*/ 562536 h 2203077"/>
              <a:gd name="connsiteX10" fmla="*/ 3937747 w 4879041"/>
              <a:gd name="connsiteY10" fmla="*/ 481853 h 2203077"/>
              <a:gd name="connsiteX11" fmla="*/ 4126006 w 4879041"/>
              <a:gd name="connsiteY11" fmla="*/ 575983 h 2203077"/>
              <a:gd name="connsiteX12" fmla="*/ 4838700 w 4879041"/>
              <a:gd name="connsiteY12" fmla="*/ 791135 h 2203077"/>
              <a:gd name="connsiteX13" fmla="*/ 4879041 w 4879041"/>
              <a:gd name="connsiteY13" fmla="*/ 2203077 h 2203077"/>
              <a:gd name="connsiteX14" fmla="*/ 697006 w 4879041"/>
              <a:gd name="connsiteY14" fmla="*/ 2189630 h 2203077"/>
              <a:gd name="connsiteX15" fmla="*/ 697006 w 4879041"/>
              <a:gd name="connsiteY15" fmla="*/ 2176183 h 2203077"/>
              <a:gd name="connsiteX16" fmla="*/ 723900 w 4879041"/>
              <a:gd name="connsiteY16" fmla="*/ 481853 h 2203077"/>
              <a:gd name="connsiteX0" fmla="*/ 755276 w 4910417"/>
              <a:gd name="connsiteY0" fmla="*/ 481853 h 2445125"/>
              <a:gd name="connsiteX1" fmla="*/ 1790700 w 4910417"/>
              <a:gd name="connsiteY1" fmla="*/ 481853 h 2445125"/>
              <a:gd name="connsiteX2" fmla="*/ 2059641 w 4910417"/>
              <a:gd name="connsiteY2" fmla="*/ 320489 h 2445125"/>
              <a:gd name="connsiteX3" fmla="*/ 2194112 w 4910417"/>
              <a:gd name="connsiteY3" fmla="*/ 51548 h 2445125"/>
              <a:gd name="connsiteX4" fmla="*/ 2328582 w 4910417"/>
              <a:gd name="connsiteY4" fmla="*/ 38100 h 2445125"/>
              <a:gd name="connsiteX5" fmla="*/ 2463053 w 4910417"/>
              <a:gd name="connsiteY5" fmla="*/ 280148 h 2445125"/>
              <a:gd name="connsiteX6" fmla="*/ 2637864 w 4910417"/>
              <a:gd name="connsiteY6" fmla="*/ 428065 h 2445125"/>
              <a:gd name="connsiteX7" fmla="*/ 2960594 w 4910417"/>
              <a:gd name="connsiteY7" fmla="*/ 441512 h 2445125"/>
              <a:gd name="connsiteX8" fmla="*/ 3296770 w 4910417"/>
              <a:gd name="connsiteY8" fmla="*/ 522195 h 2445125"/>
              <a:gd name="connsiteX9" fmla="*/ 3727076 w 4910417"/>
              <a:gd name="connsiteY9" fmla="*/ 562536 h 2445125"/>
              <a:gd name="connsiteX10" fmla="*/ 3969123 w 4910417"/>
              <a:gd name="connsiteY10" fmla="*/ 481853 h 2445125"/>
              <a:gd name="connsiteX11" fmla="*/ 4157382 w 4910417"/>
              <a:gd name="connsiteY11" fmla="*/ 575983 h 2445125"/>
              <a:gd name="connsiteX12" fmla="*/ 4870076 w 4910417"/>
              <a:gd name="connsiteY12" fmla="*/ 791135 h 2445125"/>
              <a:gd name="connsiteX13" fmla="*/ 4910417 w 4910417"/>
              <a:gd name="connsiteY13" fmla="*/ 2203077 h 2445125"/>
              <a:gd name="connsiteX14" fmla="*/ 728382 w 4910417"/>
              <a:gd name="connsiteY14" fmla="*/ 2189630 h 2445125"/>
              <a:gd name="connsiteX15" fmla="*/ 540123 w 4910417"/>
              <a:gd name="connsiteY15" fmla="*/ 2445125 h 2445125"/>
              <a:gd name="connsiteX16" fmla="*/ 755276 w 4910417"/>
              <a:gd name="connsiteY16" fmla="*/ 481853 h 2445125"/>
              <a:gd name="connsiteX0" fmla="*/ 215153 w 4370294"/>
              <a:gd name="connsiteY0" fmla="*/ 481853 h 2731996"/>
              <a:gd name="connsiteX1" fmla="*/ 1250577 w 4370294"/>
              <a:gd name="connsiteY1" fmla="*/ 481853 h 2731996"/>
              <a:gd name="connsiteX2" fmla="*/ 1519518 w 4370294"/>
              <a:gd name="connsiteY2" fmla="*/ 320489 h 2731996"/>
              <a:gd name="connsiteX3" fmla="*/ 1653989 w 4370294"/>
              <a:gd name="connsiteY3" fmla="*/ 51548 h 2731996"/>
              <a:gd name="connsiteX4" fmla="*/ 1788459 w 4370294"/>
              <a:gd name="connsiteY4" fmla="*/ 38100 h 2731996"/>
              <a:gd name="connsiteX5" fmla="*/ 1922930 w 4370294"/>
              <a:gd name="connsiteY5" fmla="*/ 280148 h 2731996"/>
              <a:gd name="connsiteX6" fmla="*/ 2097741 w 4370294"/>
              <a:gd name="connsiteY6" fmla="*/ 428065 h 2731996"/>
              <a:gd name="connsiteX7" fmla="*/ 2420471 w 4370294"/>
              <a:gd name="connsiteY7" fmla="*/ 441512 h 2731996"/>
              <a:gd name="connsiteX8" fmla="*/ 2756647 w 4370294"/>
              <a:gd name="connsiteY8" fmla="*/ 522195 h 2731996"/>
              <a:gd name="connsiteX9" fmla="*/ 3186953 w 4370294"/>
              <a:gd name="connsiteY9" fmla="*/ 562536 h 2731996"/>
              <a:gd name="connsiteX10" fmla="*/ 3429000 w 4370294"/>
              <a:gd name="connsiteY10" fmla="*/ 481853 h 2731996"/>
              <a:gd name="connsiteX11" fmla="*/ 3617259 w 4370294"/>
              <a:gd name="connsiteY11" fmla="*/ 575983 h 2731996"/>
              <a:gd name="connsiteX12" fmla="*/ 4329953 w 4370294"/>
              <a:gd name="connsiteY12" fmla="*/ 791135 h 2731996"/>
              <a:gd name="connsiteX13" fmla="*/ 4370294 w 4370294"/>
              <a:gd name="connsiteY13" fmla="*/ 2203077 h 2731996"/>
              <a:gd name="connsiteX14" fmla="*/ 0 w 4370294"/>
              <a:gd name="connsiteY14" fmla="*/ 2445125 h 2731996"/>
              <a:gd name="connsiteX15" fmla="*/ 215153 w 4370294"/>
              <a:gd name="connsiteY15" fmla="*/ 481853 h 2731996"/>
              <a:gd name="connsiteX0" fmla="*/ 53788 w 4208929"/>
              <a:gd name="connsiteY0" fmla="*/ 481853 h 2478742"/>
              <a:gd name="connsiteX1" fmla="*/ 1089212 w 4208929"/>
              <a:gd name="connsiteY1" fmla="*/ 481853 h 2478742"/>
              <a:gd name="connsiteX2" fmla="*/ 1358153 w 4208929"/>
              <a:gd name="connsiteY2" fmla="*/ 320489 h 2478742"/>
              <a:gd name="connsiteX3" fmla="*/ 1492624 w 4208929"/>
              <a:gd name="connsiteY3" fmla="*/ 51548 h 2478742"/>
              <a:gd name="connsiteX4" fmla="*/ 1627094 w 4208929"/>
              <a:gd name="connsiteY4" fmla="*/ 38100 h 2478742"/>
              <a:gd name="connsiteX5" fmla="*/ 1761565 w 4208929"/>
              <a:gd name="connsiteY5" fmla="*/ 280148 h 2478742"/>
              <a:gd name="connsiteX6" fmla="*/ 1936376 w 4208929"/>
              <a:gd name="connsiteY6" fmla="*/ 428065 h 2478742"/>
              <a:gd name="connsiteX7" fmla="*/ 2259106 w 4208929"/>
              <a:gd name="connsiteY7" fmla="*/ 441512 h 2478742"/>
              <a:gd name="connsiteX8" fmla="*/ 2595282 w 4208929"/>
              <a:gd name="connsiteY8" fmla="*/ 522195 h 2478742"/>
              <a:gd name="connsiteX9" fmla="*/ 3025588 w 4208929"/>
              <a:gd name="connsiteY9" fmla="*/ 562536 h 2478742"/>
              <a:gd name="connsiteX10" fmla="*/ 3267635 w 4208929"/>
              <a:gd name="connsiteY10" fmla="*/ 481853 h 2478742"/>
              <a:gd name="connsiteX11" fmla="*/ 3455894 w 4208929"/>
              <a:gd name="connsiteY11" fmla="*/ 575983 h 2478742"/>
              <a:gd name="connsiteX12" fmla="*/ 4168588 w 4208929"/>
              <a:gd name="connsiteY12" fmla="*/ 791135 h 2478742"/>
              <a:gd name="connsiteX13" fmla="*/ 4208929 w 4208929"/>
              <a:gd name="connsiteY13" fmla="*/ 2203077 h 2478742"/>
              <a:gd name="connsiteX14" fmla="*/ 0 w 4208929"/>
              <a:gd name="connsiteY14" fmla="*/ 2189630 h 2478742"/>
              <a:gd name="connsiteX15" fmla="*/ 53788 w 4208929"/>
              <a:gd name="connsiteY15" fmla="*/ 481853 h 2478742"/>
              <a:gd name="connsiteX0" fmla="*/ 53788 w 4208929"/>
              <a:gd name="connsiteY0" fmla="*/ 481853 h 2478742"/>
              <a:gd name="connsiteX1" fmla="*/ 1089212 w 4208929"/>
              <a:gd name="connsiteY1" fmla="*/ 481853 h 2478742"/>
              <a:gd name="connsiteX2" fmla="*/ 1358153 w 4208929"/>
              <a:gd name="connsiteY2" fmla="*/ 320489 h 2478742"/>
              <a:gd name="connsiteX3" fmla="*/ 1492624 w 4208929"/>
              <a:gd name="connsiteY3" fmla="*/ 51548 h 2478742"/>
              <a:gd name="connsiteX4" fmla="*/ 1627094 w 4208929"/>
              <a:gd name="connsiteY4" fmla="*/ 38100 h 2478742"/>
              <a:gd name="connsiteX5" fmla="*/ 1761565 w 4208929"/>
              <a:gd name="connsiteY5" fmla="*/ 280148 h 2478742"/>
              <a:gd name="connsiteX6" fmla="*/ 1936376 w 4208929"/>
              <a:gd name="connsiteY6" fmla="*/ 428065 h 2478742"/>
              <a:gd name="connsiteX7" fmla="*/ 2259106 w 4208929"/>
              <a:gd name="connsiteY7" fmla="*/ 441512 h 2478742"/>
              <a:gd name="connsiteX8" fmla="*/ 2595282 w 4208929"/>
              <a:gd name="connsiteY8" fmla="*/ 522195 h 2478742"/>
              <a:gd name="connsiteX9" fmla="*/ 3025588 w 4208929"/>
              <a:gd name="connsiteY9" fmla="*/ 562536 h 2478742"/>
              <a:gd name="connsiteX10" fmla="*/ 3267635 w 4208929"/>
              <a:gd name="connsiteY10" fmla="*/ 481853 h 2478742"/>
              <a:gd name="connsiteX11" fmla="*/ 3455894 w 4208929"/>
              <a:gd name="connsiteY11" fmla="*/ 575983 h 2478742"/>
              <a:gd name="connsiteX12" fmla="*/ 4168588 w 4208929"/>
              <a:gd name="connsiteY12" fmla="*/ 791135 h 2478742"/>
              <a:gd name="connsiteX13" fmla="*/ 4208929 w 4208929"/>
              <a:gd name="connsiteY13" fmla="*/ 2203077 h 2478742"/>
              <a:gd name="connsiteX14" fmla="*/ 0 w 4208929"/>
              <a:gd name="connsiteY14" fmla="*/ 2189630 h 2478742"/>
              <a:gd name="connsiteX15" fmla="*/ 53788 w 4208929"/>
              <a:gd name="connsiteY15" fmla="*/ 481853 h 2478742"/>
              <a:gd name="connsiteX0" fmla="*/ 53788 w 4208929"/>
              <a:gd name="connsiteY0" fmla="*/ 481853 h 2223248"/>
              <a:gd name="connsiteX1" fmla="*/ 1089212 w 4208929"/>
              <a:gd name="connsiteY1" fmla="*/ 481853 h 2223248"/>
              <a:gd name="connsiteX2" fmla="*/ 1358153 w 4208929"/>
              <a:gd name="connsiteY2" fmla="*/ 320489 h 2223248"/>
              <a:gd name="connsiteX3" fmla="*/ 1492624 w 4208929"/>
              <a:gd name="connsiteY3" fmla="*/ 51548 h 2223248"/>
              <a:gd name="connsiteX4" fmla="*/ 1627094 w 4208929"/>
              <a:gd name="connsiteY4" fmla="*/ 38100 h 2223248"/>
              <a:gd name="connsiteX5" fmla="*/ 1761565 w 4208929"/>
              <a:gd name="connsiteY5" fmla="*/ 280148 h 2223248"/>
              <a:gd name="connsiteX6" fmla="*/ 1936376 w 4208929"/>
              <a:gd name="connsiteY6" fmla="*/ 428065 h 2223248"/>
              <a:gd name="connsiteX7" fmla="*/ 2259106 w 4208929"/>
              <a:gd name="connsiteY7" fmla="*/ 441512 h 2223248"/>
              <a:gd name="connsiteX8" fmla="*/ 2595282 w 4208929"/>
              <a:gd name="connsiteY8" fmla="*/ 522195 h 2223248"/>
              <a:gd name="connsiteX9" fmla="*/ 3025588 w 4208929"/>
              <a:gd name="connsiteY9" fmla="*/ 562536 h 2223248"/>
              <a:gd name="connsiteX10" fmla="*/ 3267635 w 4208929"/>
              <a:gd name="connsiteY10" fmla="*/ 481853 h 2223248"/>
              <a:gd name="connsiteX11" fmla="*/ 3455894 w 4208929"/>
              <a:gd name="connsiteY11" fmla="*/ 575983 h 2223248"/>
              <a:gd name="connsiteX12" fmla="*/ 4168588 w 4208929"/>
              <a:gd name="connsiteY12" fmla="*/ 791135 h 2223248"/>
              <a:gd name="connsiteX13" fmla="*/ 4208929 w 4208929"/>
              <a:gd name="connsiteY13" fmla="*/ 2203077 h 2223248"/>
              <a:gd name="connsiteX14" fmla="*/ 0 w 4208929"/>
              <a:gd name="connsiteY14" fmla="*/ 2189630 h 2223248"/>
              <a:gd name="connsiteX15" fmla="*/ 53788 w 4208929"/>
              <a:gd name="connsiteY15" fmla="*/ 481853 h 2223248"/>
              <a:gd name="connsiteX0" fmla="*/ 0 w 4222376"/>
              <a:gd name="connsiteY0" fmla="*/ 468406 h 2223248"/>
              <a:gd name="connsiteX1" fmla="*/ 1102659 w 4222376"/>
              <a:gd name="connsiteY1" fmla="*/ 481853 h 2223248"/>
              <a:gd name="connsiteX2" fmla="*/ 1371600 w 4222376"/>
              <a:gd name="connsiteY2" fmla="*/ 320489 h 2223248"/>
              <a:gd name="connsiteX3" fmla="*/ 1506071 w 4222376"/>
              <a:gd name="connsiteY3" fmla="*/ 51548 h 2223248"/>
              <a:gd name="connsiteX4" fmla="*/ 1640541 w 4222376"/>
              <a:gd name="connsiteY4" fmla="*/ 38100 h 2223248"/>
              <a:gd name="connsiteX5" fmla="*/ 1775012 w 4222376"/>
              <a:gd name="connsiteY5" fmla="*/ 280148 h 2223248"/>
              <a:gd name="connsiteX6" fmla="*/ 1949823 w 4222376"/>
              <a:gd name="connsiteY6" fmla="*/ 428065 h 2223248"/>
              <a:gd name="connsiteX7" fmla="*/ 2272553 w 4222376"/>
              <a:gd name="connsiteY7" fmla="*/ 441512 h 2223248"/>
              <a:gd name="connsiteX8" fmla="*/ 2608729 w 4222376"/>
              <a:gd name="connsiteY8" fmla="*/ 522195 h 2223248"/>
              <a:gd name="connsiteX9" fmla="*/ 3039035 w 4222376"/>
              <a:gd name="connsiteY9" fmla="*/ 562536 h 2223248"/>
              <a:gd name="connsiteX10" fmla="*/ 3281082 w 4222376"/>
              <a:gd name="connsiteY10" fmla="*/ 481853 h 2223248"/>
              <a:gd name="connsiteX11" fmla="*/ 3469341 w 4222376"/>
              <a:gd name="connsiteY11" fmla="*/ 575983 h 2223248"/>
              <a:gd name="connsiteX12" fmla="*/ 4182035 w 4222376"/>
              <a:gd name="connsiteY12" fmla="*/ 791135 h 2223248"/>
              <a:gd name="connsiteX13" fmla="*/ 4222376 w 4222376"/>
              <a:gd name="connsiteY13" fmla="*/ 2203077 h 2223248"/>
              <a:gd name="connsiteX14" fmla="*/ 13447 w 4222376"/>
              <a:gd name="connsiteY14" fmla="*/ 2189630 h 2223248"/>
              <a:gd name="connsiteX15" fmla="*/ 0 w 4222376"/>
              <a:gd name="connsiteY15" fmla="*/ 468406 h 2223248"/>
              <a:gd name="connsiteX0" fmla="*/ 0 w 4222376"/>
              <a:gd name="connsiteY0" fmla="*/ 468406 h 2223248"/>
              <a:gd name="connsiteX1" fmla="*/ 1102659 w 4222376"/>
              <a:gd name="connsiteY1" fmla="*/ 481853 h 2223248"/>
              <a:gd name="connsiteX2" fmla="*/ 1371600 w 4222376"/>
              <a:gd name="connsiteY2" fmla="*/ 320489 h 2223248"/>
              <a:gd name="connsiteX3" fmla="*/ 1506071 w 4222376"/>
              <a:gd name="connsiteY3" fmla="*/ 51548 h 2223248"/>
              <a:gd name="connsiteX4" fmla="*/ 1640541 w 4222376"/>
              <a:gd name="connsiteY4" fmla="*/ 38100 h 2223248"/>
              <a:gd name="connsiteX5" fmla="*/ 1775012 w 4222376"/>
              <a:gd name="connsiteY5" fmla="*/ 280148 h 2223248"/>
              <a:gd name="connsiteX6" fmla="*/ 1949823 w 4222376"/>
              <a:gd name="connsiteY6" fmla="*/ 428065 h 2223248"/>
              <a:gd name="connsiteX7" fmla="*/ 2272553 w 4222376"/>
              <a:gd name="connsiteY7" fmla="*/ 441512 h 2223248"/>
              <a:gd name="connsiteX8" fmla="*/ 2608729 w 4222376"/>
              <a:gd name="connsiteY8" fmla="*/ 522195 h 2223248"/>
              <a:gd name="connsiteX9" fmla="*/ 3039035 w 4222376"/>
              <a:gd name="connsiteY9" fmla="*/ 562536 h 2223248"/>
              <a:gd name="connsiteX10" fmla="*/ 3281082 w 4222376"/>
              <a:gd name="connsiteY10" fmla="*/ 481853 h 2223248"/>
              <a:gd name="connsiteX11" fmla="*/ 3469341 w 4222376"/>
              <a:gd name="connsiteY11" fmla="*/ 575983 h 2223248"/>
              <a:gd name="connsiteX12" fmla="*/ 4182035 w 4222376"/>
              <a:gd name="connsiteY12" fmla="*/ 791135 h 2223248"/>
              <a:gd name="connsiteX13" fmla="*/ 4222376 w 4222376"/>
              <a:gd name="connsiteY13" fmla="*/ 2203077 h 2223248"/>
              <a:gd name="connsiteX14" fmla="*/ 0 w 4222376"/>
              <a:gd name="connsiteY14" fmla="*/ 2176183 h 2223248"/>
              <a:gd name="connsiteX15" fmla="*/ 0 w 4222376"/>
              <a:gd name="connsiteY15" fmla="*/ 468406 h 2223248"/>
              <a:gd name="connsiteX0" fmla="*/ 0 w 4222376"/>
              <a:gd name="connsiteY0" fmla="*/ 468406 h 2223248"/>
              <a:gd name="connsiteX1" fmla="*/ 1102659 w 4222376"/>
              <a:gd name="connsiteY1" fmla="*/ 481853 h 2223248"/>
              <a:gd name="connsiteX2" fmla="*/ 1371600 w 4222376"/>
              <a:gd name="connsiteY2" fmla="*/ 320489 h 2223248"/>
              <a:gd name="connsiteX3" fmla="*/ 1506071 w 4222376"/>
              <a:gd name="connsiteY3" fmla="*/ 51548 h 2223248"/>
              <a:gd name="connsiteX4" fmla="*/ 1640541 w 4222376"/>
              <a:gd name="connsiteY4" fmla="*/ 38100 h 2223248"/>
              <a:gd name="connsiteX5" fmla="*/ 1775012 w 4222376"/>
              <a:gd name="connsiteY5" fmla="*/ 280148 h 2223248"/>
              <a:gd name="connsiteX6" fmla="*/ 1949823 w 4222376"/>
              <a:gd name="connsiteY6" fmla="*/ 428065 h 2223248"/>
              <a:gd name="connsiteX7" fmla="*/ 2272553 w 4222376"/>
              <a:gd name="connsiteY7" fmla="*/ 441512 h 2223248"/>
              <a:gd name="connsiteX8" fmla="*/ 2608729 w 4222376"/>
              <a:gd name="connsiteY8" fmla="*/ 522195 h 2223248"/>
              <a:gd name="connsiteX9" fmla="*/ 3039035 w 4222376"/>
              <a:gd name="connsiteY9" fmla="*/ 562536 h 2223248"/>
              <a:gd name="connsiteX10" fmla="*/ 3281082 w 4222376"/>
              <a:gd name="connsiteY10" fmla="*/ 481853 h 2223248"/>
              <a:gd name="connsiteX11" fmla="*/ 3469341 w 4222376"/>
              <a:gd name="connsiteY11" fmla="*/ 575983 h 2223248"/>
              <a:gd name="connsiteX12" fmla="*/ 4182035 w 4222376"/>
              <a:gd name="connsiteY12" fmla="*/ 791135 h 2223248"/>
              <a:gd name="connsiteX13" fmla="*/ 4222376 w 4222376"/>
              <a:gd name="connsiteY13" fmla="*/ 2203077 h 2223248"/>
              <a:gd name="connsiteX14" fmla="*/ 0 w 4222376"/>
              <a:gd name="connsiteY14" fmla="*/ 2216524 h 2223248"/>
              <a:gd name="connsiteX15" fmla="*/ 0 w 4222376"/>
              <a:gd name="connsiteY15" fmla="*/ 468406 h 2223248"/>
              <a:gd name="connsiteX0" fmla="*/ 0 w 4247028"/>
              <a:gd name="connsiteY0" fmla="*/ 468406 h 2223248"/>
              <a:gd name="connsiteX1" fmla="*/ 1102659 w 4247028"/>
              <a:gd name="connsiteY1" fmla="*/ 481853 h 2223248"/>
              <a:gd name="connsiteX2" fmla="*/ 1371600 w 4247028"/>
              <a:gd name="connsiteY2" fmla="*/ 320489 h 2223248"/>
              <a:gd name="connsiteX3" fmla="*/ 1506071 w 4247028"/>
              <a:gd name="connsiteY3" fmla="*/ 51548 h 2223248"/>
              <a:gd name="connsiteX4" fmla="*/ 1640541 w 4247028"/>
              <a:gd name="connsiteY4" fmla="*/ 38100 h 2223248"/>
              <a:gd name="connsiteX5" fmla="*/ 1775012 w 4247028"/>
              <a:gd name="connsiteY5" fmla="*/ 280148 h 2223248"/>
              <a:gd name="connsiteX6" fmla="*/ 1949823 w 4247028"/>
              <a:gd name="connsiteY6" fmla="*/ 428065 h 2223248"/>
              <a:gd name="connsiteX7" fmla="*/ 2272553 w 4247028"/>
              <a:gd name="connsiteY7" fmla="*/ 441512 h 2223248"/>
              <a:gd name="connsiteX8" fmla="*/ 2608729 w 4247028"/>
              <a:gd name="connsiteY8" fmla="*/ 522195 h 2223248"/>
              <a:gd name="connsiteX9" fmla="*/ 3039035 w 4247028"/>
              <a:gd name="connsiteY9" fmla="*/ 562536 h 2223248"/>
              <a:gd name="connsiteX10" fmla="*/ 3281082 w 4247028"/>
              <a:gd name="connsiteY10" fmla="*/ 481853 h 2223248"/>
              <a:gd name="connsiteX11" fmla="*/ 3469341 w 4247028"/>
              <a:gd name="connsiteY11" fmla="*/ 575983 h 2223248"/>
              <a:gd name="connsiteX12" fmla="*/ 4235823 w 4247028"/>
              <a:gd name="connsiteY12" fmla="*/ 804582 h 2223248"/>
              <a:gd name="connsiteX13" fmla="*/ 4222376 w 4247028"/>
              <a:gd name="connsiteY13" fmla="*/ 2203077 h 2223248"/>
              <a:gd name="connsiteX14" fmla="*/ 0 w 4247028"/>
              <a:gd name="connsiteY14" fmla="*/ 2216524 h 2223248"/>
              <a:gd name="connsiteX15" fmla="*/ 0 w 4247028"/>
              <a:gd name="connsiteY15" fmla="*/ 468406 h 2223248"/>
              <a:gd name="connsiteX0" fmla="*/ 0 w 4235823"/>
              <a:gd name="connsiteY0" fmla="*/ 468406 h 2223248"/>
              <a:gd name="connsiteX1" fmla="*/ 1102659 w 4235823"/>
              <a:gd name="connsiteY1" fmla="*/ 481853 h 2223248"/>
              <a:gd name="connsiteX2" fmla="*/ 1371600 w 4235823"/>
              <a:gd name="connsiteY2" fmla="*/ 320489 h 2223248"/>
              <a:gd name="connsiteX3" fmla="*/ 1506071 w 4235823"/>
              <a:gd name="connsiteY3" fmla="*/ 51548 h 2223248"/>
              <a:gd name="connsiteX4" fmla="*/ 1640541 w 4235823"/>
              <a:gd name="connsiteY4" fmla="*/ 38100 h 2223248"/>
              <a:gd name="connsiteX5" fmla="*/ 1775012 w 4235823"/>
              <a:gd name="connsiteY5" fmla="*/ 280148 h 2223248"/>
              <a:gd name="connsiteX6" fmla="*/ 1949823 w 4235823"/>
              <a:gd name="connsiteY6" fmla="*/ 428065 h 2223248"/>
              <a:gd name="connsiteX7" fmla="*/ 2272553 w 4235823"/>
              <a:gd name="connsiteY7" fmla="*/ 441512 h 2223248"/>
              <a:gd name="connsiteX8" fmla="*/ 2608729 w 4235823"/>
              <a:gd name="connsiteY8" fmla="*/ 522195 h 2223248"/>
              <a:gd name="connsiteX9" fmla="*/ 3039035 w 4235823"/>
              <a:gd name="connsiteY9" fmla="*/ 562536 h 2223248"/>
              <a:gd name="connsiteX10" fmla="*/ 3281082 w 4235823"/>
              <a:gd name="connsiteY10" fmla="*/ 481853 h 2223248"/>
              <a:gd name="connsiteX11" fmla="*/ 3469341 w 4235823"/>
              <a:gd name="connsiteY11" fmla="*/ 575983 h 2223248"/>
              <a:gd name="connsiteX12" fmla="*/ 4235823 w 4235823"/>
              <a:gd name="connsiteY12" fmla="*/ 804582 h 2223248"/>
              <a:gd name="connsiteX13" fmla="*/ 4222376 w 4235823"/>
              <a:gd name="connsiteY13" fmla="*/ 2203077 h 2223248"/>
              <a:gd name="connsiteX14" fmla="*/ 0 w 4235823"/>
              <a:gd name="connsiteY14" fmla="*/ 2216524 h 2223248"/>
              <a:gd name="connsiteX15" fmla="*/ 0 w 4235823"/>
              <a:gd name="connsiteY15" fmla="*/ 468406 h 2223248"/>
              <a:gd name="connsiteX0" fmla="*/ 0 w 4235823"/>
              <a:gd name="connsiteY0" fmla="*/ 468406 h 2223248"/>
              <a:gd name="connsiteX1" fmla="*/ 1102659 w 4235823"/>
              <a:gd name="connsiteY1" fmla="*/ 481853 h 2223248"/>
              <a:gd name="connsiteX2" fmla="*/ 1371600 w 4235823"/>
              <a:gd name="connsiteY2" fmla="*/ 320489 h 2223248"/>
              <a:gd name="connsiteX3" fmla="*/ 1506071 w 4235823"/>
              <a:gd name="connsiteY3" fmla="*/ 51548 h 2223248"/>
              <a:gd name="connsiteX4" fmla="*/ 1640541 w 4235823"/>
              <a:gd name="connsiteY4" fmla="*/ 38100 h 2223248"/>
              <a:gd name="connsiteX5" fmla="*/ 1775012 w 4235823"/>
              <a:gd name="connsiteY5" fmla="*/ 280148 h 2223248"/>
              <a:gd name="connsiteX6" fmla="*/ 1949823 w 4235823"/>
              <a:gd name="connsiteY6" fmla="*/ 428065 h 2223248"/>
              <a:gd name="connsiteX7" fmla="*/ 2272553 w 4235823"/>
              <a:gd name="connsiteY7" fmla="*/ 441512 h 2223248"/>
              <a:gd name="connsiteX8" fmla="*/ 2608729 w 4235823"/>
              <a:gd name="connsiteY8" fmla="*/ 522195 h 2223248"/>
              <a:gd name="connsiteX9" fmla="*/ 3039035 w 4235823"/>
              <a:gd name="connsiteY9" fmla="*/ 562536 h 2223248"/>
              <a:gd name="connsiteX10" fmla="*/ 3281082 w 4235823"/>
              <a:gd name="connsiteY10" fmla="*/ 481853 h 2223248"/>
              <a:gd name="connsiteX11" fmla="*/ 3469341 w 4235823"/>
              <a:gd name="connsiteY11" fmla="*/ 575983 h 2223248"/>
              <a:gd name="connsiteX12" fmla="*/ 4235823 w 4235823"/>
              <a:gd name="connsiteY12" fmla="*/ 804582 h 2223248"/>
              <a:gd name="connsiteX13" fmla="*/ 4232353 w 4235823"/>
              <a:gd name="connsiteY13" fmla="*/ 2203077 h 2223248"/>
              <a:gd name="connsiteX14" fmla="*/ 0 w 4235823"/>
              <a:gd name="connsiteY14" fmla="*/ 2216524 h 2223248"/>
              <a:gd name="connsiteX15" fmla="*/ 0 w 4235823"/>
              <a:gd name="connsiteY15" fmla="*/ 468406 h 2223248"/>
              <a:gd name="connsiteX0" fmla="*/ 0 w 4235823"/>
              <a:gd name="connsiteY0" fmla="*/ 468406 h 2223248"/>
              <a:gd name="connsiteX1" fmla="*/ 1102659 w 4235823"/>
              <a:gd name="connsiteY1" fmla="*/ 481853 h 2223248"/>
              <a:gd name="connsiteX2" fmla="*/ 1371600 w 4235823"/>
              <a:gd name="connsiteY2" fmla="*/ 320489 h 2223248"/>
              <a:gd name="connsiteX3" fmla="*/ 1506071 w 4235823"/>
              <a:gd name="connsiteY3" fmla="*/ 51548 h 2223248"/>
              <a:gd name="connsiteX4" fmla="*/ 1640541 w 4235823"/>
              <a:gd name="connsiteY4" fmla="*/ 38100 h 2223248"/>
              <a:gd name="connsiteX5" fmla="*/ 1775012 w 4235823"/>
              <a:gd name="connsiteY5" fmla="*/ 280148 h 2223248"/>
              <a:gd name="connsiteX6" fmla="*/ 1949823 w 4235823"/>
              <a:gd name="connsiteY6" fmla="*/ 428065 h 2223248"/>
              <a:gd name="connsiteX7" fmla="*/ 2272553 w 4235823"/>
              <a:gd name="connsiteY7" fmla="*/ 441512 h 2223248"/>
              <a:gd name="connsiteX8" fmla="*/ 2608729 w 4235823"/>
              <a:gd name="connsiteY8" fmla="*/ 522195 h 2223248"/>
              <a:gd name="connsiteX9" fmla="*/ 3039035 w 4235823"/>
              <a:gd name="connsiteY9" fmla="*/ 562536 h 2223248"/>
              <a:gd name="connsiteX10" fmla="*/ 3281082 w 4235823"/>
              <a:gd name="connsiteY10" fmla="*/ 481853 h 2223248"/>
              <a:gd name="connsiteX11" fmla="*/ 3469341 w 4235823"/>
              <a:gd name="connsiteY11" fmla="*/ 575983 h 2223248"/>
              <a:gd name="connsiteX12" fmla="*/ 4235823 w 4235823"/>
              <a:gd name="connsiteY12" fmla="*/ 804582 h 2223248"/>
              <a:gd name="connsiteX13" fmla="*/ 4232353 w 4235823"/>
              <a:gd name="connsiteY13" fmla="*/ 2203077 h 2223248"/>
              <a:gd name="connsiteX14" fmla="*/ 0 w 4235823"/>
              <a:gd name="connsiteY14" fmla="*/ 2216524 h 2223248"/>
              <a:gd name="connsiteX15" fmla="*/ 0 w 4235823"/>
              <a:gd name="connsiteY15" fmla="*/ 468406 h 2223248"/>
              <a:gd name="connsiteX0" fmla="*/ 0 w 4236344"/>
              <a:gd name="connsiteY0" fmla="*/ 468406 h 2234642"/>
              <a:gd name="connsiteX1" fmla="*/ 1102659 w 4236344"/>
              <a:gd name="connsiteY1" fmla="*/ 481853 h 2234642"/>
              <a:gd name="connsiteX2" fmla="*/ 1371600 w 4236344"/>
              <a:gd name="connsiteY2" fmla="*/ 320489 h 2234642"/>
              <a:gd name="connsiteX3" fmla="*/ 1506071 w 4236344"/>
              <a:gd name="connsiteY3" fmla="*/ 51548 h 2234642"/>
              <a:gd name="connsiteX4" fmla="*/ 1640541 w 4236344"/>
              <a:gd name="connsiteY4" fmla="*/ 38100 h 2234642"/>
              <a:gd name="connsiteX5" fmla="*/ 1775012 w 4236344"/>
              <a:gd name="connsiteY5" fmla="*/ 280148 h 2234642"/>
              <a:gd name="connsiteX6" fmla="*/ 1949823 w 4236344"/>
              <a:gd name="connsiteY6" fmla="*/ 428065 h 2234642"/>
              <a:gd name="connsiteX7" fmla="*/ 2272553 w 4236344"/>
              <a:gd name="connsiteY7" fmla="*/ 441512 h 2234642"/>
              <a:gd name="connsiteX8" fmla="*/ 2608729 w 4236344"/>
              <a:gd name="connsiteY8" fmla="*/ 522195 h 2234642"/>
              <a:gd name="connsiteX9" fmla="*/ 3039035 w 4236344"/>
              <a:gd name="connsiteY9" fmla="*/ 562536 h 2234642"/>
              <a:gd name="connsiteX10" fmla="*/ 3281082 w 4236344"/>
              <a:gd name="connsiteY10" fmla="*/ 481853 h 2234642"/>
              <a:gd name="connsiteX11" fmla="*/ 3469341 w 4236344"/>
              <a:gd name="connsiteY11" fmla="*/ 575983 h 2234642"/>
              <a:gd name="connsiteX12" fmla="*/ 4235823 w 4236344"/>
              <a:gd name="connsiteY12" fmla="*/ 804582 h 2234642"/>
              <a:gd name="connsiteX13" fmla="*/ 4236344 w 4236344"/>
              <a:gd name="connsiteY13" fmla="*/ 2214471 h 2234642"/>
              <a:gd name="connsiteX14" fmla="*/ 0 w 4236344"/>
              <a:gd name="connsiteY14" fmla="*/ 2216524 h 2234642"/>
              <a:gd name="connsiteX15" fmla="*/ 0 w 4236344"/>
              <a:gd name="connsiteY15" fmla="*/ 468406 h 2234642"/>
              <a:gd name="connsiteX0" fmla="*/ 0 w 4236344"/>
              <a:gd name="connsiteY0" fmla="*/ 468406 h 2216524"/>
              <a:gd name="connsiteX1" fmla="*/ 1102659 w 4236344"/>
              <a:gd name="connsiteY1" fmla="*/ 481853 h 2216524"/>
              <a:gd name="connsiteX2" fmla="*/ 1371600 w 4236344"/>
              <a:gd name="connsiteY2" fmla="*/ 320489 h 2216524"/>
              <a:gd name="connsiteX3" fmla="*/ 1506071 w 4236344"/>
              <a:gd name="connsiteY3" fmla="*/ 51548 h 2216524"/>
              <a:gd name="connsiteX4" fmla="*/ 1640541 w 4236344"/>
              <a:gd name="connsiteY4" fmla="*/ 38100 h 2216524"/>
              <a:gd name="connsiteX5" fmla="*/ 1775012 w 4236344"/>
              <a:gd name="connsiteY5" fmla="*/ 280148 h 2216524"/>
              <a:gd name="connsiteX6" fmla="*/ 1949823 w 4236344"/>
              <a:gd name="connsiteY6" fmla="*/ 428065 h 2216524"/>
              <a:gd name="connsiteX7" fmla="*/ 2272553 w 4236344"/>
              <a:gd name="connsiteY7" fmla="*/ 441512 h 2216524"/>
              <a:gd name="connsiteX8" fmla="*/ 2608729 w 4236344"/>
              <a:gd name="connsiteY8" fmla="*/ 522195 h 2216524"/>
              <a:gd name="connsiteX9" fmla="*/ 3039035 w 4236344"/>
              <a:gd name="connsiteY9" fmla="*/ 562536 h 2216524"/>
              <a:gd name="connsiteX10" fmla="*/ 3281082 w 4236344"/>
              <a:gd name="connsiteY10" fmla="*/ 481853 h 2216524"/>
              <a:gd name="connsiteX11" fmla="*/ 3469341 w 4236344"/>
              <a:gd name="connsiteY11" fmla="*/ 575983 h 2216524"/>
              <a:gd name="connsiteX12" fmla="*/ 4235823 w 4236344"/>
              <a:gd name="connsiteY12" fmla="*/ 804582 h 2216524"/>
              <a:gd name="connsiteX13" fmla="*/ 4236344 w 4236344"/>
              <a:gd name="connsiteY13" fmla="*/ 2214471 h 2216524"/>
              <a:gd name="connsiteX14" fmla="*/ 0 w 4236344"/>
              <a:gd name="connsiteY14" fmla="*/ 2216524 h 2216524"/>
              <a:gd name="connsiteX15" fmla="*/ 0 w 4236344"/>
              <a:gd name="connsiteY15" fmla="*/ 468406 h 2216524"/>
              <a:gd name="connsiteX0" fmla="*/ 0 w 4236344"/>
              <a:gd name="connsiteY0" fmla="*/ 468406 h 2223016"/>
              <a:gd name="connsiteX1" fmla="*/ 1102659 w 4236344"/>
              <a:gd name="connsiteY1" fmla="*/ 481853 h 2223016"/>
              <a:gd name="connsiteX2" fmla="*/ 1371600 w 4236344"/>
              <a:gd name="connsiteY2" fmla="*/ 320489 h 2223016"/>
              <a:gd name="connsiteX3" fmla="*/ 1506071 w 4236344"/>
              <a:gd name="connsiteY3" fmla="*/ 51548 h 2223016"/>
              <a:gd name="connsiteX4" fmla="*/ 1640541 w 4236344"/>
              <a:gd name="connsiteY4" fmla="*/ 38100 h 2223016"/>
              <a:gd name="connsiteX5" fmla="*/ 1775012 w 4236344"/>
              <a:gd name="connsiteY5" fmla="*/ 280148 h 2223016"/>
              <a:gd name="connsiteX6" fmla="*/ 1949823 w 4236344"/>
              <a:gd name="connsiteY6" fmla="*/ 428065 h 2223016"/>
              <a:gd name="connsiteX7" fmla="*/ 2272553 w 4236344"/>
              <a:gd name="connsiteY7" fmla="*/ 441512 h 2223016"/>
              <a:gd name="connsiteX8" fmla="*/ 2608729 w 4236344"/>
              <a:gd name="connsiteY8" fmla="*/ 522195 h 2223016"/>
              <a:gd name="connsiteX9" fmla="*/ 3039035 w 4236344"/>
              <a:gd name="connsiteY9" fmla="*/ 562536 h 2223016"/>
              <a:gd name="connsiteX10" fmla="*/ 3281082 w 4236344"/>
              <a:gd name="connsiteY10" fmla="*/ 481853 h 2223016"/>
              <a:gd name="connsiteX11" fmla="*/ 3469341 w 4236344"/>
              <a:gd name="connsiteY11" fmla="*/ 575983 h 2223016"/>
              <a:gd name="connsiteX12" fmla="*/ 4235823 w 4236344"/>
              <a:gd name="connsiteY12" fmla="*/ 804582 h 2223016"/>
              <a:gd name="connsiteX13" fmla="*/ 4236344 w 4236344"/>
              <a:gd name="connsiteY13" fmla="*/ 2223016 h 2223016"/>
              <a:gd name="connsiteX14" fmla="*/ 0 w 4236344"/>
              <a:gd name="connsiteY14" fmla="*/ 2216524 h 2223016"/>
              <a:gd name="connsiteX15" fmla="*/ 0 w 4236344"/>
              <a:gd name="connsiteY15" fmla="*/ 468406 h 2223016"/>
              <a:gd name="connsiteX0" fmla="*/ 0 w 4236344"/>
              <a:gd name="connsiteY0" fmla="*/ 468406 h 2223016"/>
              <a:gd name="connsiteX1" fmla="*/ 1102659 w 4236344"/>
              <a:gd name="connsiteY1" fmla="*/ 481853 h 2223016"/>
              <a:gd name="connsiteX2" fmla="*/ 1371600 w 4236344"/>
              <a:gd name="connsiteY2" fmla="*/ 320489 h 2223016"/>
              <a:gd name="connsiteX3" fmla="*/ 1506071 w 4236344"/>
              <a:gd name="connsiteY3" fmla="*/ 51548 h 2223016"/>
              <a:gd name="connsiteX4" fmla="*/ 1640541 w 4236344"/>
              <a:gd name="connsiteY4" fmla="*/ 38100 h 2223016"/>
              <a:gd name="connsiteX5" fmla="*/ 1775012 w 4236344"/>
              <a:gd name="connsiteY5" fmla="*/ 280148 h 2223016"/>
              <a:gd name="connsiteX6" fmla="*/ 1949823 w 4236344"/>
              <a:gd name="connsiteY6" fmla="*/ 428065 h 2223016"/>
              <a:gd name="connsiteX7" fmla="*/ 2272553 w 4236344"/>
              <a:gd name="connsiteY7" fmla="*/ 441512 h 2223016"/>
              <a:gd name="connsiteX8" fmla="*/ 2608729 w 4236344"/>
              <a:gd name="connsiteY8" fmla="*/ 522195 h 2223016"/>
              <a:gd name="connsiteX9" fmla="*/ 3039035 w 4236344"/>
              <a:gd name="connsiteY9" fmla="*/ 562536 h 2223016"/>
              <a:gd name="connsiteX10" fmla="*/ 3281082 w 4236344"/>
              <a:gd name="connsiteY10" fmla="*/ 481853 h 2223016"/>
              <a:gd name="connsiteX11" fmla="*/ 3469341 w 4236344"/>
              <a:gd name="connsiteY11" fmla="*/ 575983 h 2223016"/>
              <a:gd name="connsiteX12" fmla="*/ 4235823 w 4236344"/>
              <a:gd name="connsiteY12" fmla="*/ 804582 h 2223016"/>
              <a:gd name="connsiteX13" fmla="*/ 4236344 w 4236344"/>
              <a:gd name="connsiteY13" fmla="*/ 2223016 h 2223016"/>
              <a:gd name="connsiteX14" fmla="*/ 0 w 4236344"/>
              <a:gd name="connsiteY14" fmla="*/ 2222221 h 2223016"/>
              <a:gd name="connsiteX15" fmla="*/ 0 w 4236344"/>
              <a:gd name="connsiteY15" fmla="*/ 468406 h 2223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36344" h="2223016">
                <a:moveTo>
                  <a:pt x="0" y="468406"/>
                </a:moveTo>
                <a:cubicBezTo>
                  <a:pt x="409015" y="481853"/>
                  <a:pt x="874059" y="506506"/>
                  <a:pt x="1102659" y="481853"/>
                </a:cubicBezTo>
                <a:cubicBezTo>
                  <a:pt x="1331259" y="457200"/>
                  <a:pt x="1304365" y="392207"/>
                  <a:pt x="1371600" y="320489"/>
                </a:cubicBezTo>
                <a:cubicBezTo>
                  <a:pt x="1438835" y="248772"/>
                  <a:pt x="1461248" y="98613"/>
                  <a:pt x="1506071" y="51548"/>
                </a:cubicBezTo>
                <a:cubicBezTo>
                  <a:pt x="1550895" y="4483"/>
                  <a:pt x="1595718" y="0"/>
                  <a:pt x="1640541" y="38100"/>
                </a:cubicBezTo>
                <a:cubicBezTo>
                  <a:pt x="1685364" y="76200"/>
                  <a:pt x="1723465" y="215154"/>
                  <a:pt x="1775012" y="280148"/>
                </a:cubicBezTo>
                <a:cubicBezTo>
                  <a:pt x="1826559" y="345142"/>
                  <a:pt x="1866900" y="401171"/>
                  <a:pt x="1949823" y="428065"/>
                </a:cubicBezTo>
                <a:cubicBezTo>
                  <a:pt x="2032746" y="454959"/>
                  <a:pt x="2162735" y="425824"/>
                  <a:pt x="2272553" y="441512"/>
                </a:cubicBezTo>
                <a:cubicBezTo>
                  <a:pt x="2382371" y="457200"/>
                  <a:pt x="2480982" y="502024"/>
                  <a:pt x="2608729" y="522195"/>
                </a:cubicBezTo>
                <a:cubicBezTo>
                  <a:pt x="2736476" y="542366"/>
                  <a:pt x="2926976" y="569260"/>
                  <a:pt x="3039035" y="562536"/>
                </a:cubicBezTo>
                <a:cubicBezTo>
                  <a:pt x="3151094" y="555812"/>
                  <a:pt x="3209364" y="479612"/>
                  <a:pt x="3281082" y="481853"/>
                </a:cubicBezTo>
                <a:cubicBezTo>
                  <a:pt x="3352800" y="484094"/>
                  <a:pt x="3310218" y="522195"/>
                  <a:pt x="3469341" y="575983"/>
                </a:cubicBezTo>
                <a:cubicBezTo>
                  <a:pt x="3628465" y="629771"/>
                  <a:pt x="3942229" y="654424"/>
                  <a:pt x="4235823" y="804582"/>
                </a:cubicBezTo>
                <a:cubicBezTo>
                  <a:pt x="4233581" y="1304364"/>
                  <a:pt x="4235361" y="1720993"/>
                  <a:pt x="4236344" y="2223016"/>
                </a:cubicBezTo>
                <a:lnTo>
                  <a:pt x="0" y="2222221"/>
                </a:lnTo>
                <a:lnTo>
                  <a:pt x="0" y="468406"/>
                </a:lnTo>
                <a:close/>
              </a:path>
            </a:pathLst>
          </a:cu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Rectangle 32"/>
          <p:cNvSpPr/>
          <p:nvPr/>
        </p:nvSpPr>
        <p:spPr>
          <a:xfrm>
            <a:off x="1556630" y="3568876"/>
            <a:ext cx="3496235" cy="25952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Freeform 33"/>
          <p:cNvSpPr/>
          <p:nvPr/>
        </p:nvSpPr>
        <p:spPr>
          <a:xfrm>
            <a:off x="1511006" y="3954205"/>
            <a:ext cx="3051316" cy="2223016"/>
          </a:xfrm>
          <a:custGeom>
            <a:avLst/>
            <a:gdLst>
              <a:gd name="connsiteX0" fmla="*/ 703729 w 5401235"/>
              <a:gd name="connsiteY0" fmla="*/ 481853 h 2447365"/>
              <a:gd name="connsiteX1" fmla="*/ 1739153 w 5401235"/>
              <a:gd name="connsiteY1" fmla="*/ 481853 h 2447365"/>
              <a:gd name="connsiteX2" fmla="*/ 2008094 w 5401235"/>
              <a:gd name="connsiteY2" fmla="*/ 320489 h 2447365"/>
              <a:gd name="connsiteX3" fmla="*/ 2142565 w 5401235"/>
              <a:gd name="connsiteY3" fmla="*/ 51548 h 2447365"/>
              <a:gd name="connsiteX4" fmla="*/ 2277035 w 5401235"/>
              <a:gd name="connsiteY4" fmla="*/ 38100 h 2447365"/>
              <a:gd name="connsiteX5" fmla="*/ 2411506 w 5401235"/>
              <a:gd name="connsiteY5" fmla="*/ 280148 h 2447365"/>
              <a:gd name="connsiteX6" fmla="*/ 2586317 w 5401235"/>
              <a:gd name="connsiteY6" fmla="*/ 428065 h 2447365"/>
              <a:gd name="connsiteX7" fmla="*/ 2909047 w 5401235"/>
              <a:gd name="connsiteY7" fmla="*/ 441512 h 2447365"/>
              <a:gd name="connsiteX8" fmla="*/ 3245223 w 5401235"/>
              <a:gd name="connsiteY8" fmla="*/ 522195 h 2447365"/>
              <a:gd name="connsiteX9" fmla="*/ 3675529 w 5401235"/>
              <a:gd name="connsiteY9" fmla="*/ 562536 h 2447365"/>
              <a:gd name="connsiteX10" fmla="*/ 3917576 w 5401235"/>
              <a:gd name="connsiteY10" fmla="*/ 481853 h 2447365"/>
              <a:gd name="connsiteX11" fmla="*/ 4105835 w 5401235"/>
              <a:gd name="connsiteY11" fmla="*/ 575983 h 2447365"/>
              <a:gd name="connsiteX12" fmla="*/ 4657165 w 5401235"/>
              <a:gd name="connsiteY12" fmla="*/ 723900 h 2447365"/>
              <a:gd name="connsiteX13" fmla="*/ 4737847 w 5401235"/>
              <a:gd name="connsiteY13" fmla="*/ 2203077 h 2447365"/>
              <a:gd name="connsiteX14" fmla="*/ 676835 w 5401235"/>
              <a:gd name="connsiteY14" fmla="*/ 2189630 h 2447365"/>
              <a:gd name="connsiteX15" fmla="*/ 676835 w 5401235"/>
              <a:gd name="connsiteY15" fmla="*/ 2176183 h 2447365"/>
              <a:gd name="connsiteX16" fmla="*/ 703729 w 5401235"/>
              <a:gd name="connsiteY16" fmla="*/ 481853 h 2447365"/>
              <a:gd name="connsiteX0" fmla="*/ 703729 w 5428129"/>
              <a:gd name="connsiteY0" fmla="*/ 481853 h 2436159"/>
              <a:gd name="connsiteX1" fmla="*/ 1739153 w 5428129"/>
              <a:gd name="connsiteY1" fmla="*/ 481853 h 2436159"/>
              <a:gd name="connsiteX2" fmla="*/ 2008094 w 5428129"/>
              <a:gd name="connsiteY2" fmla="*/ 320489 h 2436159"/>
              <a:gd name="connsiteX3" fmla="*/ 2142565 w 5428129"/>
              <a:gd name="connsiteY3" fmla="*/ 51548 h 2436159"/>
              <a:gd name="connsiteX4" fmla="*/ 2277035 w 5428129"/>
              <a:gd name="connsiteY4" fmla="*/ 38100 h 2436159"/>
              <a:gd name="connsiteX5" fmla="*/ 2411506 w 5428129"/>
              <a:gd name="connsiteY5" fmla="*/ 280148 h 2436159"/>
              <a:gd name="connsiteX6" fmla="*/ 2586317 w 5428129"/>
              <a:gd name="connsiteY6" fmla="*/ 428065 h 2436159"/>
              <a:gd name="connsiteX7" fmla="*/ 2909047 w 5428129"/>
              <a:gd name="connsiteY7" fmla="*/ 441512 h 2436159"/>
              <a:gd name="connsiteX8" fmla="*/ 3245223 w 5428129"/>
              <a:gd name="connsiteY8" fmla="*/ 522195 h 2436159"/>
              <a:gd name="connsiteX9" fmla="*/ 3675529 w 5428129"/>
              <a:gd name="connsiteY9" fmla="*/ 562536 h 2436159"/>
              <a:gd name="connsiteX10" fmla="*/ 3917576 w 5428129"/>
              <a:gd name="connsiteY10" fmla="*/ 481853 h 2436159"/>
              <a:gd name="connsiteX11" fmla="*/ 4105835 w 5428129"/>
              <a:gd name="connsiteY11" fmla="*/ 575983 h 2436159"/>
              <a:gd name="connsiteX12" fmla="*/ 4818529 w 5428129"/>
              <a:gd name="connsiteY12" fmla="*/ 791135 h 2436159"/>
              <a:gd name="connsiteX13" fmla="*/ 4737847 w 5428129"/>
              <a:gd name="connsiteY13" fmla="*/ 2203077 h 2436159"/>
              <a:gd name="connsiteX14" fmla="*/ 676835 w 5428129"/>
              <a:gd name="connsiteY14" fmla="*/ 2189630 h 2436159"/>
              <a:gd name="connsiteX15" fmla="*/ 676835 w 5428129"/>
              <a:gd name="connsiteY15" fmla="*/ 2176183 h 2436159"/>
              <a:gd name="connsiteX16" fmla="*/ 703729 w 5428129"/>
              <a:gd name="connsiteY16" fmla="*/ 481853 h 2436159"/>
              <a:gd name="connsiteX0" fmla="*/ 703729 w 5428129"/>
              <a:gd name="connsiteY0" fmla="*/ 481853 h 2436159"/>
              <a:gd name="connsiteX1" fmla="*/ 1739153 w 5428129"/>
              <a:gd name="connsiteY1" fmla="*/ 481853 h 2436159"/>
              <a:gd name="connsiteX2" fmla="*/ 2008094 w 5428129"/>
              <a:gd name="connsiteY2" fmla="*/ 320489 h 2436159"/>
              <a:gd name="connsiteX3" fmla="*/ 2142565 w 5428129"/>
              <a:gd name="connsiteY3" fmla="*/ 51548 h 2436159"/>
              <a:gd name="connsiteX4" fmla="*/ 2277035 w 5428129"/>
              <a:gd name="connsiteY4" fmla="*/ 38100 h 2436159"/>
              <a:gd name="connsiteX5" fmla="*/ 2411506 w 5428129"/>
              <a:gd name="connsiteY5" fmla="*/ 280148 h 2436159"/>
              <a:gd name="connsiteX6" fmla="*/ 2586317 w 5428129"/>
              <a:gd name="connsiteY6" fmla="*/ 428065 h 2436159"/>
              <a:gd name="connsiteX7" fmla="*/ 2909047 w 5428129"/>
              <a:gd name="connsiteY7" fmla="*/ 441512 h 2436159"/>
              <a:gd name="connsiteX8" fmla="*/ 3245223 w 5428129"/>
              <a:gd name="connsiteY8" fmla="*/ 522195 h 2436159"/>
              <a:gd name="connsiteX9" fmla="*/ 3675529 w 5428129"/>
              <a:gd name="connsiteY9" fmla="*/ 562536 h 2436159"/>
              <a:gd name="connsiteX10" fmla="*/ 3917576 w 5428129"/>
              <a:gd name="connsiteY10" fmla="*/ 481853 h 2436159"/>
              <a:gd name="connsiteX11" fmla="*/ 4105835 w 5428129"/>
              <a:gd name="connsiteY11" fmla="*/ 575983 h 2436159"/>
              <a:gd name="connsiteX12" fmla="*/ 4818529 w 5428129"/>
              <a:gd name="connsiteY12" fmla="*/ 791135 h 2436159"/>
              <a:gd name="connsiteX13" fmla="*/ 4737847 w 5428129"/>
              <a:gd name="connsiteY13" fmla="*/ 2203077 h 2436159"/>
              <a:gd name="connsiteX14" fmla="*/ 676835 w 5428129"/>
              <a:gd name="connsiteY14" fmla="*/ 2189630 h 2436159"/>
              <a:gd name="connsiteX15" fmla="*/ 676835 w 5428129"/>
              <a:gd name="connsiteY15" fmla="*/ 2176183 h 2436159"/>
              <a:gd name="connsiteX16" fmla="*/ 703729 w 5428129"/>
              <a:gd name="connsiteY16" fmla="*/ 481853 h 2436159"/>
              <a:gd name="connsiteX0" fmla="*/ 703729 w 5428129"/>
              <a:gd name="connsiteY0" fmla="*/ 481853 h 2436159"/>
              <a:gd name="connsiteX1" fmla="*/ 1739153 w 5428129"/>
              <a:gd name="connsiteY1" fmla="*/ 481853 h 2436159"/>
              <a:gd name="connsiteX2" fmla="*/ 2008094 w 5428129"/>
              <a:gd name="connsiteY2" fmla="*/ 320489 h 2436159"/>
              <a:gd name="connsiteX3" fmla="*/ 2142565 w 5428129"/>
              <a:gd name="connsiteY3" fmla="*/ 51548 h 2436159"/>
              <a:gd name="connsiteX4" fmla="*/ 2277035 w 5428129"/>
              <a:gd name="connsiteY4" fmla="*/ 38100 h 2436159"/>
              <a:gd name="connsiteX5" fmla="*/ 2411506 w 5428129"/>
              <a:gd name="connsiteY5" fmla="*/ 280148 h 2436159"/>
              <a:gd name="connsiteX6" fmla="*/ 2586317 w 5428129"/>
              <a:gd name="connsiteY6" fmla="*/ 428065 h 2436159"/>
              <a:gd name="connsiteX7" fmla="*/ 2909047 w 5428129"/>
              <a:gd name="connsiteY7" fmla="*/ 441512 h 2436159"/>
              <a:gd name="connsiteX8" fmla="*/ 3245223 w 5428129"/>
              <a:gd name="connsiteY8" fmla="*/ 522195 h 2436159"/>
              <a:gd name="connsiteX9" fmla="*/ 3675529 w 5428129"/>
              <a:gd name="connsiteY9" fmla="*/ 562536 h 2436159"/>
              <a:gd name="connsiteX10" fmla="*/ 3917576 w 5428129"/>
              <a:gd name="connsiteY10" fmla="*/ 481853 h 2436159"/>
              <a:gd name="connsiteX11" fmla="*/ 4105835 w 5428129"/>
              <a:gd name="connsiteY11" fmla="*/ 575983 h 2436159"/>
              <a:gd name="connsiteX12" fmla="*/ 4818529 w 5428129"/>
              <a:gd name="connsiteY12" fmla="*/ 791135 h 2436159"/>
              <a:gd name="connsiteX13" fmla="*/ 4737847 w 5428129"/>
              <a:gd name="connsiteY13" fmla="*/ 2203077 h 2436159"/>
              <a:gd name="connsiteX14" fmla="*/ 676835 w 5428129"/>
              <a:gd name="connsiteY14" fmla="*/ 2189630 h 2436159"/>
              <a:gd name="connsiteX15" fmla="*/ 676835 w 5428129"/>
              <a:gd name="connsiteY15" fmla="*/ 2176183 h 2436159"/>
              <a:gd name="connsiteX16" fmla="*/ 703729 w 5428129"/>
              <a:gd name="connsiteY16" fmla="*/ 481853 h 2436159"/>
              <a:gd name="connsiteX0" fmla="*/ 703729 w 4829734"/>
              <a:gd name="connsiteY0" fmla="*/ 481853 h 2436159"/>
              <a:gd name="connsiteX1" fmla="*/ 1739153 w 4829734"/>
              <a:gd name="connsiteY1" fmla="*/ 481853 h 2436159"/>
              <a:gd name="connsiteX2" fmla="*/ 2008094 w 4829734"/>
              <a:gd name="connsiteY2" fmla="*/ 320489 h 2436159"/>
              <a:gd name="connsiteX3" fmla="*/ 2142565 w 4829734"/>
              <a:gd name="connsiteY3" fmla="*/ 51548 h 2436159"/>
              <a:gd name="connsiteX4" fmla="*/ 2277035 w 4829734"/>
              <a:gd name="connsiteY4" fmla="*/ 38100 h 2436159"/>
              <a:gd name="connsiteX5" fmla="*/ 2411506 w 4829734"/>
              <a:gd name="connsiteY5" fmla="*/ 280148 h 2436159"/>
              <a:gd name="connsiteX6" fmla="*/ 2586317 w 4829734"/>
              <a:gd name="connsiteY6" fmla="*/ 428065 h 2436159"/>
              <a:gd name="connsiteX7" fmla="*/ 2909047 w 4829734"/>
              <a:gd name="connsiteY7" fmla="*/ 441512 h 2436159"/>
              <a:gd name="connsiteX8" fmla="*/ 3245223 w 4829734"/>
              <a:gd name="connsiteY8" fmla="*/ 522195 h 2436159"/>
              <a:gd name="connsiteX9" fmla="*/ 3675529 w 4829734"/>
              <a:gd name="connsiteY9" fmla="*/ 562536 h 2436159"/>
              <a:gd name="connsiteX10" fmla="*/ 3917576 w 4829734"/>
              <a:gd name="connsiteY10" fmla="*/ 481853 h 2436159"/>
              <a:gd name="connsiteX11" fmla="*/ 4105835 w 4829734"/>
              <a:gd name="connsiteY11" fmla="*/ 575983 h 2436159"/>
              <a:gd name="connsiteX12" fmla="*/ 4818529 w 4829734"/>
              <a:gd name="connsiteY12" fmla="*/ 791135 h 2436159"/>
              <a:gd name="connsiteX13" fmla="*/ 4737847 w 4829734"/>
              <a:gd name="connsiteY13" fmla="*/ 2203077 h 2436159"/>
              <a:gd name="connsiteX14" fmla="*/ 676835 w 4829734"/>
              <a:gd name="connsiteY14" fmla="*/ 2189630 h 2436159"/>
              <a:gd name="connsiteX15" fmla="*/ 676835 w 4829734"/>
              <a:gd name="connsiteY15" fmla="*/ 2176183 h 2436159"/>
              <a:gd name="connsiteX16" fmla="*/ 703729 w 4829734"/>
              <a:gd name="connsiteY16" fmla="*/ 481853 h 2436159"/>
              <a:gd name="connsiteX0" fmla="*/ 723900 w 4879041"/>
              <a:gd name="connsiteY0" fmla="*/ 481853 h 2436159"/>
              <a:gd name="connsiteX1" fmla="*/ 1759324 w 4879041"/>
              <a:gd name="connsiteY1" fmla="*/ 481853 h 2436159"/>
              <a:gd name="connsiteX2" fmla="*/ 2028265 w 4879041"/>
              <a:gd name="connsiteY2" fmla="*/ 320489 h 2436159"/>
              <a:gd name="connsiteX3" fmla="*/ 2162736 w 4879041"/>
              <a:gd name="connsiteY3" fmla="*/ 51548 h 2436159"/>
              <a:gd name="connsiteX4" fmla="*/ 2297206 w 4879041"/>
              <a:gd name="connsiteY4" fmla="*/ 38100 h 2436159"/>
              <a:gd name="connsiteX5" fmla="*/ 2431677 w 4879041"/>
              <a:gd name="connsiteY5" fmla="*/ 280148 h 2436159"/>
              <a:gd name="connsiteX6" fmla="*/ 2606488 w 4879041"/>
              <a:gd name="connsiteY6" fmla="*/ 428065 h 2436159"/>
              <a:gd name="connsiteX7" fmla="*/ 2929218 w 4879041"/>
              <a:gd name="connsiteY7" fmla="*/ 441512 h 2436159"/>
              <a:gd name="connsiteX8" fmla="*/ 3265394 w 4879041"/>
              <a:gd name="connsiteY8" fmla="*/ 522195 h 2436159"/>
              <a:gd name="connsiteX9" fmla="*/ 3695700 w 4879041"/>
              <a:gd name="connsiteY9" fmla="*/ 562536 h 2436159"/>
              <a:gd name="connsiteX10" fmla="*/ 3937747 w 4879041"/>
              <a:gd name="connsiteY10" fmla="*/ 481853 h 2436159"/>
              <a:gd name="connsiteX11" fmla="*/ 4126006 w 4879041"/>
              <a:gd name="connsiteY11" fmla="*/ 575983 h 2436159"/>
              <a:gd name="connsiteX12" fmla="*/ 4838700 w 4879041"/>
              <a:gd name="connsiteY12" fmla="*/ 791135 h 2436159"/>
              <a:gd name="connsiteX13" fmla="*/ 4879041 w 4879041"/>
              <a:gd name="connsiteY13" fmla="*/ 2203077 h 2436159"/>
              <a:gd name="connsiteX14" fmla="*/ 697006 w 4879041"/>
              <a:gd name="connsiteY14" fmla="*/ 2189630 h 2436159"/>
              <a:gd name="connsiteX15" fmla="*/ 697006 w 4879041"/>
              <a:gd name="connsiteY15" fmla="*/ 2176183 h 2436159"/>
              <a:gd name="connsiteX16" fmla="*/ 723900 w 4879041"/>
              <a:gd name="connsiteY16" fmla="*/ 481853 h 2436159"/>
              <a:gd name="connsiteX0" fmla="*/ 723900 w 4879041"/>
              <a:gd name="connsiteY0" fmla="*/ 481853 h 2436159"/>
              <a:gd name="connsiteX1" fmla="*/ 1759324 w 4879041"/>
              <a:gd name="connsiteY1" fmla="*/ 481853 h 2436159"/>
              <a:gd name="connsiteX2" fmla="*/ 2028265 w 4879041"/>
              <a:gd name="connsiteY2" fmla="*/ 320489 h 2436159"/>
              <a:gd name="connsiteX3" fmla="*/ 2162736 w 4879041"/>
              <a:gd name="connsiteY3" fmla="*/ 51548 h 2436159"/>
              <a:gd name="connsiteX4" fmla="*/ 2297206 w 4879041"/>
              <a:gd name="connsiteY4" fmla="*/ 38100 h 2436159"/>
              <a:gd name="connsiteX5" fmla="*/ 2431677 w 4879041"/>
              <a:gd name="connsiteY5" fmla="*/ 280148 h 2436159"/>
              <a:gd name="connsiteX6" fmla="*/ 2606488 w 4879041"/>
              <a:gd name="connsiteY6" fmla="*/ 428065 h 2436159"/>
              <a:gd name="connsiteX7" fmla="*/ 2929218 w 4879041"/>
              <a:gd name="connsiteY7" fmla="*/ 441512 h 2436159"/>
              <a:gd name="connsiteX8" fmla="*/ 3265394 w 4879041"/>
              <a:gd name="connsiteY8" fmla="*/ 522195 h 2436159"/>
              <a:gd name="connsiteX9" fmla="*/ 3695700 w 4879041"/>
              <a:gd name="connsiteY9" fmla="*/ 562536 h 2436159"/>
              <a:gd name="connsiteX10" fmla="*/ 3937747 w 4879041"/>
              <a:gd name="connsiteY10" fmla="*/ 481853 h 2436159"/>
              <a:gd name="connsiteX11" fmla="*/ 4126006 w 4879041"/>
              <a:gd name="connsiteY11" fmla="*/ 575983 h 2436159"/>
              <a:gd name="connsiteX12" fmla="*/ 4838700 w 4879041"/>
              <a:gd name="connsiteY12" fmla="*/ 791135 h 2436159"/>
              <a:gd name="connsiteX13" fmla="*/ 4879041 w 4879041"/>
              <a:gd name="connsiteY13" fmla="*/ 2203077 h 2436159"/>
              <a:gd name="connsiteX14" fmla="*/ 697006 w 4879041"/>
              <a:gd name="connsiteY14" fmla="*/ 2189630 h 2436159"/>
              <a:gd name="connsiteX15" fmla="*/ 697006 w 4879041"/>
              <a:gd name="connsiteY15" fmla="*/ 2176183 h 2436159"/>
              <a:gd name="connsiteX16" fmla="*/ 723900 w 4879041"/>
              <a:gd name="connsiteY16" fmla="*/ 481853 h 2436159"/>
              <a:gd name="connsiteX0" fmla="*/ 723900 w 4879041"/>
              <a:gd name="connsiteY0" fmla="*/ 481853 h 2203077"/>
              <a:gd name="connsiteX1" fmla="*/ 1759324 w 4879041"/>
              <a:gd name="connsiteY1" fmla="*/ 481853 h 2203077"/>
              <a:gd name="connsiteX2" fmla="*/ 2028265 w 4879041"/>
              <a:gd name="connsiteY2" fmla="*/ 320489 h 2203077"/>
              <a:gd name="connsiteX3" fmla="*/ 2162736 w 4879041"/>
              <a:gd name="connsiteY3" fmla="*/ 51548 h 2203077"/>
              <a:gd name="connsiteX4" fmla="*/ 2297206 w 4879041"/>
              <a:gd name="connsiteY4" fmla="*/ 38100 h 2203077"/>
              <a:gd name="connsiteX5" fmla="*/ 2431677 w 4879041"/>
              <a:gd name="connsiteY5" fmla="*/ 280148 h 2203077"/>
              <a:gd name="connsiteX6" fmla="*/ 2606488 w 4879041"/>
              <a:gd name="connsiteY6" fmla="*/ 428065 h 2203077"/>
              <a:gd name="connsiteX7" fmla="*/ 2929218 w 4879041"/>
              <a:gd name="connsiteY7" fmla="*/ 441512 h 2203077"/>
              <a:gd name="connsiteX8" fmla="*/ 3265394 w 4879041"/>
              <a:gd name="connsiteY8" fmla="*/ 522195 h 2203077"/>
              <a:gd name="connsiteX9" fmla="*/ 3695700 w 4879041"/>
              <a:gd name="connsiteY9" fmla="*/ 562536 h 2203077"/>
              <a:gd name="connsiteX10" fmla="*/ 3937747 w 4879041"/>
              <a:gd name="connsiteY10" fmla="*/ 481853 h 2203077"/>
              <a:gd name="connsiteX11" fmla="*/ 4126006 w 4879041"/>
              <a:gd name="connsiteY11" fmla="*/ 575983 h 2203077"/>
              <a:gd name="connsiteX12" fmla="*/ 4838700 w 4879041"/>
              <a:gd name="connsiteY12" fmla="*/ 791135 h 2203077"/>
              <a:gd name="connsiteX13" fmla="*/ 4879041 w 4879041"/>
              <a:gd name="connsiteY13" fmla="*/ 2203077 h 2203077"/>
              <a:gd name="connsiteX14" fmla="*/ 697006 w 4879041"/>
              <a:gd name="connsiteY14" fmla="*/ 2189630 h 2203077"/>
              <a:gd name="connsiteX15" fmla="*/ 697006 w 4879041"/>
              <a:gd name="connsiteY15" fmla="*/ 2176183 h 2203077"/>
              <a:gd name="connsiteX16" fmla="*/ 723900 w 4879041"/>
              <a:gd name="connsiteY16" fmla="*/ 481853 h 2203077"/>
              <a:gd name="connsiteX0" fmla="*/ 755276 w 4910417"/>
              <a:gd name="connsiteY0" fmla="*/ 481853 h 2445125"/>
              <a:gd name="connsiteX1" fmla="*/ 1790700 w 4910417"/>
              <a:gd name="connsiteY1" fmla="*/ 481853 h 2445125"/>
              <a:gd name="connsiteX2" fmla="*/ 2059641 w 4910417"/>
              <a:gd name="connsiteY2" fmla="*/ 320489 h 2445125"/>
              <a:gd name="connsiteX3" fmla="*/ 2194112 w 4910417"/>
              <a:gd name="connsiteY3" fmla="*/ 51548 h 2445125"/>
              <a:gd name="connsiteX4" fmla="*/ 2328582 w 4910417"/>
              <a:gd name="connsiteY4" fmla="*/ 38100 h 2445125"/>
              <a:gd name="connsiteX5" fmla="*/ 2463053 w 4910417"/>
              <a:gd name="connsiteY5" fmla="*/ 280148 h 2445125"/>
              <a:gd name="connsiteX6" fmla="*/ 2637864 w 4910417"/>
              <a:gd name="connsiteY6" fmla="*/ 428065 h 2445125"/>
              <a:gd name="connsiteX7" fmla="*/ 2960594 w 4910417"/>
              <a:gd name="connsiteY7" fmla="*/ 441512 h 2445125"/>
              <a:gd name="connsiteX8" fmla="*/ 3296770 w 4910417"/>
              <a:gd name="connsiteY8" fmla="*/ 522195 h 2445125"/>
              <a:gd name="connsiteX9" fmla="*/ 3727076 w 4910417"/>
              <a:gd name="connsiteY9" fmla="*/ 562536 h 2445125"/>
              <a:gd name="connsiteX10" fmla="*/ 3969123 w 4910417"/>
              <a:gd name="connsiteY10" fmla="*/ 481853 h 2445125"/>
              <a:gd name="connsiteX11" fmla="*/ 4157382 w 4910417"/>
              <a:gd name="connsiteY11" fmla="*/ 575983 h 2445125"/>
              <a:gd name="connsiteX12" fmla="*/ 4870076 w 4910417"/>
              <a:gd name="connsiteY12" fmla="*/ 791135 h 2445125"/>
              <a:gd name="connsiteX13" fmla="*/ 4910417 w 4910417"/>
              <a:gd name="connsiteY13" fmla="*/ 2203077 h 2445125"/>
              <a:gd name="connsiteX14" fmla="*/ 728382 w 4910417"/>
              <a:gd name="connsiteY14" fmla="*/ 2189630 h 2445125"/>
              <a:gd name="connsiteX15" fmla="*/ 540123 w 4910417"/>
              <a:gd name="connsiteY15" fmla="*/ 2445125 h 2445125"/>
              <a:gd name="connsiteX16" fmla="*/ 755276 w 4910417"/>
              <a:gd name="connsiteY16" fmla="*/ 481853 h 2445125"/>
              <a:gd name="connsiteX0" fmla="*/ 215153 w 4370294"/>
              <a:gd name="connsiteY0" fmla="*/ 481853 h 2731996"/>
              <a:gd name="connsiteX1" fmla="*/ 1250577 w 4370294"/>
              <a:gd name="connsiteY1" fmla="*/ 481853 h 2731996"/>
              <a:gd name="connsiteX2" fmla="*/ 1519518 w 4370294"/>
              <a:gd name="connsiteY2" fmla="*/ 320489 h 2731996"/>
              <a:gd name="connsiteX3" fmla="*/ 1653989 w 4370294"/>
              <a:gd name="connsiteY3" fmla="*/ 51548 h 2731996"/>
              <a:gd name="connsiteX4" fmla="*/ 1788459 w 4370294"/>
              <a:gd name="connsiteY4" fmla="*/ 38100 h 2731996"/>
              <a:gd name="connsiteX5" fmla="*/ 1922930 w 4370294"/>
              <a:gd name="connsiteY5" fmla="*/ 280148 h 2731996"/>
              <a:gd name="connsiteX6" fmla="*/ 2097741 w 4370294"/>
              <a:gd name="connsiteY6" fmla="*/ 428065 h 2731996"/>
              <a:gd name="connsiteX7" fmla="*/ 2420471 w 4370294"/>
              <a:gd name="connsiteY7" fmla="*/ 441512 h 2731996"/>
              <a:gd name="connsiteX8" fmla="*/ 2756647 w 4370294"/>
              <a:gd name="connsiteY8" fmla="*/ 522195 h 2731996"/>
              <a:gd name="connsiteX9" fmla="*/ 3186953 w 4370294"/>
              <a:gd name="connsiteY9" fmla="*/ 562536 h 2731996"/>
              <a:gd name="connsiteX10" fmla="*/ 3429000 w 4370294"/>
              <a:gd name="connsiteY10" fmla="*/ 481853 h 2731996"/>
              <a:gd name="connsiteX11" fmla="*/ 3617259 w 4370294"/>
              <a:gd name="connsiteY11" fmla="*/ 575983 h 2731996"/>
              <a:gd name="connsiteX12" fmla="*/ 4329953 w 4370294"/>
              <a:gd name="connsiteY12" fmla="*/ 791135 h 2731996"/>
              <a:gd name="connsiteX13" fmla="*/ 4370294 w 4370294"/>
              <a:gd name="connsiteY13" fmla="*/ 2203077 h 2731996"/>
              <a:gd name="connsiteX14" fmla="*/ 0 w 4370294"/>
              <a:gd name="connsiteY14" fmla="*/ 2445125 h 2731996"/>
              <a:gd name="connsiteX15" fmla="*/ 215153 w 4370294"/>
              <a:gd name="connsiteY15" fmla="*/ 481853 h 2731996"/>
              <a:gd name="connsiteX0" fmla="*/ 53788 w 4208929"/>
              <a:gd name="connsiteY0" fmla="*/ 481853 h 2478742"/>
              <a:gd name="connsiteX1" fmla="*/ 1089212 w 4208929"/>
              <a:gd name="connsiteY1" fmla="*/ 481853 h 2478742"/>
              <a:gd name="connsiteX2" fmla="*/ 1358153 w 4208929"/>
              <a:gd name="connsiteY2" fmla="*/ 320489 h 2478742"/>
              <a:gd name="connsiteX3" fmla="*/ 1492624 w 4208929"/>
              <a:gd name="connsiteY3" fmla="*/ 51548 h 2478742"/>
              <a:gd name="connsiteX4" fmla="*/ 1627094 w 4208929"/>
              <a:gd name="connsiteY4" fmla="*/ 38100 h 2478742"/>
              <a:gd name="connsiteX5" fmla="*/ 1761565 w 4208929"/>
              <a:gd name="connsiteY5" fmla="*/ 280148 h 2478742"/>
              <a:gd name="connsiteX6" fmla="*/ 1936376 w 4208929"/>
              <a:gd name="connsiteY6" fmla="*/ 428065 h 2478742"/>
              <a:gd name="connsiteX7" fmla="*/ 2259106 w 4208929"/>
              <a:gd name="connsiteY7" fmla="*/ 441512 h 2478742"/>
              <a:gd name="connsiteX8" fmla="*/ 2595282 w 4208929"/>
              <a:gd name="connsiteY8" fmla="*/ 522195 h 2478742"/>
              <a:gd name="connsiteX9" fmla="*/ 3025588 w 4208929"/>
              <a:gd name="connsiteY9" fmla="*/ 562536 h 2478742"/>
              <a:gd name="connsiteX10" fmla="*/ 3267635 w 4208929"/>
              <a:gd name="connsiteY10" fmla="*/ 481853 h 2478742"/>
              <a:gd name="connsiteX11" fmla="*/ 3455894 w 4208929"/>
              <a:gd name="connsiteY11" fmla="*/ 575983 h 2478742"/>
              <a:gd name="connsiteX12" fmla="*/ 4168588 w 4208929"/>
              <a:gd name="connsiteY12" fmla="*/ 791135 h 2478742"/>
              <a:gd name="connsiteX13" fmla="*/ 4208929 w 4208929"/>
              <a:gd name="connsiteY13" fmla="*/ 2203077 h 2478742"/>
              <a:gd name="connsiteX14" fmla="*/ 0 w 4208929"/>
              <a:gd name="connsiteY14" fmla="*/ 2189630 h 2478742"/>
              <a:gd name="connsiteX15" fmla="*/ 53788 w 4208929"/>
              <a:gd name="connsiteY15" fmla="*/ 481853 h 2478742"/>
              <a:gd name="connsiteX0" fmla="*/ 53788 w 4208929"/>
              <a:gd name="connsiteY0" fmla="*/ 481853 h 2478742"/>
              <a:gd name="connsiteX1" fmla="*/ 1089212 w 4208929"/>
              <a:gd name="connsiteY1" fmla="*/ 481853 h 2478742"/>
              <a:gd name="connsiteX2" fmla="*/ 1358153 w 4208929"/>
              <a:gd name="connsiteY2" fmla="*/ 320489 h 2478742"/>
              <a:gd name="connsiteX3" fmla="*/ 1492624 w 4208929"/>
              <a:gd name="connsiteY3" fmla="*/ 51548 h 2478742"/>
              <a:gd name="connsiteX4" fmla="*/ 1627094 w 4208929"/>
              <a:gd name="connsiteY4" fmla="*/ 38100 h 2478742"/>
              <a:gd name="connsiteX5" fmla="*/ 1761565 w 4208929"/>
              <a:gd name="connsiteY5" fmla="*/ 280148 h 2478742"/>
              <a:gd name="connsiteX6" fmla="*/ 1936376 w 4208929"/>
              <a:gd name="connsiteY6" fmla="*/ 428065 h 2478742"/>
              <a:gd name="connsiteX7" fmla="*/ 2259106 w 4208929"/>
              <a:gd name="connsiteY7" fmla="*/ 441512 h 2478742"/>
              <a:gd name="connsiteX8" fmla="*/ 2595282 w 4208929"/>
              <a:gd name="connsiteY8" fmla="*/ 522195 h 2478742"/>
              <a:gd name="connsiteX9" fmla="*/ 3025588 w 4208929"/>
              <a:gd name="connsiteY9" fmla="*/ 562536 h 2478742"/>
              <a:gd name="connsiteX10" fmla="*/ 3267635 w 4208929"/>
              <a:gd name="connsiteY10" fmla="*/ 481853 h 2478742"/>
              <a:gd name="connsiteX11" fmla="*/ 3455894 w 4208929"/>
              <a:gd name="connsiteY11" fmla="*/ 575983 h 2478742"/>
              <a:gd name="connsiteX12" fmla="*/ 4168588 w 4208929"/>
              <a:gd name="connsiteY12" fmla="*/ 791135 h 2478742"/>
              <a:gd name="connsiteX13" fmla="*/ 4208929 w 4208929"/>
              <a:gd name="connsiteY13" fmla="*/ 2203077 h 2478742"/>
              <a:gd name="connsiteX14" fmla="*/ 0 w 4208929"/>
              <a:gd name="connsiteY14" fmla="*/ 2189630 h 2478742"/>
              <a:gd name="connsiteX15" fmla="*/ 53788 w 4208929"/>
              <a:gd name="connsiteY15" fmla="*/ 481853 h 2478742"/>
              <a:gd name="connsiteX0" fmla="*/ 53788 w 4208929"/>
              <a:gd name="connsiteY0" fmla="*/ 481853 h 2223248"/>
              <a:gd name="connsiteX1" fmla="*/ 1089212 w 4208929"/>
              <a:gd name="connsiteY1" fmla="*/ 481853 h 2223248"/>
              <a:gd name="connsiteX2" fmla="*/ 1358153 w 4208929"/>
              <a:gd name="connsiteY2" fmla="*/ 320489 h 2223248"/>
              <a:gd name="connsiteX3" fmla="*/ 1492624 w 4208929"/>
              <a:gd name="connsiteY3" fmla="*/ 51548 h 2223248"/>
              <a:gd name="connsiteX4" fmla="*/ 1627094 w 4208929"/>
              <a:gd name="connsiteY4" fmla="*/ 38100 h 2223248"/>
              <a:gd name="connsiteX5" fmla="*/ 1761565 w 4208929"/>
              <a:gd name="connsiteY5" fmla="*/ 280148 h 2223248"/>
              <a:gd name="connsiteX6" fmla="*/ 1936376 w 4208929"/>
              <a:gd name="connsiteY6" fmla="*/ 428065 h 2223248"/>
              <a:gd name="connsiteX7" fmla="*/ 2259106 w 4208929"/>
              <a:gd name="connsiteY7" fmla="*/ 441512 h 2223248"/>
              <a:gd name="connsiteX8" fmla="*/ 2595282 w 4208929"/>
              <a:gd name="connsiteY8" fmla="*/ 522195 h 2223248"/>
              <a:gd name="connsiteX9" fmla="*/ 3025588 w 4208929"/>
              <a:gd name="connsiteY9" fmla="*/ 562536 h 2223248"/>
              <a:gd name="connsiteX10" fmla="*/ 3267635 w 4208929"/>
              <a:gd name="connsiteY10" fmla="*/ 481853 h 2223248"/>
              <a:gd name="connsiteX11" fmla="*/ 3455894 w 4208929"/>
              <a:gd name="connsiteY11" fmla="*/ 575983 h 2223248"/>
              <a:gd name="connsiteX12" fmla="*/ 4168588 w 4208929"/>
              <a:gd name="connsiteY12" fmla="*/ 791135 h 2223248"/>
              <a:gd name="connsiteX13" fmla="*/ 4208929 w 4208929"/>
              <a:gd name="connsiteY13" fmla="*/ 2203077 h 2223248"/>
              <a:gd name="connsiteX14" fmla="*/ 0 w 4208929"/>
              <a:gd name="connsiteY14" fmla="*/ 2189630 h 2223248"/>
              <a:gd name="connsiteX15" fmla="*/ 53788 w 4208929"/>
              <a:gd name="connsiteY15" fmla="*/ 481853 h 2223248"/>
              <a:gd name="connsiteX0" fmla="*/ 0 w 4222376"/>
              <a:gd name="connsiteY0" fmla="*/ 468406 h 2223248"/>
              <a:gd name="connsiteX1" fmla="*/ 1102659 w 4222376"/>
              <a:gd name="connsiteY1" fmla="*/ 481853 h 2223248"/>
              <a:gd name="connsiteX2" fmla="*/ 1371600 w 4222376"/>
              <a:gd name="connsiteY2" fmla="*/ 320489 h 2223248"/>
              <a:gd name="connsiteX3" fmla="*/ 1506071 w 4222376"/>
              <a:gd name="connsiteY3" fmla="*/ 51548 h 2223248"/>
              <a:gd name="connsiteX4" fmla="*/ 1640541 w 4222376"/>
              <a:gd name="connsiteY4" fmla="*/ 38100 h 2223248"/>
              <a:gd name="connsiteX5" fmla="*/ 1775012 w 4222376"/>
              <a:gd name="connsiteY5" fmla="*/ 280148 h 2223248"/>
              <a:gd name="connsiteX6" fmla="*/ 1949823 w 4222376"/>
              <a:gd name="connsiteY6" fmla="*/ 428065 h 2223248"/>
              <a:gd name="connsiteX7" fmla="*/ 2272553 w 4222376"/>
              <a:gd name="connsiteY7" fmla="*/ 441512 h 2223248"/>
              <a:gd name="connsiteX8" fmla="*/ 2608729 w 4222376"/>
              <a:gd name="connsiteY8" fmla="*/ 522195 h 2223248"/>
              <a:gd name="connsiteX9" fmla="*/ 3039035 w 4222376"/>
              <a:gd name="connsiteY9" fmla="*/ 562536 h 2223248"/>
              <a:gd name="connsiteX10" fmla="*/ 3281082 w 4222376"/>
              <a:gd name="connsiteY10" fmla="*/ 481853 h 2223248"/>
              <a:gd name="connsiteX11" fmla="*/ 3469341 w 4222376"/>
              <a:gd name="connsiteY11" fmla="*/ 575983 h 2223248"/>
              <a:gd name="connsiteX12" fmla="*/ 4182035 w 4222376"/>
              <a:gd name="connsiteY12" fmla="*/ 791135 h 2223248"/>
              <a:gd name="connsiteX13" fmla="*/ 4222376 w 4222376"/>
              <a:gd name="connsiteY13" fmla="*/ 2203077 h 2223248"/>
              <a:gd name="connsiteX14" fmla="*/ 13447 w 4222376"/>
              <a:gd name="connsiteY14" fmla="*/ 2189630 h 2223248"/>
              <a:gd name="connsiteX15" fmla="*/ 0 w 4222376"/>
              <a:gd name="connsiteY15" fmla="*/ 468406 h 2223248"/>
              <a:gd name="connsiteX0" fmla="*/ 0 w 4222376"/>
              <a:gd name="connsiteY0" fmla="*/ 468406 h 2223248"/>
              <a:gd name="connsiteX1" fmla="*/ 1102659 w 4222376"/>
              <a:gd name="connsiteY1" fmla="*/ 481853 h 2223248"/>
              <a:gd name="connsiteX2" fmla="*/ 1371600 w 4222376"/>
              <a:gd name="connsiteY2" fmla="*/ 320489 h 2223248"/>
              <a:gd name="connsiteX3" fmla="*/ 1506071 w 4222376"/>
              <a:gd name="connsiteY3" fmla="*/ 51548 h 2223248"/>
              <a:gd name="connsiteX4" fmla="*/ 1640541 w 4222376"/>
              <a:gd name="connsiteY4" fmla="*/ 38100 h 2223248"/>
              <a:gd name="connsiteX5" fmla="*/ 1775012 w 4222376"/>
              <a:gd name="connsiteY5" fmla="*/ 280148 h 2223248"/>
              <a:gd name="connsiteX6" fmla="*/ 1949823 w 4222376"/>
              <a:gd name="connsiteY6" fmla="*/ 428065 h 2223248"/>
              <a:gd name="connsiteX7" fmla="*/ 2272553 w 4222376"/>
              <a:gd name="connsiteY7" fmla="*/ 441512 h 2223248"/>
              <a:gd name="connsiteX8" fmla="*/ 2608729 w 4222376"/>
              <a:gd name="connsiteY8" fmla="*/ 522195 h 2223248"/>
              <a:gd name="connsiteX9" fmla="*/ 3039035 w 4222376"/>
              <a:gd name="connsiteY9" fmla="*/ 562536 h 2223248"/>
              <a:gd name="connsiteX10" fmla="*/ 3281082 w 4222376"/>
              <a:gd name="connsiteY10" fmla="*/ 481853 h 2223248"/>
              <a:gd name="connsiteX11" fmla="*/ 3469341 w 4222376"/>
              <a:gd name="connsiteY11" fmla="*/ 575983 h 2223248"/>
              <a:gd name="connsiteX12" fmla="*/ 4182035 w 4222376"/>
              <a:gd name="connsiteY12" fmla="*/ 791135 h 2223248"/>
              <a:gd name="connsiteX13" fmla="*/ 4222376 w 4222376"/>
              <a:gd name="connsiteY13" fmla="*/ 2203077 h 2223248"/>
              <a:gd name="connsiteX14" fmla="*/ 0 w 4222376"/>
              <a:gd name="connsiteY14" fmla="*/ 2176183 h 2223248"/>
              <a:gd name="connsiteX15" fmla="*/ 0 w 4222376"/>
              <a:gd name="connsiteY15" fmla="*/ 468406 h 2223248"/>
              <a:gd name="connsiteX0" fmla="*/ 0 w 4222376"/>
              <a:gd name="connsiteY0" fmla="*/ 468406 h 2223248"/>
              <a:gd name="connsiteX1" fmla="*/ 1102659 w 4222376"/>
              <a:gd name="connsiteY1" fmla="*/ 481853 h 2223248"/>
              <a:gd name="connsiteX2" fmla="*/ 1371600 w 4222376"/>
              <a:gd name="connsiteY2" fmla="*/ 320489 h 2223248"/>
              <a:gd name="connsiteX3" fmla="*/ 1506071 w 4222376"/>
              <a:gd name="connsiteY3" fmla="*/ 51548 h 2223248"/>
              <a:gd name="connsiteX4" fmla="*/ 1640541 w 4222376"/>
              <a:gd name="connsiteY4" fmla="*/ 38100 h 2223248"/>
              <a:gd name="connsiteX5" fmla="*/ 1775012 w 4222376"/>
              <a:gd name="connsiteY5" fmla="*/ 280148 h 2223248"/>
              <a:gd name="connsiteX6" fmla="*/ 1949823 w 4222376"/>
              <a:gd name="connsiteY6" fmla="*/ 428065 h 2223248"/>
              <a:gd name="connsiteX7" fmla="*/ 2272553 w 4222376"/>
              <a:gd name="connsiteY7" fmla="*/ 441512 h 2223248"/>
              <a:gd name="connsiteX8" fmla="*/ 2608729 w 4222376"/>
              <a:gd name="connsiteY8" fmla="*/ 522195 h 2223248"/>
              <a:gd name="connsiteX9" fmla="*/ 3039035 w 4222376"/>
              <a:gd name="connsiteY9" fmla="*/ 562536 h 2223248"/>
              <a:gd name="connsiteX10" fmla="*/ 3281082 w 4222376"/>
              <a:gd name="connsiteY10" fmla="*/ 481853 h 2223248"/>
              <a:gd name="connsiteX11" fmla="*/ 3469341 w 4222376"/>
              <a:gd name="connsiteY11" fmla="*/ 575983 h 2223248"/>
              <a:gd name="connsiteX12" fmla="*/ 4182035 w 4222376"/>
              <a:gd name="connsiteY12" fmla="*/ 791135 h 2223248"/>
              <a:gd name="connsiteX13" fmla="*/ 4222376 w 4222376"/>
              <a:gd name="connsiteY13" fmla="*/ 2203077 h 2223248"/>
              <a:gd name="connsiteX14" fmla="*/ 0 w 4222376"/>
              <a:gd name="connsiteY14" fmla="*/ 2216524 h 2223248"/>
              <a:gd name="connsiteX15" fmla="*/ 0 w 4222376"/>
              <a:gd name="connsiteY15" fmla="*/ 468406 h 2223248"/>
              <a:gd name="connsiteX0" fmla="*/ 0 w 4247028"/>
              <a:gd name="connsiteY0" fmla="*/ 468406 h 2223248"/>
              <a:gd name="connsiteX1" fmla="*/ 1102659 w 4247028"/>
              <a:gd name="connsiteY1" fmla="*/ 481853 h 2223248"/>
              <a:gd name="connsiteX2" fmla="*/ 1371600 w 4247028"/>
              <a:gd name="connsiteY2" fmla="*/ 320489 h 2223248"/>
              <a:gd name="connsiteX3" fmla="*/ 1506071 w 4247028"/>
              <a:gd name="connsiteY3" fmla="*/ 51548 h 2223248"/>
              <a:gd name="connsiteX4" fmla="*/ 1640541 w 4247028"/>
              <a:gd name="connsiteY4" fmla="*/ 38100 h 2223248"/>
              <a:gd name="connsiteX5" fmla="*/ 1775012 w 4247028"/>
              <a:gd name="connsiteY5" fmla="*/ 280148 h 2223248"/>
              <a:gd name="connsiteX6" fmla="*/ 1949823 w 4247028"/>
              <a:gd name="connsiteY6" fmla="*/ 428065 h 2223248"/>
              <a:gd name="connsiteX7" fmla="*/ 2272553 w 4247028"/>
              <a:gd name="connsiteY7" fmla="*/ 441512 h 2223248"/>
              <a:gd name="connsiteX8" fmla="*/ 2608729 w 4247028"/>
              <a:gd name="connsiteY8" fmla="*/ 522195 h 2223248"/>
              <a:gd name="connsiteX9" fmla="*/ 3039035 w 4247028"/>
              <a:gd name="connsiteY9" fmla="*/ 562536 h 2223248"/>
              <a:gd name="connsiteX10" fmla="*/ 3281082 w 4247028"/>
              <a:gd name="connsiteY10" fmla="*/ 481853 h 2223248"/>
              <a:gd name="connsiteX11" fmla="*/ 3469341 w 4247028"/>
              <a:gd name="connsiteY11" fmla="*/ 575983 h 2223248"/>
              <a:gd name="connsiteX12" fmla="*/ 4235823 w 4247028"/>
              <a:gd name="connsiteY12" fmla="*/ 804582 h 2223248"/>
              <a:gd name="connsiteX13" fmla="*/ 4222376 w 4247028"/>
              <a:gd name="connsiteY13" fmla="*/ 2203077 h 2223248"/>
              <a:gd name="connsiteX14" fmla="*/ 0 w 4247028"/>
              <a:gd name="connsiteY14" fmla="*/ 2216524 h 2223248"/>
              <a:gd name="connsiteX15" fmla="*/ 0 w 4247028"/>
              <a:gd name="connsiteY15" fmla="*/ 468406 h 2223248"/>
              <a:gd name="connsiteX0" fmla="*/ 0 w 4235823"/>
              <a:gd name="connsiteY0" fmla="*/ 468406 h 2223248"/>
              <a:gd name="connsiteX1" fmla="*/ 1102659 w 4235823"/>
              <a:gd name="connsiteY1" fmla="*/ 481853 h 2223248"/>
              <a:gd name="connsiteX2" fmla="*/ 1371600 w 4235823"/>
              <a:gd name="connsiteY2" fmla="*/ 320489 h 2223248"/>
              <a:gd name="connsiteX3" fmla="*/ 1506071 w 4235823"/>
              <a:gd name="connsiteY3" fmla="*/ 51548 h 2223248"/>
              <a:gd name="connsiteX4" fmla="*/ 1640541 w 4235823"/>
              <a:gd name="connsiteY4" fmla="*/ 38100 h 2223248"/>
              <a:gd name="connsiteX5" fmla="*/ 1775012 w 4235823"/>
              <a:gd name="connsiteY5" fmla="*/ 280148 h 2223248"/>
              <a:gd name="connsiteX6" fmla="*/ 1949823 w 4235823"/>
              <a:gd name="connsiteY6" fmla="*/ 428065 h 2223248"/>
              <a:gd name="connsiteX7" fmla="*/ 2272553 w 4235823"/>
              <a:gd name="connsiteY7" fmla="*/ 441512 h 2223248"/>
              <a:gd name="connsiteX8" fmla="*/ 2608729 w 4235823"/>
              <a:gd name="connsiteY8" fmla="*/ 522195 h 2223248"/>
              <a:gd name="connsiteX9" fmla="*/ 3039035 w 4235823"/>
              <a:gd name="connsiteY9" fmla="*/ 562536 h 2223248"/>
              <a:gd name="connsiteX10" fmla="*/ 3281082 w 4235823"/>
              <a:gd name="connsiteY10" fmla="*/ 481853 h 2223248"/>
              <a:gd name="connsiteX11" fmla="*/ 3469341 w 4235823"/>
              <a:gd name="connsiteY11" fmla="*/ 575983 h 2223248"/>
              <a:gd name="connsiteX12" fmla="*/ 4235823 w 4235823"/>
              <a:gd name="connsiteY12" fmla="*/ 804582 h 2223248"/>
              <a:gd name="connsiteX13" fmla="*/ 4222376 w 4235823"/>
              <a:gd name="connsiteY13" fmla="*/ 2203077 h 2223248"/>
              <a:gd name="connsiteX14" fmla="*/ 0 w 4235823"/>
              <a:gd name="connsiteY14" fmla="*/ 2216524 h 2223248"/>
              <a:gd name="connsiteX15" fmla="*/ 0 w 4235823"/>
              <a:gd name="connsiteY15" fmla="*/ 468406 h 2223248"/>
              <a:gd name="connsiteX0" fmla="*/ 0 w 4235823"/>
              <a:gd name="connsiteY0" fmla="*/ 468406 h 2223248"/>
              <a:gd name="connsiteX1" fmla="*/ 1102659 w 4235823"/>
              <a:gd name="connsiteY1" fmla="*/ 481853 h 2223248"/>
              <a:gd name="connsiteX2" fmla="*/ 1371600 w 4235823"/>
              <a:gd name="connsiteY2" fmla="*/ 320489 h 2223248"/>
              <a:gd name="connsiteX3" fmla="*/ 1506071 w 4235823"/>
              <a:gd name="connsiteY3" fmla="*/ 51548 h 2223248"/>
              <a:gd name="connsiteX4" fmla="*/ 1640541 w 4235823"/>
              <a:gd name="connsiteY4" fmla="*/ 38100 h 2223248"/>
              <a:gd name="connsiteX5" fmla="*/ 1775012 w 4235823"/>
              <a:gd name="connsiteY5" fmla="*/ 280148 h 2223248"/>
              <a:gd name="connsiteX6" fmla="*/ 1949823 w 4235823"/>
              <a:gd name="connsiteY6" fmla="*/ 428065 h 2223248"/>
              <a:gd name="connsiteX7" fmla="*/ 2272553 w 4235823"/>
              <a:gd name="connsiteY7" fmla="*/ 441512 h 2223248"/>
              <a:gd name="connsiteX8" fmla="*/ 2608729 w 4235823"/>
              <a:gd name="connsiteY8" fmla="*/ 522195 h 2223248"/>
              <a:gd name="connsiteX9" fmla="*/ 3039035 w 4235823"/>
              <a:gd name="connsiteY9" fmla="*/ 562536 h 2223248"/>
              <a:gd name="connsiteX10" fmla="*/ 3281082 w 4235823"/>
              <a:gd name="connsiteY10" fmla="*/ 481853 h 2223248"/>
              <a:gd name="connsiteX11" fmla="*/ 3469341 w 4235823"/>
              <a:gd name="connsiteY11" fmla="*/ 575983 h 2223248"/>
              <a:gd name="connsiteX12" fmla="*/ 4235823 w 4235823"/>
              <a:gd name="connsiteY12" fmla="*/ 804582 h 2223248"/>
              <a:gd name="connsiteX13" fmla="*/ 4232353 w 4235823"/>
              <a:gd name="connsiteY13" fmla="*/ 2203077 h 2223248"/>
              <a:gd name="connsiteX14" fmla="*/ 0 w 4235823"/>
              <a:gd name="connsiteY14" fmla="*/ 2216524 h 2223248"/>
              <a:gd name="connsiteX15" fmla="*/ 0 w 4235823"/>
              <a:gd name="connsiteY15" fmla="*/ 468406 h 2223248"/>
              <a:gd name="connsiteX0" fmla="*/ 0 w 4235823"/>
              <a:gd name="connsiteY0" fmla="*/ 468406 h 2223248"/>
              <a:gd name="connsiteX1" fmla="*/ 1102659 w 4235823"/>
              <a:gd name="connsiteY1" fmla="*/ 481853 h 2223248"/>
              <a:gd name="connsiteX2" fmla="*/ 1371600 w 4235823"/>
              <a:gd name="connsiteY2" fmla="*/ 320489 h 2223248"/>
              <a:gd name="connsiteX3" fmla="*/ 1506071 w 4235823"/>
              <a:gd name="connsiteY3" fmla="*/ 51548 h 2223248"/>
              <a:gd name="connsiteX4" fmla="*/ 1640541 w 4235823"/>
              <a:gd name="connsiteY4" fmla="*/ 38100 h 2223248"/>
              <a:gd name="connsiteX5" fmla="*/ 1775012 w 4235823"/>
              <a:gd name="connsiteY5" fmla="*/ 280148 h 2223248"/>
              <a:gd name="connsiteX6" fmla="*/ 1949823 w 4235823"/>
              <a:gd name="connsiteY6" fmla="*/ 428065 h 2223248"/>
              <a:gd name="connsiteX7" fmla="*/ 2272553 w 4235823"/>
              <a:gd name="connsiteY7" fmla="*/ 441512 h 2223248"/>
              <a:gd name="connsiteX8" fmla="*/ 2608729 w 4235823"/>
              <a:gd name="connsiteY8" fmla="*/ 522195 h 2223248"/>
              <a:gd name="connsiteX9" fmla="*/ 3039035 w 4235823"/>
              <a:gd name="connsiteY9" fmla="*/ 562536 h 2223248"/>
              <a:gd name="connsiteX10" fmla="*/ 3281082 w 4235823"/>
              <a:gd name="connsiteY10" fmla="*/ 481853 h 2223248"/>
              <a:gd name="connsiteX11" fmla="*/ 3469341 w 4235823"/>
              <a:gd name="connsiteY11" fmla="*/ 575983 h 2223248"/>
              <a:gd name="connsiteX12" fmla="*/ 4235823 w 4235823"/>
              <a:gd name="connsiteY12" fmla="*/ 804582 h 2223248"/>
              <a:gd name="connsiteX13" fmla="*/ 4232353 w 4235823"/>
              <a:gd name="connsiteY13" fmla="*/ 2203077 h 2223248"/>
              <a:gd name="connsiteX14" fmla="*/ 0 w 4235823"/>
              <a:gd name="connsiteY14" fmla="*/ 2216524 h 2223248"/>
              <a:gd name="connsiteX15" fmla="*/ 0 w 4235823"/>
              <a:gd name="connsiteY15" fmla="*/ 468406 h 2223248"/>
              <a:gd name="connsiteX0" fmla="*/ 0 w 4236344"/>
              <a:gd name="connsiteY0" fmla="*/ 468406 h 2234642"/>
              <a:gd name="connsiteX1" fmla="*/ 1102659 w 4236344"/>
              <a:gd name="connsiteY1" fmla="*/ 481853 h 2234642"/>
              <a:gd name="connsiteX2" fmla="*/ 1371600 w 4236344"/>
              <a:gd name="connsiteY2" fmla="*/ 320489 h 2234642"/>
              <a:gd name="connsiteX3" fmla="*/ 1506071 w 4236344"/>
              <a:gd name="connsiteY3" fmla="*/ 51548 h 2234642"/>
              <a:gd name="connsiteX4" fmla="*/ 1640541 w 4236344"/>
              <a:gd name="connsiteY4" fmla="*/ 38100 h 2234642"/>
              <a:gd name="connsiteX5" fmla="*/ 1775012 w 4236344"/>
              <a:gd name="connsiteY5" fmla="*/ 280148 h 2234642"/>
              <a:gd name="connsiteX6" fmla="*/ 1949823 w 4236344"/>
              <a:gd name="connsiteY6" fmla="*/ 428065 h 2234642"/>
              <a:gd name="connsiteX7" fmla="*/ 2272553 w 4236344"/>
              <a:gd name="connsiteY7" fmla="*/ 441512 h 2234642"/>
              <a:gd name="connsiteX8" fmla="*/ 2608729 w 4236344"/>
              <a:gd name="connsiteY8" fmla="*/ 522195 h 2234642"/>
              <a:gd name="connsiteX9" fmla="*/ 3039035 w 4236344"/>
              <a:gd name="connsiteY9" fmla="*/ 562536 h 2234642"/>
              <a:gd name="connsiteX10" fmla="*/ 3281082 w 4236344"/>
              <a:gd name="connsiteY10" fmla="*/ 481853 h 2234642"/>
              <a:gd name="connsiteX11" fmla="*/ 3469341 w 4236344"/>
              <a:gd name="connsiteY11" fmla="*/ 575983 h 2234642"/>
              <a:gd name="connsiteX12" fmla="*/ 4235823 w 4236344"/>
              <a:gd name="connsiteY12" fmla="*/ 804582 h 2234642"/>
              <a:gd name="connsiteX13" fmla="*/ 4236344 w 4236344"/>
              <a:gd name="connsiteY13" fmla="*/ 2214471 h 2234642"/>
              <a:gd name="connsiteX14" fmla="*/ 0 w 4236344"/>
              <a:gd name="connsiteY14" fmla="*/ 2216524 h 2234642"/>
              <a:gd name="connsiteX15" fmla="*/ 0 w 4236344"/>
              <a:gd name="connsiteY15" fmla="*/ 468406 h 2234642"/>
              <a:gd name="connsiteX0" fmla="*/ 0 w 4236344"/>
              <a:gd name="connsiteY0" fmla="*/ 468406 h 2216524"/>
              <a:gd name="connsiteX1" fmla="*/ 1102659 w 4236344"/>
              <a:gd name="connsiteY1" fmla="*/ 481853 h 2216524"/>
              <a:gd name="connsiteX2" fmla="*/ 1371600 w 4236344"/>
              <a:gd name="connsiteY2" fmla="*/ 320489 h 2216524"/>
              <a:gd name="connsiteX3" fmla="*/ 1506071 w 4236344"/>
              <a:gd name="connsiteY3" fmla="*/ 51548 h 2216524"/>
              <a:gd name="connsiteX4" fmla="*/ 1640541 w 4236344"/>
              <a:gd name="connsiteY4" fmla="*/ 38100 h 2216524"/>
              <a:gd name="connsiteX5" fmla="*/ 1775012 w 4236344"/>
              <a:gd name="connsiteY5" fmla="*/ 280148 h 2216524"/>
              <a:gd name="connsiteX6" fmla="*/ 1949823 w 4236344"/>
              <a:gd name="connsiteY6" fmla="*/ 428065 h 2216524"/>
              <a:gd name="connsiteX7" fmla="*/ 2272553 w 4236344"/>
              <a:gd name="connsiteY7" fmla="*/ 441512 h 2216524"/>
              <a:gd name="connsiteX8" fmla="*/ 2608729 w 4236344"/>
              <a:gd name="connsiteY8" fmla="*/ 522195 h 2216524"/>
              <a:gd name="connsiteX9" fmla="*/ 3039035 w 4236344"/>
              <a:gd name="connsiteY9" fmla="*/ 562536 h 2216524"/>
              <a:gd name="connsiteX10" fmla="*/ 3281082 w 4236344"/>
              <a:gd name="connsiteY10" fmla="*/ 481853 h 2216524"/>
              <a:gd name="connsiteX11" fmla="*/ 3469341 w 4236344"/>
              <a:gd name="connsiteY11" fmla="*/ 575983 h 2216524"/>
              <a:gd name="connsiteX12" fmla="*/ 4235823 w 4236344"/>
              <a:gd name="connsiteY12" fmla="*/ 804582 h 2216524"/>
              <a:gd name="connsiteX13" fmla="*/ 4236344 w 4236344"/>
              <a:gd name="connsiteY13" fmla="*/ 2214471 h 2216524"/>
              <a:gd name="connsiteX14" fmla="*/ 0 w 4236344"/>
              <a:gd name="connsiteY14" fmla="*/ 2216524 h 2216524"/>
              <a:gd name="connsiteX15" fmla="*/ 0 w 4236344"/>
              <a:gd name="connsiteY15" fmla="*/ 468406 h 2216524"/>
              <a:gd name="connsiteX0" fmla="*/ 0 w 4236344"/>
              <a:gd name="connsiteY0" fmla="*/ 468406 h 2223016"/>
              <a:gd name="connsiteX1" fmla="*/ 1102659 w 4236344"/>
              <a:gd name="connsiteY1" fmla="*/ 481853 h 2223016"/>
              <a:gd name="connsiteX2" fmla="*/ 1371600 w 4236344"/>
              <a:gd name="connsiteY2" fmla="*/ 320489 h 2223016"/>
              <a:gd name="connsiteX3" fmla="*/ 1506071 w 4236344"/>
              <a:gd name="connsiteY3" fmla="*/ 51548 h 2223016"/>
              <a:gd name="connsiteX4" fmla="*/ 1640541 w 4236344"/>
              <a:gd name="connsiteY4" fmla="*/ 38100 h 2223016"/>
              <a:gd name="connsiteX5" fmla="*/ 1775012 w 4236344"/>
              <a:gd name="connsiteY5" fmla="*/ 280148 h 2223016"/>
              <a:gd name="connsiteX6" fmla="*/ 1949823 w 4236344"/>
              <a:gd name="connsiteY6" fmla="*/ 428065 h 2223016"/>
              <a:gd name="connsiteX7" fmla="*/ 2272553 w 4236344"/>
              <a:gd name="connsiteY7" fmla="*/ 441512 h 2223016"/>
              <a:gd name="connsiteX8" fmla="*/ 2608729 w 4236344"/>
              <a:gd name="connsiteY8" fmla="*/ 522195 h 2223016"/>
              <a:gd name="connsiteX9" fmla="*/ 3039035 w 4236344"/>
              <a:gd name="connsiteY9" fmla="*/ 562536 h 2223016"/>
              <a:gd name="connsiteX10" fmla="*/ 3281082 w 4236344"/>
              <a:gd name="connsiteY10" fmla="*/ 481853 h 2223016"/>
              <a:gd name="connsiteX11" fmla="*/ 3469341 w 4236344"/>
              <a:gd name="connsiteY11" fmla="*/ 575983 h 2223016"/>
              <a:gd name="connsiteX12" fmla="*/ 4235823 w 4236344"/>
              <a:gd name="connsiteY12" fmla="*/ 804582 h 2223016"/>
              <a:gd name="connsiteX13" fmla="*/ 4236344 w 4236344"/>
              <a:gd name="connsiteY13" fmla="*/ 2223016 h 2223016"/>
              <a:gd name="connsiteX14" fmla="*/ 0 w 4236344"/>
              <a:gd name="connsiteY14" fmla="*/ 2216524 h 2223016"/>
              <a:gd name="connsiteX15" fmla="*/ 0 w 4236344"/>
              <a:gd name="connsiteY15" fmla="*/ 468406 h 2223016"/>
              <a:gd name="connsiteX0" fmla="*/ 0 w 4236344"/>
              <a:gd name="connsiteY0" fmla="*/ 468406 h 2223016"/>
              <a:gd name="connsiteX1" fmla="*/ 1102659 w 4236344"/>
              <a:gd name="connsiteY1" fmla="*/ 481853 h 2223016"/>
              <a:gd name="connsiteX2" fmla="*/ 1371600 w 4236344"/>
              <a:gd name="connsiteY2" fmla="*/ 320489 h 2223016"/>
              <a:gd name="connsiteX3" fmla="*/ 1506071 w 4236344"/>
              <a:gd name="connsiteY3" fmla="*/ 51548 h 2223016"/>
              <a:gd name="connsiteX4" fmla="*/ 1640541 w 4236344"/>
              <a:gd name="connsiteY4" fmla="*/ 38100 h 2223016"/>
              <a:gd name="connsiteX5" fmla="*/ 1775012 w 4236344"/>
              <a:gd name="connsiteY5" fmla="*/ 280148 h 2223016"/>
              <a:gd name="connsiteX6" fmla="*/ 1949823 w 4236344"/>
              <a:gd name="connsiteY6" fmla="*/ 428065 h 2223016"/>
              <a:gd name="connsiteX7" fmla="*/ 2272553 w 4236344"/>
              <a:gd name="connsiteY7" fmla="*/ 441512 h 2223016"/>
              <a:gd name="connsiteX8" fmla="*/ 2608729 w 4236344"/>
              <a:gd name="connsiteY8" fmla="*/ 522195 h 2223016"/>
              <a:gd name="connsiteX9" fmla="*/ 3039035 w 4236344"/>
              <a:gd name="connsiteY9" fmla="*/ 562536 h 2223016"/>
              <a:gd name="connsiteX10" fmla="*/ 3281082 w 4236344"/>
              <a:gd name="connsiteY10" fmla="*/ 481853 h 2223016"/>
              <a:gd name="connsiteX11" fmla="*/ 3469341 w 4236344"/>
              <a:gd name="connsiteY11" fmla="*/ 575983 h 2223016"/>
              <a:gd name="connsiteX12" fmla="*/ 4235823 w 4236344"/>
              <a:gd name="connsiteY12" fmla="*/ 804582 h 2223016"/>
              <a:gd name="connsiteX13" fmla="*/ 4236344 w 4236344"/>
              <a:gd name="connsiteY13" fmla="*/ 2223016 h 2223016"/>
              <a:gd name="connsiteX14" fmla="*/ 0 w 4236344"/>
              <a:gd name="connsiteY14" fmla="*/ 2222221 h 2223016"/>
              <a:gd name="connsiteX15" fmla="*/ 0 w 4236344"/>
              <a:gd name="connsiteY15" fmla="*/ 468406 h 2223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36344" h="2223016">
                <a:moveTo>
                  <a:pt x="0" y="468406"/>
                </a:moveTo>
                <a:cubicBezTo>
                  <a:pt x="409015" y="481853"/>
                  <a:pt x="874059" y="506506"/>
                  <a:pt x="1102659" y="481853"/>
                </a:cubicBezTo>
                <a:cubicBezTo>
                  <a:pt x="1331259" y="457200"/>
                  <a:pt x="1304365" y="392207"/>
                  <a:pt x="1371600" y="320489"/>
                </a:cubicBezTo>
                <a:cubicBezTo>
                  <a:pt x="1438835" y="248772"/>
                  <a:pt x="1461248" y="98613"/>
                  <a:pt x="1506071" y="51548"/>
                </a:cubicBezTo>
                <a:cubicBezTo>
                  <a:pt x="1550895" y="4483"/>
                  <a:pt x="1595718" y="0"/>
                  <a:pt x="1640541" y="38100"/>
                </a:cubicBezTo>
                <a:cubicBezTo>
                  <a:pt x="1685364" y="76200"/>
                  <a:pt x="1723465" y="215154"/>
                  <a:pt x="1775012" y="280148"/>
                </a:cubicBezTo>
                <a:cubicBezTo>
                  <a:pt x="1826559" y="345142"/>
                  <a:pt x="1866900" y="401171"/>
                  <a:pt x="1949823" y="428065"/>
                </a:cubicBezTo>
                <a:cubicBezTo>
                  <a:pt x="2032746" y="454959"/>
                  <a:pt x="2162735" y="425824"/>
                  <a:pt x="2272553" y="441512"/>
                </a:cubicBezTo>
                <a:cubicBezTo>
                  <a:pt x="2382371" y="457200"/>
                  <a:pt x="2480982" y="502024"/>
                  <a:pt x="2608729" y="522195"/>
                </a:cubicBezTo>
                <a:cubicBezTo>
                  <a:pt x="2736476" y="542366"/>
                  <a:pt x="2926976" y="569260"/>
                  <a:pt x="3039035" y="562536"/>
                </a:cubicBezTo>
                <a:cubicBezTo>
                  <a:pt x="3151094" y="555812"/>
                  <a:pt x="3209364" y="479612"/>
                  <a:pt x="3281082" y="481853"/>
                </a:cubicBezTo>
                <a:cubicBezTo>
                  <a:pt x="3352800" y="484094"/>
                  <a:pt x="3310218" y="522195"/>
                  <a:pt x="3469341" y="575983"/>
                </a:cubicBezTo>
                <a:cubicBezTo>
                  <a:pt x="3628465" y="629771"/>
                  <a:pt x="3942229" y="654424"/>
                  <a:pt x="4235823" y="804582"/>
                </a:cubicBezTo>
                <a:cubicBezTo>
                  <a:pt x="4233581" y="1304364"/>
                  <a:pt x="4235361" y="1720993"/>
                  <a:pt x="4236344" y="2223016"/>
                </a:cubicBezTo>
                <a:lnTo>
                  <a:pt x="0" y="2222221"/>
                </a:lnTo>
                <a:lnTo>
                  <a:pt x="0" y="468406"/>
                </a:lnTo>
                <a:close/>
              </a:path>
            </a:pathLst>
          </a:cu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Freeform 34"/>
          <p:cNvSpPr/>
          <p:nvPr/>
        </p:nvSpPr>
        <p:spPr>
          <a:xfrm>
            <a:off x="1511006" y="5065713"/>
            <a:ext cx="6102632" cy="1111508"/>
          </a:xfrm>
          <a:custGeom>
            <a:avLst/>
            <a:gdLst>
              <a:gd name="connsiteX0" fmla="*/ 703729 w 5401235"/>
              <a:gd name="connsiteY0" fmla="*/ 481853 h 2447365"/>
              <a:gd name="connsiteX1" fmla="*/ 1739153 w 5401235"/>
              <a:gd name="connsiteY1" fmla="*/ 481853 h 2447365"/>
              <a:gd name="connsiteX2" fmla="*/ 2008094 w 5401235"/>
              <a:gd name="connsiteY2" fmla="*/ 320489 h 2447365"/>
              <a:gd name="connsiteX3" fmla="*/ 2142565 w 5401235"/>
              <a:gd name="connsiteY3" fmla="*/ 51548 h 2447365"/>
              <a:gd name="connsiteX4" fmla="*/ 2277035 w 5401235"/>
              <a:gd name="connsiteY4" fmla="*/ 38100 h 2447365"/>
              <a:gd name="connsiteX5" fmla="*/ 2411506 w 5401235"/>
              <a:gd name="connsiteY5" fmla="*/ 280148 h 2447365"/>
              <a:gd name="connsiteX6" fmla="*/ 2586317 w 5401235"/>
              <a:gd name="connsiteY6" fmla="*/ 428065 h 2447365"/>
              <a:gd name="connsiteX7" fmla="*/ 2909047 w 5401235"/>
              <a:gd name="connsiteY7" fmla="*/ 441512 h 2447365"/>
              <a:gd name="connsiteX8" fmla="*/ 3245223 w 5401235"/>
              <a:gd name="connsiteY8" fmla="*/ 522195 h 2447365"/>
              <a:gd name="connsiteX9" fmla="*/ 3675529 w 5401235"/>
              <a:gd name="connsiteY9" fmla="*/ 562536 h 2447365"/>
              <a:gd name="connsiteX10" fmla="*/ 3917576 w 5401235"/>
              <a:gd name="connsiteY10" fmla="*/ 481853 h 2447365"/>
              <a:gd name="connsiteX11" fmla="*/ 4105835 w 5401235"/>
              <a:gd name="connsiteY11" fmla="*/ 575983 h 2447365"/>
              <a:gd name="connsiteX12" fmla="*/ 4657165 w 5401235"/>
              <a:gd name="connsiteY12" fmla="*/ 723900 h 2447365"/>
              <a:gd name="connsiteX13" fmla="*/ 4737847 w 5401235"/>
              <a:gd name="connsiteY13" fmla="*/ 2203077 h 2447365"/>
              <a:gd name="connsiteX14" fmla="*/ 676835 w 5401235"/>
              <a:gd name="connsiteY14" fmla="*/ 2189630 h 2447365"/>
              <a:gd name="connsiteX15" fmla="*/ 676835 w 5401235"/>
              <a:gd name="connsiteY15" fmla="*/ 2176183 h 2447365"/>
              <a:gd name="connsiteX16" fmla="*/ 703729 w 5401235"/>
              <a:gd name="connsiteY16" fmla="*/ 481853 h 2447365"/>
              <a:gd name="connsiteX0" fmla="*/ 703729 w 5428129"/>
              <a:gd name="connsiteY0" fmla="*/ 481853 h 2436159"/>
              <a:gd name="connsiteX1" fmla="*/ 1739153 w 5428129"/>
              <a:gd name="connsiteY1" fmla="*/ 481853 h 2436159"/>
              <a:gd name="connsiteX2" fmla="*/ 2008094 w 5428129"/>
              <a:gd name="connsiteY2" fmla="*/ 320489 h 2436159"/>
              <a:gd name="connsiteX3" fmla="*/ 2142565 w 5428129"/>
              <a:gd name="connsiteY3" fmla="*/ 51548 h 2436159"/>
              <a:gd name="connsiteX4" fmla="*/ 2277035 w 5428129"/>
              <a:gd name="connsiteY4" fmla="*/ 38100 h 2436159"/>
              <a:gd name="connsiteX5" fmla="*/ 2411506 w 5428129"/>
              <a:gd name="connsiteY5" fmla="*/ 280148 h 2436159"/>
              <a:gd name="connsiteX6" fmla="*/ 2586317 w 5428129"/>
              <a:gd name="connsiteY6" fmla="*/ 428065 h 2436159"/>
              <a:gd name="connsiteX7" fmla="*/ 2909047 w 5428129"/>
              <a:gd name="connsiteY7" fmla="*/ 441512 h 2436159"/>
              <a:gd name="connsiteX8" fmla="*/ 3245223 w 5428129"/>
              <a:gd name="connsiteY8" fmla="*/ 522195 h 2436159"/>
              <a:gd name="connsiteX9" fmla="*/ 3675529 w 5428129"/>
              <a:gd name="connsiteY9" fmla="*/ 562536 h 2436159"/>
              <a:gd name="connsiteX10" fmla="*/ 3917576 w 5428129"/>
              <a:gd name="connsiteY10" fmla="*/ 481853 h 2436159"/>
              <a:gd name="connsiteX11" fmla="*/ 4105835 w 5428129"/>
              <a:gd name="connsiteY11" fmla="*/ 575983 h 2436159"/>
              <a:gd name="connsiteX12" fmla="*/ 4818529 w 5428129"/>
              <a:gd name="connsiteY12" fmla="*/ 791135 h 2436159"/>
              <a:gd name="connsiteX13" fmla="*/ 4737847 w 5428129"/>
              <a:gd name="connsiteY13" fmla="*/ 2203077 h 2436159"/>
              <a:gd name="connsiteX14" fmla="*/ 676835 w 5428129"/>
              <a:gd name="connsiteY14" fmla="*/ 2189630 h 2436159"/>
              <a:gd name="connsiteX15" fmla="*/ 676835 w 5428129"/>
              <a:gd name="connsiteY15" fmla="*/ 2176183 h 2436159"/>
              <a:gd name="connsiteX16" fmla="*/ 703729 w 5428129"/>
              <a:gd name="connsiteY16" fmla="*/ 481853 h 2436159"/>
              <a:gd name="connsiteX0" fmla="*/ 703729 w 5428129"/>
              <a:gd name="connsiteY0" fmla="*/ 481853 h 2436159"/>
              <a:gd name="connsiteX1" fmla="*/ 1739153 w 5428129"/>
              <a:gd name="connsiteY1" fmla="*/ 481853 h 2436159"/>
              <a:gd name="connsiteX2" fmla="*/ 2008094 w 5428129"/>
              <a:gd name="connsiteY2" fmla="*/ 320489 h 2436159"/>
              <a:gd name="connsiteX3" fmla="*/ 2142565 w 5428129"/>
              <a:gd name="connsiteY3" fmla="*/ 51548 h 2436159"/>
              <a:gd name="connsiteX4" fmla="*/ 2277035 w 5428129"/>
              <a:gd name="connsiteY4" fmla="*/ 38100 h 2436159"/>
              <a:gd name="connsiteX5" fmla="*/ 2411506 w 5428129"/>
              <a:gd name="connsiteY5" fmla="*/ 280148 h 2436159"/>
              <a:gd name="connsiteX6" fmla="*/ 2586317 w 5428129"/>
              <a:gd name="connsiteY6" fmla="*/ 428065 h 2436159"/>
              <a:gd name="connsiteX7" fmla="*/ 2909047 w 5428129"/>
              <a:gd name="connsiteY7" fmla="*/ 441512 h 2436159"/>
              <a:gd name="connsiteX8" fmla="*/ 3245223 w 5428129"/>
              <a:gd name="connsiteY8" fmla="*/ 522195 h 2436159"/>
              <a:gd name="connsiteX9" fmla="*/ 3675529 w 5428129"/>
              <a:gd name="connsiteY9" fmla="*/ 562536 h 2436159"/>
              <a:gd name="connsiteX10" fmla="*/ 3917576 w 5428129"/>
              <a:gd name="connsiteY10" fmla="*/ 481853 h 2436159"/>
              <a:gd name="connsiteX11" fmla="*/ 4105835 w 5428129"/>
              <a:gd name="connsiteY11" fmla="*/ 575983 h 2436159"/>
              <a:gd name="connsiteX12" fmla="*/ 4818529 w 5428129"/>
              <a:gd name="connsiteY12" fmla="*/ 791135 h 2436159"/>
              <a:gd name="connsiteX13" fmla="*/ 4737847 w 5428129"/>
              <a:gd name="connsiteY13" fmla="*/ 2203077 h 2436159"/>
              <a:gd name="connsiteX14" fmla="*/ 676835 w 5428129"/>
              <a:gd name="connsiteY14" fmla="*/ 2189630 h 2436159"/>
              <a:gd name="connsiteX15" fmla="*/ 676835 w 5428129"/>
              <a:gd name="connsiteY15" fmla="*/ 2176183 h 2436159"/>
              <a:gd name="connsiteX16" fmla="*/ 703729 w 5428129"/>
              <a:gd name="connsiteY16" fmla="*/ 481853 h 2436159"/>
              <a:gd name="connsiteX0" fmla="*/ 703729 w 5428129"/>
              <a:gd name="connsiteY0" fmla="*/ 481853 h 2436159"/>
              <a:gd name="connsiteX1" fmla="*/ 1739153 w 5428129"/>
              <a:gd name="connsiteY1" fmla="*/ 481853 h 2436159"/>
              <a:gd name="connsiteX2" fmla="*/ 2008094 w 5428129"/>
              <a:gd name="connsiteY2" fmla="*/ 320489 h 2436159"/>
              <a:gd name="connsiteX3" fmla="*/ 2142565 w 5428129"/>
              <a:gd name="connsiteY3" fmla="*/ 51548 h 2436159"/>
              <a:gd name="connsiteX4" fmla="*/ 2277035 w 5428129"/>
              <a:gd name="connsiteY4" fmla="*/ 38100 h 2436159"/>
              <a:gd name="connsiteX5" fmla="*/ 2411506 w 5428129"/>
              <a:gd name="connsiteY5" fmla="*/ 280148 h 2436159"/>
              <a:gd name="connsiteX6" fmla="*/ 2586317 w 5428129"/>
              <a:gd name="connsiteY6" fmla="*/ 428065 h 2436159"/>
              <a:gd name="connsiteX7" fmla="*/ 2909047 w 5428129"/>
              <a:gd name="connsiteY7" fmla="*/ 441512 h 2436159"/>
              <a:gd name="connsiteX8" fmla="*/ 3245223 w 5428129"/>
              <a:gd name="connsiteY8" fmla="*/ 522195 h 2436159"/>
              <a:gd name="connsiteX9" fmla="*/ 3675529 w 5428129"/>
              <a:gd name="connsiteY9" fmla="*/ 562536 h 2436159"/>
              <a:gd name="connsiteX10" fmla="*/ 3917576 w 5428129"/>
              <a:gd name="connsiteY10" fmla="*/ 481853 h 2436159"/>
              <a:gd name="connsiteX11" fmla="*/ 4105835 w 5428129"/>
              <a:gd name="connsiteY11" fmla="*/ 575983 h 2436159"/>
              <a:gd name="connsiteX12" fmla="*/ 4818529 w 5428129"/>
              <a:gd name="connsiteY12" fmla="*/ 791135 h 2436159"/>
              <a:gd name="connsiteX13" fmla="*/ 4737847 w 5428129"/>
              <a:gd name="connsiteY13" fmla="*/ 2203077 h 2436159"/>
              <a:gd name="connsiteX14" fmla="*/ 676835 w 5428129"/>
              <a:gd name="connsiteY14" fmla="*/ 2189630 h 2436159"/>
              <a:gd name="connsiteX15" fmla="*/ 676835 w 5428129"/>
              <a:gd name="connsiteY15" fmla="*/ 2176183 h 2436159"/>
              <a:gd name="connsiteX16" fmla="*/ 703729 w 5428129"/>
              <a:gd name="connsiteY16" fmla="*/ 481853 h 2436159"/>
              <a:gd name="connsiteX0" fmla="*/ 703729 w 4829734"/>
              <a:gd name="connsiteY0" fmla="*/ 481853 h 2436159"/>
              <a:gd name="connsiteX1" fmla="*/ 1739153 w 4829734"/>
              <a:gd name="connsiteY1" fmla="*/ 481853 h 2436159"/>
              <a:gd name="connsiteX2" fmla="*/ 2008094 w 4829734"/>
              <a:gd name="connsiteY2" fmla="*/ 320489 h 2436159"/>
              <a:gd name="connsiteX3" fmla="*/ 2142565 w 4829734"/>
              <a:gd name="connsiteY3" fmla="*/ 51548 h 2436159"/>
              <a:gd name="connsiteX4" fmla="*/ 2277035 w 4829734"/>
              <a:gd name="connsiteY4" fmla="*/ 38100 h 2436159"/>
              <a:gd name="connsiteX5" fmla="*/ 2411506 w 4829734"/>
              <a:gd name="connsiteY5" fmla="*/ 280148 h 2436159"/>
              <a:gd name="connsiteX6" fmla="*/ 2586317 w 4829734"/>
              <a:gd name="connsiteY6" fmla="*/ 428065 h 2436159"/>
              <a:gd name="connsiteX7" fmla="*/ 2909047 w 4829734"/>
              <a:gd name="connsiteY7" fmla="*/ 441512 h 2436159"/>
              <a:gd name="connsiteX8" fmla="*/ 3245223 w 4829734"/>
              <a:gd name="connsiteY8" fmla="*/ 522195 h 2436159"/>
              <a:gd name="connsiteX9" fmla="*/ 3675529 w 4829734"/>
              <a:gd name="connsiteY9" fmla="*/ 562536 h 2436159"/>
              <a:gd name="connsiteX10" fmla="*/ 3917576 w 4829734"/>
              <a:gd name="connsiteY10" fmla="*/ 481853 h 2436159"/>
              <a:gd name="connsiteX11" fmla="*/ 4105835 w 4829734"/>
              <a:gd name="connsiteY11" fmla="*/ 575983 h 2436159"/>
              <a:gd name="connsiteX12" fmla="*/ 4818529 w 4829734"/>
              <a:gd name="connsiteY12" fmla="*/ 791135 h 2436159"/>
              <a:gd name="connsiteX13" fmla="*/ 4737847 w 4829734"/>
              <a:gd name="connsiteY13" fmla="*/ 2203077 h 2436159"/>
              <a:gd name="connsiteX14" fmla="*/ 676835 w 4829734"/>
              <a:gd name="connsiteY14" fmla="*/ 2189630 h 2436159"/>
              <a:gd name="connsiteX15" fmla="*/ 676835 w 4829734"/>
              <a:gd name="connsiteY15" fmla="*/ 2176183 h 2436159"/>
              <a:gd name="connsiteX16" fmla="*/ 703729 w 4829734"/>
              <a:gd name="connsiteY16" fmla="*/ 481853 h 2436159"/>
              <a:gd name="connsiteX0" fmla="*/ 723900 w 4879041"/>
              <a:gd name="connsiteY0" fmla="*/ 481853 h 2436159"/>
              <a:gd name="connsiteX1" fmla="*/ 1759324 w 4879041"/>
              <a:gd name="connsiteY1" fmla="*/ 481853 h 2436159"/>
              <a:gd name="connsiteX2" fmla="*/ 2028265 w 4879041"/>
              <a:gd name="connsiteY2" fmla="*/ 320489 h 2436159"/>
              <a:gd name="connsiteX3" fmla="*/ 2162736 w 4879041"/>
              <a:gd name="connsiteY3" fmla="*/ 51548 h 2436159"/>
              <a:gd name="connsiteX4" fmla="*/ 2297206 w 4879041"/>
              <a:gd name="connsiteY4" fmla="*/ 38100 h 2436159"/>
              <a:gd name="connsiteX5" fmla="*/ 2431677 w 4879041"/>
              <a:gd name="connsiteY5" fmla="*/ 280148 h 2436159"/>
              <a:gd name="connsiteX6" fmla="*/ 2606488 w 4879041"/>
              <a:gd name="connsiteY6" fmla="*/ 428065 h 2436159"/>
              <a:gd name="connsiteX7" fmla="*/ 2929218 w 4879041"/>
              <a:gd name="connsiteY7" fmla="*/ 441512 h 2436159"/>
              <a:gd name="connsiteX8" fmla="*/ 3265394 w 4879041"/>
              <a:gd name="connsiteY8" fmla="*/ 522195 h 2436159"/>
              <a:gd name="connsiteX9" fmla="*/ 3695700 w 4879041"/>
              <a:gd name="connsiteY9" fmla="*/ 562536 h 2436159"/>
              <a:gd name="connsiteX10" fmla="*/ 3937747 w 4879041"/>
              <a:gd name="connsiteY10" fmla="*/ 481853 h 2436159"/>
              <a:gd name="connsiteX11" fmla="*/ 4126006 w 4879041"/>
              <a:gd name="connsiteY11" fmla="*/ 575983 h 2436159"/>
              <a:gd name="connsiteX12" fmla="*/ 4838700 w 4879041"/>
              <a:gd name="connsiteY12" fmla="*/ 791135 h 2436159"/>
              <a:gd name="connsiteX13" fmla="*/ 4879041 w 4879041"/>
              <a:gd name="connsiteY13" fmla="*/ 2203077 h 2436159"/>
              <a:gd name="connsiteX14" fmla="*/ 697006 w 4879041"/>
              <a:gd name="connsiteY14" fmla="*/ 2189630 h 2436159"/>
              <a:gd name="connsiteX15" fmla="*/ 697006 w 4879041"/>
              <a:gd name="connsiteY15" fmla="*/ 2176183 h 2436159"/>
              <a:gd name="connsiteX16" fmla="*/ 723900 w 4879041"/>
              <a:gd name="connsiteY16" fmla="*/ 481853 h 2436159"/>
              <a:gd name="connsiteX0" fmla="*/ 723900 w 4879041"/>
              <a:gd name="connsiteY0" fmla="*/ 481853 h 2436159"/>
              <a:gd name="connsiteX1" fmla="*/ 1759324 w 4879041"/>
              <a:gd name="connsiteY1" fmla="*/ 481853 h 2436159"/>
              <a:gd name="connsiteX2" fmla="*/ 2028265 w 4879041"/>
              <a:gd name="connsiteY2" fmla="*/ 320489 h 2436159"/>
              <a:gd name="connsiteX3" fmla="*/ 2162736 w 4879041"/>
              <a:gd name="connsiteY3" fmla="*/ 51548 h 2436159"/>
              <a:gd name="connsiteX4" fmla="*/ 2297206 w 4879041"/>
              <a:gd name="connsiteY4" fmla="*/ 38100 h 2436159"/>
              <a:gd name="connsiteX5" fmla="*/ 2431677 w 4879041"/>
              <a:gd name="connsiteY5" fmla="*/ 280148 h 2436159"/>
              <a:gd name="connsiteX6" fmla="*/ 2606488 w 4879041"/>
              <a:gd name="connsiteY6" fmla="*/ 428065 h 2436159"/>
              <a:gd name="connsiteX7" fmla="*/ 2929218 w 4879041"/>
              <a:gd name="connsiteY7" fmla="*/ 441512 h 2436159"/>
              <a:gd name="connsiteX8" fmla="*/ 3265394 w 4879041"/>
              <a:gd name="connsiteY8" fmla="*/ 522195 h 2436159"/>
              <a:gd name="connsiteX9" fmla="*/ 3695700 w 4879041"/>
              <a:gd name="connsiteY9" fmla="*/ 562536 h 2436159"/>
              <a:gd name="connsiteX10" fmla="*/ 3937747 w 4879041"/>
              <a:gd name="connsiteY10" fmla="*/ 481853 h 2436159"/>
              <a:gd name="connsiteX11" fmla="*/ 4126006 w 4879041"/>
              <a:gd name="connsiteY11" fmla="*/ 575983 h 2436159"/>
              <a:gd name="connsiteX12" fmla="*/ 4838700 w 4879041"/>
              <a:gd name="connsiteY12" fmla="*/ 791135 h 2436159"/>
              <a:gd name="connsiteX13" fmla="*/ 4879041 w 4879041"/>
              <a:gd name="connsiteY13" fmla="*/ 2203077 h 2436159"/>
              <a:gd name="connsiteX14" fmla="*/ 697006 w 4879041"/>
              <a:gd name="connsiteY14" fmla="*/ 2189630 h 2436159"/>
              <a:gd name="connsiteX15" fmla="*/ 697006 w 4879041"/>
              <a:gd name="connsiteY15" fmla="*/ 2176183 h 2436159"/>
              <a:gd name="connsiteX16" fmla="*/ 723900 w 4879041"/>
              <a:gd name="connsiteY16" fmla="*/ 481853 h 2436159"/>
              <a:gd name="connsiteX0" fmla="*/ 723900 w 4879041"/>
              <a:gd name="connsiteY0" fmla="*/ 481853 h 2203077"/>
              <a:gd name="connsiteX1" fmla="*/ 1759324 w 4879041"/>
              <a:gd name="connsiteY1" fmla="*/ 481853 h 2203077"/>
              <a:gd name="connsiteX2" fmla="*/ 2028265 w 4879041"/>
              <a:gd name="connsiteY2" fmla="*/ 320489 h 2203077"/>
              <a:gd name="connsiteX3" fmla="*/ 2162736 w 4879041"/>
              <a:gd name="connsiteY3" fmla="*/ 51548 h 2203077"/>
              <a:gd name="connsiteX4" fmla="*/ 2297206 w 4879041"/>
              <a:gd name="connsiteY4" fmla="*/ 38100 h 2203077"/>
              <a:gd name="connsiteX5" fmla="*/ 2431677 w 4879041"/>
              <a:gd name="connsiteY5" fmla="*/ 280148 h 2203077"/>
              <a:gd name="connsiteX6" fmla="*/ 2606488 w 4879041"/>
              <a:gd name="connsiteY6" fmla="*/ 428065 h 2203077"/>
              <a:gd name="connsiteX7" fmla="*/ 2929218 w 4879041"/>
              <a:gd name="connsiteY7" fmla="*/ 441512 h 2203077"/>
              <a:gd name="connsiteX8" fmla="*/ 3265394 w 4879041"/>
              <a:gd name="connsiteY8" fmla="*/ 522195 h 2203077"/>
              <a:gd name="connsiteX9" fmla="*/ 3695700 w 4879041"/>
              <a:gd name="connsiteY9" fmla="*/ 562536 h 2203077"/>
              <a:gd name="connsiteX10" fmla="*/ 3937747 w 4879041"/>
              <a:gd name="connsiteY10" fmla="*/ 481853 h 2203077"/>
              <a:gd name="connsiteX11" fmla="*/ 4126006 w 4879041"/>
              <a:gd name="connsiteY11" fmla="*/ 575983 h 2203077"/>
              <a:gd name="connsiteX12" fmla="*/ 4838700 w 4879041"/>
              <a:gd name="connsiteY12" fmla="*/ 791135 h 2203077"/>
              <a:gd name="connsiteX13" fmla="*/ 4879041 w 4879041"/>
              <a:gd name="connsiteY13" fmla="*/ 2203077 h 2203077"/>
              <a:gd name="connsiteX14" fmla="*/ 697006 w 4879041"/>
              <a:gd name="connsiteY14" fmla="*/ 2189630 h 2203077"/>
              <a:gd name="connsiteX15" fmla="*/ 697006 w 4879041"/>
              <a:gd name="connsiteY15" fmla="*/ 2176183 h 2203077"/>
              <a:gd name="connsiteX16" fmla="*/ 723900 w 4879041"/>
              <a:gd name="connsiteY16" fmla="*/ 481853 h 2203077"/>
              <a:gd name="connsiteX0" fmla="*/ 755276 w 4910417"/>
              <a:gd name="connsiteY0" fmla="*/ 481853 h 2445125"/>
              <a:gd name="connsiteX1" fmla="*/ 1790700 w 4910417"/>
              <a:gd name="connsiteY1" fmla="*/ 481853 h 2445125"/>
              <a:gd name="connsiteX2" fmla="*/ 2059641 w 4910417"/>
              <a:gd name="connsiteY2" fmla="*/ 320489 h 2445125"/>
              <a:gd name="connsiteX3" fmla="*/ 2194112 w 4910417"/>
              <a:gd name="connsiteY3" fmla="*/ 51548 h 2445125"/>
              <a:gd name="connsiteX4" fmla="*/ 2328582 w 4910417"/>
              <a:gd name="connsiteY4" fmla="*/ 38100 h 2445125"/>
              <a:gd name="connsiteX5" fmla="*/ 2463053 w 4910417"/>
              <a:gd name="connsiteY5" fmla="*/ 280148 h 2445125"/>
              <a:gd name="connsiteX6" fmla="*/ 2637864 w 4910417"/>
              <a:gd name="connsiteY6" fmla="*/ 428065 h 2445125"/>
              <a:gd name="connsiteX7" fmla="*/ 2960594 w 4910417"/>
              <a:gd name="connsiteY7" fmla="*/ 441512 h 2445125"/>
              <a:gd name="connsiteX8" fmla="*/ 3296770 w 4910417"/>
              <a:gd name="connsiteY8" fmla="*/ 522195 h 2445125"/>
              <a:gd name="connsiteX9" fmla="*/ 3727076 w 4910417"/>
              <a:gd name="connsiteY9" fmla="*/ 562536 h 2445125"/>
              <a:gd name="connsiteX10" fmla="*/ 3969123 w 4910417"/>
              <a:gd name="connsiteY10" fmla="*/ 481853 h 2445125"/>
              <a:gd name="connsiteX11" fmla="*/ 4157382 w 4910417"/>
              <a:gd name="connsiteY11" fmla="*/ 575983 h 2445125"/>
              <a:gd name="connsiteX12" fmla="*/ 4870076 w 4910417"/>
              <a:gd name="connsiteY12" fmla="*/ 791135 h 2445125"/>
              <a:gd name="connsiteX13" fmla="*/ 4910417 w 4910417"/>
              <a:gd name="connsiteY13" fmla="*/ 2203077 h 2445125"/>
              <a:gd name="connsiteX14" fmla="*/ 728382 w 4910417"/>
              <a:gd name="connsiteY14" fmla="*/ 2189630 h 2445125"/>
              <a:gd name="connsiteX15" fmla="*/ 540123 w 4910417"/>
              <a:gd name="connsiteY15" fmla="*/ 2445125 h 2445125"/>
              <a:gd name="connsiteX16" fmla="*/ 755276 w 4910417"/>
              <a:gd name="connsiteY16" fmla="*/ 481853 h 2445125"/>
              <a:gd name="connsiteX0" fmla="*/ 215153 w 4370294"/>
              <a:gd name="connsiteY0" fmla="*/ 481853 h 2731996"/>
              <a:gd name="connsiteX1" fmla="*/ 1250577 w 4370294"/>
              <a:gd name="connsiteY1" fmla="*/ 481853 h 2731996"/>
              <a:gd name="connsiteX2" fmla="*/ 1519518 w 4370294"/>
              <a:gd name="connsiteY2" fmla="*/ 320489 h 2731996"/>
              <a:gd name="connsiteX3" fmla="*/ 1653989 w 4370294"/>
              <a:gd name="connsiteY3" fmla="*/ 51548 h 2731996"/>
              <a:gd name="connsiteX4" fmla="*/ 1788459 w 4370294"/>
              <a:gd name="connsiteY4" fmla="*/ 38100 h 2731996"/>
              <a:gd name="connsiteX5" fmla="*/ 1922930 w 4370294"/>
              <a:gd name="connsiteY5" fmla="*/ 280148 h 2731996"/>
              <a:gd name="connsiteX6" fmla="*/ 2097741 w 4370294"/>
              <a:gd name="connsiteY6" fmla="*/ 428065 h 2731996"/>
              <a:gd name="connsiteX7" fmla="*/ 2420471 w 4370294"/>
              <a:gd name="connsiteY7" fmla="*/ 441512 h 2731996"/>
              <a:gd name="connsiteX8" fmla="*/ 2756647 w 4370294"/>
              <a:gd name="connsiteY8" fmla="*/ 522195 h 2731996"/>
              <a:gd name="connsiteX9" fmla="*/ 3186953 w 4370294"/>
              <a:gd name="connsiteY9" fmla="*/ 562536 h 2731996"/>
              <a:gd name="connsiteX10" fmla="*/ 3429000 w 4370294"/>
              <a:gd name="connsiteY10" fmla="*/ 481853 h 2731996"/>
              <a:gd name="connsiteX11" fmla="*/ 3617259 w 4370294"/>
              <a:gd name="connsiteY11" fmla="*/ 575983 h 2731996"/>
              <a:gd name="connsiteX12" fmla="*/ 4329953 w 4370294"/>
              <a:gd name="connsiteY12" fmla="*/ 791135 h 2731996"/>
              <a:gd name="connsiteX13" fmla="*/ 4370294 w 4370294"/>
              <a:gd name="connsiteY13" fmla="*/ 2203077 h 2731996"/>
              <a:gd name="connsiteX14" fmla="*/ 0 w 4370294"/>
              <a:gd name="connsiteY14" fmla="*/ 2445125 h 2731996"/>
              <a:gd name="connsiteX15" fmla="*/ 215153 w 4370294"/>
              <a:gd name="connsiteY15" fmla="*/ 481853 h 2731996"/>
              <a:gd name="connsiteX0" fmla="*/ 53788 w 4208929"/>
              <a:gd name="connsiteY0" fmla="*/ 481853 h 2478742"/>
              <a:gd name="connsiteX1" fmla="*/ 1089212 w 4208929"/>
              <a:gd name="connsiteY1" fmla="*/ 481853 h 2478742"/>
              <a:gd name="connsiteX2" fmla="*/ 1358153 w 4208929"/>
              <a:gd name="connsiteY2" fmla="*/ 320489 h 2478742"/>
              <a:gd name="connsiteX3" fmla="*/ 1492624 w 4208929"/>
              <a:gd name="connsiteY3" fmla="*/ 51548 h 2478742"/>
              <a:gd name="connsiteX4" fmla="*/ 1627094 w 4208929"/>
              <a:gd name="connsiteY4" fmla="*/ 38100 h 2478742"/>
              <a:gd name="connsiteX5" fmla="*/ 1761565 w 4208929"/>
              <a:gd name="connsiteY5" fmla="*/ 280148 h 2478742"/>
              <a:gd name="connsiteX6" fmla="*/ 1936376 w 4208929"/>
              <a:gd name="connsiteY6" fmla="*/ 428065 h 2478742"/>
              <a:gd name="connsiteX7" fmla="*/ 2259106 w 4208929"/>
              <a:gd name="connsiteY7" fmla="*/ 441512 h 2478742"/>
              <a:gd name="connsiteX8" fmla="*/ 2595282 w 4208929"/>
              <a:gd name="connsiteY8" fmla="*/ 522195 h 2478742"/>
              <a:gd name="connsiteX9" fmla="*/ 3025588 w 4208929"/>
              <a:gd name="connsiteY9" fmla="*/ 562536 h 2478742"/>
              <a:gd name="connsiteX10" fmla="*/ 3267635 w 4208929"/>
              <a:gd name="connsiteY10" fmla="*/ 481853 h 2478742"/>
              <a:gd name="connsiteX11" fmla="*/ 3455894 w 4208929"/>
              <a:gd name="connsiteY11" fmla="*/ 575983 h 2478742"/>
              <a:gd name="connsiteX12" fmla="*/ 4168588 w 4208929"/>
              <a:gd name="connsiteY12" fmla="*/ 791135 h 2478742"/>
              <a:gd name="connsiteX13" fmla="*/ 4208929 w 4208929"/>
              <a:gd name="connsiteY13" fmla="*/ 2203077 h 2478742"/>
              <a:gd name="connsiteX14" fmla="*/ 0 w 4208929"/>
              <a:gd name="connsiteY14" fmla="*/ 2189630 h 2478742"/>
              <a:gd name="connsiteX15" fmla="*/ 53788 w 4208929"/>
              <a:gd name="connsiteY15" fmla="*/ 481853 h 2478742"/>
              <a:gd name="connsiteX0" fmla="*/ 53788 w 4208929"/>
              <a:gd name="connsiteY0" fmla="*/ 481853 h 2478742"/>
              <a:gd name="connsiteX1" fmla="*/ 1089212 w 4208929"/>
              <a:gd name="connsiteY1" fmla="*/ 481853 h 2478742"/>
              <a:gd name="connsiteX2" fmla="*/ 1358153 w 4208929"/>
              <a:gd name="connsiteY2" fmla="*/ 320489 h 2478742"/>
              <a:gd name="connsiteX3" fmla="*/ 1492624 w 4208929"/>
              <a:gd name="connsiteY3" fmla="*/ 51548 h 2478742"/>
              <a:gd name="connsiteX4" fmla="*/ 1627094 w 4208929"/>
              <a:gd name="connsiteY4" fmla="*/ 38100 h 2478742"/>
              <a:gd name="connsiteX5" fmla="*/ 1761565 w 4208929"/>
              <a:gd name="connsiteY5" fmla="*/ 280148 h 2478742"/>
              <a:gd name="connsiteX6" fmla="*/ 1936376 w 4208929"/>
              <a:gd name="connsiteY6" fmla="*/ 428065 h 2478742"/>
              <a:gd name="connsiteX7" fmla="*/ 2259106 w 4208929"/>
              <a:gd name="connsiteY7" fmla="*/ 441512 h 2478742"/>
              <a:gd name="connsiteX8" fmla="*/ 2595282 w 4208929"/>
              <a:gd name="connsiteY8" fmla="*/ 522195 h 2478742"/>
              <a:gd name="connsiteX9" fmla="*/ 3025588 w 4208929"/>
              <a:gd name="connsiteY9" fmla="*/ 562536 h 2478742"/>
              <a:gd name="connsiteX10" fmla="*/ 3267635 w 4208929"/>
              <a:gd name="connsiteY10" fmla="*/ 481853 h 2478742"/>
              <a:gd name="connsiteX11" fmla="*/ 3455894 w 4208929"/>
              <a:gd name="connsiteY11" fmla="*/ 575983 h 2478742"/>
              <a:gd name="connsiteX12" fmla="*/ 4168588 w 4208929"/>
              <a:gd name="connsiteY12" fmla="*/ 791135 h 2478742"/>
              <a:gd name="connsiteX13" fmla="*/ 4208929 w 4208929"/>
              <a:gd name="connsiteY13" fmla="*/ 2203077 h 2478742"/>
              <a:gd name="connsiteX14" fmla="*/ 0 w 4208929"/>
              <a:gd name="connsiteY14" fmla="*/ 2189630 h 2478742"/>
              <a:gd name="connsiteX15" fmla="*/ 53788 w 4208929"/>
              <a:gd name="connsiteY15" fmla="*/ 481853 h 2478742"/>
              <a:gd name="connsiteX0" fmla="*/ 53788 w 4208929"/>
              <a:gd name="connsiteY0" fmla="*/ 481853 h 2223248"/>
              <a:gd name="connsiteX1" fmla="*/ 1089212 w 4208929"/>
              <a:gd name="connsiteY1" fmla="*/ 481853 h 2223248"/>
              <a:gd name="connsiteX2" fmla="*/ 1358153 w 4208929"/>
              <a:gd name="connsiteY2" fmla="*/ 320489 h 2223248"/>
              <a:gd name="connsiteX3" fmla="*/ 1492624 w 4208929"/>
              <a:gd name="connsiteY3" fmla="*/ 51548 h 2223248"/>
              <a:gd name="connsiteX4" fmla="*/ 1627094 w 4208929"/>
              <a:gd name="connsiteY4" fmla="*/ 38100 h 2223248"/>
              <a:gd name="connsiteX5" fmla="*/ 1761565 w 4208929"/>
              <a:gd name="connsiteY5" fmla="*/ 280148 h 2223248"/>
              <a:gd name="connsiteX6" fmla="*/ 1936376 w 4208929"/>
              <a:gd name="connsiteY6" fmla="*/ 428065 h 2223248"/>
              <a:gd name="connsiteX7" fmla="*/ 2259106 w 4208929"/>
              <a:gd name="connsiteY7" fmla="*/ 441512 h 2223248"/>
              <a:gd name="connsiteX8" fmla="*/ 2595282 w 4208929"/>
              <a:gd name="connsiteY8" fmla="*/ 522195 h 2223248"/>
              <a:gd name="connsiteX9" fmla="*/ 3025588 w 4208929"/>
              <a:gd name="connsiteY9" fmla="*/ 562536 h 2223248"/>
              <a:gd name="connsiteX10" fmla="*/ 3267635 w 4208929"/>
              <a:gd name="connsiteY10" fmla="*/ 481853 h 2223248"/>
              <a:gd name="connsiteX11" fmla="*/ 3455894 w 4208929"/>
              <a:gd name="connsiteY11" fmla="*/ 575983 h 2223248"/>
              <a:gd name="connsiteX12" fmla="*/ 4168588 w 4208929"/>
              <a:gd name="connsiteY12" fmla="*/ 791135 h 2223248"/>
              <a:gd name="connsiteX13" fmla="*/ 4208929 w 4208929"/>
              <a:gd name="connsiteY13" fmla="*/ 2203077 h 2223248"/>
              <a:gd name="connsiteX14" fmla="*/ 0 w 4208929"/>
              <a:gd name="connsiteY14" fmla="*/ 2189630 h 2223248"/>
              <a:gd name="connsiteX15" fmla="*/ 53788 w 4208929"/>
              <a:gd name="connsiteY15" fmla="*/ 481853 h 2223248"/>
              <a:gd name="connsiteX0" fmla="*/ 0 w 4222376"/>
              <a:gd name="connsiteY0" fmla="*/ 468406 h 2223248"/>
              <a:gd name="connsiteX1" fmla="*/ 1102659 w 4222376"/>
              <a:gd name="connsiteY1" fmla="*/ 481853 h 2223248"/>
              <a:gd name="connsiteX2" fmla="*/ 1371600 w 4222376"/>
              <a:gd name="connsiteY2" fmla="*/ 320489 h 2223248"/>
              <a:gd name="connsiteX3" fmla="*/ 1506071 w 4222376"/>
              <a:gd name="connsiteY3" fmla="*/ 51548 h 2223248"/>
              <a:gd name="connsiteX4" fmla="*/ 1640541 w 4222376"/>
              <a:gd name="connsiteY4" fmla="*/ 38100 h 2223248"/>
              <a:gd name="connsiteX5" fmla="*/ 1775012 w 4222376"/>
              <a:gd name="connsiteY5" fmla="*/ 280148 h 2223248"/>
              <a:gd name="connsiteX6" fmla="*/ 1949823 w 4222376"/>
              <a:gd name="connsiteY6" fmla="*/ 428065 h 2223248"/>
              <a:gd name="connsiteX7" fmla="*/ 2272553 w 4222376"/>
              <a:gd name="connsiteY7" fmla="*/ 441512 h 2223248"/>
              <a:gd name="connsiteX8" fmla="*/ 2608729 w 4222376"/>
              <a:gd name="connsiteY8" fmla="*/ 522195 h 2223248"/>
              <a:gd name="connsiteX9" fmla="*/ 3039035 w 4222376"/>
              <a:gd name="connsiteY9" fmla="*/ 562536 h 2223248"/>
              <a:gd name="connsiteX10" fmla="*/ 3281082 w 4222376"/>
              <a:gd name="connsiteY10" fmla="*/ 481853 h 2223248"/>
              <a:gd name="connsiteX11" fmla="*/ 3469341 w 4222376"/>
              <a:gd name="connsiteY11" fmla="*/ 575983 h 2223248"/>
              <a:gd name="connsiteX12" fmla="*/ 4182035 w 4222376"/>
              <a:gd name="connsiteY12" fmla="*/ 791135 h 2223248"/>
              <a:gd name="connsiteX13" fmla="*/ 4222376 w 4222376"/>
              <a:gd name="connsiteY13" fmla="*/ 2203077 h 2223248"/>
              <a:gd name="connsiteX14" fmla="*/ 13447 w 4222376"/>
              <a:gd name="connsiteY14" fmla="*/ 2189630 h 2223248"/>
              <a:gd name="connsiteX15" fmla="*/ 0 w 4222376"/>
              <a:gd name="connsiteY15" fmla="*/ 468406 h 2223248"/>
              <a:gd name="connsiteX0" fmla="*/ 0 w 4222376"/>
              <a:gd name="connsiteY0" fmla="*/ 468406 h 2223248"/>
              <a:gd name="connsiteX1" fmla="*/ 1102659 w 4222376"/>
              <a:gd name="connsiteY1" fmla="*/ 481853 h 2223248"/>
              <a:gd name="connsiteX2" fmla="*/ 1371600 w 4222376"/>
              <a:gd name="connsiteY2" fmla="*/ 320489 h 2223248"/>
              <a:gd name="connsiteX3" fmla="*/ 1506071 w 4222376"/>
              <a:gd name="connsiteY3" fmla="*/ 51548 h 2223248"/>
              <a:gd name="connsiteX4" fmla="*/ 1640541 w 4222376"/>
              <a:gd name="connsiteY4" fmla="*/ 38100 h 2223248"/>
              <a:gd name="connsiteX5" fmla="*/ 1775012 w 4222376"/>
              <a:gd name="connsiteY5" fmla="*/ 280148 h 2223248"/>
              <a:gd name="connsiteX6" fmla="*/ 1949823 w 4222376"/>
              <a:gd name="connsiteY6" fmla="*/ 428065 h 2223248"/>
              <a:gd name="connsiteX7" fmla="*/ 2272553 w 4222376"/>
              <a:gd name="connsiteY7" fmla="*/ 441512 h 2223248"/>
              <a:gd name="connsiteX8" fmla="*/ 2608729 w 4222376"/>
              <a:gd name="connsiteY8" fmla="*/ 522195 h 2223248"/>
              <a:gd name="connsiteX9" fmla="*/ 3039035 w 4222376"/>
              <a:gd name="connsiteY9" fmla="*/ 562536 h 2223248"/>
              <a:gd name="connsiteX10" fmla="*/ 3281082 w 4222376"/>
              <a:gd name="connsiteY10" fmla="*/ 481853 h 2223248"/>
              <a:gd name="connsiteX11" fmla="*/ 3469341 w 4222376"/>
              <a:gd name="connsiteY11" fmla="*/ 575983 h 2223248"/>
              <a:gd name="connsiteX12" fmla="*/ 4182035 w 4222376"/>
              <a:gd name="connsiteY12" fmla="*/ 791135 h 2223248"/>
              <a:gd name="connsiteX13" fmla="*/ 4222376 w 4222376"/>
              <a:gd name="connsiteY13" fmla="*/ 2203077 h 2223248"/>
              <a:gd name="connsiteX14" fmla="*/ 0 w 4222376"/>
              <a:gd name="connsiteY14" fmla="*/ 2176183 h 2223248"/>
              <a:gd name="connsiteX15" fmla="*/ 0 w 4222376"/>
              <a:gd name="connsiteY15" fmla="*/ 468406 h 2223248"/>
              <a:gd name="connsiteX0" fmla="*/ 0 w 4222376"/>
              <a:gd name="connsiteY0" fmla="*/ 468406 h 2223248"/>
              <a:gd name="connsiteX1" fmla="*/ 1102659 w 4222376"/>
              <a:gd name="connsiteY1" fmla="*/ 481853 h 2223248"/>
              <a:gd name="connsiteX2" fmla="*/ 1371600 w 4222376"/>
              <a:gd name="connsiteY2" fmla="*/ 320489 h 2223248"/>
              <a:gd name="connsiteX3" fmla="*/ 1506071 w 4222376"/>
              <a:gd name="connsiteY3" fmla="*/ 51548 h 2223248"/>
              <a:gd name="connsiteX4" fmla="*/ 1640541 w 4222376"/>
              <a:gd name="connsiteY4" fmla="*/ 38100 h 2223248"/>
              <a:gd name="connsiteX5" fmla="*/ 1775012 w 4222376"/>
              <a:gd name="connsiteY5" fmla="*/ 280148 h 2223248"/>
              <a:gd name="connsiteX6" fmla="*/ 1949823 w 4222376"/>
              <a:gd name="connsiteY6" fmla="*/ 428065 h 2223248"/>
              <a:gd name="connsiteX7" fmla="*/ 2272553 w 4222376"/>
              <a:gd name="connsiteY7" fmla="*/ 441512 h 2223248"/>
              <a:gd name="connsiteX8" fmla="*/ 2608729 w 4222376"/>
              <a:gd name="connsiteY8" fmla="*/ 522195 h 2223248"/>
              <a:gd name="connsiteX9" fmla="*/ 3039035 w 4222376"/>
              <a:gd name="connsiteY9" fmla="*/ 562536 h 2223248"/>
              <a:gd name="connsiteX10" fmla="*/ 3281082 w 4222376"/>
              <a:gd name="connsiteY10" fmla="*/ 481853 h 2223248"/>
              <a:gd name="connsiteX11" fmla="*/ 3469341 w 4222376"/>
              <a:gd name="connsiteY11" fmla="*/ 575983 h 2223248"/>
              <a:gd name="connsiteX12" fmla="*/ 4182035 w 4222376"/>
              <a:gd name="connsiteY12" fmla="*/ 791135 h 2223248"/>
              <a:gd name="connsiteX13" fmla="*/ 4222376 w 4222376"/>
              <a:gd name="connsiteY13" fmla="*/ 2203077 h 2223248"/>
              <a:gd name="connsiteX14" fmla="*/ 0 w 4222376"/>
              <a:gd name="connsiteY14" fmla="*/ 2216524 h 2223248"/>
              <a:gd name="connsiteX15" fmla="*/ 0 w 4222376"/>
              <a:gd name="connsiteY15" fmla="*/ 468406 h 2223248"/>
              <a:gd name="connsiteX0" fmla="*/ 0 w 4247028"/>
              <a:gd name="connsiteY0" fmla="*/ 468406 h 2223248"/>
              <a:gd name="connsiteX1" fmla="*/ 1102659 w 4247028"/>
              <a:gd name="connsiteY1" fmla="*/ 481853 h 2223248"/>
              <a:gd name="connsiteX2" fmla="*/ 1371600 w 4247028"/>
              <a:gd name="connsiteY2" fmla="*/ 320489 h 2223248"/>
              <a:gd name="connsiteX3" fmla="*/ 1506071 w 4247028"/>
              <a:gd name="connsiteY3" fmla="*/ 51548 h 2223248"/>
              <a:gd name="connsiteX4" fmla="*/ 1640541 w 4247028"/>
              <a:gd name="connsiteY4" fmla="*/ 38100 h 2223248"/>
              <a:gd name="connsiteX5" fmla="*/ 1775012 w 4247028"/>
              <a:gd name="connsiteY5" fmla="*/ 280148 h 2223248"/>
              <a:gd name="connsiteX6" fmla="*/ 1949823 w 4247028"/>
              <a:gd name="connsiteY6" fmla="*/ 428065 h 2223248"/>
              <a:gd name="connsiteX7" fmla="*/ 2272553 w 4247028"/>
              <a:gd name="connsiteY7" fmla="*/ 441512 h 2223248"/>
              <a:gd name="connsiteX8" fmla="*/ 2608729 w 4247028"/>
              <a:gd name="connsiteY8" fmla="*/ 522195 h 2223248"/>
              <a:gd name="connsiteX9" fmla="*/ 3039035 w 4247028"/>
              <a:gd name="connsiteY9" fmla="*/ 562536 h 2223248"/>
              <a:gd name="connsiteX10" fmla="*/ 3281082 w 4247028"/>
              <a:gd name="connsiteY10" fmla="*/ 481853 h 2223248"/>
              <a:gd name="connsiteX11" fmla="*/ 3469341 w 4247028"/>
              <a:gd name="connsiteY11" fmla="*/ 575983 h 2223248"/>
              <a:gd name="connsiteX12" fmla="*/ 4235823 w 4247028"/>
              <a:gd name="connsiteY12" fmla="*/ 804582 h 2223248"/>
              <a:gd name="connsiteX13" fmla="*/ 4222376 w 4247028"/>
              <a:gd name="connsiteY13" fmla="*/ 2203077 h 2223248"/>
              <a:gd name="connsiteX14" fmla="*/ 0 w 4247028"/>
              <a:gd name="connsiteY14" fmla="*/ 2216524 h 2223248"/>
              <a:gd name="connsiteX15" fmla="*/ 0 w 4247028"/>
              <a:gd name="connsiteY15" fmla="*/ 468406 h 2223248"/>
              <a:gd name="connsiteX0" fmla="*/ 0 w 4235823"/>
              <a:gd name="connsiteY0" fmla="*/ 468406 h 2223248"/>
              <a:gd name="connsiteX1" fmla="*/ 1102659 w 4235823"/>
              <a:gd name="connsiteY1" fmla="*/ 481853 h 2223248"/>
              <a:gd name="connsiteX2" fmla="*/ 1371600 w 4235823"/>
              <a:gd name="connsiteY2" fmla="*/ 320489 h 2223248"/>
              <a:gd name="connsiteX3" fmla="*/ 1506071 w 4235823"/>
              <a:gd name="connsiteY3" fmla="*/ 51548 h 2223248"/>
              <a:gd name="connsiteX4" fmla="*/ 1640541 w 4235823"/>
              <a:gd name="connsiteY4" fmla="*/ 38100 h 2223248"/>
              <a:gd name="connsiteX5" fmla="*/ 1775012 w 4235823"/>
              <a:gd name="connsiteY5" fmla="*/ 280148 h 2223248"/>
              <a:gd name="connsiteX6" fmla="*/ 1949823 w 4235823"/>
              <a:gd name="connsiteY6" fmla="*/ 428065 h 2223248"/>
              <a:gd name="connsiteX7" fmla="*/ 2272553 w 4235823"/>
              <a:gd name="connsiteY7" fmla="*/ 441512 h 2223248"/>
              <a:gd name="connsiteX8" fmla="*/ 2608729 w 4235823"/>
              <a:gd name="connsiteY8" fmla="*/ 522195 h 2223248"/>
              <a:gd name="connsiteX9" fmla="*/ 3039035 w 4235823"/>
              <a:gd name="connsiteY9" fmla="*/ 562536 h 2223248"/>
              <a:gd name="connsiteX10" fmla="*/ 3281082 w 4235823"/>
              <a:gd name="connsiteY10" fmla="*/ 481853 h 2223248"/>
              <a:gd name="connsiteX11" fmla="*/ 3469341 w 4235823"/>
              <a:gd name="connsiteY11" fmla="*/ 575983 h 2223248"/>
              <a:gd name="connsiteX12" fmla="*/ 4235823 w 4235823"/>
              <a:gd name="connsiteY12" fmla="*/ 804582 h 2223248"/>
              <a:gd name="connsiteX13" fmla="*/ 4222376 w 4235823"/>
              <a:gd name="connsiteY13" fmla="*/ 2203077 h 2223248"/>
              <a:gd name="connsiteX14" fmla="*/ 0 w 4235823"/>
              <a:gd name="connsiteY14" fmla="*/ 2216524 h 2223248"/>
              <a:gd name="connsiteX15" fmla="*/ 0 w 4235823"/>
              <a:gd name="connsiteY15" fmla="*/ 468406 h 2223248"/>
              <a:gd name="connsiteX0" fmla="*/ 0 w 4235823"/>
              <a:gd name="connsiteY0" fmla="*/ 468406 h 2223248"/>
              <a:gd name="connsiteX1" fmla="*/ 1102659 w 4235823"/>
              <a:gd name="connsiteY1" fmla="*/ 481853 h 2223248"/>
              <a:gd name="connsiteX2" fmla="*/ 1371600 w 4235823"/>
              <a:gd name="connsiteY2" fmla="*/ 320489 h 2223248"/>
              <a:gd name="connsiteX3" fmla="*/ 1506071 w 4235823"/>
              <a:gd name="connsiteY3" fmla="*/ 51548 h 2223248"/>
              <a:gd name="connsiteX4" fmla="*/ 1640541 w 4235823"/>
              <a:gd name="connsiteY4" fmla="*/ 38100 h 2223248"/>
              <a:gd name="connsiteX5" fmla="*/ 1775012 w 4235823"/>
              <a:gd name="connsiteY5" fmla="*/ 280148 h 2223248"/>
              <a:gd name="connsiteX6" fmla="*/ 1949823 w 4235823"/>
              <a:gd name="connsiteY6" fmla="*/ 428065 h 2223248"/>
              <a:gd name="connsiteX7" fmla="*/ 2272553 w 4235823"/>
              <a:gd name="connsiteY7" fmla="*/ 441512 h 2223248"/>
              <a:gd name="connsiteX8" fmla="*/ 2608729 w 4235823"/>
              <a:gd name="connsiteY8" fmla="*/ 522195 h 2223248"/>
              <a:gd name="connsiteX9" fmla="*/ 3039035 w 4235823"/>
              <a:gd name="connsiteY9" fmla="*/ 562536 h 2223248"/>
              <a:gd name="connsiteX10" fmla="*/ 3281082 w 4235823"/>
              <a:gd name="connsiteY10" fmla="*/ 481853 h 2223248"/>
              <a:gd name="connsiteX11" fmla="*/ 3469341 w 4235823"/>
              <a:gd name="connsiteY11" fmla="*/ 575983 h 2223248"/>
              <a:gd name="connsiteX12" fmla="*/ 4235823 w 4235823"/>
              <a:gd name="connsiteY12" fmla="*/ 804582 h 2223248"/>
              <a:gd name="connsiteX13" fmla="*/ 4232353 w 4235823"/>
              <a:gd name="connsiteY13" fmla="*/ 2203077 h 2223248"/>
              <a:gd name="connsiteX14" fmla="*/ 0 w 4235823"/>
              <a:gd name="connsiteY14" fmla="*/ 2216524 h 2223248"/>
              <a:gd name="connsiteX15" fmla="*/ 0 w 4235823"/>
              <a:gd name="connsiteY15" fmla="*/ 468406 h 2223248"/>
              <a:gd name="connsiteX0" fmla="*/ 0 w 4235823"/>
              <a:gd name="connsiteY0" fmla="*/ 468406 h 2223248"/>
              <a:gd name="connsiteX1" fmla="*/ 1102659 w 4235823"/>
              <a:gd name="connsiteY1" fmla="*/ 481853 h 2223248"/>
              <a:gd name="connsiteX2" fmla="*/ 1371600 w 4235823"/>
              <a:gd name="connsiteY2" fmla="*/ 320489 h 2223248"/>
              <a:gd name="connsiteX3" fmla="*/ 1506071 w 4235823"/>
              <a:gd name="connsiteY3" fmla="*/ 51548 h 2223248"/>
              <a:gd name="connsiteX4" fmla="*/ 1640541 w 4235823"/>
              <a:gd name="connsiteY4" fmla="*/ 38100 h 2223248"/>
              <a:gd name="connsiteX5" fmla="*/ 1775012 w 4235823"/>
              <a:gd name="connsiteY5" fmla="*/ 280148 h 2223248"/>
              <a:gd name="connsiteX6" fmla="*/ 1949823 w 4235823"/>
              <a:gd name="connsiteY6" fmla="*/ 428065 h 2223248"/>
              <a:gd name="connsiteX7" fmla="*/ 2272553 w 4235823"/>
              <a:gd name="connsiteY7" fmla="*/ 441512 h 2223248"/>
              <a:gd name="connsiteX8" fmla="*/ 2608729 w 4235823"/>
              <a:gd name="connsiteY8" fmla="*/ 522195 h 2223248"/>
              <a:gd name="connsiteX9" fmla="*/ 3039035 w 4235823"/>
              <a:gd name="connsiteY9" fmla="*/ 562536 h 2223248"/>
              <a:gd name="connsiteX10" fmla="*/ 3281082 w 4235823"/>
              <a:gd name="connsiteY10" fmla="*/ 481853 h 2223248"/>
              <a:gd name="connsiteX11" fmla="*/ 3469341 w 4235823"/>
              <a:gd name="connsiteY11" fmla="*/ 575983 h 2223248"/>
              <a:gd name="connsiteX12" fmla="*/ 4235823 w 4235823"/>
              <a:gd name="connsiteY12" fmla="*/ 804582 h 2223248"/>
              <a:gd name="connsiteX13" fmla="*/ 4232353 w 4235823"/>
              <a:gd name="connsiteY13" fmla="*/ 2203077 h 2223248"/>
              <a:gd name="connsiteX14" fmla="*/ 0 w 4235823"/>
              <a:gd name="connsiteY14" fmla="*/ 2216524 h 2223248"/>
              <a:gd name="connsiteX15" fmla="*/ 0 w 4235823"/>
              <a:gd name="connsiteY15" fmla="*/ 468406 h 2223248"/>
              <a:gd name="connsiteX0" fmla="*/ 0 w 4236344"/>
              <a:gd name="connsiteY0" fmla="*/ 468406 h 2234642"/>
              <a:gd name="connsiteX1" fmla="*/ 1102659 w 4236344"/>
              <a:gd name="connsiteY1" fmla="*/ 481853 h 2234642"/>
              <a:gd name="connsiteX2" fmla="*/ 1371600 w 4236344"/>
              <a:gd name="connsiteY2" fmla="*/ 320489 h 2234642"/>
              <a:gd name="connsiteX3" fmla="*/ 1506071 w 4236344"/>
              <a:gd name="connsiteY3" fmla="*/ 51548 h 2234642"/>
              <a:gd name="connsiteX4" fmla="*/ 1640541 w 4236344"/>
              <a:gd name="connsiteY4" fmla="*/ 38100 h 2234642"/>
              <a:gd name="connsiteX5" fmla="*/ 1775012 w 4236344"/>
              <a:gd name="connsiteY5" fmla="*/ 280148 h 2234642"/>
              <a:gd name="connsiteX6" fmla="*/ 1949823 w 4236344"/>
              <a:gd name="connsiteY6" fmla="*/ 428065 h 2234642"/>
              <a:gd name="connsiteX7" fmla="*/ 2272553 w 4236344"/>
              <a:gd name="connsiteY7" fmla="*/ 441512 h 2234642"/>
              <a:gd name="connsiteX8" fmla="*/ 2608729 w 4236344"/>
              <a:gd name="connsiteY8" fmla="*/ 522195 h 2234642"/>
              <a:gd name="connsiteX9" fmla="*/ 3039035 w 4236344"/>
              <a:gd name="connsiteY9" fmla="*/ 562536 h 2234642"/>
              <a:gd name="connsiteX10" fmla="*/ 3281082 w 4236344"/>
              <a:gd name="connsiteY10" fmla="*/ 481853 h 2234642"/>
              <a:gd name="connsiteX11" fmla="*/ 3469341 w 4236344"/>
              <a:gd name="connsiteY11" fmla="*/ 575983 h 2234642"/>
              <a:gd name="connsiteX12" fmla="*/ 4235823 w 4236344"/>
              <a:gd name="connsiteY12" fmla="*/ 804582 h 2234642"/>
              <a:gd name="connsiteX13" fmla="*/ 4236344 w 4236344"/>
              <a:gd name="connsiteY13" fmla="*/ 2214471 h 2234642"/>
              <a:gd name="connsiteX14" fmla="*/ 0 w 4236344"/>
              <a:gd name="connsiteY14" fmla="*/ 2216524 h 2234642"/>
              <a:gd name="connsiteX15" fmla="*/ 0 w 4236344"/>
              <a:gd name="connsiteY15" fmla="*/ 468406 h 2234642"/>
              <a:gd name="connsiteX0" fmla="*/ 0 w 4236344"/>
              <a:gd name="connsiteY0" fmla="*/ 468406 h 2216524"/>
              <a:gd name="connsiteX1" fmla="*/ 1102659 w 4236344"/>
              <a:gd name="connsiteY1" fmla="*/ 481853 h 2216524"/>
              <a:gd name="connsiteX2" fmla="*/ 1371600 w 4236344"/>
              <a:gd name="connsiteY2" fmla="*/ 320489 h 2216524"/>
              <a:gd name="connsiteX3" fmla="*/ 1506071 w 4236344"/>
              <a:gd name="connsiteY3" fmla="*/ 51548 h 2216524"/>
              <a:gd name="connsiteX4" fmla="*/ 1640541 w 4236344"/>
              <a:gd name="connsiteY4" fmla="*/ 38100 h 2216524"/>
              <a:gd name="connsiteX5" fmla="*/ 1775012 w 4236344"/>
              <a:gd name="connsiteY5" fmla="*/ 280148 h 2216524"/>
              <a:gd name="connsiteX6" fmla="*/ 1949823 w 4236344"/>
              <a:gd name="connsiteY6" fmla="*/ 428065 h 2216524"/>
              <a:gd name="connsiteX7" fmla="*/ 2272553 w 4236344"/>
              <a:gd name="connsiteY7" fmla="*/ 441512 h 2216524"/>
              <a:gd name="connsiteX8" fmla="*/ 2608729 w 4236344"/>
              <a:gd name="connsiteY8" fmla="*/ 522195 h 2216524"/>
              <a:gd name="connsiteX9" fmla="*/ 3039035 w 4236344"/>
              <a:gd name="connsiteY9" fmla="*/ 562536 h 2216524"/>
              <a:gd name="connsiteX10" fmla="*/ 3281082 w 4236344"/>
              <a:gd name="connsiteY10" fmla="*/ 481853 h 2216524"/>
              <a:gd name="connsiteX11" fmla="*/ 3469341 w 4236344"/>
              <a:gd name="connsiteY11" fmla="*/ 575983 h 2216524"/>
              <a:gd name="connsiteX12" fmla="*/ 4235823 w 4236344"/>
              <a:gd name="connsiteY12" fmla="*/ 804582 h 2216524"/>
              <a:gd name="connsiteX13" fmla="*/ 4236344 w 4236344"/>
              <a:gd name="connsiteY13" fmla="*/ 2214471 h 2216524"/>
              <a:gd name="connsiteX14" fmla="*/ 0 w 4236344"/>
              <a:gd name="connsiteY14" fmla="*/ 2216524 h 2216524"/>
              <a:gd name="connsiteX15" fmla="*/ 0 w 4236344"/>
              <a:gd name="connsiteY15" fmla="*/ 468406 h 2216524"/>
              <a:gd name="connsiteX0" fmla="*/ 0 w 4236344"/>
              <a:gd name="connsiteY0" fmla="*/ 468406 h 2223016"/>
              <a:gd name="connsiteX1" fmla="*/ 1102659 w 4236344"/>
              <a:gd name="connsiteY1" fmla="*/ 481853 h 2223016"/>
              <a:gd name="connsiteX2" fmla="*/ 1371600 w 4236344"/>
              <a:gd name="connsiteY2" fmla="*/ 320489 h 2223016"/>
              <a:gd name="connsiteX3" fmla="*/ 1506071 w 4236344"/>
              <a:gd name="connsiteY3" fmla="*/ 51548 h 2223016"/>
              <a:gd name="connsiteX4" fmla="*/ 1640541 w 4236344"/>
              <a:gd name="connsiteY4" fmla="*/ 38100 h 2223016"/>
              <a:gd name="connsiteX5" fmla="*/ 1775012 w 4236344"/>
              <a:gd name="connsiteY5" fmla="*/ 280148 h 2223016"/>
              <a:gd name="connsiteX6" fmla="*/ 1949823 w 4236344"/>
              <a:gd name="connsiteY6" fmla="*/ 428065 h 2223016"/>
              <a:gd name="connsiteX7" fmla="*/ 2272553 w 4236344"/>
              <a:gd name="connsiteY7" fmla="*/ 441512 h 2223016"/>
              <a:gd name="connsiteX8" fmla="*/ 2608729 w 4236344"/>
              <a:gd name="connsiteY8" fmla="*/ 522195 h 2223016"/>
              <a:gd name="connsiteX9" fmla="*/ 3039035 w 4236344"/>
              <a:gd name="connsiteY9" fmla="*/ 562536 h 2223016"/>
              <a:gd name="connsiteX10" fmla="*/ 3281082 w 4236344"/>
              <a:gd name="connsiteY10" fmla="*/ 481853 h 2223016"/>
              <a:gd name="connsiteX11" fmla="*/ 3469341 w 4236344"/>
              <a:gd name="connsiteY11" fmla="*/ 575983 h 2223016"/>
              <a:gd name="connsiteX12" fmla="*/ 4235823 w 4236344"/>
              <a:gd name="connsiteY12" fmla="*/ 804582 h 2223016"/>
              <a:gd name="connsiteX13" fmla="*/ 4236344 w 4236344"/>
              <a:gd name="connsiteY13" fmla="*/ 2223016 h 2223016"/>
              <a:gd name="connsiteX14" fmla="*/ 0 w 4236344"/>
              <a:gd name="connsiteY14" fmla="*/ 2216524 h 2223016"/>
              <a:gd name="connsiteX15" fmla="*/ 0 w 4236344"/>
              <a:gd name="connsiteY15" fmla="*/ 468406 h 2223016"/>
              <a:gd name="connsiteX0" fmla="*/ 0 w 4236344"/>
              <a:gd name="connsiteY0" fmla="*/ 468406 h 2223016"/>
              <a:gd name="connsiteX1" fmla="*/ 1102659 w 4236344"/>
              <a:gd name="connsiteY1" fmla="*/ 481853 h 2223016"/>
              <a:gd name="connsiteX2" fmla="*/ 1371600 w 4236344"/>
              <a:gd name="connsiteY2" fmla="*/ 320489 h 2223016"/>
              <a:gd name="connsiteX3" fmla="*/ 1506071 w 4236344"/>
              <a:gd name="connsiteY3" fmla="*/ 51548 h 2223016"/>
              <a:gd name="connsiteX4" fmla="*/ 1640541 w 4236344"/>
              <a:gd name="connsiteY4" fmla="*/ 38100 h 2223016"/>
              <a:gd name="connsiteX5" fmla="*/ 1775012 w 4236344"/>
              <a:gd name="connsiteY5" fmla="*/ 280148 h 2223016"/>
              <a:gd name="connsiteX6" fmla="*/ 1949823 w 4236344"/>
              <a:gd name="connsiteY6" fmla="*/ 428065 h 2223016"/>
              <a:gd name="connsiteX7" fmla="*/ 2272553 w 4236344"/>
              <a:gd name="connsiteY7" fmla="*/ 441512 h 2223016"/>
              <a:gd name="connsiteX8" fmla="*/ 2608729 w 4236344"/>
              <a:gd name="connsiteY8" fmla="*/ 522195 h 2223016"/>
              <a:gd name="connsiteX9" fmla="*/ 3039035 w 4236344"/>
              <a:gd name="connsiteY9" fmla="*/ 562536 h 2223016"/>
              <a:gd name="connsiteX10" fmla="*/ 3281082 w 4236344"/>
              <a:gd name="connsiteY10" fmla="*/ 481853 h 2223016"/>
              <a:gd name="connsiteX11" fmla="*/ 3469341 w 4236344"/>
              <a:gd name="connsiteY11" fmla="*/ 575983 h 2223016"/>
              <a:gd name="connsiteX12" fmla="*/ 4235823 w 4236344"/>
              <a:gd name="connsiteY12" fmla="*/ 804582 h 2223016"/>
              <a:gd name="connsiteX13" fmla="*/ 4236344 w 4236344"/>
              <a:gd name="connsiteY13" fmla="*/ 2223016 h 2223016"/>
              <a:gd name="connsiteX14" fmla="*/ 0 w 4236344"/>
              <a:gd name="connsiteY14" fmla="*/ 2222221 h 2223016"/>
              <a:gd name="connsiteX15" fmla="*/ 0 w 4236344"/>
              <a:gd name="connsiteY15" fmla="*/ 468406 h 2223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236344" h="2223016">
                <a:moveTo>
                  <a:pt x="0" y="468406"/>
                </a:moveTo>
                <a:cubicBezTo>
                  <a:pt x="409015" y="481853"/>
                  <a:pt x="874059" y="506506"/>
                  <a:pt x="1102659" y="481853"/>
                </a:cubicBezTo>
                <a:cubicBezTo>
                  <a:pt x="1331259" y="457200"/>
                  <a:pt x="1304365" y="392207"/>
                  <a:pt x="1371600" y="320489"/>
                </a:cubicBezTo>
                <a:cubicBezTo>
                  <a:pt x="1438835" y="248772"/>
                  <a:pt x="1461248" y="98613"/>
                  <a:pt x="1506071" y="51548"/>
                </a:cubicBezTo>
                <a:cubicBezTo>
                  <a:pt x="1550895" y="4483"/>
                  <a:pt x="1595718" y="0"/>
                  <a:pt x="1640541" y="38100"/>
                </a:cubicBezTo>
                <a:cubicBezTo>
                  <a:pt x="1685364" y="76200"/>
                  <a:pt x="1723465" y="215154"/>
                  <a:pt x="1775012" y="280148"/>
                </a:cubicBezTo>
                <a:cubicBezTo>
                  <a:pt x="1826559" y="345142"/>
                  <a:pt x="1866900" y="401171"/>
                  <a:pt x="1949823" y="428065"/>
                </a:cubicBezTo>
                <a:cubicBezTo>
                  <a:pt x="2032746" y="454959"/>
                  <a:pt x="2162735" y="425824"/>
                  <a:pt x="2272553" y="441512"/>
                </a:cubicBezTo>
                <a:cubicBezTo>
                  <a:pt x="2382371" y="457200"/>
                  <a:pt x="2480982" y="502024"/>
                  <a:pt x="2608729" y="522195"/>
                </a:cubicBezTo>
                <a:cubicBezTo>
                  <a:pt x="2736476" y="542366"/>
                  <a:pt x="2926976" y="569260"/>
                  <a:pt x="3039035" y="562536"/>
                </a:cubicBezTo>
                <a:cubicBezTo>
                  <a:pt x="3151094" y="555812"/>
                  <a:pt x="3209364" y="479612"/>
                  <a:pt x="3281082" y="481853"/>
                </a:cubicBezTo>
                <a:cubicBezTo>
                  <a:pt x="3352800" y="484094"/>
                  <a:pt x="3310218" y="522195"/>
                  <a:pt x="3469341" y="575983"/>
                </a:cubicBezTo>
                <a:cubicBezTo>
                  <a:pt x="3628465" y="629771"/>
                  <a:pt x="3942229" y="654424"/>
                  <a:pt x="4235823" y="804582"/>
                </a:cubicBezTo>
                <a:cubicBezTo>
                  <a:pt x="4233581" y="1304364"/>
                  <a:pt x="4235361" y="1720993"/>
                  <a:pt x="4236344" y="2223016"/>
                </a:cubicBezTo>
                <a:lnTo>
                  <a:pt x="0" y="2222221"/>
                </a:lnTo>
                <a:lnTo>
                  <a:pt x="0" y="468406"/>
                </a:lnTo>
                <a:close/>
              </a:path>
            </a:pathLst>
          </a:cu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Freeform 35"/>
          <p:cNvSpPr/>
          <p:nvPr/>
        </p:nvSpPr>
        <p:spPr>
          <a:xfrm>
            <a:off x="1511006" y="4496637"/>
            <a:ext cx="4591344" cy="1680584"/>
          </a:xfrm>
          <a:custGeom>
            <a:avLst/>
            <a:gdLst>
              <a:gd name="connsiteX0" fmla="*/ 0 w 3048000"/>
              <a:gd name="connsiteY0" fmla="*/ 0 h 1767840"/>
              <a:gd name="connsiteX1" fmla="*/ 402336 w 3048000"/>
              <a:gd name="connsiteY1" fmla="*/ 573024 h 1767840"/>
              <a:gd name="connsiteX2" fmla="*/ 1085088 w 3048000"/>
              <a:gd name="connsiteY2" fmla="*/ 1194816 h 1767840"/>
              <a:gd name="connsiteX3" fmla="*/ 2133600 w 3048000"/>
              <a:gd name="connsiteY3" fmla="*/ 1597152 h 1767840"/>
              <a:gd name="connsiteX4" fmla="*/ 3048000 w 3048000"/>
              <a:gd name="connsiteY4" fmla="*/ 1767840 h 1767840"/>
              <a:gd name="connsiteX0" fmla="*/ 0 w 3200265"/>
              <a:gd name="connsiteY0" fmla="*/ 0 h 1795306"/>
              <a:gd name="connsiteX1" fmla="*/ 402336 w 3200265"/>
              <a:gd name="connsiteY1" fmla="*/ 573024 h 1795306"/>
              <a:gd name="connsiteX2" fmla="*/ 1085088 w 3200265"/>
              <a:gd name="connsiteY2" fmla="*/ 1194816 h 1795306"/>
              <a:gd name="connsiteX3" fmla="*/ 2133600 w 3200265"/>
              <a:gd name="connsiteY3" fmla="*/ 1597152 h 1795306"/>
              <a:gd name="connsiteX4" fmla="*/ 3048000 w 3200265"/>
              <a:gd name="connsiteY4" fmla="*/ 1767840 h 1795306"/>
              <a:gd name="connsiteX5" fmla="*/ 3047191 w 3200265"/>
              <a:gd name="connsiteY5" fmla="*/ 1761946 h 1795306"/>
              <a:gd name="connsiteX0" fmla="*/ 23779 w 3431342"/>
              <a:gd name="connsiteY0" fmla="*/ 0 h 1796028"/>
              <a:gd name="connsiteX1" fmla="*/ 426115 w 3431342"/>
              <a:gd name="connsiteY1" fmla="*/ 573024 h 1796028"/>
              <a:gd name="connsiteX2" fmla="*/ 1108867 w 3431342"/>
              <a:gd name="connsiteY2" fmla="*/ 1194816 h 1796028"/>
              <a:gd name="connsiteX3" fmla="*/ 2157379 w 3431342"/>
              <a:gd name="connsiteY3" fmla="*/ 1597152 h 1796028"/>
              <a:gd name="connsiteX4" fmla="*/ 3071779 w 3431342"/>
              <a:gd name="connsiteY4" fmla="*/ 1767840 h 1796028"/>
              <a:gd name="connsiteX5" fmla="*/ 0 w 3431342"/>
              <a:gd name="connsiteY5" fmla="*/ 1766280 h 1796028"/>
              <a:gd name="connsiteX0" fmla="*/ 23779 w 3431342"/>
              <a:gd name="connsiteY0" fmla="*/ 0 h 1767840"/>
              <a:gd name="connsiteX1" fmla="*/ 426115 w 3431342"/>
              <a:gd name="connsiteY1" fmla="*/ 573024 h 1767840"/>
              <a:gd name="connsiteX2" fmla="*/ 1108867 w 3431342"/>
              <a:gd name="connsiteY2" fmla="*/ 1194816 h 1767840"/>
              <a:gd name="connsiteX3" fmla="*/ 2157379 w 3431342"/>
              <a:gd name="connsiteY3" fmla="*/ 1597152 h 1767840"/>
              <a:gd name="connsiteX4" fmla="*/ 3071779 w 3431342"/>
              <a:gd name="connsiteY4" fmla="*/ 1767840 h 1767840"/>
              <a:gd name="connsiteX5" fmla="*/ 0 w 3431342"/>
              <a:gd name="connsiteY5" fmla="*/ 1766280 h 1767840"/>
              <a:gd name="connsiteX0" fmla="*/ 23779 w 3071779"/>
              <a:gd name="connsiteY0" fmla="*/ 0 h 1767840"/>
              <a:gd name="connsiteX1" fmla="*/ 426115 w 3071779"/>
              <a:gd name="connsiteY1" fmla="*/ 573024 h 1767840"/>
              <a:gd name="connsiteX2" fmla="*/ 1108867 w 3071779"/>
              <a:gd name="connsiteY2" fmla="*/ 1194816 h 1767840"/>
              <a:gd name="connsiteX3" fmla="*/ 2157379 w 3071779"/>
              <a:gd name="connsiteY3" fmla="*/ 1597152 h 1767840"/>
              <a:gd name="connsiteX4" fmla="*/ 3071779 w 3071779"/>
              <a:gd name="connsiteY4" fmla="*/ 1767840 h 1767840"/>
              <a:gd name="connsiteX5" fmla="*/ 0 w 3071779"/>
              <a:gd name="connsiteY5" fmla="*/ 1766280 h 1767840"/>
              <a:gd name="connsiteX0" fmla="*/ 23779 w 3082385"/>
              <a:gd name="connsiteY0" fmla="*/ 0 h 1780841"/>
              <a:gd name="connsiteX1" fmla="*/ 426115 w 3082385"/>
              <a:gd name="connsiteY1" fmla="*/ 573024 h 1780841"/>
              <a:gd name="connsiteX2" fmla="*/ 1108867 w 3082385"/>
              <a:gd name="connsiteY2" fmla="*/ 1194816 h 1780841"/>
              <a:gd name="connsiteX3" fmla="*/ 2157379 w 3082385"/>
              <a:gd name="connsiteY3" fmla="*/ 1597152 h 1780841"/>
              <a:gd name="connsiteX4" fmla="*/ 3082385 w 3082385"/>
              <a:gd name="connsiteY4" fmla="*/ 1780841 h 1780841"/>
              <a:gd name="connsiteX5" fmla="*/ 0 w 3082385"/>
              <a:gd name="connsiteY5" fmla="*/ 1766280 h 1780841"/>
              <a:gd name="connsiteX0" fmla="*/ 23779 w 3082385"/>
              <a:gd name="connsiteY0" fmla="*/ 0 h 1780841"/>
              <a:gd name="connsiteX1" fmla="*/ 426115 w 3082385"/>
              <a:gd name="connsiteY1" fmla="*/ 573024 h 1780841"/>
              <a:gd name="connsiteX2" fmla="*/ 1108867 w 3082385"/>
              <a:gd name="connsiteY2" fmla="*/ 1194816 h 1780841"/>
              <a:gd name="connsiteX3" fmla="*/ 2157379 w 3082385"/>
              <a:gd name="connsiteY3" fmla="*/ 1597152 h 1780841"/>
              <a:gd name="connsiteX4" fmla="*/ 3082385 w 3082385"/>
              <a:gd name="connsiteY4" fmla="*/ 1780841 h 1780841"/>
              <a:gd name="connsiteX5" fmla="*/ 0 w 3082385"/>
              <a:gd name="connsiteY5" fmla="*/ 1766280 h 1780841"/>
              <a:gd name="connsiteX6" fmla="*/ 23779 w 3082385"/>
              <a:gd name="connsiteY6" fmla="*/ 0 h 1780841"/>
              <a:gd name="connsiteX0" fmla="*/ 10778 w 3069384"/>
              <a:gd name="connsiteY0" fmla="*/ 0 h 1780841"/>
              <a:gd name="connsiteX1" fmla="*/ 413114 w 3069384"/>
              <a:gd name="connsiteY1" fmla="*/ 573024 h 1780841"/>
              <a:gd name="connsiteX2" fmla="*/ 1095866 w 3069384"/>
              <a:gd name="connsiteY2" fmla="*/ 1194816 h 1780841"/>
              <a:gd name="connsiteX3" fmla="*/ 2144378 w 3069384"/>
              <a:gd name="connsiteY3" fmla="*/ 1597152 h 1780841"/>
              <a:gd name="connsiteX4" fmla="*/ 3069384 w 3069384"/>
              <a:gd name="connsiteY4" fmla="*/ 1780841 h 1780841"/>
              <a:gd name="connsiteX5" fmla="*/ 0 w 3069384"/>
              <a:gd name="connsiteY5" fmla="*/ 1779281 h 1780841"/>
              <a:gd name="connsiteX6" fmla="*/ 10778 w 3069384"/>
              <a:gd name="connsiteY6" fmla="*/ 0 h 1780841"/>
              <a:gd name="connsiteX0" fmla="*/ 6444 w 3065050"/>
              <a:gd name="connsiteY0" fmla="*/ 0 h 1780841"/>
              <a:gd name="connsiteX1" fmla="*/ 408780 w 3065050"/>
              <a:gd name="connsiteY1" fmla="*/ 573024 h 1780841"/>
              <a:gd name="connsiteX2" fmla="*/ 1091532 w 3065050"/>
              <a:gd name="connsiteY2" fmla="*/ 1194816 h 1780841"/>
              <a:gd name="connsiteX3" fmla="*/ 2140044 w 3065050"/>
              <a:gd name="connsiteY3" fmla="*/ 1597152 h 1780841"/>
              <a:gd name="connsiteX4" fmla="*/ 3065050 w 3065050"/>
              <a:gd name="connsiteY4" fmla="*/ 1780841 h 1780841"/>
              <a:gd name="connsiteX5" fmla="*/ 0 w 3065050"/>
              <a:gd name="connsiteY5" fmla="*/ 1770613 h 1780841"/>
              <a:gd name="connsiteX6" fmla="*/ 6444 w 3065050"/>
              <a:gd name="connsiteY6" fmla="*/ 0 h 1780841"/>
              <a:gd name="connsiteX0" fmla="*/ 3593 w 3062199"/>
              <a:gd name="connsiteY0" fmla="*/ 0 h 1780841"/>
              <a:gd name="connsiteX1" fmla="*/ 405929 w 3062199"/>
              <a:gd name="connsiteY1" fmla="*/ 573024 h 1780841"/>
              <a:gd name="connsiteX2" fmla="*/ 1088681 w 3062199"/>
              <a:gd name="connsiteY2" fmla="*/ 1194816 h 1780841"/>
              <a:gd name="connsiteX3" fmla="*/ 2137193 w 3062199"/>
              <a:gd name="connsiteY3" fmla="*/ 1597152 h 1780841"/>
              <a:gd name="connsiteX4" fmla="*/ 3062199 w 3062199"/>
              <a:gd name="connsiteY4" fmla="*/ 1780841 h 1780841"/>
              <a:gd name="connsiteX5" fmla="*/ 5817 w 3062199"/>
              <a:gd name="connsiteY5" fmla="*/ 1770613 h 1780841"/>
              <a:gd name="connsiteX6" fmla="*/ 3593 w 3062199"/>
              <a:gd name="connsiteY6" fmla="*/ 0 h 1780841"/>
              <a:gd name="connsiteX0" fmla="*/ 10777 w 3069383"/>
              <a:gd name="connsiteY0" fmla="*/ 0 h 1780841"/>
              <a:gd name="connsiteX1" fmla="*/ 413113 w 3069383"/>
              <a:gd name="connsiteY1" fmla="*/ 573024 h 1780841"/>
              <a:gd name="connsiteX2" fmla="*/ 1095865 w 3069383"/>
              <a:gd name="connsiteY2" fmla="*/ 1194816 h 1780841"/>
              <a:gd name="connsiteX3" fmla="*/ 2144377 w 3069383"/>
              <a:gd name="connsiteY3" fmla="*/ 1597152 h 1780841"/>
              <a:gd name="connsiteX4" fmla="*/ 3069383 w 3069383"/>
              <a:gd name="connsiteY4" fmla="*/ 1780841 h 1780841"/>
              <a:gd name="connsiteX5" fmla="*/ 0 w 3069383"/>
              <a:gd name="connsiteY5" fmla="*/ 1766279 h 1780841"/>
              <a:gd name="connsiteX6" fmla="*/ 10777 w 3069383"/>
              <a:gd name="connsiteY6" fmla="*/ 0 h 1780841"/>
              <a:gd name="connsiteX0" fmla="*/ 3593 w 3070908"/>
              <a:gd name="connsiteY0" fmla="*/ 0 h 1780841"/>
              <a:gd name="connsiteX1" fmla="*/ 414638 w 3070908"/>
              <a:gd name="connsiteY1" fmla="*/ 573024 h 1780841"/>
              <a:gd name="connsiteX2" fmla="*/ 1097390 w 3070908"/>
              <a:gd name="connsiteY2" fmla="*/ 1194816 h 1780841"/>
              <a:gd name="connsiteX3" fmla="*/ 2145902 w 3070908"/>
              <a:gd name="connsiteY3" fmla="*/ 1597152 h 1780841"/>
              <a:gd name="connsiteX4" fmla="*/ 3070908 w 3070908"/>
              <a:gd name="connsiteY4" fmla="*/ 1780841 h 1780841"/>
              <a:gd name="connsiteX5" fmla="*/ 1525 w 3070908"/>
              <a:gd name="connsiteY5" fmla="*/ 1766279 h 1780841"/>
              <a:gd name="connsiteX6" fmla="*/ 3593 w 3070908"/>
              <a:gd name="connsiteY6" fmla="*/ 0 h 1780841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4428 w 3070907"/>
              <a:gd name="connsiteY5" fmla="*/ 1766634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4428 w 3070907"/>
              <a:gd name="connsiteY5" fmla="*/ 1766634 h 1772132"/>
              <a:gd name="connsiteX6" fmla="*/ 3593 w 3070907"/>
              <a:gd name="connsiteY6" fmla="*/ 0 h 1772132"/>
              <a:gd name="connsiteX0" fmla="*/ 3593 w 3070908"/>
              <a:gd name="connsiteY0" fmla="*/ 0 h 1766634"/>
              <a:gd name="connsiteX1" fmla="*/ 414638 w 3070908"/>
              <a:gd name="connsiteY1" fmla="*/ 573024 h 1766634"/>
              <a:gd name="connsiteX2" fmla="*/ 1097390 w 3070908"/>
              <a:gd name="connsiteY2" fmla="*/ 1194816 h 1766634"/>
              <a:gd name="connsiteX3" fmla="*/ 2145902 w 3070908"/>
              <a:gd name="connsiteY3" fmla="*/ 1597152 h 1766634"/>
              <a:gd name="connsiteX4" fmla="*/ 3070908 w 3070908"/>
              <a:gd name="connsiteY4" fmla="*/ 1766634 h 1766634"/>
              <a:gd name="connsiteX5" fmla="*/ 4428 w 3070908"/>
              <a:gd name="connsiteY5" fmla="*/ 1766634 h 1766634"/>
              <a:gd name="connsiteX6" fmla="*/ 3593 w 3070908"/>
              <a:gd name="connsiteY6" fmla="*/ 0 h 176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0908" h="1766634">
                <a:moveTo>
                  <a:pt x="3593" y="0"/>
                </a:moveTo>
                <a:cubicBezTo>
                  <a:pt x="114337" y="186944"/>
                  <a:pt x="232339" y="373888"/>
                  <a:pt x="414638" y="573024"/>
                </a:cubicBezTo>
                <a:cubicBezTo>
                  <a:pt x="596937" y="772160"/>
                  <a:pt x="808846" y="1024128"/>
                  <a:pt x="1097390" y="1194816"/>
                </a:cubicBezTo>
                <a:cubicBezTo>
                  <a:pt x="1385934" y="1365504"/>
                  <a:pt x="1816982" y="1501849"/>
                  <a:pt x="2145902" y="1597152"/>
                </a:cubicBezTo>
                <a:cubicBezTo>
                  <a:pt x="2474822" y="1692455"/>
                  <a:pt x="2694947" y="1712733"/>
                  <a:pt x="3070908" y="1766634"/>
                </a:cubicBezTo>
                <a:lnTo>
                  <a:pt x="4428" y="1766634"/>
                </a:lnTo>
                <a:cubicBezTo>
                  <a:pt x="8021" y="1173540"/>
                  <a:pt x="0" y="593094"/>
                  <a:pt x="3593" y="0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lt1"/>
              </a:solidFill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1511006" y="4924425"/>
            <a:ext cx="4591344" cy="1252796"/>
          </a:xfrm>
          <a:custGeom>
            <a:avLst/>
            <a:gdLst>
              <a:gd name="connsiteX0" fmla="*/ 0 w 3048000"/>
              <a:gd name="connsiteY0" fmla="*/ 0 h 1767840"/>
              <a:gd name="connsiteX1" fmla="*/ 402336 w 3048000"/>
              <a:gd name="connsiteY1" fmla="*/ 573024 h 1767840"/>
              <a:gd name="connsiteX2" fmla="*/ 1085088 w 3048000"/>
              <a:gd name="connsiteY2" fmla="*/ 1194816 h 1767840"/>
              <a:gd name="connsiteX3" fmla="*/ 2133600 w 3048000"/>
              <a:gd name="connsiteY3" fmla="*/ 1597152 h 1767840"/>
              <a:gd name="connsiteX4" fmla="*/ 3048000 w 3048000"/>
              <a:gd name="connsiteY4" fmla="*/ 1767840 h 1767840"/>
              <a:gd name="connsiteX0" fmla="*/ 0 w 3200265"/>
              <a:gd name="connsiteY0" fmla="*/ 0 h 1795306"/>
              <a:gd name="connsiteX1" fmla="*/ 402336 w 3200265"/>
              <a:gd name="connsiteY1" fmla="*/ 573024 h 1795306"/>
              <a:gd name="connsiteX2" fmla="*/ 1085088 w 3200265"/>
              <a:gd name="connsiteY2" fmla="*/ 1194816 h 1795306"/>
              <a:gd name="connsiteX3" fmla="*/ 2133600 w 3200265"/>
              <a:gd name="connsiteY3" fmla="*/ 1597152 h 1795306"/>
              <a:gd name="connsiteX4" fmla="*/ 3048000 w 3200265"/>
              <a:gd name="connsiteY4" fmla="*/ 1767840 h 1795306"/>
              <a:gd name="connsiteX5" fmla="*/ 3047191 w 3200265"/>
              <a:gd name="connsiteY5" fmla="*/ 1761946 h 1795306"/>
              <a:gd name="connsiteX0" fmla="*/ 23779 w 3431342"/>
              <a:gd name="connsiteY0" fmla="*/ 0 h 1796028"/>
              <a:gd name="connsiteX1" fmla="*/ 426115 w 3431342"/>
              <a:gd name="connsiteY1" fmla="*/ 573024 h 1796028"/>
              <a:gd name="connsiteX2" fmla="*/ 1108867 w 3431342"/>
              <a:gd name="connsiteY2" fmla="*/ 1194816 h 1796028"/>
              <a:gd name="connsiteX3" fmla="*/ 2157379 w 3431342"/>
              <a:gd name="connsiteY3" fmla="*/ 1597152 h 1796028"/>
              <a:gd name="connsiteX4" fmla="*/ 3071779 w 3431342"/>
              <a:gd name="connsiteY4" fmla="*/ 1767840 h 1796028"/>
              <a:gd name="connsiteX5" fmla="*/ 0 w 3431342"/>
              <a:gd name="connsiteY5" fmla="*/ 1766280 h 1796028"/>
              <a:gd name="connsiteX0" fmla="*/ 23779 w 3431342"/>
              <a:gd name="connsiteY0" fmla="*/ 0 h 1767840"/>
              <a:gd name="connsiteX1" fmla="*/ 426115 w 3431342"/>
              <a:gd name="connsiteY1" fmla="*/ 573024 h 1767840"/>
              <a:gd name="connsiteX2" fmla="*/ 1108867 w 3431342"/>
              <a:gd name="connsiteY2" fmla="*/ 1194816 h 1767840"/>
              <a:gd name="connsiteX3" fmla="*/ 2157379 w 3431342"/>
              <a:gd name="connsiteY3" fmla="*/ 1597152 h 1767840"/>
              <a:gd name="connsiteX4" fmla="*/ 3071779 w 3431342"/>
              <a:gd name="connsiteY4" fmla="*/ 1767840 h 1767840"/>
              <a:gd name="connsiteX5" fmla="*/ 0 w 3431342"/>
              <a:gd name="connsiteY5" fmla="*/ 1766280 h 1767840"/>
              <a:gd name="connsiteX0" fmla="*/ 23779 w 3071779"/>
              <a:gd name="connsiteY0" fmla="*/ 0 h 1767840"/>
              <a:gd name="connsiteX1" fmla="*/ 426115 w 3071779"/>
              <a:gd name="connsiteY1" fmla="*/ 573024 h 1767840"/>
              <a:gd name="connsiteX2" fmla="*/ 1108867 w 3071779"/>
              <a:gd name="connsiteY2" fmla="*/ 1194816 h 1767840"/>
              <a:gd name="connsiteX3" fmla="*/ 2157379 w 3071779"/>
              <a:gd name="connsiteY3" fmla="*/ 1597152 h 1767840"/>
              <a:gd name="connsiteX4" fmla="*/ 3071779 w 3071779"/>
              <a:gd name="connsiteY4" fmla="*/ 1767840 h 1767840"/>
              <a:gd name="connsiteX5" fmla="*/ 0 w 3071779"/>
              <a:gd name="connsiteY5" fmla="*/ 1766280 h 1767840"/>
              <a:gd name="connsiteX0" fmla="*/ 23779 w 3082385"/>
              <a:gd name="connsiteY0" fmla="*/ 0 h 1780841"/>
              <a:gd name="connsiteX1" fmla="*/ 426115 w 3082385"/>
              <a:gd name="connsiteY1" fmla="*/ 573024 h 1780841"/>
              <a:gd name="connsiteX2" fmla="*/ 1108867 w 3082385"/>
              <a:gd name="connsiteY2" fmla="*/ 1194816 h 1780841"/>
              <a:gd name="connsiteX3" fmla="*/ 2157379 w 3082385"/>
              <a:gd name="connsiteY3" fmla="*/ 1597152 h 1780841"/>
              <a:gd name="connsiteX4" fmla="*/ 3082385 w 3082385"/>
              <a:gd name="connsiteY4" fmla="*/ 1780841 h 1780841"/>
              <a:gd name="connsiteX5" fmla="*/ 0 w 3082385"/>
              <a:gd name="connsiteY5" fmla="*/ 1766280 h 1780841"/>
              <a:gd name="connsiteX0" fmla="*/ 23779 w 3082385"/>
              <a:gd name="connsiteY0" fmla="*/ 0 h 1780841"/>
              <a:gd name="connsiteX1" fmla="*/ 426115 w 3082385"/>
              <a:gd name="connsiteY1" fmla="*/ 573024 h 1780841"/>
              <a:gd name="connsiteX2" fmla="*/ 1108867 w 3082385"/>
              <a:gd name="connsiteY2" fmla="*/ 1194816 h 1780841"/>
              <a:gd name="connsiteX3" fmla="*/ 2157379 w 3082385"/>
              <a:gd name="connsiteY3" fmla="*/ 1597152 h 1780841"/>
              <a:gd name="connsiteX4" fmla="*/ 3082385 w 3082385"/>
              <a:gd name="connsiteY4" fmla="*/ 1780841 h 1780841"/>
              <a:gd name="connsiteX5" fmla="*/ 0 w 3082385"/>
              <a:gd name="connsiteY5" fmla="*/ 1766280 h 1780841"/>
              <a:gd name="connsiteX6" fmla="*/ 23779 w 3082385"/>
              <a:gd name="connsiteY6" fmla="*/ 0 h 1780841"/>
              <a:gd name="connsiteX0" fmla="*/ 10778 w 3069384"/>
              <a:gd name="connsiteY0" fmla="*/ 0 h 1780841"/>
              <a:gd name="connsiteX1" fmla="*/ 413114 w 3069384"/>
              <a:gd name="connsiteY1" fmla="*/ 573024 h 1780841"/>
              <a:gd name="connsiteX2" fmla="*/ 1095866 w 3069384"/>
              <a:gd name="connsiteY2" fmla="*/ 1194816 h 1780841"/>
              <a:gd name="connsiteX3" fmla="*/ 2144378 w 3069384"/>
              <a:gd name="connsiteY3" fmla="*/ 1597152 h 1780841"/>
              <a:gd name="connsiteX4" fmla="*/ 3069384 w 3069384"/>
              <a:gd name="connsiteY4" fmla="*/ 1780841 h 1780841"/>
              <a:gd name="connsiteX5" fmla="*/ 0 w 3069384"/>
              <a:gd name="connsiteY5" fmla="*/ 1779281 h 1780841"/>
              <a:gd name="connsiteX6" fmla="*/ 10778 w 3069384"/>
              <a:gd name="connsiteY6" fmla="*/ 0 h 1780841"/>
              <a:gd name="connsiteX0" fmla="*/ 6444 w 3065050"/>
              <a:gd name="connsiteY0" fmla="*/ 0 h 1780841"/>
              <a:gd name="connsiteX1" fmla="*/ 408780 w 3065050"/>
              <a:gd name="connsiteY1" fmla="*/ 573024 h 1780841"/>
              <a:gd name="connsiteX2" fmla="*/ 1091532 w 3065050"/>
              <a:gd name="connsiteY2" fmla="*/ 1194816 h 1780841"/>
              <a:gd name="connsiteX3" fmla="*/ 2140044 w 3065050"/>
              <a:gd name="connsiteY3" fmla="*/ 1597152 h 1780841"/>
              <a:gd name="connsiteX4" fmla="*/ 3065050 w 3065050"/>
              <a:gd name="connsiteY4" fmla="*/ 1780841 h 1780841"/>
              <a:gd name="connsiteX5" fmla="*/ 0 w 3065050"/>
              <a:gd name="connsiteY5" fmla="*/ 1770613 h 1780841"/>
              <a:gd name="connsiteX6" fmla="*/ 6444 w 3065050"/>
              <a:gd name="connsiteY6" fmla="*/ 0 h 1780841"/>
              <a:gd name="connsiteX0" fmla="*/ 3593 w 3062199"/>
              <a:gd name="connsiteY0" fmla="*/ 0 h 1780841"/>
              <a:gd name="connsiteX1" fmla="*/ 405929 w 3062199"/>
              <a:gd name="connsiteY1" fmla="*/ 573024 h 1780841"/>
              <a:gd name="connsiteX2" fmla="*/ 1088681 w 3062199"/>
              <a:gd name="connsiteY2" fmla="*/ 1194816 h 1780841"/>
              <a:gd name="connsiteX3" fmla="*/ 2137193 w 3062199"/>
              <a:gd name="connsiteY3" fmla="*/ 1597152 h 1780841"/>
              <a:gd name="connsiteX4" fmla="*/ 3062199 w 3062199"/>
              <a:gd name="connsiteY4" fmla="*/ 1780841 h 1780841"/>
              <a:gd name="connsiteX5" fmla="*/ 5817 w 3062199"/>
              <a:gd name="connsiteY5" fmla="*/ 1770613 h 1780841"/>
              <a:gd name="connsiteX6" fmla="*/ 3593 w 3062199"/>
              <a:gd name="connsiteY6" fmla="*/ 0 h 1780841"/>
              <a:gd name="connsiteX0" fmla="*/ 10777 w 3069383"/>
              <a:gd name="connsiteY0" fmla="*/ 0 h 1780841"/>
              <a:gd name="connsiteX1" fmla="*/ 413113 w 3069383"/>
              <a:gd name="connsiteY1" fmla="*/ 573024 h 1780841"/>
              <a:gd name="connsiteX2" fmla="*/ 1095865 w 3069383"/>
              <a:gd name="connsiteY2" fmla="*/ 1194816 h 1780841"/>
              <a:gd name="connsiteX3" fmla="*/ 2144377 w 3069383"/>
              <a:gd name="connsiteY3" fmla="*/ 1597152 h 1780841"/>
              <a:gd name="connsiteX4" fmla="*/ 3069383 w 3069383"/>
              <a:gd name="connsiteY4" fmla="*/ 1780841 h 1780841"/>
              <a:gd name="connsiteX5" fmla="*/ 0 w 3069383"/>
              <a:gd name="connsiteY5" fmla="*/ 1766279 h 1780841"/>
              <a:gd name="connsiteX6" fmla="*/ 10777 w 3069383"/>
              <a:gd name="connsiteY6" fmla="*/ 0 h 1780841"/>
              <a:gd name="connsiteX0" fmla="*/ 3593 w 3070908"/>
              <a:gd name="connsiteY0" fmla="*/ 0 h 1780841"/>
              <a:gd name="connsiteX1" fmla="*/ 414638 w 3070908"/>
              <a:gd name="connsiteY1" fmla="*/ 573024 h 1780841"/>
              <a:gd name="connsiteX2" fmla="*/ 1097390 w 3070908"/>
              <a:gd name="connsiteY2" fmla="*/ 1194816 h 1780841"/>
              <a:gd name="connsiteX3" fmla="*/ 2145902 w 3070908"/>
              <a:gd name="connsiteY3" fmla="*/ 1597152 h 1780841"/>
              <a:gd name="connsiteX4" fmla="*/ 3070908 w 3070908"/>
              <a:gd name="connsiteY4" fmla="*/ 1780841 h 1780841"/>
              <a:gd name="connsiteX5" fmla="*/ 1525 w 3070908"/>
              <a:gd name="connsiteY5" fmla="*/ 1766279 h 1780841"/>
              <a:gd name="connsiteX6" fmla="*/ 3593 w 3070908"/>
              <a:gd name="connsiteY6" fmla="*/ 0 h 1780841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4428 w 3070907"/>
              <a:gd name="connsiteY5" fmla="*/ 1766634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4428 w 3070907"/>
              <a:gd name="connsiteY5" fmla="*/ 1766634 h 1772132"/>
              <a:gd name="connsiteX6" fmla="*/ 3593 w 3070907"/>
              <a:gd name="connsiteY6" fmla="*/ 0 h 1772132"/>
              <a:gd name="connsiteX0" fmla="*/ 3593 w 3070908"/>
              <a:gd name="connsiteY0" fmla="*/ 0 h 1766634"/>
              <a:gd name="connsiteX1" fmla="*/ 414638 w 3070908"/>
              <a:gd name="connsiteY1" fmla="*/ 573024 h 1766634"/>
              <a:gd name="connsiteX2" fmla="*/ 1097390 w 3070908"/>
              <a:gd name="connsiteY2" fmla="*/ 1194816 h 1766634"/>
              <a:gd name="connsiteX3" fmla="*/ 2145902 w 3070908"/>
              <a:gd name="connsiteY3" fmla="*/ 1597152 h 1766634"/>
              <a:gd name="connsiteX4" fmla="*/ 3070908 w 3070908"/>
              <a:gd name="connsiteY4" fmla="*/ 1766634 h 1766634"/>
              <a:gd name="connsiteX5" fmla="*/ 4428 w 3070908"/>
              <a:gd name="connsiteY5" fmla="*/ 1766634 h 1766634"/>
              <a:gd name="connsiteX6" fmla="*/ 3593 w 3070908"/>
              <a:gd name="connsiteY6" fmla="*/ 0 h 176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0908" h="1766634">
                <a:moveTo>
                  <a:pt x="3593" y="0"/>
                </a:moveTo>
                <a:cubicBezTo>
                  <a:pt x="114337" y="186944"/>
                  <a:pt x="232339" y="373888"/>
                  <a:pt x="414638" y="573024"/>
                </a:cubicBezTo>
                <a:cubicBezTo>
                  <a:pt x="596937" y="772160"/>
                  <a:pt x="808846" y="1024128"/>
                  <a:pt x="1097390" y="1194816"/>
                </a:cubicBezTo>
                <a:cubicBezTo>
                  <a:pt x="1385934" y="1365504"/>
                  <a:pt x="1816982" y="1501849"/>
                  <a:pt x="2145902" y="1597152"/>
                </a:cubicBezTo>
                <a:cubicBezTo>
                  <a:pt x="2474822" y="1692455"/>
                  <a:pt x="2694947" y="1712733"/>
                  <a:pt x="3070908" y="1766634"/>
                </a:cubicBezTo>
                <a:lnTo>
                  <a:pt x="4428" y="1766634"/>
                </a:lnTo>
                <a:cubicBezTo>
                  <a:pt x="8021" y="1173540"/>
                  <a:pt x="0" y="593094"/>
                  <a:pt x="3593" y="0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lt1"/>
              </a:solidFill>
            </a:endParaRPr>
          </a:p>
        </p:txBody>
      </p:sp>
      <p:sp>
        <p:nvSpPr>
          <p:cNvPr id="38" name="Freeform 37"/>
          <p:cNvSpPr/>
          <p:nvPr/>
        </p:nvSpPr>
        <p:spPr>
          <a:xfrm>
            <a:off x="1511006" y="4496637"/>
            <a:ext cx="3059407" cy="1680584"/>
          </a:xfrm>
          <a:custGeom>
            <a:avLst/>
            <a:gdLst>
              <a:gd name="connsiteX0" fmla="*/ 0 w 3048000"/>
              <a:gd name="connsiteY0" fmla="*/ 0 h 1767840"/>
              <a:gd name="connsiteX1" fmla="*/ 402336 w 3048000"/>
              <a:gd name="connsiteY1" fmla="*/ 573024 h 1767840"/>
              <a:gd name="connsiteX2" fmla="*/ 1085088 w 3048000"/>
              <a:gd name="connsiteY2" fmla="*/ 1194816 h 1767840"/>
              <a:gd name="connsiteX3" fmla="*/ 2133600 w 3048000"/>
              <a:gd name="connsiteY3" fmla="*/ 1597152 h 1767840"/>
              <a:gd name="connsiteX4" fmla="*/ 3048000 w 3048000"/>
              <a:gd name="connsiteY4" fmla="*/ 1767840 h 1767840"/>
              <a:gd name="connsiteX0" fmla="*/ 0 w 3200265"/>
              <a:gd name="connsiteY0" fmla="*/ 0 h 1795306"/>
              <a:gd name="connsiteX1" fmla="*/ 402336 w 3200265"/>
              <a:gd name="connsiteY1" fmla="*/ 573024 h 1795306"/>
              <a:gd name="connsiteX2" fmla="*/ 1085088 w 3200265"/>
              <a:gd name="connsiteY2" fmla="*/ 1194816 h 1795306"/>
              <a:gd name="connsiteX3" fmla="*/ 2133600 w 3200265"/>
              <a:gd name="connsiteY3" fmla="*/ 1597152 h 1795306"/>
              <a:gd name="connsiteX4" fmla="*/ 3048000 w 3200265"/>
              <a:gd name="connsiteY4" fmla="*/ 1767840 h 1795306"/>
              <a:gd name="connsiteX5" fmla="*/ 3047191 w 3200265"/>
              <a:gd name="connsiteY5" fmla="*/ 1761946 h 1795306"/>
              <a:gd name="connsiteX0" fmla="*/ 23779 w 3431342"/>
              <a:gd name="connsiteY0" fmla="*/ 0 h 1796028"/>
              <a:gd name="connsiteX1" fmla="*/ 426115 w 3431342"/>
              <a:gd name="connsiteY1" fmla="*/ 573024 h 1796028"/>
              <a:gd name="connsiteX2" fmla="*/ 1108867 w 3431342"/>
              <a:gd name="connsiteY2" fmla="*/ 1194816 h 1796028"/>
              <a:gd name="connsiteX3" fmla="*/ 2157379 w 3431342"/>
              <a:gd name="connsiteY3" fmla="*/ 1597152 h 1796028"/>
              <a:gd name="connsiteX4" fmla="*/ 3071779 w 3431342"/>
              <a:gd name="connsiteY4" fmla="*/ 1767840 h 1796028"/>
              <a:gd name="connsiteX5" fmla="*/ 0 w 3431342"/>
              <a:gd name="connsiteY5" fmla="*/ 1766280 h 1796028"/>
              <a:gd name="connsiteX0" fmla="*/ 23779 w 3431342"/>
              <a:gd name="connsiteY0" fmla="*/ 0 h 1767840"/>
              <a:gd name="connsiteX1" fmla="*/ 426115 w 3431342"/>
              <a:gd name="connsiteY1" fmla="*/ 573024 h 1767840"/>
              <a:gd name="connsiteX2" fmla="*/ 1108867 w 3431342"/>
              <a:gd name="connsiteY2" fmla="*/ 1194816 h 1767840"/>
              <a:gd name="connsiteX3" fmla="*/ 2157379 w 3431342"/>
              <a:gd name="connsiteY3" fmla="*/ 1597152 h 1767840"/>
              <a:gd name="connsiteX4" fmla="*/ 3071779 w 3431342"/>
              <a:gd name="connsiteY4" fmla="*/ 1767840 h 1767840"/>
              <a:gd name="connsiteX5" fmla="*/ 0 w 3431342"/>
              <a:gd name="connsiteY5" fmla="*/ 1766280 h 1767840"/>
              <a:gd name="connsiteX0" fmla="*/ 23779 w 3071779"/>
              <a:gd name="connsiteY0" fmla="*/ 0 h 1767840"/>
              <a:gd name="connsiteX1" fmla="*/ 426115 w 3071779"/>
              <a:gd name="connsiteY1" fmla="*/ 573024 h 1767840"/>
              <a:gd name="connsiteX2" fmla="*/ 1108867 w 3071779"/>
              <a:gd name="connsiteY2" fmla="*/ 1194816 h 1767840"/>
              <a:gd name="connsiteX3" fmla="*/ 2157379 w 3071779"/>
              <a:gd name="connsiteY3" fmla="*/ 1597152 h 1767840"/>
              <a:gd name="connsiteX4" fmla="*/ 3071779 w 3071779"/>
              <a:gd name="connsiteY4" fmla="*/ 1767840 h 1767840"/>
              <a:gd name="connsiteX5" fmla="*/ 0 w 3071779"/>
              <a:gd name="connsiteY5" fmla="*/ 1766280 h 1767840"/>
              <a:gd name="connsiteX0" fmla="*/ 23779 w 3082385"/>
              <a:gd name="connsiteY0" fmla="*/ 0 h 1780841"/>
              <a:gd name="connsiteX1" fmla="*/ 426115 w 3082385"/>
              <a:gd name="connsiteY1" fmla="*/ 573024 h 1780841"/>
              <a:gd name="connsiteX2" fmla="*/ 1108867 w 3082385"/>
              <a:gd name="connsiteY2" fmla="*/ 1194816 h 1780841"/>
              <a:gd name="connsiteX3" fmla="*/ 2157379 w 3082385"/>
              <a:gd name="connsiteY3" fmla="*/ 1597152 h 1780841"/>
              <a:gd name="connsiteX4" fmla="*/ 3082385 w 3082385"/>
              <a:gd name="connsiteY4" fmla="*/ 1780841 h 1780841"/>
              <a:gd name="connsiteX5" fmla="*/ 0 w 3082385"/>
              <a:gd name="connsiteY5" fmla="*/ 1766280 h 1780841"/>
              <a:gd name="connsiteX0" fmla="*/ 23779 w 3082385"/>
              <a:gd name="connsiteY0" fmla="*/ 0 h 1780841"/>
              <a:gd name="connsiteX1" fmla="*/ 426115 w 3082385"/>
              <a:gd name="connsiteY1" fmla="*/ 573024 h 1780841"/>
              <a:gd name="connsiteX2" fmla="*/ 1108867 w 3082385"/>
              <a:gd name="connsiteY2" fmla="*/ 1194816 h 1780841"/>
              <a:gd name="connsiteX3" fmla="*/ 2157379 w 3082385"/>
              <a:gd name="connsiteY3" fmla="*/ 1597152 h 1780841"/>
              <a:gd name="connsiteX4" fmla="*/ 3082385 w 3082385"/>
              <a:gd name="connsiteY4" fmla="*/ 1780841 h 1780841"/>
              <a:gd name="connsiteX5" fmla="*/ 0 w 3082385"/>
              <a:gd name="connsiteY5" fmla="*/ 1766280 h 1780841"/>
              <a:gd name="connsiteX6" fmla="*/ 23779 w 3082385"/>
              <a:gd name="connsiteY6" fmla="*/ 0 h 1780841"/>
              <a:gd name="connsiteX0" fmla="*/ 10778 w 3069384"/>
              <a:gd name="connsiteY0" fmla="*/ 0 h 1780841"/>
              <a:gd name="connsiteX1" fmla="*/ 413114 w 3069384"/>
              <a:gd name="connsiteY1" fmla="*/ 573024 h 1780841"/>
              <a:gd name="connsiteX2" fmla="*/ 1095866 w 3069384"/>
              <a:gd name="connsiteY2" fmla="*/ 1194816 h 1780841"/>
              <a:gd name="connsiteX3" fmla="*/ 2144378 w 3069384"/>
              <a:gd name="connsiteY3" fmla="*/ 1597152 h 1780841"/>
              <a:gd name="connsiteX4" fmla="*/ 3069384 w 3069384"/>
              <a:gd name="connsiteY4" fmla="*/ 1780841 h 1780841"/>
              <a:gd name="connsiteX5" fmla="*/ 0 w 3069384"/>
              <a:gd name="connsiteY5" fmla="*/ 1779281 h 1780841"/>
              <a:gd name="connsiteX6" fmla="*/ 10778 w 3069384"/>
              <a:gd name="connsiteY6" fmla="*/ 0 h 1780841"/>
              <a:gd name="connsiteX0" fmla="*/ 6444 w 3065050"/>
              <a:gd name="connsiteY0" fmla="*/ 0 h 1780841"/>
              <a:gd name="connsiteX1" fmla="*/ 408780 w 3065050"/>
              <a:gd name="connsiteY1" fmla="*/ 573024 h 1780841"/>
              <a:gd name="connsiteX2" fmla="*/ 1091532 w 3065050"/>
              <a:gd name="connsiteY2" fmla="*/ 1194816 h 1780841"/>
              <a:gd name="connsiteX3" fmla="*/ 2140044 w 3065050"/>
              <a:gd name="connsiteY3" fmla="*/ 1597152 h 1780841"/>
              <a:gd name="connsiteX4" fmla="*/ 3065050 w 3065050"/>
              <a:gd name="connsiteY4" fmla="*/ 1780841 h 1780841"/>
              <a:gd name="connsiteX5" fmla="*/ 0 w 3065050"/>
              <a:gd name="connsiteY5" fmla="*/ 1770613 h 1780841"/>
              <a:gd name="connsiteX6" fmla="*/ 6444 w 3065050"/>
              <a:gd name="connsiteY6" fmla="*/ 0 h 1780841"/>
              <a:gd name="connsiteX0" fmla="*/ 3593 w 3062199"/>
              <a:gd name="connsiteY0" fmla="*/ 0 h 1780841"/>
              <a:gd name="connsiteX1" fmla="*/ 405929 w 3062199"/>
              <a:gd name="connsiteY1" fmla="*/ 573024 h 1780841"/>
              <a:gd name="connsiteX2" fmla="*/ 1088681 w 3062199"/>
              <a:gd name="connsiteY2" fmla="*/ 1194816 h 1780841"/>
              <a:gd name="connsiteX3" fmla="*/ 2137193 w 3062199"/>
              <a:gd name="connsiteY3" fmla="*/ 1597152 h 1780841"/>
              <a:gd name="connsiteX4" fmla="*/ 3062199 w 3062199"/>
              <a:gd name="connsiteY4" fmla="*/ 1780841 h 1780841"/>
              <a:gd name="connsiteX5" fmla="*/ 5817 w 3062199"/>
              <a:gd name="connsiteY5" fmla="*/ 1770613 h 1780841"/>
              <a:gd name="connsiteX6" fmla="*/ 3593 w 3062199"/>
              <a:gd name="connsiteY6" fmla="*/ 0 h 1780841"/>
              <a:gd name="connsiteX0" fmla="*/ 10777 w 3069383"/>
              <a:gd name="connsiteY0" fmla="*/ 0 h 1780841"/>
              <a:gd name="connsiteX1" fmla="*/ 413113 w 3069383"/>
              <a:gd name="connsiteY1" fmla="*/ 573024 h 1780841"/>
              <a:gd name="connsiteX2" fmla="*/ 1095865 w 3069383"/>
              <a:gd name="connsiteY2" fmla="*/ 1194816 h 1780841"/>
              <a:gd name="connsiteX3" fmla="*/ 2144377 w 3069383"/>
              <a:gd name="connsiteY3" fmla="*/ 1597152 h 1780841"/>
              <a:gd name="connsiteX4" fmla="*/ 3069383 w 3069383"/>
              <a:gd name="connsiteY4" fmla="*/ 1780841 h 1780841"/>
              <a:gd name="connsiteX5" fmla="*/ 0 w 3069383"/>
              <a:gd name="connsiteY5" fmla="*/ 1766279 h 1780841"/>
              <a:gd name="connsiteX6" fmla="*/ 10777 w 3069383"/>
              <a:gd name="connsiteY6" fmla="*/ 0 h 1780841"/>
              <a:gd name="connsiteX0" fmla="*/ 3593 w 3070908"/>
              <a:gd name="connsiteY0" fmla="*/ 0 h 1780841"/>
              <a:gd name="connsiteX1" fmla="*/ 414638 w 3070908"/>
              <a:gd name="connsiteY1" fmla="*/ 573024 h 1780841"/>
              <a:gd name="connsiteX2" fmla="*/ 1097390 w 3070908"/>
              <a:gd name="connsiteY2" fmla="*/ 1194816 h 1780841"/>
              <a:gd name="connsiteX3" fmla="*/ 2145902 w 3070908"/>
              <a:gd name="connsiteY3" fmla="*/ 1597152 h 1780841"/>
              <a:gd name="connsiteX4" fmla="*/ 3070908 w 3070908"/>
              <a:gd name="connsiteY4" fmla="*/ 1780841 h 1780841"/>
              <a:gd name="connsiteX5" fmla="*/ 1525 w 3070908"/>
              <a:gd name="connsiteY5" fmla="*/ 1766279 h 1780841"/>
              <a:gd name="connsiteX6" fmla="*/ 3593 w 3070908"/>
              <a:gd name="connsiteY6" fmla="*/ 0 h 1780841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1525 w 3070907"/>
              <a:gd name="connsiteY5" fmla="*/ 1766279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4428 w 3070907"/>
              <a:gd name="connsiteY5" fmla="*/ 1766634 h 1772132"/>
              <a:gd name="connsiteX6" fmla="*/ 3593 w 3070907"/>
              <a:gd name="connsiteY6" fmla="*/ 0 h 1772132"/>
              <a:gd name="connsiteX0" fmla="*/ 3593 w 3070907"/>
              <a:gd name="connsiteY0" fmla="*/ 0 h 1772132"/>
              <a:gd name="connsiteX1" fmla="*/ 414638 w 3070907"/>
              <a:gd name="connsiteY1" fmla="*/ 573024 h 1772132"/>
              <a:gd name="connsiteX2" fmla="*/ 1097390 w 3070907"/>
              <a:gd name="connsiteY2" fmla="*/ 1194816 h 1772132"/>
              <a:gd name="connsiteX3" fmla="*/ 2145902 w 3070907"/>
              <a:gd name="connsiteY3" fmla="*/ 1597152 h 1772132"/>
              <a:gd name="connsiteX4" fmla="*/ 3070907 w 3070907"/>
              <a:gd name="connsiteY4" fmla="*/ 1772132 h 1772132"/>
              <a:gd name="connsiteX5" fmla="*/ 4428 w 3070907"/>
              <a:gd name="connsiteY5" fmla="*/ 1766634 h 1772132"/>
              <a:gd name="connsiteX6" fmla="*/ 3593 w 3070907"/>
              <a:gd name="connsiteY6" fmla="*/ 0 h 1772132"/>
              <a:gd name="connsiteX0" fmla="*/ 3593 w 3070908"/>
              <a:gd name="connsiteY0" fmla="*/ 0 h 1766634"/>
              <a:gd name="connsiteX1" fmla="*/ 414638 w 3070908"/>
              <a:gd name="connsiteY1" fmla="*/ 573024 h 1766634"/>
              <a:gd name="connsiteX2" fmla="*/ 1097390 w 3070908"/>
              <a:gd name="connsiteY2" fmla="*/ 1194816 h 1766634"/>
              <a:gd name="connsiteX3" fmla="*/ 2145902 w 3070908"/>
              <a:gd name="connsiteY3" fmla="*/ 1597152 h 1766634"/>
              <a:gd name="connsiteX4" fmla="*/ 3070908 w 3070908"/>
              <a:gd name="connsiteY4" fmla="*/ 1766634 h 1766634"/>
              <a:gd name="connsiteX5" fmla="*/ 4428 w 3070908"/>
              <a:gd name="connsiteY5" fmla="*/ 1766634 h 1766634"/>
              <a:gd name="connsiteX6" fmla="*/ 3593 w 3070908"/>
              <a:gd name="connsiteY6" fmla="*/ 0 h 176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0908" h="1766634">
                <a:moveTo>
                  <a:pt x="3593" y="0"/>
                </a:moveTo>
                <a:cubicBezTo>
                  <a:pt x="114337" y="186944"/>
                  <a:pt x="232339" y="373888"/>
                  <a:pt x="414638" y="573024"/>
                </a:cubicBezTo>
                <a:cubicBezTo>
                  <a:pt x="596937" y="772160"/>
                  <a:pt x="808846" y="1024128"/>
                  <a:pt x="1097390" y="1194816"/>
                </a:cubicBezTo>
                <a:cubicBezTo>
                  <a:pt x="1385934" y="1365504"/>
                  <a:pt x="1816982" y="1501849"/>
                  <a:pt x="2145902" y="1597152"/>
                </a:cubicBezTo>
                <a:cubicBezTo>
                  <a:pt x="2474822" y="1692455"/>
                  <a:pt x="2694947" y="1712733"/>
                  <a:pt x="3070908" y="1766634"/>
                </a:cubicBezTo>
                <a:lnTo>
                  <a:pt x="4428" y="1766634"/>
                </a:lnTo>
                <a:cubicBezTo>
                  <a:pt x="8021" y="1173540"/>
                  <a:pt x="0" y="593094"/>
                  <a:pt x="3593" y="0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lt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89973" y="472489"/>
            <a:ext cx="4735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90500" lvl="0" indent="-190500">
              <a:spcBef>
                <a:spcPts val="6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Background dilution with Luke Effect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035138" y="1294410"/>
            <a:ext cx="2565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00FF"/>
                </a:solidFill>
              </a:rPr>
              <a:t>Electron Recoil Spectrum</a:t>
            </a:r>
            <a:endParaRPr lang="en-CA" b="1" dirty="0">
              <a:solidFill>
                <a:srgbClr val="0000FF"/>
              </a:solidFill>
            </a:endParaRPr>
          </a:p>
        </p:txBody>
      </p:sp>
      <p:grpSp>
        <p:nvGrpSpPr>
          <p:cNvPr id="41" name="Group 27"/>
          <p:cNvGrpSpPr/>
          <p:nvPr/>
        </p:nvGrpSpPr>
        <p:grpSpPr>
          <a:xfrm>
            <a:off x="1142176" y="1167512"/>
            <a:ext cx="6469907" cy="5470011"/>
            <a:chOff x="1142176" y="1167512"/>
            <a:chExt cx="6469907" cy="5470011"/>
          </a:xfrm>
        </p:grpSpPr>
        <p:sp>
          <p:nvSpPr>
            <p:cNvPr id="42" name="TextBox 41"/>
            <p:cNvSpPr txBox="1"/>
            <p:nvPr/>
          </p:nvSpPr>
          <p:spPr>
            <a:xfrm>
              <a:off x="6268195" y="6268191"/>
              <a:ext cx="8327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dirty="0" smtClean="0">
                  <a:solidFill>
                    <a:schemeClr val="bg1"/>
                  </a:solidFill>
                </a:rPr>
                <a:t>Energy</a:t>
              </a:r>
              <a:endParaRPr lang="en-CA" b="1" dirty="0">
                <a:solidFill>
                  <a:schemeClr val="bg1"/>
                </a:solidFill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flipV="1">
              <a:off x="7100987" y="6448301"/>
              <a:ext cx="511096" cy="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 rot="16200000">
              <a:off x="360327" y="2430468"/>
              <a:ext cx="1933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dirty="0" smtClean="0">
                  <a:solidFill>
                    <a:schemeClr val="bg1"/>
                  </a:solidFill>
                </a:rPr>
                <a:t>Number of Counts</a:t>
              </a:r>
              <a:endParaRPr lang="en-CA" b="1" dirty="0">
                <a:solidFill>
                  <a:schemeClr val="bg1"/>
                </a:solidFill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rot="16200000" flipV="1">
              <a:off x="1090094" y="1423060"/>
              <a:ext cx="511096" cy="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5035138" y="1648690"/>
            <a:ext cx="2518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Nuclear Recoil Spectrum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500122" y="1182140"/>
            <a:ext cx="6110199" cy="499508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23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7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6" grpId="0" animBg="1"/>
      <p:bldP spid="36" grpId="1" animBg="1"/>
      <p:bldP spid="37" grpId="0" animBg="1"/>
      <p:bldP spid="38" grpId="0" animBg="1"/>
      <p:bldP spid="38" grpId="1" animBg="1"/>
      <p:bldP spid="40" grpId="0"/>
      <p:bldP spid="46" grpId="0"/>
      <p:bldP spid="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27" name="Oval 26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Freeform 27"/>
          <p:cNvSpPr/>
          <p:nvPr/>
        </p:nvSpPr>
        <p:spPr>
          <a:xfrm>
            <a:off x="602840" y="1250728"/>
            <a:ext cx="5060981" cy="5116877"/>
          </a:xfrm>
          <a:custGeom>
            <a:avLst/>
            <a:gdLst>
              <a:gd name="connsiteX0" fmla="*/ 0 w 5420139"/>
              <a:gd name="connsiteY0" fmla="*/ 0 h 5579165"/>
              <a:gd name="connsiteX1" fmla="*/ 1272209 w 5420139"/>
              <a:gd name="connsiteY1" fmla="*/ 596348 h 5579165"/>
              <a:gd name="connsiteX2" fmla="*/ 3114261 w 5420139"/>
              <a:gd name="connsiteY2" fmla="*/ 1961322 h 5579165"/>
              <a:gd name="connsiteX3" fmla="*/ 4678018 w 5420139"/>
              <a:gd name="connsiteY3" fmla="*/ 4002156 h 5579165"/>
              <a:gd name="connsiteX4" fmla="*/ 5420139 w 5420139"/>
              <a:gd name="connsiteY4" fmla="*/ 5579165 h 5579165"/>
              <a:gd name="connsiteX0" fmla="*/ 0 w 5420139"/>
              <a:gd name="connsiteY0" fmla="*/ 0 h 5579165"/>
              <a:gd name="connsiteX1" fmla="*/ 1272209 w 5420139"/>
              <a:gd name="connsiteY1" fmla="*/ 596348 h 5579165"/>
              <a:gd name="connsiteX2" fmla="*/ 3114261 w 5420139"/>
              <a:gd name="connsiteY2" fmla="*/ 1961322 h 5579165"/>
              <a:gd name="connsiteX3" fmla="*/ 5420139 w 5420139"/>
              <a:gd name="connsiteY3" fmla="*/ 5579165 h 5579165"/>
              <a:gd name="connsiteX0" fmla="*/ 0 w 5420139"/>
              <a:gd name="connsiteY0" fmla="*/ 0 h 5579165"/>
              <a:gd name="connsiteX1" fmla="*/ 1272209 w 5420139"/>
              <a:gd name="connsiteY1" fmla="*/ 596348 h 5579165"/>
              <a:gd name="connsiteX2" fmla="*/ 3114261 w 5420139"/>
              <a:gd name="connsiteY2" fmla="*/ 1961322 h 5579165"/>
              <a:gd name="connsiteX3" fmla="*/ 5420139 w 5420139"/>
              <a:gd name="connsiteY3" fmla="*/ 5579165 h 5579165"/>
              <a:gd name="connsiteX0" fmla="*/ 0 w 5420139"/>
              <a:gd name="connsiteY0" fmla="*/ 0 h 5579165"/>
              <a:gd name="connsiteX1" fmla="*/ 1272209 w 5420139"/>
              <a:gd name="connsiteY1" fmla="*/ 596348 h 5579165"/>
              <a:gd name="connsiteX2" fmla="*/ 3114261 w 5420139"/>
              <a:gd name="connsiteY2" fmla="*/ 1961322 h 5579165"/>
              <a:gd name="connsiteX3" fmla="*/ 5420139 w 5420139"/>
              <a:gd name="connsiteY3" fmla="*/ 5579165 h 5579165"/>
              <a:gd name="connsiteX0" fmla="*/ 0 w 5420139"/>
              <a:gd name="connsiteY0" fmla="*/ 0 h 5579165"/>
              <a:gd name="connsiteX1" fmla="*/ 1272209 w 5420139"/>
              <a:gd name="connsiteY1" fmla="*/ 596348 h 5579165"/>
              <a:gd name="connsiteX2" fmla="*/ 3114261 w 5420139"/>
              <a:gd name="connsiteY2" fmla="*/ 1961322 h 5579165"/>
              <a:gd name="connsiteX3" fmla="*/ 5420139 w 5420139"/>
              <a:gd name="connsiteY3" fmla="*/ 5579165 h 5579165"/>
              <a:gd name="connsiteX0" fmla="*/ 0 w 5420139"/>
              <a:gd name="connsiteY0" fmla="*/ 333513 h 5912678"/>
              <a:gd name="connsiteX1" fmla="*/ 1272209 w 5420139"/>
              <a:gd name="connsiteY1" fmla="*/ 929861 h 5912678"/>
              <a:gd name="connsiteX2" fmla="*/ 5420139 w 5420139"/>
              <a:gd name="connsiteY2" fmla="*/ 5912678 h 5912678"/>
              <a:gd name="connsiteX0" fmla="*/ 0 w 5420139"/>
              <a:gd name="connsiteY0" fmla="*/ 0 h 5579165"/>
              <a:gd name="connsiteX1" fmla="*/ 5420139 w 5420139"/>
              <a:gd name="connsiteY1" fmla="*/ 5579165 h 5579165"/>
              <a:gd name="connsiteX0" fmla="*/ 0 w 5420139"/>
              <a:gd name="connsiteY0" fmla="*/ 0 h 5579165"/>
              <a:gd name="connsiteX1" fmla="*/ 5420139 w 5420139"/>
              <a:gd name="connsiteY1" fmla="*/ 5579165 h 5579165"/>
              <a:gd name="connsiteX0" fmla="*/ 0 w 5420139"/>
              <a:gd name="connsiteY0" fmla="*/ 0 h 5579165"/>
              <a:gd name="connsiteX1" fmla="*/ 5420139 w 5420139"/>
              <a:gd name="connsiteY1" fmla="*/ 5579165 h 5579165"/>
              <a:gd name="connsiteX0" fmla="*/ 0 w 5420139"/>
              <a:gd name="connsiteY0" fmla="*/ 0 h 5579165"/>
              <a:gd name="connsiteX1" fmla="*/ 5420139 w 5420139"/>
              <a:gd name="connsiteY1" fmla="*/ 5579165 h 5579165"/>
              <a:gd name="connsiteX0" fmla="*/ 0 w 5420139"/>
              <a:gd name="connsiteY0" fmla="*/ 0 h 5579165"/>
              <a:gd name="connsiteX1" fmla="*/ 5420139 w 5420139"/>
              <a:gd name="connsiteY1" fmla="*/ 5579165 h 5579165"/>
              <a:gd name="connsiteX0" fmla="*/ 0 w 5420139"/>
              <a:gd name="connsiteY0" fmla="*/ 0 h 5579165"/>
              <a:gd name="connsiteX1" fmla="*/ 5420139 w 5420139"/>
              <a:gd name="connsiteY1" fmla="*/ 5579165 h 5579165"/>
              <a:gd name="connsiteX0" fmla="*/ 0 w 5420139"/>
              <a:gd name="connsiteY0" fmla="*/ 0 h 5579165"/>
              <a:gd name="connsiteX1" fmla="*/ 5420139 w 5420139"/>
              <a:gd name="connsiteY1" fmla="*/ 5579165 h 5579165"/>
              <a:gd name="connsiteX0" fmla="*/ 0 w 5420139"/>
              <a:gd name="connsiteY0" fmla="*/ 0 h 5579165"/>
              <a:gd name="connsiteX1" fmla="*/ 5420139 w 5420139"/>
              <a:gd name="connsiteY1" fmla="*/ 5579165 h 5579165"/>
              <a:gd name="connsiteX0" fmla="*/ 0 w 5420139"/>
              <a:gd name="connsiteY0" fmla="*/ 0 h 5579165"/>
              <a:gd name="connsiteX1" fmla="*/ 5420139 w 5420139"/>
              <a:gd name="connsiteY1" fmla="*/ 5579165 h 5579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20139" h="5579165">
                <a:moveTo>
                  <a:pt x="0" y="0"/>
                </a:moveTo>
                <a:cubicBezTo>
                  <a:pt x="3112052" y="2399748"/>
                  <a:pt x="3225800" y="2520122"/>
                  <a:pt x="5420139" y="5579165"/>
                </a:cubicBezTo>
              </a:path>
            </a:pathLst>
          </a:custGeom>
          <a:ln w="88900" cap="rnd">
            <a:gradFill>
              <a:gsLst>
                <a:gs pos="0">
                  <a:schemeClr val="bg1"/>
                </a:gs>
                <a:gs pos="3800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TextBox 28"/>
          <p:cNvSpPr txBox="1"/>
          <p:nvPr/>
        </p:nvSpPr>
        <p:spPr>
          <a:xfrm>
            <a:off x="450180" y="2061479"/>
            <a:ext cx="137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SUF, 10 </a:t>
            </a:r>
            <a:r>
              <a:rPr lang="en-CA" dirty="0" err="1" smtClean="0">
                <a:solidFill>
                  <a:schemeClr val="bg1"/>
                </a:solidFill>
              </a:rPr>
              <a:t>mwe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90600" y="3241867"/>
            <a:ext cx="1981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Soudan, 2000 </a:t>
            </a:r>
            <a:r>
              <a:rPr lang="en-CA" dirty="0" err="1" smtClean="0">
                <a:solidFill>
                  <a:schemeClr val="bg1"/>
                </a:solidFill>
              </a:rPr>
              <a:t>mwe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72847" y="5996735"/>
            <a:ext cx="2037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SNOLAB, 6000 </a:t>
            </a:r>
            <a:r>
              <a:rPr lang="en-CA" dirty="0" err="1" smtClean="0">
                <a:solidFill>
                  <a:schemeClr val="bg1"/>
                </a:solidFill>
              </a:rPr>
              <a:t>mwe</a:t>
            </a:r>
            <a:endParaRPr lang="en-CA" dirty="0">
              <a:solidFill>
                <a:schemeClr val="bg1"/>
              </a:solidFill>
            </a:endParaRPr>
          </a:p>
        </p:txBody>
      </p:sp>
      <p:grpSp>
        <p:nvGrpSpPr>
          <p:cNvPr id="32" name="Group 77"/>
          <p:cNvGrpSpPr/>
          <p:nvPr/>
        </p:nvGrpSpPr>
        <p:grpSpPr>
          <a:xfrm>
            <a:off x="984950" y="1060746"/>
            <a:ext cx="3892370" cy="1200329"/>
            <a:chOff x="966289" y="790679"/>
            <a:chExt cx="3892370" cy="1200329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1045279" y="1308652"/>
              <a:ext cx="1828800" cy="0"/>
            </a:xfrm>
            <a:prstGeom prst="line">
              <a:avLst/>
            </a:prstGeom>
            <a:ln w="88900" cap="rnd">
              <a:solidFill>
                <a:srgbClr val="FFC5C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966289" y="926068"/>
              <a:ext cx="12971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>
                  <a:solidFill>
                    <a:schemeClr val="bg1"/>
                  </a:solidFill>
                </a:rPr>
                <a:t>1998 - 2002</a:t>
              </a:r>
              <a:endParaRPr lang="en-CA" dirty="0">
                <a:solidFill>
                  <a:schemeClr val="bg1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09975" y="790679"/>
              <a:ext cx="1748684" cy="1200329"/>
            </a:xfrm>
            <a:prstGeom prst="rect">
              <a:avLst/>
            </a:prstGeom>
            <a:solidFill>
              <a:srgbClr val="FFC5C5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CA" dirty="0" smtClean="0"/>
                <a:t>CDMS @ SUF</a:t>
              </a:r>
            </a:p>
            <a:p>
              <a:r>
                <a:rPr lang="en-CA" dirty="0" smtClean="0"/>
                <a:t>6 detectors</a:t>
              </a:r>
            </a:p>
            <a:p>
              <a:r>
                <a:rPr lang="en-CA" dirty="0" smtClean="0"/>
                <a:t>1 kg </a:t>
              </a:r>
              <a:r>
                <a:rPr lang="en-CA" dirty="0" err="1" smtClean="0"/>
                <a:t>Ge</a:t>
              </a:r>
              <a:r>
                <a:rPr lang="en-CA" dirty="0" smtClean="0"/>
                <a:t> (30 </a:t>
              </a:r>
              <a:r>
                <a:rPr lang="en-CA" dirty="0" err="1" smtClean="0"/>
                <a:t>kgd</a:t>
              </a:r>
              <a:r>
                <a:rPr lang="en-CA" dirty="0" smtClean="0"/>
                <a:t> )</a:t>
              </a:r>
            </a:p>
            <a:p>
              <a:r>
                <a:rPr lang="en-CA" dirty="0" smtClean="0">
                  <a:sym typeface="Symbol"/>
                </a:rPr>
                <a:t> &lt; </a:t>
              </a:r>
              <a:r>
                <a:rPr lang="en-CA" dirty="0" smtClean="0"/>
                <a:t>3.5e-42 cm</a:t>
              </a:r>
              <a:r>
                <a:rPr lang="en-CA" baseline="30000" dirty="0" smtClean="0"/>
                <a:t>2</a:t>
              </a:r>
              <a:endParaRPr lang="en-CA" baseline="30000" dirty="0"/>
            </a:p>
          </p:txBody>
        </p:sp>
      </p:grpSp>
      <p:grpSp>
        <p:nvGrpSpPr>
          <p:cNvPr id="36" name="Group 88"/>
          <p:cNvGrpSpPr/>
          <p:nvPr/>
        </p:nvGrpSpPr>
        <p:grpSpPr>
          <a:xfrm>
            <a:off x="2775926" y="1617481"/>
            <a:ext cx="4229965" cy="1358464"/>
            <a:chOff x="2872853" y="1384736"/>
            <a:chExt cx="4229965" cy="1358464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2905643" y="2743200"/>
              <a:ext cx="2895600" cy="0"/>
            </a:xfrm>
            <a:prstGeom prst="line">
              <a:avLst/>
            </a:prstGeom>
            <a:ln w="88900" cap="rnd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2872853" y="2373868"/>
              <a:ext cx="12971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>
                  <a:solidFill>
                    <a:schemeClr val="bg1"/>
                  </a:solidFill>
                </a:rPr>
                <a:t>2003 - 2009</a:t>
              </a:r>
              <a:endParaRPr lang="en-CA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174598" y="1384736"/>
              <a:ext cx="1928220" cy="1200329"/>
            </a:xfrm>
            <a:prstGeom prst="rect">
              <a:avLst/>
            </a:prstGeom>
            <a:solidFill>
              <a:srgbClr val="FF3F3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CA" dirty="0" smtClean="0"/>
                <a:t>CDMS II @ Soudan</a:t>
              </a:r>
              <a:br>
                <a:rPr lang="en-CA" dirty="0" smtClean="0"/>
              </a:br>
              <a:r>
                <a:rPr lang="en-CA" dirty="0" smtClean="0"/>
                <a:t>30 detectors</a:t>
              </a:r>
              <a:br>
                <a:rPr lang="en-CA" dirty="0" smtClean="0"/>
              </a:br>
              <a:r>
                <a:rPr lang="en-CA" dirty="0" smtClean="0"/>
                <a:t>~4 kg </a:t>
              </a:r>
              <a:r>
                <a:rPr lang="en-CA" dirty="0" err="1" smtClean="0"/>
                <a:t>Ge</a:t>
              </a:r>
              <a:r>
                <a:rPr lang="en-CA" dirty="0" smtClean="0"/>
                <a:t> (1.1 </a:t>
              </a:r>
              <a:r>
                <a:rPr lang="en-CA" dirty="0" err="1" smtClean="0"/>
                <a:t>kgy</a:t>
              </a:r>
              <a:r>
                <a:rPr lang="en-CA" dirty="0" smtClean="0"/>
                <a:t>)</a:t>
              </a:r>
              <a:br>
                <a:rPr lang="en-CA" dirty="0" smtClean="0"/>
              </a:br>
              <a:r>
                <a:rPr lang="en-CA" dirty="0" smtClean="0">
                  <a:sym typeface="Symbol"/>
                </a:rPr>
                <a:t> &lt; </a:t>
              </a:r>
              <a:r>
                <a:rPr lang="en-CA" dirty="0" smtClean="0"/>
                <a:t>2e-44 cm</a:t>
              </a:r>
              <a:r>
                <a:rPr lang="en-CA" baseline="30000" dirty="0" smtClean="0"/>
                <a:t>2</a:t>
              </a:r>
              <a:endParaRPr lang="en-CA" baseline="30000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5791536" y="3139870"/>
            <a:ext cx="2315057" cy="1200329"/>
          </a:xfrm>
          <a:prstGeom prst="rect">
            <a:avLst/>
          </a:prstGeom>
          <a:solidFill>
            <a:srgbClr val="CC0000">
              <a:alpha val="84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CA" dirty="0" smtClean="0"/>
              <a:t>SuperCDMS @ Soudan</a:t>
            </a:r>
            <a:br>
              <a:rPr lang="en-CA" dirty="0" smtClean="0"/>
            </a:br>
            <a:r>
              <a:rPr lang="en-CA" dirty="0" smtClean="0"/>
              <a:t>15 (bigger) detectors </a:t>
            </a:r>
            <a:br>
              <a:rPr lang="en-CA" dirty="0" smtClean="0"/>
            </a:br>
            <a:r>
              <a:rPr lang="en-CA" dirty="0" smtClean="0"/>
              <a:t>~9 kg </a:t>
            </a:r>
            <a:r>
              <a:rPr lang="en-CA" dirty="0" err="1" smtClean="0"/>
              <a:t>Ge</a:t>
            </a:r>
            <a:r>
              <a:rPr lang="en-CA" dirty="0" smtClean="0"/>
              <a:t> (~6.5 </a:t>
            </a:r>
            <a:r>
              <a:rPr lang="en-CA" dirty="0" err="1" smtClean="0"/>
              <a:t>kgy</a:t>
            </a:r>
            <a:r>
              <a:rPr lang="en-CA" dirty="0" smtClean="0"/>
              <a:t>)</a:t>
            </a:r>
            <a:br>
              <a:rPr lang="en-CA" dirty="0" smtClean="0"/>
            </a:br>
            <a:r>
              <a:rPr lang="en-CA" dirty="0" smtClean="0">
                <a:sym typeface="Symbol"/>
              </a:rPr>
              <a:t> &lt; 3</a:t>
            </a:r>
            <a:r>
              <a:rPr lang="en-CA" dirty="0" smtClean="0"/>
              <a:t>e-45 cm</a:t>
            </a:r>
            <a:r>
              <a:rPr lang="en-CA" baseline="30000" dirty="0" smtClean="0"/>
              <a:t>2</a:t>
            </a:r>
            <a:endParaRPr lang="en-CA" baseline="30000" dirty="0"/>
          </a:p>
        </p:txBody>
      </p:sp>
      <p:grpSp>
        <p:nvGrpSpPr>
          <p:cNvPr id="41" name="Group 93"/>
          <p:cNvGrpSpPr/>
          <p:nvPr/>
        </p:nvGrpSpPr>
        <p:grpSpPr>
          <a:xfrm>
            <a:off x="5566521" y="4766241"/>
            <a:ext cx="3200519" cy="1598135"/>
            <a:chOff x="6015253" y="4901523"/>
            <a:chExt cx="3200519" cy="1598135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6122646" y="6499658"/>
              <a:ext cx="2819400" cy="0"/>
            </a:xfrm>
            <a:prstGeom prst="line">
              <a:avLst/>
            </a:prstGeom>
            <a:ln w="88900" cap="rnd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6015253" y="610164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>
                  <a:solidFill>
                    <a:schemeClr val="bg1"/>
                  </a:solidFill>
                </a:rPr>
                <a:t>2020</a:t>
              </a:r>
              <a:endParaRPr lang="en-CA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674854" y="4901523"/>
              <a:ext cx="2540918" cy="1477328"/>
            </a:xfrm>
            <a:prstGeom prst="rect">
              <a:avLst/>
            </a:prstGeom>
            <a:solidFill>
              <a:srgbClr val="C00000">
                <a:alpha val="89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Ins="18000" rtlCol="0">
              <a:spAutoFit/>
            </a:bodyPr>
            <a:lstStyle/>
            <a:p>
              <a:r>
                <a:rPr lang="en-CA" dirty="0" smtClean="0">
                  <a:solidFill>
                    <a:schemeClr val="bg1"/>
                  </a:solidFill>
                </a:rPr>
                <a:t>SuperCDMS @ SNOLAB </a:t>
              </a:r>
              <a:br>
                <a:rPr lang="en-CA" dirty="0" smtClean="0">
                  <a:solidFill>
                    <a:schemeClr val="bg1"/>
                  </a:solidFill>
                </a:rPr>
              </a:br>
              <a:r>
                <a:rPr lang="en-CA" dirty="0" smtClean="0">
                  <a:solidFill>
                    <a:schemeClr val="bg1"/>
                  </a:solidFill>
                </a:rPr>
                <a:t>30-180 detectors</a:t>
              </a:r>
              <a:br>
                <a:rPr lang="en-CA" dirty="0" smtClean="0">
                  <a:solidFill>
                    <a:schemeClr val="bg1"/>
                  </a:solidFill>
                </a:rPr>
              </a:br>
              <a:r>
                <a:rPr lang="en-CA" dirty="0" smtClean="0">
                  <a:solidFill>
                    <a:schemeClr val="bg1"/>
                  </a:solidFill>
                </a:rPr>
                <a:t>30-200 kg Ge/Si (part HV)</a:t>
              </a:r>
              <a:br>
                <a:rPr lang="en-CA" dirty="0" smtClean="0">
                  <a:solidFill>
                    <a:schemeClr val="bg1"/>
                  </a:solidFill>
                </a:rPr>
              </a:br>
              <a:r>
                <a:rPr lang="en-CA" dirty="0" smtClean="0">
                  <a:solidFill>
                    <a:schemeClr val="bg1"/>
                  </a:solidFill>
                  <a:sym typeface="Symbol"/>
                </a:rPr>
                <a:t>focus on low mass WIMPs</a:t>
              </a:r>
              <a:r>
                <a:rPr lang="en-CA" dirty="0" smtClean="0">
                  <a:solidFill>
                    <a:schemeClr val="bg1"/>
                  </a:solidFill>
                </a:rPr>
                <a:t/>
              </a:r>
              <a:br>
                <a:rPr lang="en-CA" dirty="0" smtClean="0">
                  <a:solidFill>
                    <a:schemeClr val="bg1"/>
                  </a:solidFill>
                </a:rPr>
              </a:br>
              <a:r>
                <a:rPr lang="en-CA" dirty="0" smtClean="0">
                  <a:solidFill>
                    <a:schemeClr val="bg1"/>
                  </a:solidFill>
                  <a:sym typeface="Symbol"/>
                </a:rPr>
                <a:t>  &lt; </a:t>
              </a:r>
              <a:r>
                <a:rPr lang="en-CA" dirty="0" smtClean="0">
                  <a:solidFill>
                    <a:schemeClr val="bg1"/>
                  </a:solidFill>
                </a:rPr>
                <a:t>e-43 cm</a:t>
              </a:r>
              <a:r>
                <a:rPr lang="en-CA" baseline="30000" dirty="0" smtClean="0">
                  <a:solidFill>
                    <a:schemeClr val="bg1"/>
                  </a:solidFill>
                </a:rPr>
                <a:t>2</a:t>
              </a:r>
              <a:r>
                <a:rPr lang="en-CA" dirty="0" smtClean="0">
                  <a:solidFill>
                    <a:schemeClr val="bg1"/>
                  </a:solidFill>
                </a:rPr>
                <a:t> (1-10 GeV)</a:t>
              </a:r>
              <a:endParaRPr lang="en-CA" baseline="30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574767" y="4606935"/>
            <a:ext cx="1489639" cy="646331"/>
          </a:xfrm>
          <a:prstGeom prst="rect">
            <a:avLst/>
          </a:prstGeom>
          <a:gradFill flip="none" rotWithShape="1">
            <a:gsLst>
              <a:gs pos="19000">
                <a:srgbClr val="FF9393"/>
              </a:gs>
              <a:gs pos="56000">
                <a:srgbClr val="FF0000"/>
              </a:gs>
              <a:gs pos="100000">
                <a:srgbClr val="C00000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CA" dirty="0" smtClean="0"/>
              <a:t>exposures are</a:t>
            </a:r>
            <a:br>
              <a:rPr lang="en-CA" dirty="0" smtClean="0"/>
            </a:br>
            <a:r>
              <a:rPr lang="en-CA" dirty="0" smtClean="0"/>
              <a:t>after all cuts!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274850" y="3053769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2009 - 2014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89973" y="472489"/>
            <a:ext cx="1899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90500" lvl="0" indent="-190500">
              <a:spcBef>
                <a:spcPts val="6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CDMS History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02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9924" y="0"/>
            <a:ext cx="1699925" cy="3743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 err="1" smtClean="0">
                <a:solidFill>
                  <a:schemeClr val="tx1"/>
                </a:solidFill>
              </a:rPr>
              <a:t>SuperCDMS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4A9D5-7BF8-4B2E-AEB3-EDC91787516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8506717" y="6265137"/>
            <a:ext cx="607293" cy="592863"/>
            <a:chOff x="849961" y="3526972"/>
            <a:chExt cx="2187760" cy="213577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24" b="16146"/>
            <a:stretch/>
          </p:blipFill>
          <p:spPr>
            <a:xfrm>
              <a:off x="849961" y="3526972"/>
              <a:ext cx="2187760" cy="2135778"/>
            </a:xfrm>
            <a:prstGeom prst="rect">
              <a:avLst/>
            </a:prstGeom>
          </p:spPr>
        </p:pic>
        <p:sp>
          <p:nvSpPr>
            <p:cNvPr id="27" name="Oval 26"/>
            <p:cNvSpPr/>
            <p:nvPr/>
          </p:nvSpPr>
          <p:spPr>
            <a:xfrm flipH="1" flipV="1">
              <a:off x="947054" y="3579831"/>
              <a:ext cx="2057396" cy="2057396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611333" y="1318146"/>
            <a:ext cx="4606643" cy="2262158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3038" indent="-173038">
              <a:spcBef>
                <a:spcPts val="600"/>
              </a:spcBef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Stack detectors (3) to mount (“tower”)</a:t>
            </a:r>
          </a:p>
          <a:p>
            <a:pPr marL="173038" indent="-173038">
              <a:spcBef>
                <a:spcPts val="600"/>
              </a:spcBef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5 towers deployed in cryostat (~9 kg </a:t>
            </a:r>
            <a:r>
              <a:rPr lang="en-US" dirty="0" err="1" smtClean="0">
                <a:solidFill>
                  <a:schemeClr val="bg1"/>
                </a:solidFill>
                <a:sym typeface="Symbol" pitchFamily="18" charset="2"/>
              </a:rPr>
              <a:t>Ge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)</a:t>
            </a:r>
            <a:endParaRPr lang="en-US" dirty="0">
              <a:solidFill>
                <a:schemeClr val="bg1"/>
              </a:solidFill>
              <a:sym typeface="Symbol" pitchFamily="18" charset="2"/>
            </a:endParaRPr>
          </a:p>
          <a:p>
            <a:pPr marL="173038" indent="-173038">
              <a:spcBef>
                <a:spcPts val="600"/>
              </a:spcBef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Shielded with PE (for neutrons), </a:t>
            </a:r>
            <a:r>
              <a:rPr lang="en-US" dirty="0" err="1" smtClean="0">
                <a:solidFill>
                  <a:schemeClr val="bg1"/>
                </a:solidFill>
                <a:sym typeface="Symbol" pitchFamily="18" charset="2"/>
              </a:rPr>
              <a:t>Pb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 (gammas) and </a:t>
            </a:r>
            <a:r>
              <a:rPr lang="en-US" dirty="0" err="1" smtClean="0">
                <a:solidFill>
                  <a:schemeClr val="bg1"/>
                </a:solidFill>
                <a:sym typeface="Symbol" pitchFamily="18" charset="2"/>
              </a:rPr>
              <a:t>muon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 veto (cosmic radiation)</a:t>
            </a:r>
          </a:p>
          <a:p>
            <a:pPr marL="173038" indent="-173038">
              <a:spcBef>
                <a:spcPts val="600"/>
              </a:spcBef>
              <a:buFontTx/>
              <a:buChar char="•"/>
            </a:pP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Located at Soudan Underground Lab (Minnesota) to shield from cosmic radiation (~700 m below ground)</a:t>
            </a:r>
          </a:p>
        </p:txBody>
      </p:sp>
      <p:pic>
        <p:nvPicPr>
          <p:cNvPr id="10" name="Picture 2" descr="C:\Users\Wolfgang\Eigene\Dienst\Projekte\CDMS\Bilder\5T_Icebox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9832" y="1378712"/>
            <a:ext cx="2821787" cy="1874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710310" y="3711396"/>
            <a:ext cx="3822700" cy="2809875"/>
            <a:chOff x="912" y="2108"/>
            <a:chExt cx="2408" cy="1770"/>
          </a:xfr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912" y="2108"/>
              <a:ext cx="2396" cy="17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3051" y="2112"/>
              <a:ext cx="258" cy="2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3309" y="2108"/>
              <a:ext cx="11" cy="17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cxnSp>
        <p:nvCxnSpPr>
          <p:cNvPr id="15" name="Straight Connector 14"/>
          <p:cNvCxnSpPr/>
          <p:nvPr/>
        </p:nvCxnSpPr>
        <p:spPr>
          <a:xfrm rot="16200000" flipH="1">
            <a:off x="3130869" y="5114746"/>
            <a:ext cx="28067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95"/>
          <p:cNvPicPr>
            <a:picLocks noChangeAspect="1" noChangeArrowheads="1"/>
          </p:cNvPicPr>
          <p:nvPr/>
        </p:nvPicPr>
        <p:blipFill>
          <a:blip r:embed="rId5" cstate="screen"/>
          <a:srcRect b="3660"/>
          <a:stretch>
            <a:fillRect/>
          </a:stretch>
        </p:blipFill>
        <p:spPr bwMode="auto">
          <a:xfrm>
            <a:off x="701138" y="3701803"/>
            <a:ext cx="3820511" cy="281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110" descr="p6_muon"/>
          <p:cNvPicPr>
            <a:picLocks noChangeAspect="1" noChangeArrowheads="1"/>
          </p:cNvPicPr>
          <p:nvPr/>
        </p:nvPicPr>
        <p:blipFill>
          <a:blip r:embed="rId6" cstate="print"/>
          <a:srcRect b="1774"/>
          <a:stretch>
            <a:fillRect/>
          </a:stretch>
        </p:blipFill>
        <p:spPr bwMode="auto">
          <a:xfrm>
            <a:off x="701138" y="3701801"/>
            <a:ext cx="4335258" cy="283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7" cstate="print"/>
          <a:srcRect l="464" t="3621" r="360" b="3855"/>
          <a:stretch>
            <a:fillRect/>
          </a:stretch>
        </p:blipFill>
        <p:spPr bwMode="auto">
          <a:xfrm>
            <a:off x="6090815" y="3718617"/>
            <a:ext cx="2270014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9" name="Straight Arrow Connector 18"/>
          <p:cNvCxnSpPr/>
          <p:nvPr/>
        </p:nvCxnSpPr>
        <p:spPr>
          <a:xfrm flipH="1">
            <a:off x="2579282" y="2722315"/>
            <a:ext cx="4271554" cy="26872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0072" y="467971"/>
            <a:ext cx="4150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Implementation (Soudan setup)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SuperCDMS &amp; CUTE – Wolfgang Rau – CAP Congress, Queen’s 05/17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98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5789</TotalTime>
  <Words>1202</Words>
  <Application>Microsoft Office PowerPoint</Application>
  <PresentationFormat>On-screen Show (4:3)</PresentationFormat>
  <Paragraphs>365</Paragraphs>
  <Slides>19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Lucida Handwriting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Wolfgang</dc:creator>
  <cp:lastModifiedBy>Wolfgang</cp:lastModifiedBy>
  <cp:revision>156</cp:revision>
  <dcterms:created xsi:type="dcterms:W3CDTF">2016-06-04T16:06:17Z</dcterms:created>
  <dcterms:modified xsi:type="dcterms:W3CDTF">2017-06-01T13:14:57Z</dcterms:modified>
</cp:coreProperties>
</file>