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57" r:id="rId4"/>
    <p:sldId id="259" r:id="rId5"/>
    <p:sldId id="261" r:id="rId6"/>
    <p:sldId id="262" r:id="rId7"/>
    <p:sldId id="264" r:id="rId8"/>
    <p:sldId id="263" r:id="rId9"/>
    <p:sldId id="268" r:id="rId10"/>
    <p:sldId id="265" r:id="rId11"/>
    <p:sldId id="25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" userDrawn="1">
          <p15:clr>
            <a:srgbClr val="A4A3A4"/>
          </p15:clr>
        </p15:guide>
        <p15:guide id="2" pos="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12F"/>
    <a:srgbClr val="96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48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66" y="210"/>
      </p:cViewPr>
      <p:guideLst>
        <p:guide orient="horz" pos="360"/>
        <p:guide pos="4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543E1-BCC2-46E0-8070-80178EB26217}" type="datetimeFigureOut">
              <a:rPr lang="en-US" smtClean="0"/>
              <a:t>2016-06-14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CE375-B035-44BE-9211-B99E85A76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6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6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5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68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50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4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4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4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609455"/>
            <a:ext cx="6443758" cy="248545"/>
          </a:xfrm>
        </p:spPr>
        <p:txBody>
          <a:bodyPr/>
          <a:lstStyle>
            <a:lvl1pPr algn="l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3240" y="0"/>
            <a:ext cx="503226" cy="365125"/>
          </a:xfrm>
          <a:solidFill>
            <a:srgbClr val="965050">
              <a:alpha val="40000"/>
            </a:srgbClr>
          </a:solidFill>
          <a:ln>
            <a:solidFill>
              <a:srgbClr val="965050">
                <a:alpha val="40000"/>
              </a:srgbClr>
            </a:solidFill>
          </a:ln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08E4A9D5-7BF8-4B2E-AEB3-EDC9178751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Overview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Project</a:t>
            </a:r>
            <a:r>
              <a:rPr lang="en-US" baseline="0" dirty="0" smtClean="0">
                <a:solidFill>
                  <a:schemeClr val="tx1"/>
                </a:solidFill>
              </a:rPr>
              <a:t> Status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CUTE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5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SuperCDMS @ SNoLAB – Wolfgang Rau – CAP Congress 2016 -- Ottawa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0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nolab.ca/lrt2010/files/snolab_logo_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67" y="1467264"/>
            <a:ext cx="2125665" cy="98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892" y="470260"/>
            <a:ext cx="4341573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> and CUTE at SNOLAB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Wolfgang Rau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Queen’s University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for the </a:t>
            </a:r>
          </a:p>
          <a:p>
            <a:r>
              <a:rPr lang="en-US" sz="2000" dirty="0" err="1" smtClean="0">
                <a:solidFill>
                  <a:schemeClr val="bg1"/>
                </a:solidFill>
              </a:rPr>
              <a:t>SuperCDMS</a:t>
            </a:r>
            <a:r>
              <a:rPr lang="en-US" sz="2000" dirty="0" smtClean="0">
                <a:solidFill>
                  <a:schemeClr val="bg1"/>
                </a:solidFill>
              </a:rPr>
              <a:t> Collaboration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23158" y="1199275"/>
            <a:ext cx="1606731" cy="1568554"/>
            <a:chOff x="849961" y="3526972"/>
            <a:chExt cx="2187760" cy="21357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3095133" y="1429766"/>
            <a:ext cx="2463751" cy="10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Project</a:t>
            </a:r>
            <a:r>
              <a:rPr lang="en-US" baseline="0" dirty="0" smtClean="0">
                <a:solidFill>
                  <a:schemeClr val="bg1"/>
                </a:solidFill>
              </a:rPr>
              <a:t> Status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Detectors: larger crystals; </a:t>
            </a:r>
            <a:r>
              <a:rPr lang="en-US" dirty="0" err="1" smtClean="0">
                <a:solidFill>
                  <a:schemeClr val="bg1"/>
                </a:solidFill>
              </a:rPr>
              <a:t>iZIP</a:t>
            </a:r>
            <a:r>
              <a:rPr lang="en-US" dirty="0" smtClean="0">
                <a:solidFill>
                  <a:schemeClr val="bg1"/>
                </a:solidFill>
              </a:rPr>
              <a:t>: design ready, prototypes exist and have been tested; HV detectors: close to final design, first test anticipated later this year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some delay for wiring prototype; first thermal tests later this year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Readout electronics: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Preamp: thermal readout design ready; charge readout: circuits are being tested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“Warm electronics” (outside cryostat): prototype exists, tests underway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DAQ: MIDAS based, being developed at UBC with help from TRIUMF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(version for detector test facilities already in use)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Cryogenics and shielding: design advanced, but not ready yet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Procurement of dilution refrigerator under 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devised extensive material screening program; tracking and monitoring program being developed; radon filter to be installed for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detector assembly cleanroom at SNOLAB.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187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" descr="C:\Users\Wolfgang\Eigene\Dienst\Projekte\CDMS\Bilder\100mm_iZIP_Side1a_packaged.JPG"/>
          <p:cNvPicPr>
            <a:picLocks noChangeAspect="1" noChangeArrowheads="1"/>
          </p:cNvPicPr>
          <p:nvPr/>
        </p:nvPicPr>
        <p:blipFill>
          <a:blip r:embed="rId3" cstate="print"/>
          <a:srcRect l="3594" t="15313" r="12031"/>
          <a:stretch>
            <a:fillRect/>
          </a:stretch>
        </p:blipFill>
        <p:spPr bwMode="auto">
          <a:xfrm>
            <a:off x="5697826" y="1632324"/>
            <a:ext cx="2917104" cy="219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5352" y="3515166"/>
            <a:ext cx="4123946" cy="1794451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4474" y="2403077"/>
            <a:ext cx="1566224" cy="375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60486 0.4925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43" y="2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05 0.05301 " pathEditMode="relative" rAng="0" ptsTypes="AA">
                                      <p:cBhvr>
                                        <p:cTn id="2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0.35313 0.22986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56" y="1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CUTE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SuperCDMS</a:t>
            </a:r>
            <a:r>
              <a:rPr lang="en-US" dirty="0" smtClean="0"/>
              <a:t> @ </a:t>
            </a:r>
            <a:r>
              <a:rPr lang="en-US" dirty="0" err="1" smtClean="0"/>
              <a:t>SNoLAB</a:t>
            </a:r>
            <a:r>
              <a:rPr lang="en-US" dirty="0" smtClean="0"/>
              <a:t> – Wolfgang Rau – CAP Congress 2016 -- Ottawa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9447" y="468343"/>
            <a:ext cx="56991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Cryogenic Underground </a:t>
            </a:r>
            <a:r>
              <a:rPr lang="en-US" sz="2400" dirty="0" err="1" smtClean="0">
                <a:solidFill>
                  <a:schemeClr val="bg1"/>
                </a:solidFill>
              </a:rPr>
              <a:t>TEst</a:t>
            </a:r>
            <a:r>
              <a:rPr lang="en-US" sz="2400" dirty="0" smtClean="0">
                <a:solidFill>
                  <a:schemeClr val="bg1"/>
                </a:solidFill>
              </a:rPr>
              <a:t> facility (CUTE)</a:t>
            </a:r>
          </a:p>
          <a:p>
            <a:r>
              <a:rPr lang="en-US" sz="2400" dirty="0" smtClean="0">
                <a:solidFill>
                  <a:schemeClr val="bg1"/>
                </a:solidFill>
                <a:sym typeface="Symbol" panose="05050102010706020507" pitchFamily="18" charset="2"/>
              </a:rPr>
              <a:t> </a:t>
            </a:r>
            <a:r>
              <a:rPr lang="en-US" sz="2400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Xiaohe</a:t>
            </a:r>
            <a:r>
              <a:rPr lang="en-US" sz="2400" dirty="0" smtClean="0">
                <a:solidFill>
                  <a:schemeClr val="bg1"/>
                </a:solidFill>
                <a:sym typeface="Symbol" panose="05050102010706020507" pitchFamily="18" charset="2"/>
              </a:rPr>
              <a:t> Zhang, PPD Poster #88   (19:02)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92" y="1451208"/>
            <a:ext cx="7033913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Motivation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performance: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etector integrity after transportation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Noise performance (impact of background)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 studies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Confirm that screening program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 and handling procedures are appropriate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Study cosmogenic backgrounds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H, </a:t>
            </a:r>
            <a:r>
              <a:rPr lang="en-US" baseline="30000" dirty="0" smtClean="0">
                <a:solidFill>
                  <a:schemeClr val="bg1"/>
                </a:solidFill>
              </a:rPr>
              <a:t>32</a:t>
            </a:r>
            <a:r>
              <a:rPr lang="en-US" dirty="0" smtClean="0">
                <a:solidFill>
                  <a:schemeClr val="bg1"/>
                </a:solidFill>
              </a:rPr>
              <a:t>Si)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Test EURECA detectors in a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environment (possibly join forces)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bg1"/>
                </a:solidFill>
              </a:rPr>
              <a:t>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Cryostat design ready; order imminent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Infrastructure (water tank, cleanroom, services): in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Feb 2017: test at Queen’s; late spring installation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Commissioning: early summer 2017 (~2-3 years ahead of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50720" y="1549353"/>
            <a:ext cx="2955972" cy="3930858"/>
            <a:chOff x="4828289" y="1528923"/>
            <a:chExt cx="3868138" cy="5143860"/>
          </a:xfrm>
        </p:grpSpPr>
        <p:grpSp>
          <p:nvGrpSpPr>
            <p:cNvPr id="8" name="Group 7"/>
            <p:cNvGrpSpPr/>
            <p:nvPr/>
          </p:nvGrpSpPr>
          <p:grpSpPr>
            <a:xfrm>
              <a:off x="4828289" y="3146986"/>
              <a:ext cx="3793888" cy="3525797"/>
              <a:chOff x="2657470" y="2446638"/>
              <a:chExt cx="3793888" cy="352579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657470" y="2446638"/>
                <a:ext cx="3793888" cy="3525797"/>
                <a:chOff x="2657470" y="2446638"/>
                <a:chExt cx="3793888" cy="3525797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657470" y="3054240"/>
                  <a:ext cx="3793888" cy="2918195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666819" y="2446638"/>
                  <a:ext cx="3769174" cy="3517557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610250" y="2448713"/>
                  <a:ext cx="1919417" cy="473236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26013" y="5246795"/>
                <a:ext cx="1880180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Water Shield</a:t>
                </a:r>
                <a:endParaRPr lang="en-US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242714" y="3622297"/>
              <a:ext cx="998708" cy="21411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416728" y="3338631"/>
              <a:ext cx="652182" cy="2357775"/>
              <a:chOff x="4245909" y="2638283"/>
              <a:chExt cx="652182" cy="235777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245909" y="2642346"/>
                <a:ext cx="652182" cy="227746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3393115" y="3575520"/>
                <a:ext cx="2357775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Fridge:     &lt;10 </a:t>
                </a:r>
                <a:r>
                  <a:rPr lang="en-US" dirty="0" err="1" smtClean="0"/>
                  <a:t>mK</a:t>
                </a:r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943180" y="3342694"/>
              <a:ext cx="2753247" cy="1183048"/>
              <a:chOff x="3772361" y="2642346"/>
              <a:chExt cx="2753247" cy="118304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772361" y="2642346"/>
                <a:ext cx="1586753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16"/>
              <p:cNvSpPr/>
              <p:nvPr/>
            </p:nvSpPr>
            <p:spPr>
              <a:xfrm>
                <a:off x="5036922" y="268253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10800000">
                <a:off x="3859116" y="267994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53634" y="2979617"/>
                <a:ext cx="1471974" cy="845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Vibration </a:t>
                </a:r>
                <a:br>
                  <a:rPr lang="en-US" b="1" dirty="0" smtClean="0">
                    <a:solidFill>
                      <a:srgbClr val="FFC000"/>
                    </a:solidFill>
                  </a:rPr>
                </a:br>
                <a:r>
                  <a:rPr lang="en-US" b="1" dirty="0" smtClean="0">
                    <a:solidFill>
                      <a:srgbClr val="FFC000"/>
                    </a:solidFill>
                  </a:rPr>
                  <a:t>damping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539764" y="1528923"/>
              <a:ext cx="3082413" cy="1605738"/>
              <a:chOff x="3389538" y="855679"/>
              <a:chExt cx="3082413" cy="216641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389538" y="855679"/>
                <a:ext cx="3082413" cy="216641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6903" y="1383152"/>
                <a:ext cx="1587682" cy="652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Cleanr</a:t>
                </a:r>
                <a:r>
                  <a:rPr lang="en-US" dirty="0"/>
                  <a:t>o</a:t>
                </a:r>
                <a:r>
                  <a:rPr lang="en-US" dirty="0" smtClean="0"/>
                  <a:t>om</a:t>
                </a:r>
                <a:endParaRPr lang="en-US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446619" y="4325257"/>
              <a:ext cx="593092" cy="2580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P</a:t>
              </a:r>
              <a:r>
                <a:rPr lang="en-US" dirty="0" err="1" smtClean="0">
                  <a:solidFill>
                    <a:schemeClr val="tx1"/>
                  </a:solidFill>
                </a:rPr>
                <a:t>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8129068" y="6381206"/>
            <a:ext cx="1003683" cy="44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Conclusions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2" y="1349605"/>
            <a:ext cx="824476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SNOLAB aims at detecting dark matter WIMPs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focus are low-mass WIMPs (&lt; 10 GeV/c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Project planning well under 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R&amp;D is done, full technical design expected for spring 2017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 of operation expected in 2020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Upgrades (improved HV detectors, EURECA detectors, …) will allow us to reach the neutrino floor at low mass and/or check discovery claims at high mass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CUTE: Queen’s initiative for an underground test facility, operational in about a year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See poster: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Xiaohe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Zhang, 1307 (19:02).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2" y="467971"/>
            <a:ext cx="341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SuperCDMS Collaboration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5790" y="3901440"/>
            <a:ext cx="7450931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California Institute of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Technology           CNRS/LPN           Durham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Fermi </a:t>
            </a: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National Accelerator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Laboratory      NISER    NIST    Northwestern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PNNL          Queen’s University           Santa Clara University          SLAC/KIPA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Dakota School of Mines &amp; Technology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   Southern Methodist University</a:t>
            </a:r>
            <a:endParaRPr lang="en-CA" sz="1400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Stanford University           Texas A&amp;M           University of British Columbia</a:t>
            </a:r>
            <a:endParaRPr lang="en-CA" sz="1400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lvl="0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California, Berkeley        University of Colorado Denver          </a:t>
            </a:r>
          </a:p>
          <a:p>
            <a:pPr lvl="0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Evansville          University of Florida</a:t>
            </a:r>
          </a:p>
          <a:p>
            <a:pPr lvl="0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Minnesota          University of South Dakota       University of Toronto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3300" t="30302" r="2483" b="28500"/>
          <a:stretch>
            <a:fillRect/>
          </a:stretch>
        </p:blipFill>
        <p:spPr bwMode="auto">
          <a:xfrm>
            <a:off x="685800" y="1556801"/>
            <a:ext cx="8258175" cy="1805002"/>
          </a:xfrm>
          <a:prstGeom prst="rect">
            <a:avLst/>
          </a:prstGeom>
          <a:noFill/>
          <a:effectLst/>
        </p:spPr>
      </p:pic>
      <p:grpSp>
        <p:nvGrpSpPr>
          <p:cNvPr id="12" name="Group 1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42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7423" y="1547947"/>
            <a:ext cx="3146567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Detectors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Readout and DAQ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Experimental Setup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Goals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CUTE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Motivation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Design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Status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1547947"/>
            <a:ext cx="270465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Project Status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Funding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Review Process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Schedule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Development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1080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Ge / Si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100 mm </a:t>
              </a:r>
              <a:r>
                <a:rPr lang="en-US" dirty="0">
                  <a:solidFill>
                    <a:schemeClr val="tx1"/>
                  </a:solidFill>
                  <a:sym typeface="Symbol" panose="05050102010706020507" pitchFamily="18" charset="2"/>
                </a:rPr>
                <a:t>  x 33 </a:t>
              </a:r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mm</a:t>
              </a:r>
            </a:p>
            <a:p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Operated at 30 </a:t>
              </a:r>
              <a:r>
                <a:rPr lang="en-US" dirty="0" err="1" smtClean="0">
                  <a:solidFill>
                    <a:schemeClr val="tx1"/>
                  </a:solidFill>
                  <a:sym typeface="Symbol" panose="05050102010706020507" pitchFamily="18" charset="2"/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2583" y="1725259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 smtClean="0">
                <a:solidFill>
                  <a:schemeClr val="tx1"/>
                </a:solidFill>
              </a:rPr>
              <a:t>iZIP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(~100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3" cy="1488461"/>
            <a:chOff x="2971800" y="899110"/>
            <a:chExt cx="3299495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829443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+ 50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50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020703" y="5656221"/>
            <a:ext cx="2742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one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(or few) electron-hole pairs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26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23" grpId="0"/>
      <p:bldP spid="24" grpId="0"/>
      <p:bldP spid="152" grpId="0"/>
      <p:bldP spid="153" grpId="0" animBg="1"/>
      <p:bldP spid="154" grpId="0" animBg="1"/>
      <p:bldP spid="175" grpId="0"/>
      <p:bldP spid="190" grpId="0" animBg="1"/>
      <p:bldP spid="191" grpId="0" animBg="1"/>
      <p:bldP spid="192" grpId="0"/>
      <p:bldP spid="1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0072" y="467971"/>
            <a:ext cx="750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DAQ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7" name="Oval 26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otheideal 2"/>
          <p:cNvSpPr txBox="1">
            <a:spLocks/>
          </p:cNvSpPr>
          <p:nvPr/>
        </p:nvSpPr>
        <p:spPr>
          <a:xfrm>
            <a:off x="600072" y="1602761"/>
            <a:ext cx="4131409" cy="43423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ga-IE" sz="1800" dirty="0" smtClean="0">
                <a:solidFill>
                  <a:schemeClr val="bg1"/>
                </a:solidFill>
              </a:rPr>
              <a:t>Lead institution: UBC, with assistance from Toronto, the TRIUMF DAQ group, and several US institutions</a:t>
            </a:r>
          </a:p>
          <a:p>
            <a:endParaRPr lang="ga-IE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ga-IE" sz="1800" dirty="0" smtClean="0">
                <a:solidFill>
                  <a:schemeClr val="bg1"/>
                </a:solidFill>
              </a:rPr>
              <a:t>Goal: design a deadtime-free DAQ system for new SuperCDMS electronics, including:</a:t>
            </a:r>
          </a:p>
          <a:p>
            <a:pPr marL="342900" indent="-342900"/>
            <a:r>
              <a:rPr lang="ga-IE" sz="1800" dirty="0" smtClean="0">
                <a:solidFill>
                  <a:schemeClr val="bg1"/>
                </a:solidFill>
              </a:rPr>
              <a:t>Optimal filtering of noise in trigger</a:t>
            </a:r>
          </a:p>
          <a:p>
            <a:pPr marL="342900" indent="-342900"/>
            <a:r>
              <a:rPr lang="ga-IE" sz="1800" dirty="0" smtClean="0">
                <a:solidFill>
                  <a:schemeClr val="bg1"/>
                </a:solidFill>
              </a:rPr>
              <a:t>Integrated data quality system</a:t>
            </a:r>
          </a:p>
          <a:p>
            <a:pPr marL="342900" indent="-342900"/>
            <a:r>
              <a:rPr lang="ga-IE" sz="1800" dirty="0" smtClean="0">
                <a:solidFill>
                  <a:schemeClr val="bg1"/>
                </a:solidFill>
              </a:rPr>
              <a:t>Integrated environmental monitoring</a:t>
            </a:r>
          </a:p>
          <a:p>
            <a:pPr marL="342900" indent="-342900"/>
            <a:r>
              <a:rPr lang="ga-IE" sz="1800" dirty="0" smtClean="0">
                <a:solidFill>
                  <a:schemeClr val="bg1"/>
                </a:solidFill>
              </a:rPr>
              <a:t>Fully usable and tested at SuperCDMS test facilities (Queen</a:t>
            </a:r>
            <a:r>
              <a:rPr lang="en-US" sz="1800" dirty="0" smtClean="0">
                <a:solidFill>
                  <a:schemeClr val="bg1"/>
                </a:solidFill>
              </a:rPr>
              <a:t>’</a:t>
            </a:r>
            <a:r>
              <a:rPr lang="ga-IE" sz="1800" dirty="0" smtClean="0">
                <a:solidFill>
                  <a:schemeClr val="bg1"/>
                </a:solidFill>
              </a:rPr>
              <a:t>s, CUTE, SLAC, UMN, Berkeley)</a:t>
            </a:r>
          </a:p>
          <a:p>
            <a:pPr marL="342900" indent="-342900"/>
            <a:r>
              <a:rPr lang="ga-IE" sz="1800" dirty="0" smtClean="0">
                <a:solidFill>
                  <a:schemeClr val="bg1"/>
                </a:solidFill>
              </a:rPr>
              <a:t>Built on MIDAS DAQ system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0" name="Pictiú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878" y="934542"/>
            <a:ext cx="3640771" cy="1580094"/>
          </a:xfrm>
          <a:prstGeom prst="rect">
            <a:avLst/>
          </a:prstGeom>
        </p:spPr>
      </p:pic>
      <p:pic>
        <p:nvPicPr>
          <p:cNvPr id="11" name="Pictiú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658" y="3531180"/>
            <a:ext cx="3615991" cy="2666891"/>
          </a:xfrm>
          <a:prstGeom prst="rect">
            <a:avLst/>
          </a:prstGeom>
        </p:spPr>
      </p:pic>
      <p:sp>
        <p:nvSpPr>
          <p:cNvPr id="12" name="Bosca téacs 7"/>
          <p:cNvSpPr txBox="1"/>
          <p:nvPr/>
        </p:nvSpPr>
        <p:spPr>
          <a:xfrm>
            <a:off x="4861273" y="2564461"/>
            <a:ext cx="3809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New prototype SNOLAB readout card, and noise measurements from prototype DAQ (May 2016)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1663789" y="2044957"/>
            <a:ext cx="5240241" cy="3796748"/>
          </a:xfrm>
          <a:custGeom>
            <a:avLst/>
            <a:gdLst>
              <a:gd name="connsiteX0" fmla="*/ 274320 w 5322073"/>
              <a:gd name="connsiteY0" fmla="*/ 2199861 h 3770243"/>
              <a:gd name="connsiteX1" fmla="*/ 489005 w 5322073"/>
              <a:gd name="connsiteY1" fmla="*/ 2692842 h 3770243"/>
              <a:gd name="connsiteX2" fmla="*/ 3208351 w 5322073"/>
              <a:gd name="connsiteY2" fmla="*/ 3615193 h 3770243"/>
              <a:gd name="connsiteX3" fmla="*/ 4575976 w 5322073"/>
              <a:gd name="connsiteY3" fmla="*/ 3623144 h 3770243"/>
              <a:gd name="connsiteX4" fmla="*/ 4957638 w 5322073"/>
              <a:gd name="connsiteY4" fmla="*/ 3289189 h 3770243"/>
              <a:gd name="connsiteX5" fmla="*/ 4758856 w 5322073"/>
              <a:gd name="connsiteY5" fmla="*/ 2764403 h 3770243"/>
              <a:gd name="connsiteX6" fmla="*/ 4925833 w 5322073"/>
              <a:gd name="connsiteY6" fmla="*/ 2724647 h 3770243"/>
              <a:gd name="connsiteX7" fmla="*/ 5132567 w 5322073"/>
              <a:gd name="connsiteY7" fmla="*/ 2549718 h 3770243"/>
              <a:gd name="connsiteX8" fmla="*/ 5243885 w 5322073"/>
              <a:gd name="connsiteY8" fmla="*/ 2199861 h 3770243"/>
              <a:gd name="connsiteX9" fmla="*/ 5164372 w 5322073"/>
              <a:gd name="connsiteY9" fmla="*/ 1929516 h 3770243"/>
              <a:gd name="connsiteX10" fmla="*/ 5068957 w 5322073"/>
              <a:gd name="connsiteY10" fmla="*/ 1802295 h 3770243"/>
              <a:gd name="connsiteX11" fmla="*/ 3645673 w 5322073"/>
              <a:gd name="connsiteY11" fmla="*/ 1333169 h 3770243"/>
              <a:gd name="connsiteX12" fmla="*/ 3200400 w 5322073"/>
              <a:gd name="connsiteY12" fmla="*/ 1571708 h 3770243"/>
              <a:gd name="connsiteX13" fmla="*/ 3200400 w 5322073"/>
              <a:gd name="connsiteY13" fmla="*/ 649356 h 3770243"/>
              <a:gd name="connsiteX14" fmla="*/ 3057277 w 5322073"/>
              <a:gd name="connsiteY14" fmla="*/ 323353 h 3770243"/>
              <a:gd name="connsiteX15" fmla="*/ 2596101 w 5322073"/>
              <a:gd name="connsiteY15" fmla="*/ 84814 h 3770243"/>
              <a:gd name="connsiteX16" fmla="*/ 2047461 w 5322073"/>
              <a:gd name="connsiteY16" fmla="*/ 5301 h 3770243"/>
              <a:gd name="connsiteX17" fmla="*/ 1435211 w 5322073"/>
              <a:gd name="connsiteY17" fmla="*/ 116619 h 3770243"/>
              <a:gd name="connsiteX18" fmla="*/ 1133061 w 5322073"/>
              <a:gd name="connsiteY18" fmla="*/ 323353 h 3770243"/>
              <a:gd name="connsiteX19" fmla="*/ 1125110 w 5322073"/>
              <a:gd name="connsiteY19" fmla="*/ 1245704 h 3770243"/>
              <a:gd name="connsiteX20" fmla="*/ 815009 w 5322073"/>
              <a:gd name="connsiteY20" fmla="*/ 1126435 h 3770243"/>
              <a:gd name="connsiteX21" fmla="*/ 727544 w 5322073"/>
              <a:gd name="connsiteY21" fmla="*/ 1070775 h 3770243"/>
              <a:gd name="connsiteX22" fmla="*/ 719593 w 5322073"/>
              <a:gd name="connsiteY22" fmla="*/ 959457 h 3770243"/>
              <a:gd name="connsiteX23" fmla="*/ 727544 w 5322073"/>
              <a:gd name="connsiteY23" fmla="*/ 331304 h 3770243"/>
              <a:gd name="connsiteX24" fmla="*/ 489005 w 5322073"/>
              <a:gd name="connsiteY24" fmla="*/ 315402 h 3770243"/>
              <a:gd name="connsiteX25" fmla="*/ 489005 w 5322073"/>
              <a:gd name="connsiteY25" fmla="*/ 999214 h 3770243"/>
              <a:gd name="connsiteX26" fmla="*/ 552616 w 5322073"/>
              <a:gd name="connsiteY26" fmla="*/ 1174142 h 3770243"/>
              <a:gd name="connsiteX27" fmla="*/ 544664 w 5322073"/>
              <a:gd name="connsiteY27" fmla="*/ 1317266 h 3770243"/>
              <a:gd name="connsiteX28" fmla="*/ 393590 w 5322073"/>
              <a:gd name="connsiteY28" fmla="*/ 1460389 h 3770243"/>
              <a:gd name="connsiteX29" fmla="*/ 393590 w 5322073"/>
              <a:gd name="connsiteY29" fmla="*/ 2001078 h 3770243"/>
              <a:gd name="connsiteX30" fmla="*/ 457200 w 5322073"/>
              <a:gd name="connsiteY30" fmla="*/ 2016981 h 3770243"/>
              <a:gd name="connsiteX31" fmla="*/ 274320 w 5322073"/>
              <a:gd name="connsiteY31" fmla="*/ 2199861 h 3770243"/>
              <a:gd name="connsiteX0" fmla="*/ 274320 w 5322073"/>
              <a:gd name="connsiteY0" fmla="*/ 2199861 h 3770243"/>
              <a:gd name="connsiteX1" fmla="*/ 489005 w 5322073"/>
              <a:gd name="connsiteY1" fmla="*/ 2692842 h 3770243"/>
              <a:gd name="connsiteX2" fmla="*/ 3208351 w 5322073"/>
              <a:gd name="connsiteY2" fmla="*/ 3615193 h 3770243"/>
              <a:gd name="connsiteX3" fmla="*/ 4575976 w 5322073"/>
              <a:gd name="connsiteY3" fmla="*/ 3623144 h 3770243"/>
              <a:gd name="connsiteX4" fmla="*/ 4957638 w 5322073"/>
              <a:gd name="connsiteY4" fmla="*/ 3289189 h 3770243"/>
              <a:gd name="connsiteX5" fmla="*/ 4758856 w 5322073"/>
              <a:gd name="connsiteY5" fmla="*/ 2764403 h 3770243"/>
              <a:gd name="connsiteX6" fmla="*/ 4925833 w 5322073"/>
              <a:gd name="connsiteY6" fmla="*/ 2724647 h 3770243"/>
              <a:gd name="connsiteX7" fmla="*/ 5132567 w 5322073"/>
              <a:gd name="connsiteY7" fmla="*/ 2549718 h 3770243"/>
              <a:gd name="connsiteX8" fmla="*/ 5243885 w 5322073"/>
              <a:gd name="connsiteY8" fmla="*/ 2199861 h 3770243"/>
              <a:gd name="connsiteX9" fmla="*/ 5164372 w 5322073"/>
              <a:gd name="connsiteY9" fmla="*/ 1929516 h 3770243"/>
              <a:gd name="connsiteX10" fmla="*/ 5068957 w 5322073"/>
              <a:gd name="connsiteY10" fmla="*/ 1802295 h 3770243"/>
              <a:gd name="connsiteX11" fmla="*/ 3645673 w 5322073"/>
              <a:gd name="connsiteY11" fmla="*/ 1333169 h 3770243"/>
              <a:gd name="connsiteX12" fmla="*/ 3200400 w 5322073"/>
              <a:gd name="connsiteY12" fmla="*/ 1571708 h 3770243"/>
              <a:gd name="connsiteX13" fmla="*/ 3200400 w 5322073"/>
              <a:gd name="connsiteY13" fmla="*/ 649356 h 3770243"/>
              <a:gd name="connsiteX14" fmla="*/ 3057277 w 5322073"/>
              <a:gd name="connsiteY14" fmla="*/ 323353 h 3770243"/>
              <a:gd name="connsiteX15" fmla="*/ 2596101 w 5322073"/>
              <a:gd name="connsiteY15" fmla="*/ 84814 h 3770243"/>
              <a:gd name="connsiteX16" fmla="*/ 2047461 w 5322073"/>
              <a:gd name="connsiteY16" fmla="*/ 5301 h 3770243"/>
              <a:gd name="connsiteX17" fmla="*/ 1435211 w 5322073"/>
              <a:gd name="connsiteY17" fmla="*/ 116619 h 3770243"/>
              <a:gd name="connsiteX18" fmla="*/ 1133061 w 5322073"/>
              <a:gd name="connsiteY18" fmla="*/ 323353 h 3770243"/>
              <a:gd name="connsiteX19" fmla="*/ 1125110 w 5322073"/>
              <a:gd name="connsiteY19" fmla="*/ 1245704 h 3770243"/>
              <a:gd name="connsiteX20" fmla="*/ 815009 w 5322073"/>
              <a:gd name="connsiteY20" fmla="*/ 1126435 h 3770243"/>
              <a:gd name="connsiteX21" fmla="*/ 727544 w 5322073"/>
              <a:gd name="connsiteY21" fmla="*/ 1070775 h 3770243"/>
              <a:gd name="connsiteX22" fmla="*/ 719593 w 5322073"/>
              <a:gd name="connsiteY22" fmla="*/ 959457 h 3770243"/>
              <a:gd name="connsiteX23" fmla="*/ 727544 w 5322073"/>
              <a:gd name="connsiteY23" fmla="*/ 331304 h 3770243"/>
              <a:gd name="connsiteX24" fmla="*/ 489005 w 5322073"/>
              <a:gd name="connsiteY24" fmla="*/ 315402 h 3770243"/>
              <a:gd name="connsiteX25" fmla="*/ 489005 w 5322073"/>
              <a:gd name="connsiteY25" fmla="*/ 999214 h 3770243"/>
              <a:gd name="connsiteX26" fmla="*/ 552616 w 5322073"/>
              <a:gd name="connsiteY26" fmla="*/ 1174142 h 3770243"/>
              <a:gd name="connsiteX27" fmla="*/ 544664 w 5322073"/>
              <a:gd name="connsiteY27" fmla="*/ 1317266 h 3770243"/>
              <a:gd name="connsiteX28" fmla="*/ 393590 w 5322073"/>
              <a:gd name="connsiteY28" fmla="*/ 1460389 h 3770243"/>
              <a:gd name="connsiteX29" fmla="*/ 393590 w 5322073"/>
              <a:gd name="connsiteY29" fmla="*/ 2001078 h 3770243"/>
              <a:gd name="connsiteX30" fmla="*/ 457200 w 5322073"/>
              <a:gd name="connsiteY30" fmla="*/ 2016981 h 3770243"/>
              <a:gd name="connsiteX31" fmla="*/ 274320 w 5322073"/>
              <a:gd name="connsiteY31" fmla="*/ 2199861 h 3770243"/>
              <a:gd name="connsiteX0" fmla="*/ 5301 w 5053054"/>
              <a:gd name="connsiteY0" fmla="*/ 2199861 h 3770243"/>
              <a:gd name="connsiteX1" fmla="*/ 219986 w 5053054"/>
              <a:gd name="connsiteY1" fmla="*/ 2692842 h 3770243"/>
              <a:gd name="connsiteX2" fmla="*/ 2939332 w 5053054"/>
              <a:gd name="connsiteY2" fmla="*/ 3615193 h 3770243"/>
              <a:gd name="connsiteX3" fmla="*/ 4306957 w 5053054"/>
              <a:gd name="connsiteY3" fmla="*/ 3623144 h 3770243"/>
              <a:gd name="connsiteX4" fmla="*/ 4688619 w 5053054"/>
              <a:gd name="connsiteY4" fmla="*/ 3289189 h 3770243"/>
              <a:gd name="connsiteX5" fmla="*/ 4489837 w 5053054"/>
              <a:gd name="connsiteY5" fmla="*/ 2764403 h 3770243"/>
              <a:gd name="connsiteX6" fmla="*/ 4656814 w 5053054"/>
              <a:gd name="connsiteY6" fmla="*/ 2724647 h 3770243"/>
              <a:gd name="connsiteX7" fmla="*/ 4863548 w 5053054"/>
              <a:gd name="connsiteY7" fmla="*/ 2549718 h 3770243"/>
              <a:gd name="connsiteX8" fmla="*/ 4974866 w 5053054"/>
              <a:gd name="connsiteY8" fmla="*/ 2199861 h 3770243"/>
              <a:gd name="connsiteX9" fmla="*/ 4895353 w 5053054"/>
              <a:gd name="connsiteY9" fmla="*/ 1929516 h 3770243"/>
              <a:gd name="connsiteX10" fmla="*/ 4799938 w 5053054"/>
              <a:gd name="connsiteY10" fmla="*/ 1802295 h 3770243"/>
              <a:gd name="connsiteX11" fmla="*/ 3376654 w 5053054"/>
              <a:gd name="connsiteY11" fmla="*/ 1333169 h 3770243"/>
              <a:gd name="connsiteX12" fmla="*/ 2931381 w 5053054"/>
              <a:gd name="connsiteY12" fmla="*/ 1571708 h 3770243"/>
              <a:gd name="connsiteX13" fmla="*/ 2931381 w 5053054"/>
              <a:gd name="connsiteY13" fmla="*/ 649356 h 3770243"/>
              <a:gd name="connsiteX14" fmla="*/ 2788258 w 5053054"/>
              <a:gd name="connsiteY14" fmla="*/ 323353 h 3770243"/>
              <a:gd name="connsiteX15" fmla="*/ 2327082 w 5053054"/>
              <a:gd name="connsiteY15" fmla="*/ 84814 h 3770243"/>
              <a:gd name="connsiteX16" fmla="*/ 1778442 w 5053054"/>
              <a:gd name="connsiteY16" fmla="*/ 5301 h 3770243"/>
              <a:gd name="connsiteX17" fmla="*/ 1166192 w 5053054"/>
              <a:gd name="connsiteY17" fmla="*/ 116619 h 3770243"/>
              <a:gd name="connsiteX18" fmla="*/ 864042 w 5053054"/>
              <a:gd name="connsiteY18" fmla="*/ 323353 h 3770243"/>
              <a:gd name="connsiteX19" fmla="*/ 856091 w 5053054"/>
              <a:gd name="connsiteY19" fmla="*/ 1245704 h 3770243"/>
              <a:gd name="connsiteX20" fmla="*/ 545990 w 5053054"/>
              <a:gd name="connsiteY20" fmla="*/ 1126435 h 3770243"/>
              <a:gd name="connsiteX21" fmla="*/ 458525 w 5053054"/>
              <a:gd name="connsiteY21" fmla="*/ 1070775 h 3770243"/>
              <a:gd name="connsiteX22" fmla="*/ 450574 w 5053054"/>
              <a:gd name="connsiteY22" fmla="*/ 959457 h 3770243"/>
              <a:gd name="connsiteX23" fmla="*/ 458525 w 5053054"/>
              <a:gd name="connsiteY23" fmla="*/ 331304 h 3770243"/>
              <a:gd name="connsiteX24" fmla="*/ 219986 w 5053054"/>
              <a:gd name="connsiteY24" fmla="*/ 315402 h 3770243"/>
              <a:gd name="connsiteX25" fmla="*/ 219986 w 5053054"/>
              <a:gd name="connsiteY25" fmla="*/ 999214 h 3770243"/>
              <a:gd name="connsiteX26" fmla="*/ 283597 w 5053054"/>
              <a:gd name="connsiteY26" fmla="*/ 1174142 h 3770243"/>
              <a:gd name="connsiteX27" fmla="*/ 275645 w 5053054"/>
              <a:gd name="connsiteY27" fmla="*/ 1317266 h 3770243"/>
              <a:gd name="connsiteX28" fmla="*/ 124571 w 5053054"/>
              <a:gd name="connsiteY28" fmla="*/ 1460389 h 3770243"/>
              <a:gd name="connsiteX29" fmla="*/ 124571 w 5053054"/>
              <a:gd name="connsiteY29" fmla="*/ 2001078 h 3770243"/>
              <a:gd name="connsiteX30" fmla="*/ 188181 w 5053054"/>
              <a:gd name="connsiteY30" fmla="*/ 2016981 h 3770243"/>
              <a:gd name="connsiteX31" fmla="*/ 5301 w 5053054"/>
              <a:gd name="connsiteY31" fmla="*/ 2199861 h 3770243"/>
              <a:gd name="connsiteX0" fmla="*/ 5301 w 5053054"/>
              <a:gd name="connsiteY0" fmla="*/ 2199861 h 3770243"/>
              <a:gd name="connsiteX1" fmla="*/ 219986 w 5053054"/>
              <a:gd name="connsiteY1" fmla="*/ 2692842 h 3770243"/>
              <a:gd name="connsiteX2" fmla="*/ 2939332 w 5053054"/>
              <a:gd name="connsiteY2" fmla="*/ 3615193 h 3770243"/>
              <a:gd name="connsiteX3" fmla="*/ 4306957 w 5053054"/>
              <a:gd name="connsiteY3" fmla="*/ 3623144 h 3770243"/>
              <a:gd name="connsiteX4" fmla="*/ 4688619 w 5053054"/>
              <a:gd name="connsiteY4" fmla="*/ 3289189 h 3770243"/>
              <a:gd name="connsiteX5" fmla="*/ 4489837 w 5053054"/>
              <a:gd name="connsiteY5" fmla="*/ 2764403 h 3770243"/>
              <a:gd name="connsiteX6" fmla="*/ 4656814 w 5053054"/>
              <a:gd name="connsiteY6" fmla="*/ 2724647 h 3770243"/>
              <a:gd name="connsiteX7" fmla="*/ 4863548 w 5053054"/>
              <a:gd name="connsiteY7" fmla="*/ 2549718 h 3770243"/>
              <a:gd name="connsiteX8" fmla="*/ 4974866 w 5053054"/>
              <a:gd name="connsiteY8" fmla="*/ 2199861 h 3770243"/>
              <a:gd name="connsiteX9" fmla="*/ 4895353 w 5053054"/>
              <a:gd name="connsiteY9" fmla="*/ 1929516 h 3770243"/>
              <a:gd name="connsiteX10" fmla="*/ 4799938 w 5053054"/>
              <a:gd name="connsiteY10" fmla="*/ 1802295 h 3770243"/>
              <a:gd name="connsiteX11" fmla="*/ 3376654 w 5053054"/>
              <a:gd name="connsiteY11" fmla="*/ 1333169 h 3770243"/>
              <a:gd name="connsiteX12" fmla="*/ 2931381 w 5053054"/>
              <a:gd name="connsiteY12" fmla="*/ 1571708 h 3770243"/>
              <a:gd name="connsiteX13" fmla="*/ 2931381 w 5053054"/>
              <a:gd name="connsiteY13" fmla="*/ 649356 h 3770243"/>
              <a:gd name="connsiteX14" fmla="*/ 2788258 w 5053054"/>
              <a:gd name="connsiteY14" fmla="*/ 323353 h 3770243"/>
              <a:gd name="connsiteX15" fmla="*/ 2327082 w 5053054"/>
              <a:gd name="connsiteY15" fmla="*/ 84814 h 3770243"/>
              <a:gd name="connsiteX16" fmla="*/ 1778442 w 5053054"/>
              <a:gd name="connsiteY16" fmla="*/ 5301 h 3770243"/>
              <a:gd name="connsiteX17" fmla="*/ 1166192 w 5053054"/>
              <a:gd name="connsiteY17" fmla="*/ 116619 h 3770243"/>
              <a:gd name="connsiteX18" fmla="*/ 864042 w 5053054"/>
              <a:gd name="connsiteY18" fmla="*/ 323353 h 3770243"/>
              <a:gd name="connsiteX19" fmla="*/ 856091 w 5053054"/>
              <a:gd name="connsiteY19" fmla="*/ 1245704 h 3770243"/>
              <a:gd name="connsiteX20" fmla="*/ 545990 w 5053054"/>
              <a:gd name="connsiteY20" fmla="*/ 1126435 h 3770243"/>
              <a:gd name="connsiteX21" fmla="*/ 458525 w 5053054"/>
              <a:gd name="connsiteY21" fmla="*/ 1070775 h 3770243"/>
              <a:gd name="connsiteX22" fmla="*/ 450574 w 5053054"/>
              <a:gd name="connsiteY22" fmla="*/ 959457 h 3770243"/>
              <a:gd name="connsiteX23" fmla="*/ 458525 w 5053054"/>
              <a:gd name="connsiteY23" fmla="*/ 331304 h 3770243"/>
              <a:gd name="connsiteX24" fmla="*/ 219986 w 5053054"/>
              <a:gd name="connsiteY24" fmla="*/ 315402 h 3770243"/>
              <a:gd name="connsiteX25" fmla="*/ 219986 w 5053054"/>
              <a:gd name="connsiteY25" fmla="*/ 999214 h 3770243"/>
              <a:gd name="connsiteX26" fmla="*/ 283597 w 5053054"/>
              <a:gd name="connsiteY26" fmla="*/ 1174142 h 3770243"/>
              <a:gd name="connsiteX27" fmla="*/ 275645 w 5053054"/>
              <a:gd name="connsiteY27" fmla="*/ 1317266 h 3770243"/>
              <a:gd name="connsiteX28" fmla="*/ 124571 w 5053054"/>
              <a:gd name="connsiteY28" fmla="*/ 1460389 h 3770243"/>
              <a:gd name="connsiteX29" fmla="*/ 124571 w 5053054"/>
              <a:gd name="connsiteY29" fmla="*/ 2001078 h 3770243"/>
              <a:gd name="connsiteX30" fmla="*/ 188181 w 5053054"/>
              <a:gd name="connsiteY30" fmla="*/ 2016981 h 3770243"/>
              <a:gd name="connsiteX31" fmla="*/ 5301 w 5053054"/>
              <a:gd name="connsiteY31" fmla="*/ 2199861 h 3770243"/>
              <a:gd name="connsiteX0" fmla="*/ 0 w 5047753"/>
              <a:gd name="connsiteY0" fmla="*/ 2199861 h 3770243"/>
              <a:gd name="connsiteX1" fmla="*/ 214685 w 5047753"/>
              <a:gd name="connsiteY1" fmla="*/ 2692842 h 3770243"/>
              <a:gd name="connsiteX2" fmla="*/ 2934031 w 5047753"/>
              <a:gd name="connsiteY2" fmla="*/ 3615193 h 3770243"/>
              <a:gd name="connsiteX3" fmla="*/ 4301656 w 5047753"/>
              <a:gd name="connsiteY3" fmla="*/ 3623144 h 3770243"/>
              <a:gd name="connsiteX4" fmla="*/ 4683318 w 5047753"/>
              <a:gd name="connsiteY4" fmla="*/ 3289189 h 3770243"/>
              <a:gd name="connsiteX5" fmla="*/ 4484536 w 5047753"/>
              <a:gd name="connsiteY5" fmla="*/ 2764403 h 3770243"/>
              <a:gd name="connsiteX6" fmla="*/ 4651513 w 5047753"/>
              <a:gd name="connsiteY6" fmla="*/ 2724647 h 3770243"/>
              <a:gd name="connsiteX7" fmla="*/ 4858247 w 5047753"/>
              <a:gd name="connsiteY7" fmla="*/ 2549718 h 3770243"/>
              <a:gd name="connsiteX8" fmla="*/ 4969565 w 5047753"/>
              <a:gd name="connsiteY8" fmla="*/ 2199861 h 3770243"/>
              <a:gd name="connsiteX9" fmla="*/ 4890052 w 5047753"/>
              <a:gd name="connsiteY9" fmla="*/ 1929516 h 3770243"/>
              <a:gd name="connsiteX10" fmla="*/ 4794637 w 5047753"/>
              <a:gd name="connsiteY10" fmla="*/ 1802295 h 3770243"/>
              <a:gd name="connsiteX11" fmla="*/ 3371353 w 5047753"/>
              <a:gd name="connsiteY11" fmla="*/ 1333169 h 3770243"/>
              <a:gd name="connsiteX12" fmla="*/ 2926080 w 5047753"/>
              <a:gd name="connsiteY12" fmla="*/ 1571708 h 3770243"/>
              <a:gd name="connsiteX13" fmla="*/ 2926080 w 5047753"/>
              <a:gd name="connsiteY13" fmla="*/ 649356 h 3770243"/>
              <a:gd name="connsiteX14" fmla="*/ 2782957 w 5047753"/>
              <a:gd name="connsiteY14" fmla="*/ 323353 h 3770243"/>
              <a:gd name="connsiteX15" fmla="*/ 2321781 w 5047753"/>
              <a:gd name="connsiteY15" fmla="*/ 84814 h 3770243"/>
              <a:gd name="connsiteX16" fmla="*/ 1773141 w 5047753"/>
              <a:gd name="connsiteY16" fmla="*/ 5301 h 3770243"/>
              <a:gd name="connsiteX17" fmla="*/ 1160891 w 5047753"/>
              <a:gd name="connsiteY17" fmla="*/ 116619 h 3770243"/>
              <a:gd name="connsiteX18" fmla="*/ 858741 w 5047753"/>
              <a:gd name="connsiteY18" fmla="*/ 323353 h 3770243"/>
              <a:gd name="connsiteX19" fmla="*/ 850790 w 5047753"/>
              <a:gd name="connsiteY19" fmla="*/ 1245704 h 3770243"/>
              <a:gd name="connsiteX20" fmla="*/ 540689 w 5047753"/>
              <a:gd name="connsiteY20" fmla="*/ 1126435 h 3770243"/>
              <a:gd name="connsiteX21" fmla="*/ 453224 w 5047753"/>
              <a:gd name="connsiteY21" fmla="*/ 1070775 h 3770243"/>
              <a:gd name="connsiteX22" fmla="*/ 445273 w 5047753"/>
              <a:gd name="connsiteY22" fmla="*/ 959457 h 3770243"/>
              <a:gd name="connsiteX23" fmla="*/ 453224 w 5047753"/>
              <a:gd name="connsiteY23" fmla="*/ 331304 h 3770243"/>
              <a:gd name="connsiteX24" fmla="*/ 214685 w 5047753"/>
              <a:gd name="connsiteY24" fmla="*/ 315402 h 3770243"/>
              <a:gd name="connsiteX25" fmla="*/ 214685 w 5047753"/>
              <a:gd name="connsiteY25" fmla="*/ 999214 h 3770243"/>
              <a:gd name="connsiteX26" fmla="*/ 278296 w 5047753"/>
              <a:gd name="connsiteY26" fmla="*/ 1174142 h 3770243"/>
              <a:gd name="connsiteX27" fmla="*/ 270344 w 5047753"/>
              <a:gd name="connsiteY27" fmla="*/ 1317266 h 3770243"/>
              <a:gd name="connsiteX28" fmla="*/ 119270 w 5047753"/>
              <a:gd name="connsiteY28" fmla="*/ 1460389 h 3770243"/>
              <a:gd name="connsiteX29" fmla="*/ 119270 w 5047753"/>
              <a:gd name="connsiteY29" fmla="*/ 2001078 h 3770243"/>
              <a:gd name="connsiteX30" fmla="*/ 182880 w 5047753"/>
              <a:gd name="connsiteY30" fmla="*/ 2016981 h 3770243"/>
              <a:gd name="connsiteX31" fmla="*/ 0 w 5047753"/>
              <a:gd name="connsiteY31" fmla="*/ 2199861 h 3770243"/>
              <a:gd name="connsiteX0" fmla="*/ 0 w 5047753"/>
              <a:gd name="connsiteY0" fmla="*/ 2199861 h 3770243"/>
              <a:gd name="connsiteX1" fmla="*/ 214685 w 5047753"/>
              <a:gd name="connsiteY1" fmla="*/ 2692842 h 3770243"/>
              <a:gd name="connsiteX2" fmla="*/ 2934031 w 5047753"/>
              <a:gd name="connsiteY2" fmla="*/ 3615193 h 3770243"/>
              <a:gd name="connsiteX3" fmla="*/ 4301656 w 5047753"/>
              <a:gd name="connsiteY3" fmla="*/ 3623144 h 3770243"/>
              <a:gd name="connsiteX4" fmla="*/ 4683318 w 5047753"/>
              <a:gd name="connsiteY4" fmla="*/ 3289189 h 3770243"/>
              <a:gd name="connsiteX5" fmla="*/ 4484536 w 5047753"/>
              <a:gd name="connsiteY5" fmla="*/ 2764403 h 3770243"/>
              <a:gd name="connsiteX6" fmla="*/ 4651513 w 5047753"/>
              <a:gd name="connsiteY6" fmla="*/ 2724647 h 3770243"/>
              <a:gd name="connsiteX7" fmla="*/ 4858247 w 5047753"/>
              <a:gd name="connsiteY7" fmla="*/ 2549718 h 3770243"/>
              <a:gd name="connsiteX8" fmla="*/ 4969565 w 5047753"/>
              <a:gd name="connsiteY8" fmla="*/ 2199861 h 3770243"/>
              <a:gd name="connsiteX9" fmla="*/ 4890052 w 5047753"/>
              <a:gd name="connsiteY9" fmla="*/ 1929516 h 3770243"/>
              <a:gd name="connsiteX10" fmla="*/ 4794637 w 5047753"/>
              <a:gd name="connsiteY10" fmla="*/ 1802295 h 3770243"/>
              <a:gd name="connsiteX11" fmla="*/ 3371353 w 5047753"/>
              <a:gd name="connsiteY11" fmla="*/ 1333169 h 3770243"/>
              <a:gd name="connsiteX12" fmla="*/ 2926080 w 5047753"/>
              <a:gd name="connsiteY12" fmla="*/ 1571708 h 3770243"/>
              <a:gd name="connsiteX13" fmla="*/ 2926080 w 5047753"/>
              <a:gd name="connsiteY13" fmla="*/ 649356 h 3770243"/>
              <a:gd name="connsiteX14" fmla="*/ 2782957 w 5047753"/>
              <a:gd name="connsiteY14" fmla="*/ 323353 h 3770243"/>
              <a:gd name="connsiteX15" fmla="*/ 2321781 w 5047753"/>
              <a:gd name="connsiteY15" fmla="*/ 84814 h 3770243"/>
              <a:gd name="connsiteX16" fmla="*/ 1773141 w 5047753"/>
              <a:gd name="connsiteY16" fmla="*/ 5301 h 3770243"/>
              <a:gd name="connsiteX17" fmla="*/ 1160891 w 5047753"/>
              <a:gd name="connsiteY17" fmla="*/ 116619 h 3770243"/>
              <a:gd name="connsiteX18" fmla="*/ 858741 w 5047753"/>
              <a:gd name="connsiteY18" fmla="*/ 323353 h 3770243"/>
              <a:gd name="connsiteX19" fmla="*/ 850790 w 5047753"/>
              <a:gd name="connsiteY19" fmla="*/ 1245704 h 3770243"/>
              <a:gd name="connsiteX20" fmla="*/ 540689 w 5047753"/>
              <a:gd name="connsiteY20" fmla="*/ 1126435 h 3770243"/>
              <a:gd name="connsiteX21" fmla="*/ 453224 w 5047753"/>
              <a:gd name="connsiteY21" fmla="*/ 1070775 h 3770243"/>
              <a:gd name="connsiteX22" fmla="*/ 445273 w 5047753"/>
              <a:gd name="connsiteY22" fmla="*/ 959457 h 3770243"/>
              <a:gd name="connsiteX23" fmla="*/ 453224 w 5047753"/>
              <a:gd name="connsiteY23" fmla="*/ 331304 h 3770243"/>
              <a:gd name="connsiteX24" fmla="*/ 214685 w 5047753"/>
              <a:gd name="connsiteY24" fmla="*/ 315402 h 3770243"/>
              <a:gd name="connsiteX25" fmla="*/ 214685 w 5047753"/>
              <a:gd name="connsiteY25" fmla="*/ 999214 h 3770243"/>
              <a:gd name="connsiteX26" fmla="*/ 278296 w 5047753"/>
              <a:gd name="connsiteY26" fmla="*/ 1174142 h 3770243"/>
              <a:gd name="connsiteX27" fmla="*/ 270344 w 5047753"/>
              <a:gd name="connsiteY27" fmla="*/ 1317266 h 3770243"/>
              <a:gd name="connsiteX28" fmla="*/ 119270 w 5047753"/>
              <a:gd name="connsiteY28" fmla="*/ 1460389 h 3770243"/>
              <a:gd name="connsiteX29" fmla="*/ 119270 w 5047753"/>
              <a:gd name="connsiteY29" fmla="*/ 2001078 h 3770243"/>
              <a:gd name="connsiteX30" fmla="*/ 182880 w 5047753"/>
              <a:gd name="connsiteY30" fmla="*/ 2016981 h 3770243"/>
              <a:gd name="connsiteX31" fmla="*/ 0 w 5047753"/>
              <a:gd name="connsiteY31" fmla="*/ 2199861 h 3770243"/>
              <a:gd name="connsiteX0" fmla="*/ 0 w 5047753"/>
              <a:gd name="connsiteY0" fmla="*/ 2199861 h 3677478"/>
              <a:gd name="connsiteX1" fmla="*/ 214685 w 5047753"/>
              <a:gd name="connsiteY1" fmla="*/ 2692842 h 3677478"/>
              <a:gd name="connsiteX2" fmla="*/ 2934031 w 5047753"/>
              <a:gd name="connsiteY2" fmla="*/ 3615193 h 3677478"/>
              <a:gd name="connsiteX3" fmla="*/ 4301656 w 5047753"/>
              <a:gd name="connsiteY3" fmla="*/ 3623144 h 3677478"/>
              <a:gd name="connsiteX4" fmla="*/ 4683318 w 5047753"/>
              <a:gd name="connsiteY4" fmla="*/ 3289189 h 3677478"/>
              <a:gd name="connsiteX5" fmla="*/ 4484536 w 5047753"/>
              <a:gd name="connsiteY5" fmla="*/ 2764403 h 3677478"/>
              <a:gd name="connsiteX6" fmla="*/ 4651513 w 5047753"/>
              <a:gd name="connsiteY6" fmla="*/ 2724647 h 3677478"/>
              <a:gd name="connsiteX7" fmla="*/ 4858247 w 5047753"/>
              <a:gd name="connsiteY7" fmla="*/ 2549718 h 3677478"/>
              <a:gd name="connsiteX8" fmla="*/ 4969565 w 5047753"/>
              <a:gd name="connsiteY8" fmla="*/ 2199861 h 3677478"/>
              <a:gd name="connsiteX9" fmla="*/ 4890052 w 5047753"/>
              <a:gd name="connsiteY9" fmla="*/ 1929516 h 3677478"/>
              <a:gd name="connsiteX10" fmla="*/ 4794637 w 5047753"/>
              <a:gd name="connsiteY10" fmla="*/ 1802295 h 3677478"/>
              <a:gd name="connsiteX11" fmla="*/ 3371353 w 5047753"/>
              <a:gd name="connsiteY11" fmla="*/ 1333169 h 3677478"/>
              <a:gd name="connsiteX12" fmla="*/ 2926080 w 5047753"/>
              <a:gd name="connsiteY12" fmla="*/ 1571708 h 3677478"/>
              <a:gd name="connsiteX13" fmla="*/ 2926080 w 5047753"/>
              <a:gd name="connsiteY13" fmla="*/ 649356 h 3677478"/>
              <a:gd name="connsiteX14" fmla="*/ 2782957 w 5047753"/>
              <a:gd name="connsiteY14" fmla="*/ 323353 h 3677478"/>
              <a:gd name="connsiteX15" fmla="*/ 2321781 w 5047753"/>
              <a:gd name="connsiteY15" fmla="*/ 84814 h 3677478"/>
              <a:gd name="connsiteX16" fmla="*/ 1773141 w 5047753"/>
              <a:gd name="connsiteY16" fmla="*/ 5301 h 3677478"/>
              <a:gd name="connsiteX17" fmla="*/ 1160891 w 5047753"/>
              <a:gd name="connsiteY17" fmla="*/ 116619 h 3677478"/>
              <a:gd name="connsiteX18" fmla="*/ 858741 w 5047753"/>
              <a:gd name="connsiteY18" fmla="*/ 323353 h 3677478"/>
              <a:gd name="connsiteX19" fmla="*/ 850790 w 5047753"/>
              <a:gd name="connsiteY19" fmla="*/ 1245704 h 3677478"/>
              <a:gd name="connsiteX20" fmla="*/ 540689 w 5047753"/>
              <a:gd name="connsiteY20" fmla="*/ 1126435 h 3677478"/>
              <a:gd name="connsiteX21" fmla="*/ 453224 w 5047753"/>
              <a:gd name="connsiteY21" fmla="*/ 1070775 h 3677478"/>
              <a:gd name="connsiteX22" fmla="*/ 445273 w 5047753"/>
              <a:gd name="connsiteY22" fmla="*/ 959457 h 3677478"/>
              <a:gd name="connsiteX23" fmla="*/ 453224 w 5047753"/>
              <a:gd name="connsiteY23" fmla="*/ 331304 h 3677478"/>
              <a:gd name="connsiteX24" fmla="*/ 214685 w 5047753"/>
              <a:gd name="connsiteY24" fmla="*/ 315402 h 3677478"/>
              <a:gd name="connsiteX25" fmla="*/ 214685 w 5047753"/>
              <a:gd name="connsiteY25" fmla="*/ 999214 h 3677478"/>
              <a:gd name="connsiteX26" fmla="*/ 278296 w 5047753"/>
              <a:gd name="connsiteY26" fmla="*/ 1174142 h 3677478"/>
              <a:gd name="connsiteX27" fmla="*/ 270344 w 5047753"/>
              <a:gd name="connsiteY27" fmla="*/ 1317266 h 3677478"/>
              <a:gd name="connsiteX28" fmla="*/ 119270 w 5047753"/>
              <a:gd name="connsiteY28" fmla="*/ 1460389 h 3677478"/>
              <a:gd name="connsiteX29" fmla="*/ 119270 w 5047753"/>
              <a:gd name="connsiteY29" fmla="*/ 2001078 h 3677478"/>
              <a:gd name="connsiteX30" fmla="*/ 182880 w 5047753"/>
              <a:gd name="connsiteY30" fmla="*/ 2016981 h 3677478"/>
              <a:gd name="connsiteX31" fmla="*/ 0 w 5047753"/>
              <a:gd name="connsiteY31" fmla="*/ 2199861 h 3677478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89189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89189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89189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58247 w 5047753"/>
              <a:gd name="connsiteY7" fmla="*/ 2549718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34393 w 5047753"/>
              <a:gd name="connsiteY7" fmla="*/ 2541767 h 3623144"/>
              <a:gd name="connsiteX8" fmla="*/ 4969565 w 5047753"/>
              <a:gd name="connsiteY8" fmla="*/ 219986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34393 w 5047753"/>
              <a:gd name="connsiteY7" fmla="*/ 2541767 h 3623144"/>
              <a:gd name="connsiteX8" fmla="*/ 4929808 w 5047753"/>
              <a:gd name="connsiteY8" fmla="*/ 2207812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51513 w 5047753"/>
              <a:gd name="connsiteY6" fmla="*/ 2724647 h 3623144"/>
              <a:gd name="connsiteX7" fmla="*/ 4834393 w 5047753"/>
              <a:gd name="connsiteY7" fmla="*/ 2541767 h 3623144"/>
              <a:gd name="connsiteX8" fmla="*/ 4953662 w 5047753"/>
              <a:gd name="connsiteY8" fmla="*/ 2191910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00578 w 5047753"/>
              <a:gd name="connsiteY6" fmla="*/ 2693423 h 3623144"/>
              <a:gd name="connsiteX7" fmla="*/ 4834393 w 5047753"/>
              <a:gd name="connsiteY7" fmla="*/ 2541767 h 3623144"/>
              <a:gd name="connsiteX8" fmla="*/ 4953662 w 5047753"/>
              <a:gd name="connsiteY8" fmla="*/ 2191910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00578 w 5047753"/>
              <a:gd name="connsiteY6" fmla="*/ 2693423 h 3623144"/>
              <a:gd name="connsiteX7" fmla="*/ 4856696 w 5047753"/>
              <a:gd name="connsiteY7" fmla="*/ 2532846 h 3623144"/>
              <a:gd name="connsiteX8" fmla="*/ 4953662 w 5047753"/>
              <a:gd name="connsiteY8" fmla="*/ 2191910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00578 w 5047753"/>
              <a:gd name="connsiteY6" fmla="*/ 2693423 h 3623144"/>
              <a:gd name="connsiteX7" fmla="*/ 4878998 w 5047753"/>
              <a:gd name="connsiteY7" fmla="*/ 2528385 h 3623144"/>
              <a:gd name="connsiteX8" fmla="*/ 4953662 w 5047753"/>
              <a:gd name="connsiteY8" fmla="*/ 2191910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00578 w 5047753"/>
              <a:gd name="connsiteY6" fmla="*/ 2693423 h 3623144"/>
              <a:gd name="connsiteX7" fmla="*/ 4878998 w 5047753"/>
              <a:gd name="connsiteY7" fmla="*/ 2528385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00578 w 5047753"/>
              <a:gd name="connsiteY6" fmla="*/ 2693423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713960 w 5047753"/>
              <a:gd name="connsiteY6" fmla="*/ 2720186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96840 w 5047753"/>
              <a:gd name="connsiteY7" fmla="*/ 2488240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3458 w 5047753"/>
              <a:gd name="connsiteY7" fmla="*/ 2474859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3458 w 5047753"/>
              <a:gd name="connsiteY7" fmla="*/ 2474859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3458 w 5047753"/>
              <a:gd name="connsiteY7" fmla="*/ 2474859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7919 w 5047753"/>
              <a:gd name="connsiteY7" fmla="*/ 2488241 h 3623144"/>
              <a:gd name="connsiteX8" fmla="*/ 4958122 w 5047753"/>
              <a:gd name="connsiteY8" fmla="*/ 2147305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7919 w 5047753"/>
              <a:gd name="connsiteY7" fmla="*/ 2488241 h 3623144"/>
              <a:gd name="connsiteX8" fmla="*/ 4980424 w 5047753"/>
              <a:gd name="connsiteY8" fmla="*/ 2138384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7919 w 5047753"/>
              <a:gd name="connsiteY7" fmla="*/ 2488241 h 3623144"/>
              <a:gd name="connsiteX8" fmla="*/ 4975963 w 5047753"/>
              <a:gd name="connsiteY8" fmla="*/ 2111621 h 3623144"/>
              <a:gd name="connsiteX9" fmla="*/ 4890052 w 5047753"/>
              <a:gd name="connsiteY9" fmla="*/ 1929516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7919 w 5047753"/>
              <a:gd name="connsiteY7" fmla="*/ 2488241 h 3623144"/>
              <a:gd name="connsiteX8" fmla="*/ 4975963 w 5047753"/>
              <a:gd name="connsiteY8" fmla="*/ 2111621 h 3623144"/>
              <a:gd name="connsiteX9" fmla="*/ 4890052 w 5047753"/>
              <a:gd name="connsiteY9" fmla="*/ 1916134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5047753"/>
              <a:gd name="connsiteY0" fmla="*/ 2199861 h 3623144"/>
              <a:gd name="connsiteX1" fmla="*/ 214685 w 5047753"/>
              <a:gd name="connsiteY1" fmla="*/ 2692842 h 3623144"/>
              <a:gd name="connsiteX2" fmla="*/ 2934031 w 5047753"/>
              <a:gd name="connsiteY2" fmla="*/ 3615193 h 3623144"/>
              <a:gd name="connsiteX3" fmla="*/ 4301656 w 5047753"/>
              <a:gd name="connsiteY3" fmla="*/ 3623144 h 3623144"/>
              <a:gd name="connsiteX4" fmla="*/ 4683318 w 5047753"/>
              <a:gd name="connsiteY4" fmla="*/ 3265335 h 3623144"/>
              <a:gd name="connsiteX5" fmla="*/ 4484536 w 5047753"/>
              <a:gd name="connsiteY5" fmla="*/ 2764403 h 3623144"/>
              <a:gd name="connsiteX6" fmla="*/ 4660434 w 5047753"/>
              <a:gd name="connsiteY6" fmla="*/ 2715726 h 3623144"/>
              <a:gd name="connsiteX7" fmla="*/ 4887919 w 5047753"/>
              <a:gd name="connsiteY7" fmla="*/ 2488241 h 3623144"/>
              <a:gd name="connsiteX8" fmla="*/ 4975963 w 5047753"/>
              <a:gd name="connsiteY8" fmla="*/ 2111621 h 3623144"/>
              <a:gd name="connsiteX9" fmla="*/ 4890052 w 5047753"/>
              <a:gd name="connsiteY9" fmla="*/ 1916134 h 3623144"/>
              <a:gd name="connsiteX10" fmla="*/ 4794637 w 5047753"/>
              <a:gd name="connsiteY10" fmla="*/ 1802295 h 3623144"/>
              <a:gd name="connsiteX11" fmla="*/ 3371353 w 5047753"/>
              <a:gd name="connsiteY11" fmla="*/ 1333169 h 3623144"/>
              <a:gd name="connsiteX12" fmla="*/ 2926080 w 5047753"/>
              <a:gd name="connsiteY12" fmla="*/ 1571708 h 3623144"/>
              <a:gd name="connsiteX13" fmla="*/ 2926080 w 5047753"/>
              <a:gd name="connsiteY13" fmla="*/ 649356 h 3623144"/>
              <a:gd name="connsiteX14" fmla="*/ 2782957 w 5047753"/>
              <a:gd name="connsiteY14" fmla="*/ 323353 h 3623144"/>
              <a:gd name="connsiteX15" fmla="*/ 2321781 w 5047753"/>
              <a:gd name="connsiteY15" fmla="*/ 84814 h 3623144"/>
              <a:gd name="connsiteX16" fmla="*/ 1773141 w 5047753"/>
              <a:gd name="connsiteY16" fmla="*/ 5301 h 3623144"/>
              <a:gd name="connsiteX17" fmla="*/ 1160891 w 5047753"/>
              <a:gd name="connsiteY17" fmla="*/ 116619 h 3623144"/>
              <a:gd name="connsiteX18" fmla="*/ 858741 w 5047753"/>
              <a:gd name="connsiteY18" fmla="*/ 323353 h 3623144"/>
              <a:gd name="connsiteX19" fmla="*/ 850790 w 5047753"/>
              <a:gd name="connsiteY19" fmla="*/ 1245704 h 3623144"/>
              <a:gd name="connsiteX20" fmla="*/ 540689 w 5047753"/>
              <a:gd name="connsiteY20" fmla="*/ 1126435 h 3623144"/>
              <a:gd name="connsiteX21" fmla="*/ 453224 w 5047753"/>
              <a:gd name="connsiteY21" fmla="*/ 1070775 h 3623144"/>
              <a:gd name="connsiteX22" fmla="*/ 445273 w 5047753"/>
              <a:gd name="connsiteY22" fmla="*/ 959457 h 3623144"/>
              <a:gd name="connsiteX23" fmla="*/ 453224 w 5047753"/>
              <a:gd name="connsiteY23" fmla="*/ 331304 h 3623144"/>
              <a:gd name="connsiteX24" fmla="*/ 214685 w 5047753"/>
              <a:gd name="connsiteY24" fmla="*/ 315402 h 3623144"/>
              <a:gd name="connsiteX25" fmla="*/ 214685 w 5047753"/>
              <a:gd name="connsiteY25" fmla="*/ 999214 h 3623144"/>
              <a:gd name="connsiteX26" fmla="*/ 278296 w 5047753"/>
              <a:gd name="connsiteY26" fmla="*/ 1174142 h 3623144"/>
              <a:gd name="connsiteX27" fmla="*/ 270344 w 5047753"/>
              <a:gd name="connsiteY27" fmla="*/ 1317266 h 3623144"/>
              <a:gd name="connsiteX28" fmla="*/ 119270 w 5047753"/>
              <a:gd name="connsiteY28" fmla="*/ 1460389 h 3623144"/>
              <a:gd name="connsiteX29" fmla="*/ 119270 w 5047753"/>
              <a:gd name="connsiteY29" fmla="*/ 2001078 h 3623144"/>
              <a:gd name="connsiteX30" fmla="*/ 182880 w 5047753"/>
              <a:gd name="connsiteY30" fmla="*/ 2016981 h 3623144"/>
              <a:gd name="connsiteX31" fmla="*/ 0 w 5047753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00245 w 4976318"/>
              <a:gd name="connsiteY10" fmla="*/ 1708624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00245 w 4976318"/>
              <a:gd name="connsiteY10" fmla="*/ 1708624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76073 w 4976318"/>
              <a:gd name="connsiteY10" fmla="*/ 1735387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76073 w 4976318"/>
              <a:gd name="connsiteY10" fmla="*/ 1735387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602836 w 4976318"/>
              <a:gd name="connsiteY10" fmla="*/ 1735387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371353 w 4976318"/>
              <a:gd name="connsiteY11" fmla="*/ 1333169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7 w 4976318"/>
              <a:gd name="connsiteY11" fmla="*/ 1310866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41999 w 4976318"/>
              <a:gd name="connsiteY11" fmla="*/ 1293024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41999 w 4976318"/>
              <a:gd name="connsiteY11" fmla="*/ 1293024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26080 w 4976318"/>
              <a:gd name="connsiteY12" fmla="*/ 1571708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26080 w 4976318"/>
              <a:gd name="connsiteY13" fmla="*/ 649356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9462 w 4976318"/>
              <a:gd name="connsiteY13" fmla="*/ 644895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58277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35974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35974 h 3623144"/>
              <a:gd name="connsiteX14" fmla="*/ 2782957 w 4976318"/>
              <a:gd name="connsiteY14" fmla="*/ 323353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35974 h 3623144"/>
              <a:gd name="connsiteX14" fmla="*/ 2742813 w 4976318"/>
              <a:gd name="connsiteY14" fmla="*/ 278275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35974 h 3623144"/>
              <a:gd name="connsiteX14" fmla="*/ 2742813 w 4976318"/>
              <a:gd name="connsiteY14" fmla="*/ 278275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199861 h 3623144"/>
              <a:gd name="connsiteX1" fmla="*/ 214685 w 4976318"/>
              <a:gd name="connsiteY1" fmla="*/ 2692842 h 3623144"/>
              <a:gd name="connsiteX2" fmla="*/ 2934031 w 4976318"/>
              <a:gd name="connsiteY2" fmla="*/ 3615193 h 3623144"/>
              <a:gd name="connsiteX3" fmla="*/ 4301656 w 4976318"/>
              <a:gd name="connsiteY3" fmla="*/ 3623144 h 3623144"/>
              <a:gd name="connsiteX4" fmla="*/ 4683318 w 4976318"/>
              <a:gd name="connsiteY4" fmla="*/ 3265335 h 3623144"/>
              <a:gd name="connsiteX5" fmla="*/ 4484536 w 4976318"/>
              <a:gd name="connsiteY5" fmla="*/ 2764403 h 3623144"/>
              <a:gd name="connsiteX6" fmla="*/ 4660434 w 4976318"/>
              <a:gd name="connsiteY6" fmla="*/ 2715726 h 3623144"/>
              <a:gd name="connsiteX7" fmla="*/ 4887919 w 4976318"/>
              <a:gd name="connsiteY7" fmla="*/ 2488241 h 3623144"/>
              <a:gd name="connsiteX8" fmla="*/ 4975963 w 4976318"/>
              <a:gd name="connsiteY8" fmla="*/ 2111621 h 3623144"/>
              <a:gd name="connsiteX9" fmla="*/ 4890052 w 4976318"/>
              <a:gd name="connsiteY9" fmla="*/ 1916134 h 3623144"/>
              <a:gd name="connsiteX10" fmla="*/ 4580533 w 4976318"/>
              <a:gd name="connsiteY10" fmla="*/ 1739847 h 3623144"/>
              <a:gd name="connsiteX11" fmla="*/ 3219696 w 4976318"/>
              <a:gd name="connsiteY11" fmla="*/ 1315326 h 3623144"/>
              <a:gd name="connsiteX12" fmla="*/ 2912698 w 4976318"/>
              <a:gd name="connsiteY12" fmla="*/ 1513722 h 3623144"/>
              <a:gd name="connsiteX13" fmla="*/ 2930541 w 4976318"/>
              <a:gd name="connsiteY13" fmla="*/ 635974 h 3623144"/>
              <a:gd name="connsiteX14" fmla="*/ 2742813 w 4976318"/>
              <a:gd name="connsiteY14" fmla="*/ 278275 h 3623144"/>
              <a:gd name="connsiteX15" fmla="*/ 2321781 w 4976318"/>
              <a:gd name="connsiteY15" fmla="*/ 84814 h 3623144"/>
              <a:gd name="connsiteX16" fmla="*/ 1773141 w 4976318"/>
              <a:gd name="connsiteY16" fmla="*/ 5301 h 3623144"/>
              <a:gd name="connsiteX17" fmla="*/ 1160891 w 4976318"/>
              <a:gd name="connsiteY17" fmla="*/ 116619 h 3623144"/>
              <a:gd name="connsiteX18" fmla="*/ 858741 w 4976318"/>
              <a:gd name="connsiteY18" fmla="*/ 323353 h 3623144"/>
              <a:gd name="connsiteX19" fmla="*/ 850790 w 4976318"/>
              <a:gd name="connsiteY19" fmla="*/ 1245704 h 3623144"/>
              <a:gd name="connsiteX20" fmla="*/ 540689 w 4976318"/>
              <a:gd name="connsiteY20" fmla="*/ 1126435 h 3623144"/>
              <a:gd name="connsiteX21" fmla="*/ 453224 w 4976318"/>
              <a:gd name="connsiteY21" fmla="*/ 1070775 h 3623144"/>
              <a:gd name="connsiteX22" fmla="*/ 445273 w 4976318"/>
              <a:gd name="connsiteY22" fmla="*/ 959457 h 3623144"/>
              <a:gd name="connsiteX23" fmla="*/ 453224 w 4976318"/>
              <a:gd name="connsiteY23" fmla="*/ 331304 h 3623144"/>
              <a:gd name="connsiteX24" fmla="*/ 214685 w 4976318"/>
              <a:gd name="connsiteY24" fmla="*/ 315402 h 3623144"/>
              <a:gd name="connsiteX25" fmla="*/ 214685 w 4976318"/>
              <a:gd name="connsiteY25" fmla="*/ 999214 h 3623144"/>
              <a:gd name="connsiteX26" fmla="*/ 278296 w 4976318"/>
              <a:gd name="connsiteY26" fmla="*/ 1174142 h 3623144"/>
              <a:gd name="connsiteX27" fmla="*/ 270344 w 4976318"/>
              <a:gd name="connsiteY27" fmla="*/ 1317266 h 3623144"/>
              <a:gd name="connsiteX28" fmla="*/ 119270 w 4976318"/>
              <a:gd name="connsiteY28" fmla="*/ 1460389 h 3623144"/>
              <a:gd name="connsiteX29" fmla="*/ 119270 w 4976318"/>
              <a:gd name="connsiteY29" fmla="*/ 2001078 h 3623144"/>
              <a:gd name="connsiteX30" fmla="*/ 182880 w 4976318"/>
              <a:gd name="connsiteY30" fmla="*/ 2016981 h 3623144"/>
              <a:gd name="connsiteX31" fmla="*/ 0 w 4976318"/>
              <a:gd name="connsiteY31" fmla="*/ 2199861 h 3623144"/>
              <a:gd name="connsiteX0" fmla="*/ 0 w 4976318"/>
              <a:gd name="connsiteY0" fmla="*/ 2213242 h 3636525"/>
              <a:gd name="connsiteX1" fmla="*/ 214685 w 4976318"/>
              <a:gd name="connsiteY1" fmla="*/ 2706223 h 3636525"/>
              <a:gd name="connsiteX2" fmla="*/ 2934031 w 4976318"/>
              <a:gd name="connsiteY2" fmla="*/ 3628574 h 3636525"/>
              <a:gd name="connsiteX3" fmla="*/ 4301656 w 4976318"/>
              <a:gd name="connsiteY3" fmla="*/ 3636525 h 3636525"/>
              <a:gd name="connsiteX4" fmla="*/ 4683318 w 4976318"/>
              <a:gd name="connsiteY4" fmla="*/ 3278716 h 3636525"/>
              <a:gd name="connsiteX5" fmla="*/ 4484536 w 4976318"/>
              <a:gd name="connsiteY5" fmla="*/ 2777784 h 3636525"/>
              <a:gd name="connsiteX6" fmla="*/ 4660434 w 4976318"/>
              <a:gd name="connsiteY6" fmla="*/ 2729107 h 3636525"/>
              <a:gd name="connsiteX7" fmla="*/ 4887919 w 4976318"/>
              <a:gd name="connsiteY7" fmla="*/ 2501622 h 3636525"/>
              <a:gd name="connsiteX8" fmla="*/ 4975963 w 4976318"/>
              <a:gd name="connsiteY8" fmla="*/ 2125002 h 3636525"/>
              <a:gd name="connsiteX9" fmla="*/ 4890052 w 4976318"/>
              <a:gd name="connsiteY9" fmla="*/ 1929515 h 3636525"/>
              <a:gd name="connsiteX10" fmla="*/ 4580533 w 4976318"/>
              <a:gd name="connsiteY10" fmla="*/ 1753228 h 3636525"/>
              <a:gd name="connsiteX11" fmla="*/ 3219696 w 4976318"/>
              <a:gd name="connsiteY11" fmla="*/ 1328707 h 3636525"/>
              <a:gd name="connsiteX12" fmla="*/ 2912698 w 4976318"/>
              <a:gd name="connsiteY12" fmla="*/ 1527103 h 3636525"/>
              <a:gd name="connsiteX13" fmla="*/ 2930541 w 4976318"/>
              <a:gd name="connsiteY13" fmla="*/ 649355 h 3636525"/>
              <a:gd name="connsiteX14" fmla="*/ 2742813 w 4976318"/>
              <a:gd name="connsiteY14" fmla="*/ 291656 h 3636525"/>
              <a:gd name="connsiteX15" fmla="*/ 2321781 w 4976318"/>
              <a:gd name="connsiteY15" fmla="*/ 98195 h 3636525"/>
              <a:gd name="connsiteX16" fmla="*/ 1777601 w 4976318"/>
              <a:gd name="connsiteY16" fmla="*/ 5301 h 3636525"/>
              <a:gd name="connsiteX17" fmla="*/ 1160891 w 4976318"/>
              <a:gd name="connsiteY17" fmla="*/ 130000 h 3636525"/>
              <a:gd name="connsiteX18" fmla="*/ 858741 w 4976318"/>
              <a:gd name="connsiteY18" fmla="*/ 336734 h 3636525"/>
              <a:gd name="connsiteX19" fmla="*/ 850790 w 4976318"/>
              <a:gd name="connsiteY19" fmla="*/ 1259085 h 3636525"/>
              <a:gd name="connsiteX20" fmla="*/ 540689 w 4976318"/>
              <a:gd name="connsiteY20" fmla="*/ 1139816 h 3636525"/>
              <a:gd name="connsiteX21" fmla="*/ 453224 w 4976318"/>
              <a:gd name="connsiteY21" fmla="*/ 1084156 h 3636525"/>
              <a:gd name="connsiteX22" fmla="*/ 445273 w 4976318"/>
              <a:gd name="connsiteY22" fmla="*/ 972838 h 3636525"/>
              <a:gd name="connsiteX23" fmla="*/ 453224 w 4976318"/>
              <a:gd name="connsiteY23" fmla="*/ 344685 h 3636525"/>
              <a:gd name="connsiteX24" fmla="*/ 214685 w 4976318"/>
              <a:gd name="connsiteY24" fmla="*/ 328783 h 3636525"/>
              <a:gd name="connsiteX25" fmla="*/ 214685 w 4976318"/>
              <a:gd name="connsiteY25" fmla="*/ 1012595 h 3636525"/>
              <a:gd name="connsiteX26" fmla="*/ 278296 w 4976318"/>
              <a:gd name="connsiteY26" fmla="*/ 1187523 h 3636525"/>
              <a:gd name="connsiteX27" fmla="*/ 270344 w 4976318"/>
              <a:gd name="connsiteY27" fmla="*/ 1330647 h 3636525"/>
              <a:gd name="connsiteX28" fmla="*/ 119270 w 4976318"/>
              <a:gd name="connsiteY28" fmla="*/ 1473770 h 3636525"/>
              <a:gd name="connsiteX29" fmla="*/ 119270 w 4976318"/>
              <a:gd name="connsiteY29" fmla="*/ 2014459 h 3636525"/>
              <a:gd name="connsiteX30" fmla="*/ 182880 w 4976318"/>
              <a:gd name="connsiteY30" fmla="*/ 2030362 h 3636525"/>
              <a:gd name="connsiteX31" fmla="*/ 0 w 4976318"/>
              <a:gd name="connsiteY31" fmla="*/ 2213242 h 363652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8741 w 4976318"/>
              <a:gd name="connsiteY18" fmla="*/ 338964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8741 w 4976318"/>
              <a:gd name="connsiteY18" fmla="*/ 338964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293886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61315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34552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34552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5472 h 3638755"/>
              <a:gd name="connsiteX1" fmla="*/ 214685 w 4976318"/>
              <a:gd name="connsiteY1" fmla="*/ 2708453 h 3638755"/>
              <a:gd name="connsiteX2" fmla="*/ 2934031 w 4976318"/>
              <a:gd name="connsiteY2" fmla="*/ 3630804 h 3638755"/>
              <a:gd name="connsiteX3" fmla="*/ 4301656 w 4976318"/>
              <a:gd name="connsiteY3" fmla="*/ 3638755 h 3638755"/>
              <a:gd name="connsiteX4" fmla="*/ 4683318 w 4976318"/>
              <a:gd name="connsiteY4" fmla="*/ 3280946 h 3638755"/>
              <a:gd name="connsiteX5" fmla="*/ 4484536 w 4976318"/>
              <a:gd name="connsiteY5" fmla="*/ 2780014 h 3638755"/>
              <a:gd name="connsiteX6" fmla="*/ 4660434 w 4976318"/>
              <a:gd name="connsiteY6" fmla="*/ 2731337 h 3638755"/>
              <a:gd name="connsiteX7" fmla="*/ 4887919 w 4976318"/>
              <a:gd name="connsiteY7" fmla="*/ 2503852 h 3638755"/>
              <a:gd name="connsiteX8" fmla="*/ 4975963 w 4976318"/>
              <a:gd name="connsiteY8" fmla="*/ 2127232 h 3638755"/>
              <a:gd name="connsiteX9" fmla="*/ 4890052 w 4976318"/>
              <a:gd name="connsiteY9" fmla="*/ 1931745 h 3638755"/>
              <a:gd name="connsiteX10" fmla="*/ 4580533 w 4976318"/>
              <a:gd name="connsiteY10" fmla="*/ 1755458 h 3638755"/>
              <a:gd name="connsiteX11" fmla="*/ 3219696 w 4976318"/>
              <a:gd name="connsiteY11" fmla="*/ 1330937 h 3638755"/>
              <a:gd name="connsiteX12" fmla="*/ 2912698 w 4976318"/>
              <a:gd name="connsiteY12" fmla="*/ 1529333 h 3638755"/>
              <a:gd name="connsiteX13" fmla="*/ 2930541 w 4976318"/>
              <a:gd name="connsiteY13" fmla="*/ 651585 h 3638755"/>
              <a:gd name="connsiteX14" fmla="*/ 2742813 w 4976318"/>
              <a:gd name="connsiteY14" fmla="*/ 293886 h 3638755"/>
              <a:gd name="connsiteX15" fmla="*/ 2339622 w 4976318"/>
              <a:gd name="connsiteY15" fmla="*/ 87043 h 3638755"/>
              <a:gd name="connsiteX16" fmla="*/ 1777601 w 4976318"/>
              <a:gd name="connsiteY16" fmla="*/ 7531 h 3638755"/>
              <a:gd name="connsiteX17" fmla="*/ 1160891 w 4976318"/>
              <a:gd name="connsiteY17" fmla="*/ 132230 h 3638755"/>
              <a:gd name="connsiteX18" fmla="*/ 854281 w 4976318"/>
              <a:gd name="connsiteY18" fmla="*/ 325110 h 3638755"/>
              <a:gd name="connsiteX19" fmla="*/ 850790 w 4976318"/>
              <a:gd name="connsiteY19" fmla="*/ 1252394 h 3638755"/>
              <a:gd name="connsiteX20" fmla="*/ 540689 w 4976318"/>
              <a:gd name="connsiteY20" fmla="*/ 1142046 h 3638755"/>
              <a:gd name="connsiteX21" fmla="*/ 453224 w 4976318"/>
              <a:gd name="connsiteY21" fmla="*/ 1086386 h 3638755"/>
              <a:gd name="connsiteX22" fmla="*/ 445273 w 4976318"/>
              <a:gd name="connsiteY22" fmla="*/ 975068 h 3638755"/>
              <a:gd name="connsiteX23" fmla="*/ 453224 w 4976318"/>
              <a:gd name="connsiteY23" fmla="*/ 346915 h 3638755"/>
              <a:gd name="connsiteX24" fmla="*/ 214685 w 4976318"/>
              <a:gd name="connsiteY24" fmla="*/ 331013 h 3638755"/>
              <a:gd name="connsiteX25" fmla="*/ 214685 w 4976318"/>
              <a:gd name="connsiteY25" fmla="*/ 1014825 h 3638755"/>
              <a:gd name="connsiteX26" fmla="*/ 278296 w 4976318"/>
              <a:gd name="connsiteY26" fmla="*/ 1189753 h 3638755"/>
              <a:gd name="connsiteX27" fmla="*/ 270344 w 4976318"/>
              <a:gd name="connsiteY27" fmla="*/ 1332877 h 3638755"/>
              <a:gd name="connsiteX28" fmla="*/ 119270 w 4976318"/>
              <a:gd name="connsiteY28" fmla="*/ 1476000 h 3638755"/>
              <a:gd name="connsiteX29" fmla="*/ 119270 w 4976318"/>
              <a:gd name="connsiteY29" fmla="*/ 2016689 h 3638755"/>
              <a:gd name="connsiteX30" fmla="*/ 182880 w 4976318"/>
              <a:gd name="connsiteY30" fmla="*/ 2032592 h 3638755"/>
              <a:gd name="connsiteX31" fmla="*/ 0 w 4976318"/>
              <a:gd name="connsiteY31" fmla="*/ 2215472 h 3638755"/>
              <a:gd name="connsiteX0" fmla="*/ 0 w 4976318"/>
              <a:gd name="connsiteY0" fmla="*/ 2211755 h 3635038"/>
              <a:gd name="connsiteX1" fmla="*/ 214685 w 4976318"/>
              <a:gd name="connsiteY1" fmla="*/ 2704736 h 3635038"/>
              <a:gd name="connsiteX2" fmla="*/ 2934031 w 4976318"/>
              <a:gd name="connsiteY2" fmla="*/ 3627087 h 3635038"/>
              <a:gd name="connsiteX3" fmla="*/ 4301656 w 4976318"/>
              <a:gd name="connsiteY3" fmla="*/ 3635038 h 3635038"/>
              <a:gd name="connsiteX4" fmla="*/ 4683318 w 4976318"/>
              <a:gd name="connsiteY4" fmla="*/ 3277229 h 3635038"/>
              <a:gd name="connsiteX5" fmla="*/ 4484536 w 4976318"/>
              <a:gd name="connsiteY5" fmla="*/ 2776297 h 3635038"/>
              <a:gd name="connsiteX6" fmla="*/ 4660434 w 4976318"/>
              <a:gd name="connsiteY6" fmla="*/ 2727620 h 3635038"/>
              <a:gd name="connsiteX7" fmla="*/ 4887919 w 4976318"/>
              <a:gd name="connsiteY7" fmla="*/ 2500135 h 3635038"/>
              <a:gd name="connsiteX8" fmla="*/ 4975963 w 4976318"/>
              <a:gd name="connsiteY8" fmla="*/ 2123515 h 3635038"/>
              <a:gd name="connsiteX9" fmla="*/ 4890052 w 4976318"/>
              <a:gd name="connsiteY9" fmla="*/ 1928028 h 3635038"/>
              <a:gd name="connsiteX10" fmla="*/ 4580533 w 4976318"/>
              <a:gd name="connsiteY10" fmla="*/ 1751741 h 3635038"/>
              <a:gd name="connsiteX11" fmla="*/ 3219696 w 4976318"/>
              <a:gd name="connsiteY11" fmla="*/ 1327220 h 3635038"/>
              <a:gd name="connsiteX12" fmla="*/ 2912698 w 4976318"/>
              <a:gd name="connsiteY12" fmla="*/ 1525616 h 3635038"/>
              <a:gd name="connsiteX13" fmla="*/ 2930541 w 4976318"/>
              <a:gd name="connsiteY13" fmla="*/ 647868 h 3635038"/>
              <a:gd name="connsiteX14" fmla="*/ 2742813 w 4976318"/>
              <a:gd name="connsiteY14" fmla="*/ 290169 h 3635038"/>
              <a:gd name="connsiteX15" fmla="*/ 2339622 w 4976318"/>
              <a:gd name="connsiteY15" fmla="*/ 83326 h 3635038"/>
              <a:gd name="connsiteX16" fmla="*/ 1777601 w 4976318"/>
              <a:gd name="connsiteY16" fmla="*/ 3814 h 3635038"/>
              <a:gd name="connsiteX17" fmla="*/ 1134128 w 4976318"/>
              <a:gd name="connsiteY17" fmla="*/ 106211 h 3635038"/>
              <a:gd name="connsiteX18" fmla="*/ 854281 w 4976318"/>
              <a:gd name="connsiteY18" fmla="*/ 321393 h 3635038"/>
              <a:gd name="connsiteX19" fmla="*/ 850790 w 4976318"/>
              <a:gd name="connsiteY19" fmla="*/ 1248677 h 3635038"/>
              <a:gd name="connsiteX20" fmla="*/ 540689 w 4976318"/>
              <a:gd name="connsiteY20" fmla="*/ 1138329 h 3635038"/>
              <a:gd name="connsiteX21" fmla="*/ 453224 w 4976318"/>
              <a:gd name="connsiteY21" fmla="*/ 1082669 h 3635038"/>
              <a:gd name="connsiteX22" fmla="*/ 445273 w 4976318"/>
              <a:gd name="connsiteY22" fmla="*/ 971351 h 3635038"/>
              <a:gd name="connsiteX23" fmla="*/ 453224 w 4976318"/>
              <a:gd name="connsiteY23" fmla="*/ 343198 h 3635038"/>
              <a:gd name="connsiteX24" fmla="*/ 214685 w 4976318"/>
              <a:gd name="connsiteY24" fmla="*/ 327296 h 3635038"/>
              <a:gd name="connsiteX25" fmla="*/ 214685 w 4976318"/>
              <a:gd name="connsiteY25" fmla="*/ 1011108 h 3635038"/>
              <a:gd name="connsiteX26" fmla="*/ 278296 w 4976318"/>
              <a:gd name="connsiteY26" fmla="*/ 1186036 h 3635038"/>
              <a:gd name="connsiteX27" fmla="*/ 270344 w 4976318"/>
              <a:gd name="connsiteY27" fmla="*/ 1329160 h 3635038"/>
              <a:gd name="connsiteX28" fmla="*/ 119270 w 4976318"/>
              <a:gd name="connsiteY28" fmla="*/ 1472283 h 3635038"/>
              <a:gd name="connsiteX29" fmla="*/ 119270 w 4976318"/>
              <a:gd name="connsiteY29" fmla="*/ 2012972 h 3635038"/>
              <a:gd name="connsiteX30" fmla="*/ 182880 w 4976318"/>
              <a:gd name="connsiteY30" fmla="*/ 2028875 h 3635038"/>
              <a:gd name="connsiteX31" fmla="*/ 0 w 4976318"/>
              <a:gd name="connsiteY31" fmla="*/ 2211755 h 3635038"/>
              <a:gd name="connsiteX0" fmla="*/ 0 w 4976318"/>
              <a:gd name="connsiteY0" fmla="*/ 2213242 h 3636525"/>
              <a:gd name="connsiteX1" fmla="*/ 214685 w 4976318"/>
              <a:gd name="connsiteY1" fmla="*/ 2706223 h 3636525"/>
              <a:gd name="connsiteX2" fmla="*/ 2934031 w 4976318"/>
              <a:gd name="connsiteY2" fmla="*/ 3628574 h 3636525"/>
              <a:gd name="connsiteX3" fmla="*/ 4301656 w 4976318"/>
              <a:gd name="connsiteY3" fmla="*/ 3636525 h 3636525"/>
              <a:gd name="connsiteX4" fmla="*/ 4683318 w 4976318"/>
              <a:gd name="connsiteY4" fmla="*/ 3278716 h 3636525"/>
              <a:gd name="connsiteX5" fmla="*/ 4484536 w 4976318"/>
              <a:gd name="connsiteY5" fmla="*/ 2777784 h 3636525"/>
              <a:gd name="connsiteX6" fmla="*/ 4660434 w 4976318"/>
              <a:gd name="connsiteY6" fmla="*/ 2729107 h 3636525"/>
              <a:gd name="connsiteX7" fmla="*/ 4887919 w 4976318"/>
              <a:gd name="connsiteY7" fmla="*/ 2501622 h 3636525"/>
              <a:gd name="connsiteX8" fmla="*/ 4975963 w 4976318"/>
              <a:gd name="connsiteY8" fmla="*/ 2125002 h 3636525"/>
              <a:gd name="connsiteX9" fmla="*/ 4890052 w 4976318"/>
              <a:gd name="connsiteY9" fmla="*/ 1929515 h 3636525"/>
              <a:gd name="connsiteX10" fmla="*/ 4580533 w 4976318"/>
              <a:gd name="connsiteY10" fmla="*/ 1753228 h 3636525"/>
              <a:gd name="connsiteX11" fmla="*/ 3219696 w 4976318"/>
              <a:gd name="connsiteY11" fmla="*/ 1328707 h 3636525"/>
              <a:gd name="connsiteX12" fmla="*/ 2912698 w 4976318"/>
              <a:gd name="connsiteY12" fmla="*/ 1527103 h 3636525"/>
              <a:gd name="connsiteX13" fmla="*/ 2930541 w 4976318"/>
              <a:gd name="connsiteY13" fmla="*/ 649355 h 3636525"/>
              <a:gd name="connsiteX14" fmla="*/ 2742813 w 4976318"/>
              <a:gd name="connsiteY14" fmla="*/ 291656 h 3636525"/>
              <a:gd name="connsiteX15" fmla="*/ 2339622 w 4976318"/>
              <a:gd name="connsiteY15" fmla="*/ 84813 h 3636525"/>
              <a:gd name="connsiteX16" fmla="*/ 1777601 w 4976318"/>
              <a:gd name="connsiteY16" fmla="*/ 5301 h 3636525"/>
              <a:gd name="connsiteX17" fmla="*/ 1201036 w 4976318"/>
              <a:gd name="connsiteY17" fmla="*/ 116619 h 3636525"/>
              <a:gd name="connsiteX18" fmla="*/ 854281 w 4976318"/>
              <a:gd name="connsiteY18" fmla="*/ 322880 h 3636525"/>
              <a:gd name="connsiteX19" fmla="*/ 850790 w 4976318"/>
              <a:gd name="connsiteY19" fmla="*/ 1250164 h 3636525"/>
              <a:gd name="connsiteX20" fmla="*/ 540689 w 4976318"/>
              <a:gd name="connsiteY20" fmla="*/ 1139816 h 3636525"/>
              <a:gd name="connsiteX21" fmla="*/ 453224 w 4976318"/>
              <a:gd name="connsiteY21" fmla="*/ 1084156 h 3636525"/>
              <a:gd name="connsiteX22" fmla="*/ 445273 w 4976318"/>
              <a:gd name="connsiteY22" fmla="*/ 972838 h 3636525"/>
              <a:gd name="connsiteX23" fmla="*/ 453224 w 4976318"/>
              <a:gd name="connsiteY23" fmla="*/ 344685 h 3636525"/>
              <a:gd name="connsiteX24" fmla="*/ 214685 w 4976318"/>
              <a:gd name="connsiteY24" fmla="*/ 328783 h 3636525"/>
              <a:gd name="connsiteX25" fmla="*/ 214685 w 4976318"/>
              <a:gd name="connsiteY25" fmla="*/ 1012595 h 3636525"/>
              <a:gd name="connsiteX26" fmla="*/ 278296 w 4976318"/>
              <a:gd name="connsiteY26" fmla="*/ 1187523 h 3636525"/>
              <a:gd name="connsiteX27" fmla="*/ 270344 w 4976318"/>
              <a:gd name="connsiteY27" fmla="*/ 1330647 h 3636525"/>
              <a:gd name="connsiteX28" fmla="*/ 119270 w 4976318"/>
              <a:gd name="connsiteY28" fmla="*/ 1473770 h 3636525"/>
              <a:gd name="connsiteX29" fmla="*/ 119270 w 4976318"/>
              <a:gd name="connsiteY29" fmla="*/ 2014459 h 3636525"/>
              <a:gd name="connsiteX30" fmla="*/ 182880 w 4976318"/>
              <a:gd name="connsiteY30" fmla="*/ 2030362 h 3636525"/>
              <a:gd name="connsiteX31" fmla="*/ 0 w 4976318"/>
              <a:gd name="connsiteY31" fmla="*/ 2213242 h 3636525"/>
              <a:gd name="connsiteX0" fmla="*/ 0 w 4976318"/>
              <a:gd name="connsiteY0" fmla="*/ 2204321 h 3627604"/>
              <a:gd name="connsiteX1" fmla="*/ 214685 w 4976318"/>
              <a:gd name="connsiteY1" fmla="*/ 2697302 h 3627604"/>
              <a:gd name="connsiteX2" fmla="*/ 2934031 w 4976318"/>
              <a:gd name="connsiteY2" fmla="*/ 3619653 h 3627604"/>
              <a:gd name="connsiteX3" fmla="*/ 4301656 w 4976318"/>
              <a:gd name="connsiteY3" fmla="*/ 3627604 h 3627604"/>
              <a:gd name="connsiteX4" fmla="*/ 4683318 w 4976318"/>
              <a:gd name="connsiteY4" fmla="*/ 3269795 h 3627604"/>
              <a:gd name="connsiteX5" fmla="*/ 4484536 w 4976318"/>
              <a:gd name="connsiteY5" fmla="*/ 2768863 h 3627604"/>
              <a:gd name="connsiteX6" fmla="*/ 4660434 w 4976318"/>
              <a:gd name="connsiteY6" fmla="*/ 2720186 h 3627604"/>
              <a:gd name="connsiteX7" fmla="*/ 4887919 w 4976318"/>
              <a:gd name="connsiteY7" fmla="*/ 2492701 h 3627604"/>
              <a:gd name="connsiteX8" fmla="*/ 4975963 w 4976318"/>
              <a:gd name="connsiteY8" fmla="*/ 2116081 h 3627604"/>
              <a:gd name="connsiteX9" fmla="*/ 4890052 w 4976318"/>
              <a:gd name="connsiteY9" fmla="*/ 1920594 h 3627604"/>
              <a:gd name="connsiteX10" fmla="*/ 4580533 w 4976318"/>
              <a:gd name="connsiteY10" fmla="*/ 1744307 h 3627604"/>
              <a:gd name="connsiteX11" fmla="*/ 3219696 w 4976318"/>
              <a:gd name="connsiteY11" fmla="*/ 1319786 h 3627604"/>
              <a:gd name="connsiteX12" fmla="*/ 2912698 w 4976318"/>
              <a:gd name="connsiteY12" fmla="*/ 1518182 h 3627604"/>
              <a:gd name="connsiteX13" fmla="*/ 2930541 w 4976318"/>
              <a:gd name="connsiteY13" fmla="*/ 640434 h 3627604"/>
              <a:gd name="connsiteX14" fmla="*/ 2742813 w 4976318"/>
              <a:gd name="connsiteY14" fmla="*/ 282735 h 3627604"/>
              <a:gd name="connsiteX15" fmla="*/ 2339622 w 4976318"/>
              <a:gd name="connsiteY15" fmla="*/ 75892 h 3627604"/>
              <a:gd name="connsiteX16" fmla="*/ 1773141 w 4976318"/>
              <a:gd name="connsiteY16" fmla="*/ 5301 h 3627604"/>
              <a:gd name="connsiteX17" fmla="*/ 1201036 w 4976318"/>
              <a:gd name="connsiteY17" fmla="*/ 107698 h 3627604"/>
              <a:gd name="connsiteX18" fmla="*/ 854281 w 4976318"/>
              <a:gd name="connsiteY18" fmla="*/ 313959 h 3627604"/>
              <a:gd name="connsiteX19" fmla="*/ 850790 w 4976318"/>
              <a:gd name="connsiteY19" fmla="*/ 1241243 h 3627604"/>
              <a:gd name="connsiteX20" fmla="*/ 540689 w 4976318"/>
              <a:gd name="connsiteY20" fmla="*/ 1130895 h 3627604"/>
              <a:gd name="connsiteX21" fmla="*/ 453224 w 4976318"/>
              <a:gd name="connsiteY21" fmla="*/ 1075235 h 3627604"/>
              <a:gd name="connsiteX22" fmla="*/ 445273 w 4976318"/>
              <a:gd name="connsiteY22" fmla="*/ 963917 h 3627604"/>
              <a:gd name="connsiteX23" fmla="*/ 453224 w 4976318"/>
              <a:gd name="connsiteY23" fmla="*/ 335764 h 3627604"/>
              <a:gd name="connsiteX24" fmla="*/ 214685 w 4976318"/>
              <a:gd name="connsiteY24" fmla="*/ 319862 h 3627604"/>
              <a:gd name="connsiteX25" fmla="*/ 214685 w 4976318"/>
              <a:gd name="connsiteY25" fmla="*/ 1003674 h 3627604"/>
              <a:gd name="connsiteX26" fmla="*/ 278296 w 4976318"/>
              <a:gd name="connsiteY26" fmla="*/ 1178602 h 3627604"/>
              <a:gd name="connsiteX27" fmla="*/ 270344 w 4976318"/>
              <a:gd name="connsiteY27" fmla="*/ 1321726 h 3627604"/>
              <a:gd name="connsiteX28" fmla="*/ 119270 w 4976318"/>
              <a:gd name="connsiteY28" fmla="*/ 1464849 h 3627604"/>
              <a:gd name="connsiteX29" fmla="*/ 119270 w 4976318"/>
              <a:gd name="connsiteY29" fmla="*/ 2005538 h 3627604"/>
              <a:gd name="connsiteX30" fmla="*/ 182880 w 4976318"/>
              <a:gd name="connsiteY30" fmla="*/ 2021441 h 3627604"/>
              <a:gd name="connsiteX31" fmla="*/ 0 w 4976318"/>
              <a:gd name="connsiteY31" fmla="*/ 2204321 h 3627604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187655 w 4976318"/>
              <a:gd name="connsiteY17" fmla="*/ 102493 h 3626860"/>
              <a:gd name="connsiteX18" fmla="*/ 854281 w 4976318"/>
              <a:gd name="connsiteY18" fmla="*/ 31321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1321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295373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468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82880 w 4976318"/>
              <a:gd name="connsiteY30" fmla="*/ 2020697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40145 w 4976318"/>
              <a:gd name="connsiteY30" fmla="*/ 2074222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40145 w 4976318"/>
              <a:gd name="connsiteY30" fmla="*/ 2074222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231531 w 4976318"/>
              <a:gd name="connsiteY30" fmla="*/ 2060932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231531 w 4976318"/>
              <a:gd name="connsiteY30" fmla="*/ 2060932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4794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1995269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19270 w 4976318"/>
              <a:gd name="connsiteY29" fmla="*/ 2007175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0982 h 3626860"/>
              <a:gd name="connsiteX28" fmla="*/ 119270 w 4976318"/>
              <a:gd name="connsiteY28" fmla="*/ 1464105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64105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0499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4685 w 4976318"/>
              <a:gd name="connsiteY24" fmla="*/ 319118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3224 w 4976318"/>
              <a:gd name="connsiteY23" fmla="*/ 335020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4281 w 4976318"/>
              <a:gd name="connsiteY18" fmla="*/ 308755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3577 h 3626860"/>
              <a:gd name="connsiteX1" fmla="*/ 214685 w 4976318"/>
              <a:gd name="connsiteY1" fmla="*/ 2696558 h 3626860"/>
              <a:gd name="connsiteX2" fmla="*/ 2934031 w 4976318"/>
              <a:gd name="connsiteY2" fmla="*/ 3618909 h 3626860"/>
              <a:gd name="connsiteX3" fmla="*/ 4301656 w 4976318"/>
              <a:gd name="connsiteY3" fmla="*/ 3626860 h 3626860"/>
              <a:gd name="connsiteX4" fmla="*/ 4683318 w 4976318"/>
              <a:gd name="connsiteY4" fmla="*/ 3269051 h 3626860"/>
              <a:gd name="connsiteX5" fmla="*/ 4484536 w 4976318"/>
              <a:gd name="connsiteY5" fmla="*/ 2768119 h 3626860"/>
              <a:gd name="connsiteX6" fmla="*/ 4660434 w 4976318"/>
              <a:gd name="connsiteY6" fmla="*/ 2719442 h 3626860"/>
              <a:gd name="connsiteX7" fmla="*/ 4887919 w 4976318"/>
              <a:gd name="connsiteY7" fmla="*/ 2491957 h 3626860"/>
              <a:gd name="connsiteX8" fmla="*/ 4975963 w 4976318"/>
              <a:gd name="connsiteY8" fmla="*/ 2115337 h 3626860"/>
              <a:gd name="connsiteX9" fmla="*/ 4890052 w 4976318"/>
              <a:gd name="connsiteY9" fmla="*/ 1919850 h 3626860"/>
              <a:gd name="connsiteX10" fmla="*/ 4580533 w 4976318"/>
              <a:gd name="connsiteY10" fmla="*/ 1743563 h 3626860"/>
              <a:gd name="connsiteX11" fmla="*/ 3219696 w 4976318"/>
              <a:gd name="connsiteY11" fmla="*/ 1319042 h 3626860"/>
              <a:gd name="connsiteX12" fmla="*/ 2912698 w 4976318"/>
              <a:gd name="connsiteY12" fmla="*/ 1517438 h 3626860"/>
              <a:gd name="connsiteX13" fmla="*/ 2930541 w 4976318"/>
              <a:gd name="connsiteY13" fmla="*/ 639690 h 3626860"/>
              <a:gd name="connsiteX14" fmla="*/ 2742813 w 4976318"/>
              <a:gd name="connsiteY14" fmla="*/ 281991 h 3626860"/>
              <a:gd name="connsiteX15" fmla="*/ 2339622 w 4976318"/>
              <a:gd name="connsiteY15" fmla="*/ 75148 h 3626860"/>
              <a:gd name="connsiteX16" fmla="*/ 1773141 w 4976318"/>
              <a:gd name="connsiteY16" fmla="*/ 4557 h 3626860"/>
              <a:gd name="connsiteX17" fmla="*/ 1205497 w 4976318"/>
              <a:gd name="connsiteY17" fmla="*/ 102493 h 3626860"/>
              <a:gd name="connsiteX18" fmla="*/ 852102 w 4976318"/>
              <a:gd name="connsiteY18" fmla="*/ 313113 h 3626860"/>
              <a:gd name="connsiteX19" fmla="*/ 850790 w 4976318"/>
              <a:gd name="connsiteY19" fmla="*/ 1242678 h 3626860"/>
              <a:gd name="connsiteX20" fmla="*/ 540689 w 4976318"/>
              <a:gd name="connsiteY20" fmla="*/ 1130151 h 3626860"/>
              <a:gd name="connsiteX21" fmla="*/ 453224 w 4976318"/>
              <a:gd name="connsiteY21" fmla="*/ 1074491 h 3626860"/>
              <a:gd name="connsiteX22" fmla="*/ 445273 w 4976318"/>
              <a:gd name="connsiteY22" fmla="*/ 963173 h 3626860"/>
              <a:gd name="connsiteX23" fmla="*/ 455402 w 4976318"/>
              <a:gd name="connsiteY23" fmla="*/ 358988 h 3626860"/>
              <a:gd name="connsiteX24" fmla="*/ 219043 w 4976318"/>
              <a:gd name="connsiteY24" fmla="*/ 316939 h 3626860"/>
              <a:gd name="connsiteX25" fmla="*/ 219145 w 4976318"/>
              <a:gd name="connsiteY25" fmla="*/ 1002930 h 3626860"/>
              <a:gd name="connsiteX26" fmla="*/ 278296 w 4976318"/>
              <a:gd name="connsiteY26" fmla="*/ 1177858 h 3626860"/>
              <a:gd name="connsiteX27" fmla="*/ 270344 w 4976318"/>
              <a:gd name="connsiteY27" fmla="*/ 1329698 h 3626860"/>
              <a:gd name="connsiteX28" fmla="*/ 119270 w 4976318"/>
              <a:gd name="connsiteY28" fmla="*/ 1470642 h 3626860"/>
              <a:gd name="connsiteX29" fmla="*/ 124032 w 4976318"/>
              <a:gd name="connsiteY29" fmla="*/ 2000032 h 3626860"/>
              <a:gd name="connsiteX30" fmla="*/ 167736 w 4976318"/>
              <a:gd name="connsiteY30" fmla="*/ 2018401 h 3626860"/>
              <a:gd name="connsiteX31" fmla="*/ 0 w 4976318"/>
              <a:gd name="connsiteY31" fmla="*/ 2203577 h 3626860"/>
              <a:gd name="connsiteX0" fmla="*/ 0 w 4976318"/>
              <a:gd name="connsiteY0" fmla="*/ 2205393 h 3628676"/>
              <a:gd name="connsiteX1" fmla="*/ 214685 w 4976318"/>
              <a:gd name="connsiteY1" fmla="*/ 2698374 h 3628676"/>
              <a:gd name="connsiteX2" fmla="*/ 2934031 w 4976318"/>
              <a:gd name="connsiteY2" fmla="*/ 3620725 h 3628676"/>
              <a:gd name="connsiteX3" fmla="*/ 4301656 w 4976318"/>
              <a:gd name="connsiteY3" fmla="*/ 3628676 h 3628676"/>
              <a:gd name="connsiteX4" fmla="*/ 4683318 w 4976318"/>
              <a:gd name="connsiteY4" fmla="*/ 3270867 h 3628676"/>
              <a:gd name="connsiteX5" fmla="*/ 4484536 w 4976318"/>
              <a:gd name="connsiteY5" fmla="*/ 2769935 h 3628676"/>
              <a:gd name="connsiteX6" fmla="*/ 4660434 w 4976318"/>
              <a:gd name="connsiteY6" fmla="*/ 2721258 h 3628676"/>
              <a:gd name="connsiteX7" fmla="*/ 4887919 w 4976318"/>
              <a:gd name="connsiteY7" fmla="*/ 2493773 h 3628676"/>
              <a:gd name="connsiteX8" fmla="*/ 4975963 w 4976318"/>
              <a:gd name="connsiteY8" fmla="*/ 2117153 h 3628676"/>
              <a:gd name="connsiteX9" fmla="*/ 4890052 w 4976318"/>
              <a:gd name="connsiteY9" fmla="*/ 1921666 h 3628676"/>
              <a:gd name="connsiteX10" fmla="*/ 4580533 w 4976318"/>
              <a:gd name="connsiteY10" fmla="*/ 1745379 h 3628676"/>
              <a:gd name="connsiteX11" fmla="*/ 3219696 w 4976318"/>
              <a:gd name="connsiteY11" fmla="*/ 1320858 h 3628676"/>
              <a:gd name="connsiteX12" fmla="*/ 2912698 w 4976318"/>
              <a:gd name="connsiteY12" fmla="*/ 1519254 h 3628676"/>
              <a:gd name="connsiteX13" fmla="*/ 2930541 w 4976318"/>
              <a:gd name="connsiteY13" fmla="*/ 641506 h 3628676"/>
              <a:gd name="connsiteX14" fmla="*/ 2742813 w 4976318"/>
              <a:gd name="connsiteY14" fmla="*/ 283807 h 3628676"/>
              <a:gd name="connsiteX15" fmla="*/ 2339622 w 4976318"/>
              <a:gd name="connsiteY15" fmla="*/ 76964 h 3628676"/>
              <a:gd name="connsiteX16" fmla="*/ 1773141 w 4976318"/>
              <a:gd name="connsiteY16" fmla="*/ 6373 h 3628676"/>
              <a:gd name="connsiteX17" fmla="*/ 1196782 w 4976318"/>
              <a:gd name="connsiteY17" fmla="*/ 115204 h 3628676"/>
              <a:gd name="connsiteX18" fmla="*/ 852102 w 4976318"/>
              <a:gd name="connsiteY18" fmla="*/ 314929 h 3628676"/>
              <a:gd name="connsiteX19" fmla="*/ 850790 w 4976318"/>
              <a:gd name="connsiteY19" fmla="*/ 1244494 h 3628676"/>
              <a:gd name="connsiteX20" fmla="*/ 540689 w 4976318"/>
              <a:gd name="connsiteY20" fmla="*/ 1131967 h 3628676"/>
              <a:gd name="connsiteX21" fmla="*/ 453224 w 4976318"/>
              <a:gd name="connsiteY21" fmla="*/ 1076307 h 3628676"/>
              <a:gd name="connsiteX22" fmla="*/ 445273 w 4976318"/>
              <a:gd name="connsiteY22" fmla="*/ 964989 h 3628676"/>
              <a:gd name="connsiteX23" fmla="*/ 455402 w 4976318"/>
              <a:gd name="connsiteY23" fmla="*/ 360804 h 3628676"/>
              <a:gd name="connsiteX24" fmla="*/ 219043 w 4976318"/>
              <a:gd name="connsiteY24" fmla="*/ 318755 h 3628676"/>
              <a:gd name="connsiteX25" fmla="*/ 219145 w 4976318"/>
              <a:gd name="connsiteY25" fmla="*/ 1004746 h 3628676"/>
              <a:gd name="connsiteX26" fmla="*/ 278296 w 4976318"/>
              <a:gd name="connsiteY26" fmla="*/ 1179674 h 3628676"/>
              <a:gd name="connsiteX27" fmla="*/ 270344 w 4976318"/>
              <a:gd name="connsiteY27" fmla="*/ 1331514 h 3628676"/>
              <a:gd name="connsiteX28" fmla="*/ 119270 w 4976318"/>
              <a:gd name="connsiteY28" fmla="*/ 1472458 h 3628676"/>
              <a:gd name="connsiteX29" fmla="*/ 124032 w 4976318"/>
              <a:gd name="connsiteY29" fmla="*/ 2001848 h 3628676"/>
              <a:gd name="connsiteX30" fmla="*/ 167736 w 4976318"/>
              <a:gd name="connsiteY30" fmla="*/ 2020217 h 3628676"/>
              <a:gd name="connsiteX31" fmla="*/ 0 w 4976318"/>
              <a:gd name="connsiteY31" fmla="*/ 2205393 h 3628676"/>
              <a:gd name="connsiteX0" fmla="*/ 0 w 4976318"/>
              <a:gd name="connsiteY0" fmla="*/ 2205393 h 3628676"/>
              <a:gd name="connsiteX1" fmla="*/ 214685 w 4976318"/>
              <a:gd name="connsiteY1" fmla="*/ 2698374 h 3628676"/>
              <a:gd name="connsiteX2" fmla="*/ 2934031 w 4976318"/>
              <a:gd name="connsiteY2" fmla="*/ 3620725 h 3628676"/>
              <a:gd name="connsiteX3" fmla="*/ 4301656 w 4976318"/>
              <a:gd name="connsiteY3" fmla="*/ 3628676 h 3628676"/>
              <a:gd name="connsiteX4" fmla="*/ 4683318 w 4976318"/>
              <a:gd name="connsiteY4" fmla="*/ 3270867 h 3628676"/>
              <a:gd name="connsiteX5" fmla="*/ 4484536 w 4976318"/>
              <a:gd name="connsiteY5" fmla="*/ 2769935 h 3628676"/>
              <a:gd name="connsiteX6" fmla="*/ 4660434 w 4976318"/>
              <a:gd name="connsiteY6" fmla="*/ 2721258 h 3628676"/>
              <a:gd name="connsiteX7" fmla="*/ 4887919 w 4976318"/>
              <a:gd name="connsiteY7" fmla="*/ 2493773 h 3628676"/>
              <a:gd name="connsiteX8" fmla="*/ 4975963 w 4976318"/>
              <a:gd name="connsiteY8" fmla="*/ 2117153 h 3628676"/>
              <a:gd name="connsiteX9" fmla="*/ 4890052 w 4976318"/>
              <a:gd name="connsiteY9" fmla="*/ 1921666 h 3628676"/>
              <a:gd name="connsiteX10" fmla="*/ 4580533 w 4976318"/>
              <a:gd name="connsiteY10" fmla="*/ 1745379 h 3628676"/>
              <a:gd name="connsiteX11" fmla="*/ 3219696 w 4976318"/>
              <a:gd name="connsiteY11" fmla="*/ 1320858 h 3628676"/>
              <a:gd name="connsiteX12" fmla="*/ 2912698 w 4976318"/>
              <a:gd name="connsiteY12" fmla="*/ 1519254 h 3628676"/>
              <a:gd name="connsiteX13" fmla="*/ 2930541 w 4976318"/>
              <a:gd name="connsiteY13" fmla="*/ 641506 h 3628676"/>
              <a:gd name="connsiteX14" fmla="*/ 2742813 w 4976318"/>
              <a:gd name="connsiteY14" fmla="*/ 283807 h 3628676"/>
              <a:gd name="connsiteX15" fmla="*/ 2339622 w 4976318"/>
              <a:gd name="connsiteY15" fmla="*/ 76964 h 3628676"/>
              <a:gd name="connsiteX16" fmla="*/ 1773141 w 4976318"/>
              <a:gd name="connsiteY16" fmla="*/ 6373 h 3628676"/>
              <a:gd name="connsiteX17" fmla="*/ 1196782 w 4976318"/>
              <a:gd name="connsiteY17" fmla="*/ 115204 h 3628676"/>
              <a:gd name="connsiteX18" fmla="*/ 852102 w 4976318"/>
              <a:gd name="connsiteY18" fmla="*/ 314929 h 3628676"/>
              <a:gd name="connsiteX19" fmla="*/ 850790 w 4976318"/>
              <a:gd name="connsiteY19" fmla="*/ 1244494 h 3628676"/>
              <a:gd name="connsiteX20" fmla="*/ 540689 w 4976318"/>
              <a:gd name="connsiteY20" fmla="*/ 1131967 h 3628676"/>
              <a:gd name="connsiteX21" fmla="*/ 453224 w 4976318"/>
              <a:gd name="connsiteY21" fmla="*/ 1076307 h 3628676"/>
              <a:gd name="connsiteX22" fmla="*/ 445273 w 4976318"/>
              <a:gd name="connsiteY22" fmla="*/ 964989 h 3628676"/>
              <a:gd name="connsiteX23" fmla="*/ 455402 w 4976318"/>
              <a:gd name="connsiteY23" fmla="*/ 360804 h 3628676"/>
              <a:gd name="connsiteX24" fmla="*/ 219043 w 4976318"/>
              <a:gd name="connsiteY24" fmla="*/ 318755 h 3628676"/>
              <a:gd name="connsiteX25" fmla="*/ 219145 w 4976318"/>
              <a:gd name="connsiteY25" fmla="*/ 1004746 h 3628676"/>
              <a:gd name="connsiteX26" fmla="*/ 278296 w 4976318"/>
              <a:gd name="connsiteY26" fmla="*/ 1179674 h 3628676"/>
              <a:gd name="connsiteX27" fmla="*/ 270344 w 4976318"/>
              <a:gd name="connsiteY27" fmla="*/ 1331514 h 3628676"/>
              <a:gd name="connsiteX28" fmla="*/ 119270 w 4976318"/>
              <a:gd name="connsiteY28" fmla="*/ 1472458 h 3628676"/>
              <a:gd name="connsiteX29" fmla="*/ 124032 w 4976318"/>
              <a:gd name="connsiteY29" fmla="*/ 2001848 h 3628676"/>
              <a:gd name="connsiteX30" fmla="*/ 167736 w 4976318"/>
              <a:gd name="connsiteY30" fmla="*/ 2020217 h 3628676"/>
              <a:gd name="connsiteX31" fmla="*/ 0 w 4976318"/>
              <a:gd name="connsiteY31" fmla="*/ 2205393 h 3628676"/>
              <a:gd name="connsiteX0" fmla="*/ 0 w 4976318"/>
              <a:gd name="connsiteY0" fmla="*/ 2205393 h 3628676"/>
              <a:gd name="connsiteX1" fmla="*/ 214685 w 4976318"/>
              <a:gd name="connsiteY1" fmla="*/ 2698374 h 3628676"/>
              <a:gd name="connsiteX2" fmla="*/ 2934031 w 4976318"/>
              <a:gd name="connsiteY2" fmla="*/ 3620725 h 3628676"/>
              <a:gd name="connsiteX3" fmla="*/ 4301656 w 4976318"/>
              <a:gd name="connsiteY3" fmla="*/ 3628676 h 3628676"/>
              <a:gd name="connsiteX4" fmla="*/ 4683318 w 4976318"/>
              <a:gd name="connsiteY4" fmla="*/ 3270867 h 3628676"/>
              <a:gd name="connsiteX5" fmla="*/ 4484536 w 4976318"/>
              <a:gd name="connsiteY5" fmla="*/ 2769935 h 3628676"/>
              <a:gd name="connsiteX6" fmla="*/ 4660434 w 4976318"/>
              <a:gd name="connsiteY6" fmla="*/ 2721258 h 3628676"/>
              <a:gd name="connsiteX7" fmla="*/ 4887919 w 4976318"/>
              <a:gd name="connsiteY7" fmla="*/ 2493773 h 3628676"/>
              <a:gd name="connsiteX8" fmla="*/ 4975963 w 4976318"/>
              <a:gd name="connsiteY8" fmla="*/ 2117153 h 3628676"/>
              <a:gd name="connsiteX9" fmla="*/ 4890052 w 4976318"/>
              <a:gd name="connsiteY9" fmla="*/ 1921666 h 3628676"/>
              <a:gd name="connsiteX10" fmla="*/ 4580533 w 4976318"/>
              <a:gd name="connsiteY10" fmla="*/ 1745379 h 3628676"/>
              <a:gd name="connsiteX11" fmla="*/ 3219696 w 4976318"/>
              <a:gd name="connsiteY11" fmla="*/ 1320858 h 3628676"/>
              <a:gd name="connsiteX12" fmla="*/ 2912698 w 4976318"/>
              <a:gd name="connsiteY12" fmla="*/ 1519254 h 3628676"/>
              <a:gd name="connsiteX13" fmla="*/ 2930541 w 4976318"/>
              <a:gd name="connsiteY13" fmla="*/ 641506 h 3628676"/>
              <a:gd name="connsiteX14" fmla="*/ 2742813 w 4976318"/>
              <a:gd name="connsiteY14" fmla="*/ 283807 h 3628676"/>
              <a:gd name="connsiteX15" fmla="*/ 2339622 w 4976318"/>
              <a:gd name="connsiteY15" fmla="*/ 76964 h 3628676"/>
              <a:gd name="connsiteX16" fmla="*/ 1773141 w 4976318"/>
              <a:gd name="connsiteY16" fmla="*/ 6373 h 3628676"/>
              <a:gd name="connsiteX17" fmla="*/ 1196782 w 4976318"/>
              <a:gd name="connsiteY17" fmla="*/ 115204 h 3628676"/>
              <a:gd name="connsiteX18" fmla="*/ 852102 w 4976318"/>
              <a:gd name="connsiteY18" fmla="*/ 314929 h 3628676"/>
              <a:gd name="connsiteX19" fmla="*/ 850790 w 4976318"/>
              <a:gd name="connsiteY19" fmla="*/ 1244494 h 3628676"/>
              <a:gd name="connsiteX20" fmla="*/ 540689 w 4976318"/>
              <a:gd name="connsiteY20" fmla="*/ 1131967 h 3628676"/>
              <a:gd name="connsiteX21" fmla="*/ 453224 w 4976318"/>
              <a:gd name="connsiteY21" fmla="*/ 1076307 h 3628676"/>
              <a:gd name="connsiteX22" fmla="*/ 445273 w 4976318"/>
              <a:gd name="connsiteY22" fmla="*/ 964989 h 3628676"/>
              <a:gd name="connsiteX23" fmla="*/ 455402 w 4976318"/>
              <a:gd name="connsiteY23" fmla="*/ 360804 h 3628676"/>
              <a:gd name="connsiteX24" fmla="*/ 219043 w 4976318"/>
              <a:gd name="connsiteY24" fmla="*/ 318755 h 3628676"/>
              <a:gd name="connsiteX25" fmla="*/ 219145 w 4976318"/>
              <a:gd name="connsiteY25" fmla="*/ 1004746 h 3628676"/>
              <a:gd name="connsiteX26" fmla="*/ 278296 w 4976318"/>
              <a:gd name="connsiteY26" fmla="*/ 1179674 h 3628676"/>
              <a:gd name="connsiteX27" fmla="*/ 270344 w 4976318"/>
              <a:gd name="connsiteY27" fmla="*/ 1331514 h 3628676"/>
              <a:gd name="connsiteX28" fmla="*/ 119270 w 4976318"/>
              <a:gd name="connsiteY28" fmla="*/ 1472458 h 3628676"/>
              <a:gd name="connsiteX29" fmla="*/ 124032 w 4976318"/>
              <a:gd name="connsiteY29" fmla="*/ 2001848 h 3628676"/>
              <a:gd name="connsiteX30" fmla="*/ 167736 w 4976318"/>
              <a:gd name="connsiteY30" fmla="*/ 2020217 h 3628676"/>
              <a:gd name="connsiteX31" fmla="*/ 0 w 4976318"/>
              <a:gd name="connsiteY31" fmla="*/ 2205393 h 3628676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2813 w 4976318"/>
              <a:gd name="connsiteY14" fmla="*/ 283081 h 3627950"/>
              <a:gd name="connsiteX15" fmla="*/ 2339622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2102 w 4976318"/>
              <a:gd name="connsiteY18" fmla="*/ 314203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2813 w 4976318"/>
              <a:gd name="connsiteY14" fmla="*/ 283081 h 3627950"/>
              <a:gd name="connsiteX15" fmla="*/ 2339622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2813 w 4976318"/>
              <a:gd name="connsiteY14" fmla="*/ 283081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12698 w 4976318"/>
              <a:gd name="connsiteY12" fmla="*/ 1518528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21414 w 4976318"/>
              <a:gd name="connsiteY12" fmla="*/ 1529423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21414 w 4976318"/>
              <a:gd name="connsiteY12" fmla="*/ 1529423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21414 w 4976318"/>
              <a:gd name="connsiteY12" fmla="*/ 1529423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21414 w 4976318"/>
              <a:gd name="connsiteY12" fmla="*/ 1529423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19696 w 4976318"/>
              <a:gd name="connsiteY11" fmla="*/ 1320132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1875 w 4976318"/>
              <a:gd name="connsiteY11" fmla="*/ 1326669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1875 w 4976318"/>
              <a:gd name="connsiteY11" fmla="*/ 1326669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1875 w 4976318"/>
              <a:gd name="connsiteY11" fmla="*/ 1326669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1875 w 4976318"/>
              <a:gd name="connsiteY11" fmla="*/ 1326669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1875 w 4976318"/>
              <a:gd name="connsiteY11" fmla="*/ 1326669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8412 w 4976318"/>
              <a:gd name="connsiteY11" fmla="*/ 1328848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80533 w 4976318"/>
              <a:gd name="connsiteY10" fmla="*/ 1744653 h 3627950"/>
              <a:gd name="connsiteX11" fmla="*/ 3228412 w 4976318"/>
              <a:gd name="connsiteY11" fmla="*/ 1328848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6318"/>
              <a:gd name="connsiteY0" fmla="*/ 2204667 h 3627950"/>
              <a:gd name="connsiteX1" fmla="*/ 214685 w 4976318"/>
              <a:gd name="connsiteY1" fmla="*/ 2697648 h 3627950"/>
              <a:gd name="connsiteX2" fmla="*/ 2934031 w 4976318"/>
              <a:gd name="connsiteY2" fmla="*/ 3619999 h 3627950"/>
              <a:gd name="connsiteX3" fmla="*/ 4301656 w 4976318"/>
              <a:gd name="connsiteY3" fmla="*/ 3627950 h 3627950"/>
              <a:gd name="connsiteX4" fmla="*/ 4683318 w 4976318"/>
              <a:gd name="connsiteY4" fmla="*/ 3270141 h 3627950"/>
              <a:gd name="connsiteX5" fmla="*/ 4484536 w 4976318"/>
              <a:gd name="connsiteY5" fmla="*/ 2769209 h 3627950"/>
              <a:gd name="connsiteX6" fmla="*/ 4660434 w 4976318"/>
              <a:gd name="connsiteY6" fmla="*/ 2720532 h 3627950"/>
              <a:gd name="connsiteX7" fmla="*/ 4887919 w 4976318"/>
              <a:gd name="connsiteY7" fmla="*/ 2493047 h 3627950"/>
              <a:gd name="connsiteX8" fmla="*/ 4975963 w 4976318"/>
              <a:gd name="connsiteY8" fmla="*/ 2116427 h 3627950"/>
              <a:gd name="connsiteX9" fmla="*/ 4890052 w 4976318"/>
              <a:gd name="connsiteY9" fmla="*/ 1920940 h 3627950"/>
              <a:gd name="connsiteX10" fmla="*/ 4563102 w 4976318"/>
              <a:gd name="connsiteY10" fmla="*/ 1746832 h 3627950"/>
              <a:gd name="connsiteX11" fmla="*/ 3228412 w 4976318"/>
              <a:gd name="connsiteY11" fmla="*/ 1328848 h 3627950"/>
              <a:gd name="connsiteX12" fmla="*/ 2923592 w 4976318"/>
              <a:gd name="connsiteY12" fmla="*/ 1535960 h 3627950"/>
              <a:gd name="connsiteX13" fmla="*/ 2930541 w 4976318"/>
              <a:gd name="connsiteY13" fmla="*/ 640780 h 3627950"/>
              <a:gd name="connsiteX14" fmla="*/ 2747170 w 4976318"/>
              <a:gd name="connsiteY14" fmla="*/ 289618 h 3627950"/>
              <a:gd name="connsiteX15" fmla="*/ 2328728 w 4976318"/>
              <a:gd name="connsiteY15" fmla="*/ 76238 h 3627950"/>
              <a:gd name="connsiteX16" fmla="*/ 1773141 w 4976318"/>
              <a:gd name="connsiteY16" fmla="*/ 5647 h 3627950"/>
              <a:gd name="connsiteX17" fmla="*/ 1198961 w 4976318"/>
              <a:gd name="connsiteY17" fmla="*/ 110121 h 3627950"/>
              <a:gd name="connsiteX18" fmla="*/ 856460 w 4976318"/>
              <a:gd name="connsiteY18" fmla="*/ 314204 h 3627950"/>
              <a:gd name="connsiteX19" fmla="*/ 850790 w 4976318"/>
              <a:gd name="connsiteY19" fmla="*/ 1243768 h 3627950"/>
              <a:gd name="connsiteX20" fmla="*/ 540689 w 4976318"/>
              <a:gd name="connsiteY20" fmla="*/ 1131241 h 3627950"/>
              <a:gd name="connsiteX21" fmla="*/ 453224 w 4976318"/>
              <a:gd name="connsiteY21" fmla="*/ 1075581 h 3627950"/>
              <a:gd name="connsiteX22" fmla="*/ 445273 w 4976318"/>
              <a:gd name="connsiteY22" fmla="*/ 964263 h 3627950"/>
              <a:gd name="connsiteX23" fmla="*/ 455402 w 4976318"/>
              <a:gd name="connsiteY23" fmla="*/ 360078 h 3627950"/>
              <a:gd name="connsiteX24" fmla="*/ 219043 w 4976318"/>
              <a:gd name="connsiteY24" fmla="*/ 318029 h 3627950"/>
              <a:gd name="connsiteX25" fmla="*/ 219145 w 4976318"/>
              <a:gd name="connsiteY25" fmla="*/ 1004020 h 3627950"/>
              <a:gd name="connsiteX26" fmla="*/ 278296 w 4976318"/>
              <a:gd name="connsiteY26" fmla="*/ 1178948 h 3627950"/>
              <a:gd name="connsiteX27" fmla="*/ 270344 w 4976318"/>
              <a:gd name="connsiteY27" fmla="*/ 1330788 h 3627950"/>
              <a:gd name="connsiteX28" fmla="*/ 119270 w 4976318"/>
              <a:gd name="connsiteY28" fmla="*/ 1471732 h 3627950"/>
              <a:gd name="connsiteX29" fmla="*/ 124032 w 4976318"/>
              <a:gd name="connsiteY29" fmla="*/ 2001122 h 3627950"/>
              <a:gd name="connsiteX30" fmla="*/ 167736 w 4976318"/>
              <a:gd name="connsiteY30" fmla="*/ 2019491 h 3627950"/>
              <a:gd name="connsiteX31" fmla="*/ 0 w 4976318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3318 w 4975971"/>
              <a:gd name="connsiteY4" fmla="*/ 3270141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3318 w 4975971"/>
              <a:gd name="connsiteY4" fmla="*/ 3270141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3318 w 4975971"/>
              <a:gd name="connsiteY4" fmla="*/ 3270141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3318 w 4975971"/>
              <a:gd name="connsiteY4" fmla="*/ 3270141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9854 w 4975971"/>
              <a:gd name="connsiteY4" fmla="*/ 3257068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9854 w 4975971"/>
              <a:gd name="connsiteY4" fmla="*/ 3257068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9854 w 4975971"/>
              <a:gd name="connsiteY4" fmla="*/ 3257068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  <a:gd name="connsiteX0" fmla="*/ 0 w 4975971"/>
              <a:gd name="connsiteY0" fmla="*/ 2204667 h 3627950"/>
              <a:gd name="connsiteX1" fmla="*/ 214685 w 4975971"/>
              <a:gd name="connsiteY1" fmla="*/ 2697648 h 3627950"/>
              <a:gd name="connsiteX2" fmla="*/ 2934031 w 4975971"/>
              <a:gd name="connsiteY2" fmla="*/ 3619999 h 3627950"/>
              <a:gd name="connsiteX3" fmla="*/ 4301656 w 4975971"/>
              <a:gd name="connsiteY3" fmla="*/ 3627950 h 3627950"/>
              <a:gd name="connsiteX4" fmla="*/ 4689854 w 4975971"/>
              <a:gd name="connsiteY4" fmla="*/ 3257068 h 3627950"/>
              <a:gd name="connsiteX5" fmla="*/ 4484536 w 4975971"/>
              <a:gd name="connsiteY5" fmla="*/ 2769209 h 3627950"/>
              <a:gd name="connsiteX6" fmla="*/ 4660434 w 4975971"/>
              <a:gd name="connsiteY6" fmla="*/ 2720532 h 3627950"/>
              <a:gd name="connsiteX7" fmla="*/ 4890097 w 4975971"/>
              <a:gd name="connsiteY7" fmla="*/ 2499584 h 3627950"/>
              <a:gd name="connsiteX8" fmla="*/ 4975963 w 4975971"/>
              <a:gd name="connsiteY8" fmla="*/ 2116427 h 3627950"/>
              <a:gd name="connsiteX9" fmla="*/ 4890052 w 4975971"/>
              <a:gd name="connsiteY9" fmla="*/ 1920940 h 3627950"/>
              <a:gd name="connsiteX10" fmla="*/ 4563102 w 4975971"/>
              <a:gd name="connsiteY10" fmla="*/ 1746832 h 3627950"/>
              <a:gd name="connsiteX11" fmla="*/ 3228412 w 4975971"/>
              <a:gd name="connsiteY11" fmla="*/ 1328848 h 3627950"/>
              <a:gd name="connsiteX12" fmla="*/ 2923592 w 4975971"/>
              <a:gd name="connsiteY12" fmla="*/ 1535960 h 3627950"/>
              <a:gd name="connsiteX13" fmla="*/ 2930541 w 4975971"/>
              <a:gd name="connsiteY13" fmla="*/ 640780 h 3627950"/>
              <a:gd name="connsiteX14" fmla="*/ 2747170 w 4975971"/>
              <a:gd name="connsiteY14" fmla="*/ 289618 h 3627950"/>
              <a:gd name="connsiteX15" fmla="*/ 2328728 w 4975971"/>
              <a:gd name="connsiteY15" fmla="*/ 76238 h 3627950"/>
              <a:gd name="connsiteX16" fmla="*/ 1773141 w 4975971"/>
              <a:gd name="connsiteY16" fmla="*/ 5647 h 3627950"/>
              <a:gd name="connsiteX17" fmla="*/ 1198961 w 4975971"/>
              <a:gd name="connsiteY17" fmla="*/ 110121 h 3627950"/>
              <a:gd name="connsiteX18" fmla="*/ 856460 w 4975971"/>
              <a:gd name="connsiteY18" fmla="*/ 314204 h 3627950"/>
              <a:gd name="connsiteX19" fmla="*/ 850790 w 4975971"/>
              <a:gd name="connsiteY19" fmla="*/ 1243768 h 3627950"/>
              <a:gd name="connsiteX20" fmla="*/ 540689 w 4975971"/>
              <a:gd name="connsiteY20" fmla="*/ 1131241 h 3627950"/>
              <a:gd name="connsiteX21" fmla="*/ 453224 w 4975971"/>
              <a:gd name="connsiteY21" fmla="*/ 1075581 h 3627950"/>
              <a:gd name="connsiteX22" fmla="*/ 445273 w 4975971"/>
              <a:gd name="connsiteY22" fmla="*/ 964263 h 3627950"/>
              <a:gd name="connsiteX23" fmla="*/ 455402 w 4975971"/>
              <a:gd name="connsiteY23" fmla="*/ 360078 h 3627950"/>
              <a:gd name="connsiteX24" fmla="*/ 219043 w 4975971"/>
              <a:gd name="connsiteY24" fmla="*/ 318029 h 3627950"/>
              <a:gd name="connsiteX25" fmla="*/ 219145 w 4975971"/>
              <a:gd name="connsiteY25" fmla="*/ 1004020 h 3627950"/>
              <a:gd name="connsiteX26" fmla="*/ 278296 w 4975971"/>
              <a:gd name="connsiteY26" fmla="*/ 1178948 h 3627950"/>
              <a:gd name="connsiteX27" fmla="*/ 270344 w 4975971"/>
              <a:gd name="connsiteY27" fmla="*/ 1330788 h 3627950"/>
              <a:gd name="connsiteX28" fmla="*/ 119270 w 4975971"/>
              <a:gd name="connsiteY28" fmla="*/ 1471732 h 3627950"/>
              <a:gd name="connsiteX29" fmla="*/ 124032 w 4975971"/>
              <a:gd name="connsiteY29" fmla="*/ 2001122 h 3627950"/>
              <a:gd name="connsiteX30" fmla="*/ 167736 w 4975971"/>
              <a:gd name="connsiteY30" fmla="*/ 2019491 h 3627950"/>
              <a:gd name="connsiteX31" fmla="*/ 0 w 4975971"/>
              <a:gd name="connsiteY31" fmla="*/ 2204667 h 362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975971" h="3627950">
                <a:moveTo>
                  <a:pt x="0" y="2204667"/>
                </a:moveTo>
                <a:cubicBezTo>
                  <a:pt x="63641" y="2357089"/>
                  <a:pt x="123245" y="2477662"/>
                  <a:pt x="214685" y="2697648"/>
                </a:cubicBezTo>
                <a:lnTo>
                  <a:pt x="2934031" y="3619999"/>
                </a:lnTo>
                <a:lnTo>
                  <a:pt x="4301656" y="3627950"/>
                </a:lnTo>
                <a:cubicBezTo>
                  <a:pt x="4436357" y="3503468"/>
                  <a:pt x="4548821" y="3396597"/>
                  <a:pt x="4689854" y="3257068"/>
                </a:cubicBezTo>
                <a:cubicBezTo>
                  <a:pt x="4634934" y="3121898"/>
                  <a:pt x="4537545" y="2930886"/>
                  <a:pt x="4484536" y="2769209"/>
                </a:cubicBezTo>
                <a:cubicBezTo>
                  <a:pt x="4550797" y="2790412"/>
                  <a:pt x="4605099" y="2757638"/>
                  <a:pt x="4660434" y="2720532"/>
                </a:cubicBezTo>
                <a:cubicBezTo>
                  <a:pt x="4733611" y="2696808"/>
                  <a:pt x="4818385" y="2612266"/>
                  <a:pt x="4890097" y="2499584"/>
                </a:cubicBezTo>
                <a:cubicBezTo>
                  <a:pt x="4948839" y="2398310"/>
                  <a:pt x="4975971" y="2212868"/>
                  <a:pt x="4975963" y="2116427"/>
                </a:cubicBezTo>
                <a:cubicBezTo>
                  <a:pt x="4975956" y="2019986"/>
                  <a:pt x="4920273" y="1972494"/>
                  <a:pt x="4890052" y="1920940"/>
                </a:cubicBezTo>
                <a:cubicBezTo>
                  <a:pt x="4899975" y="1869386"/>
                  <a:pt x="4834060" y="1830611"/>
                  <a:pt x="4563102" y="1746832"/>
                </a:cubicBezTo>
                <a:cubicBezTo>
                  <a:pt x="4309986" y="1649671"/>
                  <a:pt x="3499694" y="1397016"/>
                  <a:pt x="3228412" y="1328848"/>
                </a:cubicBezTo>
                <a:cubicBezTo>
                  <a:pt x="3065026" y="1302801"/>
                  <a:pt x="2983320" y="1394022"/>
                  <a:pt x="2923592" y="1535960"/>
                </a:cubicBezTo>
                <a:cubicBezTo>
                  <a:pt x="2923927" y="1377030"/>
                  <a:pt x="2927786" y="856913"/>
                  <a:pt x="2930541" y="640780"/>
                </a:cubicBezTo>
                <a:cubicBezTo>
                  <a:pt x="2917839" y="473609"/>
                  <a:pt x="2867395" y="406513"/>
                  <a:pt x="2747170" y="289618"/>
                </a:cubicBezTo>
                <a:cubicBezTo>
                  <a:pt x="2645710" y="197758"/>
                  <a:pt x="2491066" y="123566"/>
                  <a:pt x="2328728" y="76238"/>
                </a:cubicBezTo>
                <a:cubicBezTo>
                  <a:pt x="2166390" y="28910"/>
                  <a:pt x="1961435" y="0"/>
                  <a:pt x="1773141" y="5647"/>
                </a:cubicBezTo>
                <a:cubicBezTo>
                  <a:pt x="1584847" y="11294"/>
                  <a:pt x="1402583" y="34727"/>
                  <a:pt x="1198961" y="110121"/>
                </a:cubicBezTo>
                <a:cubicBezTo>
                  <a:pt x="1043275" y="170262"/>
                  <a:pt x="988433" y="210772"/>
                  <a:pt x="856460" y="314204"/>
                </a:cubicBezTo>
                <a:cubicBezTo>
                  <a:pt x="853637" y="548451"/>
                  <a:pt x="849837" y="982798"/>
                  <a:pt x="850790" y="1243768"/>
                </a:cubicBezTo>
                <a:cubicBezTo>
                  <a:pt x="651329" y="1174741"/>
                  <a:pt x="606950" y="1159272"/>
                  <a:pt x="540689" y="1131241"/>
                </a:cubicBezTo>
                <a:cubicBezTo>
                  <a:pt x="474428" y="1103210"/>
                  <a:pt x="477842" y="1103411"/>
                  <a:pt x="453224" y="1075581"/>
                </a:cubicBezTo>
                <a:cubicBezTo>
                  <a:pt x="443858" y="1039036"/>
                  <a:pt x="443094" y="1015605"/>
                  <a:pt x="445273" y="964263"/>
                </a:cubicBezTo>
                <a:cubicBezTo>
                  <a:pt x="445273" y="841018"/>
                  <a:pt x="449436" y="568988"/>
                  <a:pt x="455402" y="360078"/>
                </a:cubicBezTo>
                <a:cubicBezTo>
                  <a:pt x="445296" y="255327"/>
                  <a:pt x="280897" y="246753"/>
                  <a:pt x="219043" y="318029"/>
                </a:cubicBezTo>
                <a:cubicBezTo>
                  <a:pt x="221712" y="477693"/>
                  <a:pt x="219438" y="854361"/>
                  <a:pt x="219145" y="1004020"/>
                </a:cubicBezTo>
                <a:cubicBezTo>
                  <a:pt x="229747" y="1147143"/>
                  <a:pt x="269763" y="1125939"/>
                  <a:pt x="278296" y="1178948"/>
                </a:cubicBezTo>
                <a:cubicBezTo>
                  <a:pt x="273447" y="1263180"/>
                  <a:pt x="272058" y="1269801"/>
                  <a:pt x="270344" y="1330788"/>
                </a:cubicBezTo>
                <a:cubicBezTo>
                  <a:pt x="176932" y="1423101"/>
                  <a:pt x="191130" y="1404444"/>
                  <a:pt x="119270" y="1471732"/>
                </a:cubicBezTo>
                <a:cubicBezTo>
                  <a:pt x="111933" y="1608003"/>
                  <a:pt x="126812" y="1863752"/>
                  <a:pt x="124032" y="2001122"/>
                </a:cubicBezTo>
                <a:cubicBezTo>
                  <a:pt x="155900" y="2009138"/>
                  <a:pt x="132849" y="2011273"/>
                  <a:pt x="167736" y="2019491"/>
                </a:cubicBezTo>
                <a:cubicBezTo>
                  <a:pt x="149183" y="2049971"/>
                  <a:pt x="76894" y="2113220"/>
                  <a:pt x="0" y="2204667"/>
                </a:cubicBez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                                                                                                                 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020" y="449576"/>
            <a:ext cx="985635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19679" y="623732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651889" y="2638716"/>
            <a:ext cx="3874310" cy="9726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59888" y="3259825"/>
            <a:ext cx="1543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Inner neutron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shield (PE)</a:t>
            </a: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3554832" y="3582991"/>
            <a:ext cx="3705056" cy="4259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482448" y="4366821"/>
            <a:ext cx="1310825" cy="2902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4046" y="1197595"/>
            <a:ext cx="2350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Fridge to provide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&lt;15 </a:t>
            </a:r>
            <a:r>
              <a:rPr lang="en-US" dirty="0" err="1" smtClean="0">
                <a:solidFill>
                  <a:schemeClr val="bg1"/>
                </a:solidFill>
              </a:rPr>
              <a:t>mK</a:t>
            </a:r>
            <a:r>
              <a:rPr lang="en-US" dirty="0" smtClean="0">
                <a:solidFill>
                  <a:schemeClr val="bg1"/>
                </a:solidFill>
              </a:rPr>
              <a:t> at the detector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97280" y="1874520"/>
            <a:ext cx="712470" cy="6334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36382" y="5654772"/>
            <a:ext cx="2052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Mounted on spring-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loaded platform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(earthquake)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03128" y="5182625"/>
            <a:ext cx="2038642" cy="9963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443344" y="1205897"/>
            <a:ext cx="111488" cy="18315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21175" y="881060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Gamma shield (</a:t>
            </a:r>
            <a:r>
              <a:rPr lang="en-US" dirty="0" err="1" smtClean="0">
                <a:solidFill>
                  <a:schemeClr val="bg1"/>
                </a:solidFill>
              </a:rPr>
              <a:t>Pb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59888" y="5518539"/>
            <a:ext cx="1580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Signal vacuum 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feedthroughs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734595" y="4609470"/>
            <a:ext cx="1525293" cy="1045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81470" y="2046341"/>
            <a:ext cx="2228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1 HV tower (4 Ge/2Si)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3 Ge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towers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1 Si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8499" y="4054517"/>
            <a:ext cx="22034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Outer 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neutron shield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(PE and water)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6797535" y="1255910"/>
            <a:ext cx="788523" cy="5162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0072" y="467971"/>
            <a:ext cx="904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Setup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flipV="1">
            <a:off x="2080959" y="5081169"/>
            <a:ext cx="822960" cy="6400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236783" y="2869897"/>
            <a:ext cx="2707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(space for up to 31 towers)</a:t>
            </a:r>
          </a:p>
        </p:txBody>
      </p:sp>
    </p:spTree>
    <p:extLst>
      <p:ext uri="{BB962C8B-B14F-4D97-AF65-F5344CB8AC3E}">
        <p14:creationId xmlns:p14="http://schemas.microsoft.com/office/powerpoint/2010/main" val="98124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  <p:bldP spid="14" grpId="0"/>
      <p:bldP spid="16" grpId="0"/>
      <p:bldP spid="20" grpId="0"/>
      <p:bldP spid="23" grpId="0"/>
      <p:bldP spid="28" grpId="0"/>
      <p:bldP spid="33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1282308"/>
            <a:ext cx="8135277" cy="52457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1038228">
            <a:off x="5434431" y="5762605"/>
            <a:ext cx="1128581" cy="392365"/>
          </a:xfrm>
          <a:prstGeom prst="rect">
            <a:avLst/>
          </a:prstGeom>
          <a:solidFill>
            <a:srgbClr val="FDE1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DAQ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348868">
            <a:off x="948038" y="1722752"/>
            <a:ext cx="785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Radon</a:t>
            </a:r>
            <a:br>
              <a:rPr lang="en-US" dirty="0" smtClean="0"/>
            </a:b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387394">
            <a:off x="1064767" y="4943416"/>
            <a:ext cx="70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</a:t>
            </a:r>
            <a:br>
              <a:rPr lang="en-US" dirty="0" smtClean="0"/>
            </a:br>
            <a:r>
              <a:rPr lang="en-US" dirty="0" smtClean="0"/>
              <a:t>room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83341" y="4338623"/>
            <a:ext cx="45719" cy="532588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83348" y="3611716"/>
            <a:ext cx="45719" cy="585847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3000000">
            <a:off x="971191" y="4182804"/>
            <a:ext cx="45719" cy="223770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39882" y="2952935"/>
            <a:ext cx="61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19364" y="2048924"/>
            <a:ext cx="119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br>
              <a:rPr lang="en-US" dirty="0" smtClean="0"/>
            </a:br>
            <a:r>
              <a:rPr lang="en-US" dirty="0" smtClean="0"/>
              <a:t>and radon</a:t>
            </a:r>
            <a:br>
              <a:rPr lang="en-US" dirty="0" smtClean="0"/>
            </a:br>
            <a:r>
              <a:rPr lang="en-US" dirty="0" smtClean="0"/>
              <a:t>filter plant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71727" y="3443967"/>
            <a:ext cx="189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72099" y="1844665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</a:t>
            </a:r>
            <a:br>
              <a:rPr lang="en-US" dirty="0" smtClean="0"/>
            </a:br>
            <a:r>
              <a:rPr lang="en-US" dirty="0" smtClean="0"/>
              <a:t>drift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392645" y="1498910"/>
            <a:ext cx="766191" cy="5892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224082" y="2936340"/>
            <a:ext cx="995311" cy="783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893787" y="3642475"/>
            <a:ext cx="964858" cy="321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298752" y="3654385"/>
            <a:ext cx="832268" cy="262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59531" y="2452968"/>
            <a:ext cx="689906" cy="12136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319898" y="1309146"/>
            <a:ext cx="769171" cy="633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048735" y="3689294"/>
            <a:ext cx="45719" cy="550018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494254" y="4197418"/>
            <a:ext cx="50973" cy="909626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5400000">
            <a:off x="1890188" y="3569693"/>
            <a:ext cx="50547" cy="1253113"/>
          </a:xfrm>
          <a:prstGeom prst="rect">
            <a:avLst/>
          </a:prstGeom>
          <a:solidFill>
            <a:srgbClr val="FDE1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538512" y="4642775"/>
            <a:ext cx="965409" cy="957391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rot="19962103">
            <a:off x="7579110" y="4667598"/>
            <a:ext cx="893681" cy="88625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19962103">
            <a:off x="7091664" y="5001039"/>
            <a:ext cx="1397222" cy="42522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860763" y="4975166"/>
            <a:ext cx="279990" cy="27766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21440896">
            <a:off x="8513995" y="4483612"/>
            <a:ext cx="270297" cy="106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 rot="21440896">
            <a:off x="8513995" y="4611194"/>
            <a:ext cx="270297" cy="106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 rot="21440896">
            <a:off x="8513995" y="4738776"/>
            <a:ext cx="270297" cy="106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21440896">
            <a:off x="8513995" y="4866358"/>
            <a:ext cx="270297" cy="106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21440896">
            <a:off x="8513995" y="4993940"/>
            <a:ext cx="270297" cy="106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rot="21440896">
            <a:off x="8504545" y="5125466"/>
            <a:ext cx="282785" cy="2301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812961" y="6135056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CUTE</a:t>
            </a:r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7396254" y="6233810"/>
            <a:ext cx="377682" cy="168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4" idx="3"/>
          </p:cNvCxnSpPr>
          <p:nvPr/>
        </p:nvCxnSpPr>
        <p:spPr>
          <a:xfrm flipV="1">
            <a:off x="8492955" y="6048116"/>
            <a:ext cx="293657" cy="271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00072" y="467971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SNOLAB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30920" y="1160562"/>
            <a:ext cx="6862937" cy="5361710"/>
            <a:chOff x="1135640" y="1025236"/>
            <a:chExt cx="6862937" cy="5361710"/>
          </a:xfrm>
        </p:grpSpPr>
        <p:sp>
          <p:nvSpPr>
            <p:cNvPr id="8" name="Rectangle 7"/>
            <p:cNvSpPr/>
            <p:nvPr/>
          </p:nvSpPr>
          <p:spPr>
            <a:xfrm>
              <a:off x="1135640" y="1025236"/>
              <a:ext cx="6858000" cy="53617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Goal sensitivity"/>
            <p:cNvSpPr/>
            <p:nvPr/>
          </p:nvSpPr>
          <p:spPr>
            <a:xfrm>
              <a:off x="2257595" y="1319468"/>
              <a:ext cx="5348985" cy="2945395"/>
            </a:xfrm>
            <a:custGeom>
              <a:avLst/>
              <a:gdLst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101932 w 5343896"/>
                <a:gd name="connsiteY9" fmla="*/ 1104405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35064 w 5343896"/>
                <a:gd name="connsiteY5" fmla="*/ 99960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480256 w 5343896"/>
                <a:gd name="connsiteY7" fmla="*/ 1117823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47013 w 5343896"/>
                <a:gd name="connsiteY15" fmla="*/ 1959428 h 2028097"/>
                <a:gd name="connsiteX16" fmla="*/ 5343896 w 5343896"/>
                <a:gd name="connsiteY16" fmla="*/ 1888176 h 2028097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62512 w 5343896"/>
                <a:gd name="connsiteY15" fmla="*/ 1918099 h 2028097"/>
                <a:gd name="connsiteX16" fmla="*/ 5343896 w 5343896"/>
                <a:gd name="connsiteY16" fmla="*/ 1888176 h 2028097"/>
                <a:gd name="connsiteX0" fmla="*/ 0 w 5343896"/>
                <a:gd name="connsiteY0" fmla="*/ 0 h 2014668"/>
                <a:gd name="connsiteX1" fmla="*/ 178130 w 5343896"/>
                <a:gd name="connsiteY1" fmla="*/ 427511 h 2014668"/>
                <a:gd name="connsiteX2" fmla="*/ 391885 w 5343896"/>
                <a:gd name="connsiteY2" fmla="*/ 712519 h 2014668"/>
                <a:gd name="connsiteX3" fmla="*/ 629392 w 5343896"/>
                <a:gd name="connsiteY3" fmla="*/ 807522 h 2014668"/>
                <a:gd name="connsiteX4" fmla="*/ 748145 w 5343896"/>
                <a:gd name="connsiteY4" fmla="*/ 843148 h 2014668"/>
                <a:gd name="connsiteX5" fmla="*/ 909233 w 5343896"/>
                <a:gd name="connsiteY5" fmla="*/ 978942 h 2014668"/>
                <a:gd name="connsiteX6" fmla="*/ 1175657 w 5343896"/>
                <a:gd name="connsiteY6" fmla="*/ 1080654 h 2014668"/>
                <a:gd name="connsiteX7" fmla="*/ 1480256 w 5343896"/>
                <a:gd name="connsiteY7" fmla="*/ 1117823 h 2014668"/>
                <a:gd name="connsiteX8" fmla="*/ 1852550 w 5343896"/>
                <a:gd name="connsiteY8" fmla="*/ 1128155 h 2014668"/>
                <a:gd name="connsiteX9" fmla="*/ 2081268 w 5343896"/>
                <a:gd name="connsiteY9" fmla="*/ 1109571 h 2014668"/>
                <a:gd name="connsiteX10" fmla="*/ 2303813 w 5343896"/>
                <a:gd name="connsiteY10" fmla="*/ 1282535 h 2014668"/>
                <a:gd name="connsiteX11" fmla="*/ 2755075 w 5343896"/>
                <a:gd name="connsiteY11" fmla="*/ 1567542 h 2014668"/>
                <a:gd name="connsiteX12" fmla="*/ 3348841 w 5343896"/>
                <a:gd name="connsiteY12" fmla="*/ 1876301 h 2014668"/>
                <a:gd name="connsiteX13" fmla="*/ 3798494 w 5343896"/>
                <a:gd name="connsiteY13" fmla="*/ 1986265 h 2014668"/>
                <a:gd name="connsiteX14" fmla="*/ 4504372 w 5343896"/>
                <a:gd name="connsiteY14" fmla="*/ 2003307 h 2014668"/>
                <a:gd name="connsiteX15" fmla="*/ 5062512 w 5343896"/>
                <a:gd name="connsiteY15" fmla="*/ 1918099 h 2014668"/>
                <a:gd name="connsiteX16" fmla="*/ 5343896 w 5343896"/>
                <a:gd name="connsiteY16" fmla="*/ 1888176 h 2014668"/>
                <a:gd name="connsiteX0" fmla="*/ 0 w 5343896"/>
                <a:gd name="connsiteY0" fmla="*/ 0 h 2022931"/>
                <a:gd name="connsiteX1" fmla="*/ 178130 w 5343896"/>
                <a:gd name="connsiteY1" fmla="*/ 427511 h 2022931"/>
                <a:gd name="connsiteX2" fmla="*/ 391885 w 5343896"/>
                <a:gd name="connsiteY2" fmla="*/ 712519 h 2022931"/>
                <a:gd name="connsiteX3" fmla="*/ 629392 w 5343896"/>
                <a:gd name="connsiteY3" fmla="*/ 807522 h 2022931"/>
                <a:gd name="connsiteX4" fmla="*/ 748145 w 5343896"/>
                <a:gd name="connsiteY4" fmla="*/ 843148 h 2022931"/>
                <a:gd name="connsiteX5" fmla="*/ 909233 w 5343896"/>
                <a:gd name="connsiteY5" fmla="*/ 978942 h 2022931"/>
                <a:gd name="connsiteX6" fmla="*/ 1175657 w 5343896"/>
                <a:gd name="connsiteY6" fmla="*/ 1080654 h 2022931"/>
                <a:gd name="connsiteX7" fmla="*/ 1480256 w 5343896"/>
                <a:gd name="connsiteY7" fmla="*/ 1117823 h 2022931"/>
                <a:gd name="connsiteX8" fmla="*/ 1852550 w 5343896"/>
                <a:gd name="connsiteY8" fmla="*/ 1128155 h 2022931"/>
                <a:gd name="connsiteX9" fmla="*/ 2081268 w 5343896"/>
                <a:gd name="connsiteY9" fmla="*/ 1109571 h 2022931"/>
                <a:gd name="connsiteX10" fmla="*/ 2303813 w 5343896"/>
                <a:gd name="connsiteY10" fmla="*/ 1282535 h 2022931"/>
                <a:gd name="connsiteX11" fmla="*/ 2755075 w 5343896"/>
                <a:gd name="connsiteY11" fmla="*/ 1567542 h 2022931"/>
                <a:gd name="connsiteX12" fmla="*/ 3348841 w 5343896"/>
                <a:gd name="connsiteY12" fmla="*/ 1876301 h 2022931"/>
                <a:gd name="connsiteX13" fmla="*/ 3839823 w 5343896"/>
                <a:gd name="connsiteY13" fmla="*/ 2001763 h 2022931"/>
                <a:gd name="connsiteX14" fmla="*/ 4504372 w 5343896"/>
                <a:gd name="connsiteY14" fmla="*/ 2003307 h 2022931"/>
                <a:gd name="connsiteX15" fmla="*/ 5062512 w 5343896"/>
                <a:gd name="connsiteY15" fmla="*/ 1918099 h 2022931"/>
                <a:gd name="connsiteX16" fmla="*/ 5343896 w 5343896"/>
                <a:gd name="connsiteY16" fmla="*/ 1888176 h 2022931"/>
                <a:gd name="connsiteX0" fmla="*/ 0 w 5343896"/>
                <a:gd name="connsiteY0" fmla="*/ 0 h 2015529"/>
                <a:gd name="connsiteX1" fmla="*/ 178130 w 5343896"/>
                <a:gd name="connsiteY1" fmla="*/ 427511 h 2015529"/>
                <a:gd name="connsiteX2" fmla="*/ 391885 w 5343896"/>
                <a:gd name="connsiteY2" fmla="*/ 712519 h 2015529"/>
                <a:gd name="connsiteX3" fmla="*/ 629392 w 5343896"/>
                <a:gd name="connsiteY3" fmla="*/ 807522 h 2015529"/>
                <a:gd name="connsiteX4" fmla="*/ 748145 w 5343896"/>
                <a:gd name="connsiteY4" fmla="*/ 843148 h 2015529"/>
                <a:gd name="connsiteX5" fmla="*/ 909233 w 5343896"/>
                <a:gd name="connsiteY5" fmla="*/ 978942 h 2015529"/>
                <a:gd name="connsiteX6" fmla="*/ 1175657 w 5343896"/>
                <a:gd name="connsiteY6" fmla="*/ 1080654 h 2015529"/>
                <a:gd name="connsiteX7" fmla="*/ 1480256 w 5343896"/>
                <a:gd name="connsiteY7" fmla="*/ 1117823 h 2015529"/>
                <a:gd name="connsiteX8" fmla="*/ 1852550 w 5343896"/>
                <a:gd name="connsiteY8" fmla="*/ 1128155 h 2015529"/>
                <a:gd name="connsiteX9" fmla="*/ 2081268 w 5343896"/>
                <a:gd name="connsiteY9" fmla="*/ 1109571 h 2015529"/>
                <a:gd name="connsiteX10" fmla="*/ 2303813 w 5343896"/>
                <a:gd name="connsiteY10" fmla="*/ 1282535 h 2015529"/>
                <a:gd name="connsiteX11" fmla="*/ 2755075 w 5343896"/>
                <a:gd name="connsiteY11" fmla="*/ 1567542 h 2015529"/>
                <a:gd name="connsiteX12" fmla="*/ 3348841 w 5343896"/>
                <a:gd name="connsiteY12" fmla="*/ 1876301 h 2015529"/>
                <a:gd name="connsiteX13" fmla="*/ 3839823 w 5343896"/>
                <a:gd name="connsiteY13" fmla="*/ 1991431 h 2015529"/>
                <a:gd name="connsiteX14" fmla="*/ 4504372 w 5343896"/>
                <a:gd name="connsiteY14" fmla="*/ 2003307 h 2015529"/>
                <a:gd name="connsiteX15" fmla="*/ 5062512 w 5343896"/>
                <a:gd name="connsiteY15" fmla="*/ 1918099 h 2015529"/>
                <a:gd name="connsiteX16" fmla="*/ 5343896 w 5343896"/>
                <a:gd name="connsiteY16" fmla="*/ 1888176 h 2015529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62512 w 5343896"/>
                <a:gd name="connsiteY15" fmla="*/ 1918099 h 2017765"/>
                <a:gd name="connsiteX16" fmla="*/ 5343896 w 5343896"/>
                <a:gd name="connsiteY16" fmla="*/ 1888176 h 2017765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47013 w 5343896"/>
                <a:gd name="connsiteY15" fmla="*/ 1943930 h 2017765"/>
                <a:gd name="connsiteX16" fmla="*/ 5343896 w 5343896"/>
                <a:gd name="connsiteY16" fmla="*/ 1888176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3646 w 5357874"/>
                <a:gd name="connsiteY0" fmla="*/ 89585 h 2107350"/>
                <a:gd name="connsiteX1" fmla="*/ 29688 w 5357874"/>
                <a:gd name="connsiteY1" fmla="*/ 71252 h 2107350"/>
                <a:gd name="connsiteX2" fmla="*/ 181776 w 5357874"/>
                <a:gd name="connsiteY2" fmla="*/ 517096 h 2107350"/>
                <a:gd name="connsiteX3" fmla="*/ 395531 w 5357874"/>
                <a:gd name="connsiteY3" fmla="*/ 802104 h 2107350"/>
                <a:gd name="connsiteX4" fmla="*/ 633038 w 5357874"/>
                <a:gd name="connsiteY4" fmla="*/ 897107 h 2107350"/>
                <a:gd name="connsiteX5" fmla="*/ 751791 w 5357874"/>
                <a:gd name="connsiteY5" fmla="*/ 932733 h 2107350"/>
                <a:gd name="connsiteX6" fmla="*/ 912879 w 5357874"/>
                <a:gd name="connsiteY6" fmla="*/ 1068527 h 2107350"/>
                <a:gd name="connsiteX7" fmla="*/ 1179303 w 5357874"/>
                <a:gd name="connsiteY7" fmla="*/ 1170239 h 2107350"/>
                <a:gd name="connsiteX8" fmla="*/ 1483902 w 5357874"/>
                <a:gd name="connsiteY8" fmla="*/ 1207408 h 2107350"/>
                <a:gd name="connsiteX9" fmla="*/ 1856196 w 5357874"/>
                <a:gd name="connsiteY9" fmla="*/ 1217740 h 2107350"/>
                <a:gd name="connsiteX10" fmla="*/ 2084914 w 5357874"/>
                <a:gd name="connsiteY10" fmla="*/ 1199156 h 2107350"/>
                <a:gd name="connsiteX11" fmla="*/ 2307459 w 5357874"/>
                <a:gd name="connsiteY11" fmla="*/ 1372120 h 2107350"/>
                <a:gd name="connsiteX12" fmla="*/ 2758721 w 5357874"/>
                <a:gd name="connsiteY12" fmla="*/ 1657127 h 2107350"/>
                <a:gd name="connsiteX13" fmla="*/ 3352487 w 5357874"/>
                <a:gd name="connsiteY13" fmla="*/ 1965886 h 2107350"/>
                <a:gd name="connsiteX14" fmla="*/ 3864133 w 5357874"/>
                <a:gd name="connsiteY14" fmla="*/ 2086182 h 2107350"/>
                <a:gd name="connsiteX15" fmla="*/ 4508018 w 5357874"/>
                <a:gd name="connsiteY15" fmla="*/ 2092892 h 2107350"/>
                <a:gd name="connsiteX16" fmla="*/ 5050659 w 5357874"/>
                <a:gd name="connsiteY16" fmla="*/ 2033515 h 2107350"/>
                <a:gd name="connsiteX17" fmla="*/ 5357874 w 5357874"/>
                <a:gd name="connsiteY17" fmla="*/ 1988093 h 2107350"/>
                <a:gd name="connsiteX0" fmla="*/ 15879 w 5355428"/>
                <a:gd name="connsiteY0" fmla="*/ 3055 h 2451335"/>
                <a:gd name="connsiteX1" fmla="*/ 27242 w 5355428"/>
                <a:gd name="connsiteY1" fmla="*/ 415237 h 2451335"/>
                <a:gd name="connsiteX2" fmla="*/ 179330 w 5355428"/>
                <a:gd name="connsiteY2" fmla="*/ 861081 h 2451335"/>
                <a:gd name="connsiteX3" fmla="*/ 393085 w 5355428"/>
                <a:gd name="connsiteY3" fmla="*/ 1146089 h 2451335"/>
                <a:gd name="connsiteX4" fmla="*/ 630592 w 5355428"/>
                <a:gd name="connsiteY4" fmla="*/ 1241092 h 2451335"/>
                <a:gd name="connsiteX5" fmla="*/ 749345 w 5355428"/>
                <a:gd name="connsiteY5" fmla="*/ 1276718 h 2451335"/>
                <a:gd name="connsiteX6" fmla="*/ 910433 w 5355428"/>
                <a:gd name="connsiteY6" fmla="*/ 1412512 h 2451335"/>
                <a:gd name="connsiteX7" fmla="*/ 1176857 w 5355428"/>
                <a:gd name="connsiteY7" fmla="*/ 1514224 h 2451335"/>
                <a:gd name="connsiteX8" fmla="*/ 1481456 w 5355428"/>
                <a:gd name="connsiteY8" fmla="*/ 1551393 h 2451335"/>
                <a:gd name="connsiteX9" fmla="*/ 1853750 w 5355428"/>
                <a:gd name="connsiteY9" fmla="*/ 1561725 h 2451335"/>
                <a:gd name="connsiteX10" fmla="*/ 2082468 w 5355428"/>
                <a:gd name="connsiteY10" fmla="*/ 1543141 h 2451335"/>
                <a:gd name="connsiteX11" fmla="*/ 2305013 w 5355428"/>
                <a:gd name="connsiteY11" fmla="*/ 1716105 h 2451335"/>
                <a:gd name="connsiteX12" fmla="*/ 2756275 w 5355428"/>
                <a:gd name="connsiteY12" fmla="*/ 2001112 h 2451335"/>
                <a:gd name="connsiteX13" fmla="*/ 3350041 w 5355428"/>
                <a:gd name="connsiteY13" fmla="*/ 2309871 h 2451335"/>
                <a:gd name="connsiteX14" fmla="*/ 3861687 w 5355428"/>
                <a:gd name="connsiteY14" fmla="*/ 2430167 h 2451335"/>
                <a:gd name="connsiteX15" fmla="*/ 4505572 w 5355428"/>
                <a:gd name="connsiteY15" fmla="*/ 2436877 h 2451335"/>
                <a:gd name="connsiteX16" fmla="*/ 5048213 w 5355428"/>
                <a:gd name="connsiteY16" fmla="*/ 2377500 h 2451335"/>
                <a:gd name="connsiteX17" fmla="*/ 5355428 w 5355428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40535 w 5380084"/>
                <a:gd name="connsiteY0" fmla="*/ 3055 h 2451335"/>
                <a:gd name="connsiteX1" fmla="*/ 40535 w 5380084"/>
                <a:gd name="connsiteY1" fmla="*/ 450817 h 2451335"/>
                <a:gd name="connsiteX2" fmla="*/ 203986 w 5380084"/>
                <a:gd name="connsiteY2" fmla="*/ 861081 h 2451335"/>
                <a:gd name="connsiteX3" fmla="*/ 417741 w 5380084"/>
                <a:gd name="connsiteY3" fmla="*/ 1146089 h 2451335"/>
                <a:gd name="connsiteX4" fmla="*/ 655248 w 5380084"/>
                <a:gd name="connsiteY4" fmla="*/ 1241092 h 2451335"/>
                <a:gd name="connsiteX5" fmla="*/ 774001 w 5380084"/>
                <a:gd name="connsiteY5" fmla="*/ 1276718 h 2451335"/>
                <a:gd name="connsiteX6" fmla="*/ 935089 w 5380084"/>
                <a:gd name="connsiteY6" fmla="*/ 1412512 h 2451335"/>
                <a:gd name="connsiteX7" fmla="*/ 1201513 w 5380084"/>
                <a:gd name="connsiteY7" fmla="*/ 1514224 h 2451335"/>
                <a:gd name="connsiteX8" fmla="*/ 1506112 w 5380084"/>
                <a:gd name="connsiteY8" fmla="*/ 1551393 h 2451335"/>
                <a:gd name="connsiteX9" fmla="*/ 1878406 w 5380084"/>
                <a:gd name="connsiteY9" fmla="*/ 1561725 h 2451335"/>
                <a:gd name="connsiteX10" fmla="*/ 2107124 w 5380084"/>
                <a:gd name="connsiteY10" fmla="*/ 1543141 h 2451335"/>
                <a:gd name="connsiteX11" fmla="*/ 2329669 w 5380084"/>
                <a:gd name="connsiteY11" fmla="*/ 1716105 h 2451335"/>
                <a:gd name="connsiteX12" fmla="*/ 2780931 w 5380084"/>
                <a:gd name="connsiteY12" fmla="*/ 2001112 h 2451335"/>
                <a:gd name="connsiteX13" fmla="*/ 3374697 w 5380084"/>
                <a:gd name="connsiteY13" fmla="*/ 2309871 h 2451335"/>
                <a:gd name="connsiteX14" fmla="*/ 3886343 w 5380084"/>
                <a:gd name="connsiteY14" fmla="*/ 2430167 h 2451335"/>
                <a:gd name="connsiteX15" fmla="*/ 4530228 w 5380084"/>
                <a:gd name="connsiteY15" fmla="*/ 2436877 h 2451335"/>
                <a:gd name="connsiteX16" fmla="*/ 5072869 w 5380084"/>
                <a:gd name="connsiteY16" fmla="*/ 2377500 h 2451335"/>
                <a:gd name="connsiteX17" fmla="*/ 5380084 w 5380084"/>
                <a:gd name="connsiteY17" fmla="*/ 2332078 h 2451335"/>
                <a:gd name="connsiteX0" fmla="*/ 7574 w 5347123"/>
                <a:gd name="connsiteY0" fmla="*/ 3055 h 2451335"/>
                <a:gd name="connsiteX1" fmla="*/ 7574 w 5347123"/>
                <a:gd name="connsiteY1" fmla="*/ 450817 h 2451335"/>
                <a:gd name="connsiteX2" fmla="*/ 171025 w 5347123"/>
                <a:gd name="connsiteY2" fmla="*/ 861081 h 2451335"/>
                <a:gd name="connsiteX3" fmla="*/ 384780 w 5347123"/>
                <a:gd name="connsiteY3" fmla="*/ 1146089 h 2451335"/>
                <a:gd name="connsiteX4" fmla="*/ 622287 w 5347123"/>
                <a:gd name="connsiteY4" fmla="*/ 1241092 h 2451335"/>
                <a:gd name="connsiteX5" fmla="*/ 741040 w 5347123"/>
                <a:gd name="connsiteY5" fmla="*/ 1276718 h 2451335"/>
                <a:gd name="connsiteX6" fmla="*/ 902128 w 5347123"/>
                <a:gd name="connsiteY6" fmla="*/ 1412512 h 2451335"/>
                <a:gd name="connsiteX7" fmla="*/ 1168552 w 5347123"/>
                <a:gd name="connsiteY7" fmla="*/ 1514224 h 2451335"/>
                <a:gd name="connsiteX8" fmla="*/ 1473151 w 5347123"/>
                <a:gd name="connsiteY8" fmla="*/ 1551393 h 2451335"/>
                <a:gd name="connsiteX9" fmla="*/ 1845445 w 5347123"/>
                <a:gd name="connsiteY9" fmla="*/ 1561725 h 2451335"/>
                <a:gd name="connsiteX10" fmla="*/ 2074163 w 5347123"/>
                <a:gd name="connsiteY10" fmla="*/ 1543141 h 2451335"/>
                <a:gd name="connsiteX11" fmla="*/ 2296708 w 5347123"/>
                <a:gd name="connsiteY11" fmla="*/ 1716105 h 2451335"/>
                <a:gd name="connsiteX12" fmla="*/ 2747970 w 5347123"/>
                <a:gd name="connsiteY12" fmla="*/ 2001112 h 2451335"/>
                <a:gd name="connsiteX13" fmla="*/ 3341736 w 5347123"/>
                <a:gd name="connsiteY13" fmla="*/ 2309871 h 2451335"/>
                <a:gd name="connsiteX14" fmla="*/ 3853382 w 5347123"/>
                <a:gd name="connsiteY14" fmla="*/ 2430167 h 2451335"/>
                <a:gd name="connsiteX15" fmla="*/ 4497267 w 5347123"/>
                <a:gd name="connsiteY15" fmla="*/ 2436877 h 2451335"/>
                <a:gd name="connsiteX16" fmla="*/ 5039908 w 5347123"/>
                <a:gd name="connsiteY16" fmla="*/ 2377500 h 2451335"/>
                <a:gd name="connsiteX17" fmla="*/ 5347123 w 5347123"/>
                <a:gd name="connsiteY17" fmla="*/ 2332078 h 2451335"/>
                <a:gd name="connsiteX0" fmla="*/ 7575 w 5347123"/>
                <a:gd name="connsiteY0" fmla="*/ 3055 h 3034843"/>
                <a:gd name="connsiteX1" fmla="*/ 7574 w 5347123"/>
                <a:gd name="connsiteY1" fmla="*/ 1034325 h 3034843"/>
                <a:gd name="connsiteX2" fmla="*/ 171025 w 5347123"/>
                <a:gd name="connsiteY2" fmla="*/ 1444589 h 3034843"/>
                <a:gd name="connsiteX3" fmla="*/ 384780 w 5347123"/>
                <a:gd name="connsiteY3" fmla="*/ 1729597 h 3034843"/>
                <a:gd name="connsiteX4" fmla="*/ 622287 w 5347123"/>
                <a:gd name="connsiteY4" fmla="*/ 1824600 h 3034843"/>
                <a:gd name="connsiteX5" fmla="*/ 741040 w 5347123"/>
                <a:gd name="connsiteY5" fmla="*/ 1860226 h 3034843"/>
                <a:gd name="connsiteX6" fmla="*/ 902128 w 5347123"/>
                <a:gd name="connsiteY6" fmla="*/ 1996020 h 3034843"/>
                <a:gd name="connsiteX7" fmla="*/ 1168552 w 5347123"/>
                <a:gd name="connsiteY7" fmla="*/ 2097732 h 3034843"/>
                <a:gd name="connsiteX8" fmla="*/ 1473151 w 5347123"/>
                <a:gd name="connsiteY8" fmla="*/ 2134901 h 3034843"/>
                <a:gd name="connsiteX9" fmla="*/ 1845445 w 5347123"/>
                <a:gd name="connsiteY9" fmla="*/ 2145233 h 3034843"/>
                <a:gd name="connsiteX10" fmla="*/ 2074163 w 5347123"/>
                <a:gd name="connsiteY10" fmla="*/ 2126649 h 3034843"/>
                <a:gd name="connsiteX11" fmla="*/ 2296708 w 5347123"/>
                <a:gd name="connsiteY11" fmla="*/ 2299613 h 3034843"/>
                <a:gd name="connsiteX12" fmla="*/ 2747970 w 5347123"/>
                <a:gd name="connsiteY12" fmla="*/ 2584620 h 3034843"/>
                <a:gd name="connsiteX13" fmla="*/ 3341736 w 5347123"/>
                <a:gd name="connsiteY13" fmla="*/ 2893379 h 3034843"/>
                <a:gd name="connsiteX14" fmla="*/ 3853382 w 5347123"/>
                <a:gd name="connsiteY14" fmla="*/ 3013675 h 3034843"/>
                <a:gd name="connsiteX15" fmla="*/ 4497267 w 5347123"/>
                <a:gd name="connsiteY15" fmla="*/ 3020385 h 3034843"/>
                <a:gd name="connsiteX16" fmla="*/ 5039908 w 5347123"/>
                <a:gd name="connsiteY16" fmla="*/ 2961008 h 3034843"/>
                <a:gd name="connsiteX17" fmla="*/ 5347123 w 5347123"/>
                <a:gd name="connsiteY17" fmla="*/ 2915586 h 3034843"/>
                <a:gd name="connsiteX0" fmla="*/ 7575 w 5398644"/>
                <a:gd name="connsiteY0" fmla="*/ 3055 h 3034843"/>
                <a:gd name="connsiteX1" fmla="*/ 7574 w 5398644"/>
                <a:gd name="connsiteY1" fmla="*/ 1034325 h 3034843"/>
                <a:gd name="connsiteX2" fmla="*/ 171025 w 5398644"/>
                <a:gd name="connsiteY2" fmla="*/ 1444589 h 3034843"/>
                <a:gd name="connsiteX3" fmla="*/ 384780 w 5398644"/>
                <a:gd name="connsiteY3" fmla="*/ 1729597 h 3034843"/>
                <a:gd name="connsiteX4" fmla="*/ 622287 w 5398644"/>
                <a:gd name="connsiteY4" fmla="*/ 1824600 h 3034843"/>
                <a:gd name="connsiteX5" fmla="*/ 741040 w 5398644"/>
                <a:gd name="connsiteY5" fmla="*/ 1860226 h 3034843"/>
                <a:gd name="connsiteX6" fmla="*/ 902128 w 5398644"/>
                <a:gd name="connsiteY6" fmla="*/ 1996020 h 3034843"/>
                <a:gd name="connsiteX7" fmla="*/ 1168552 w 5398644"/>
                <a:gd name="connsiteY7" fmla="*/ 2097732 h 3034843"/>
                <a:gd name="connsiteX8" fmla="*/ 1473151 w 5398644"/>
                <a:gd name="connsiteY8" fmla="*/ 2134901 h 3034843"/>
                <a:gd name="connsiteX9" fmla="*/ 1845445 w 5398644"/>
                <a:gd name="connsiteY9" fmla="*/ 2145233 h 3034843"/>
                <a:gd name="connsiteX10" fmla="*/ 2074163 w 5398644"/>
                <a:gd name="connsiteY10" fmla="*/ 2126649 h 3034843"/>
                <a:gd name="connsiteX11" fmla="*/ 2296708 w 5398644"/>
                <a:gd name="connsiteY11" fmla="*/ 2299613 h 3034843"/>
                <a:gd name="connsiteX12" fmla="*/ 2747970 w 5398644"/>
                <a:gd name="connsiteY12" fmla="*/ 2584620 h 3034843"/>
                <a:gd name="connsiteX13" fmla="*/ 3341736 w 5398644"/>
                <a:gd name="connsiteY13" fmla="*/ 2893379 h 3034843"/>
                <a:gd name="connsiteX14" fmla="*/ 3853382 w 5398644"/>
                <a:gd name="connsiteY14" fmla="*/ 3013675 h 3034843"/>
                <a:gd name="connsiteX15" fmla="*/ 4497267 w 5398644"/>
                <a:gd name="connsiteY15" fmla="*/ 3020385 h 3034843"/>
                <a:gd name="connsiteX16" fmla="*/ 5039908 w 5398644"/>
                <a:gd name="connsiteY16" fmla="*/ 2961008 h 3034843"/>
                <a:gd name="connsiteX17" fmla="*/ 5347123 w 5398644"/>
                <a:gd name="connsiteY17" fmla="*/ 2915586 h 3034843"/>
                <a:gd name="connsiteX18" fmla="*/ 5349037 w 5398644"/>
                <a:gd name="connsiteY18" fmla="*/ 2914498 h 3034843"/>
                <a:gd name="connsiteX0" fmla="*/ 7575 w 5441544"/>
                <a:gd name="connsiteY0" fmla="*/ 3055 h 3034843"/>
                <a:gd name="connsiteX1" fmla="*/ 7574 w 5441544"/>
                <a:gd name="connsiteY1" fmla="*/ 1034325 h 3034843"/>
                <a:gd name="connsiteX2" fmla="*/ 171025 w 5441544"/>
                <a:gd name="connsiteY2" fmla="*/ 1444589 h 3034843"/>
                <a:gd name="connsiteX3" fmla="*/ 384780 w 5441544"/>
                <a:gd name="connsiteY3" fmla="*/ 1729597 h 3034843"/>
                <a:gd name="connsiteX4" fmla="*/ 622287 w 5441544"/>
                <a:gd name="connsiteY4" fmla="*/ 1824600 h 3034843"/>
                <a:gd name="connsiteX5" fmla="*/ 741040 w 5441544"/>
                <a:gd name="connsiteY5" fmla="*/ 1860226 h 3034843"/>
                <a:gd name="connsiteX6" fmla="*/ 902128 w 5441544"/>
                <a:gd name="connsiteY6" fmla="*/ 1996020 h 3034843"/>
                <a:gd name="connsiteX7" fmla="*/ 1168552 w 5441544"/>
                <a:gd name="connsiteY7" fmla="*/ 2097732 h 3034843"/>
                <a:gd name="connsiteX8" fmla="*/ 1473151 w 5441544"/>
                <a:gd name="connsiteY8" fmla="*/ 2134901 h 3034843"/>
                <a:gd name="connsiteX9" fmla="*/ 1845445 w 5441544"/>
                <a:gd name="connsiteY9" fmla="*/ 2145233 h 3034843"/>
                <a:gd name="connsiteX10" fmla="*/ 2074163 w 5441544"/>
                <a:gd name="connsiteY10" fmla="*/ 2126649 h 3034843"/>
                <a:gd name="connsiteX11" fmla="*/ 2296708 w 5441544"/>
                <a:gd name="connsiteY11" fmla="*/ 2299613 h 3034843"/>
                <a:gd name="connsiteX12" fmla="*/ 2747970 w 5441544"/>
                <a:gd name="connsiteY12" fmla="*/ 2584620 h 3034843"/>
                <a:gd name="connsiteX13" fmla="*/ 3341736 w 5441544"/>
                <a:gd name="connsiteY13" fmla="*/ 2893379 h 3034843"/>
                <a:gd name="connsiteX14" fmla="*/ 3853382 w 5441544"/>
                <a:gd name="connsiteY14" fmla="*/ 3013675 h 3034843"/>
                <a:gd name="connsiteX15" fmla="*/ 4497267 w 5441544"/>
                <a:gd name="connsiteY15" fmla="*/ 3020385 h 3034843"/>
                <a:gd name="connsiteX16" fmla="*/ 5039908 w 5441544"/>
                <a:gd name="connsiteY16" fmla="*/ 2961008 h 3034843"/>
                <a:gd name="connsiteX17" fmla="*/ 5347123 w 5441544"/>
                <a:gd name="connsiteY17" fmla="*/ 2915586 h 3034843"/>
                <a:gd name="connsiteX18" fmla="*/ 5441544 w 5441544"/>
                <a:gd name="connsiteY18" fmla="*/ 2757947 h 3034843"/>
                <a:gd name="connsiteX0" fmla="*/ 7575 w 5397459"/>
                <a:gd name="connsiteY0" fmla="*/ 3055 h 3407223"/>
                <a:gd name="connsiteX1" fmla="*/ 7574 w 5397459"/>
                <a:gd name="connsiteY1" fmla="*/ 1034325 h 3407223"/>
                <a:gd name="connsiteX2" fmla="*/ 171025 w 5397459"/>
                <a:gd name="connsiteY2" fmla="*/ 1444589 h 3407223"/>
                <a:gd name="connsiteX3" fmla="*/ 384780 w 5397459"/>
                <a:gd name="connsiteY3" fmla="*/ 1729597 h 3407223"/>
                <a:gd name="connsiteX4" fmla="*/ 622287 w 5397459"/>
                <a:gd name="connsiteY4" fmla="*/ 1824600 h 3407223"/>
                <a:gd name="connsiteX5" fmla="*/ 741040 w 5397459"/>
                <a:gd name="connsiteY5" fmla="*/ 1860226 h 3407223"/>
                <a:gd name="connsiteX6" fmla="*/ 902128 w 5397459"/>
                <a:gd name="connsiteY6" fmla="*/ 1996020 h 3407223"/>
                <a:gd name="connsiteX7" fmla="*/ 1168552 w 5397459"/>
                <a:gd name="connsiteY7" fmla="*/ 2097732 h 3407223"/>
                <a:gd name="connsiteX8" fmla="*/ 1473151 w 5397459"/>
                <a:gd name="connsiteY8" fmla="*/ 2134901 h 3407223"/>
                <a:gd name="connsiteX9" fmla="*/ 1845445 w 5397459"/>
                <a:gd name="connsiteY9" fmla="*/ 2145233 h 3407223"/>
                <a:gd name="connsiteX10" fmla="*/ 2074163 w 5397459"/>
                <a:gd name="connsiteY10" fmla="*/ 2126649 h 3407223"/>
                <a:gd name="connsiteX11" fmla="*/ 2296708 w 5397459"/>
                <a:gd name="connsiteY11" fmla="*/ 2299613 h 3407223"/>
                <a:gd name="connsiteX12" fmla="*/ 2747970 w 5397459"/>
                <a:gd name="connsiteY12" fmla="*/ 2584620 h 3407223"/>
                <a:gd name="connsiteX13" fmla="*/ 3341736 w 5397459"/>
                <a:gd name="connsiteY13" fmla="*/ 2893379 h 3407223"/>
                <a:gd name="connsiteX14" fmla="*/ 3853382 w 5397459"/>
                <a:gd name="connsiteY14" fmla="*/ 3013675 h 3407223"/>
                <a:gd name="connsiteX15" fmla="*/ 4497267 w 5397459"/>
                <a:gd name="connsiteY15" fmla="*/ 3020385 h 3407223"/>
                <a:gd name="connsiteX16" fmla="*/ 5039908 w 5397459"/>
                <a:gd name="connsiteY16" fmla="*/ 2961008 h 3407223"/>
                <a:gd name="connsiteX17" fmla="*/ 5347123 w 5397459"/>
                <a:gd name="connsiteY17" fmla="*/ 2915586 h 3407223"/>
                <a:gd name="connsiteX18" fmla="*/ 5341921 w 5397459"/>
                <a:gd name="connsiteY18" fmla="*/ 11189 h 3407223"/>
                <a:gd name="connsiteX0" fmla="*/ 7575 w 5351205"/>
                <a:gd name="connsiteY0" fmla="*/ 3055 h 3407223"/>
                <a:gd name="connsiteX1" fmla="*/ 7574 w 5351205"/>
                <a:gd name="connsiteY1" fmla="*/ 1034325 h 3407223"/>
                <a:gd name="connsiteX2" fmla="*/ 171025 w 5351205"/>
                <a:gd name="connsiteY2" fmla="*/ 1444589 h 3407223"/>
                <a:gd name="connsiteX3" fmla="*/ 384780 w 5351205"/>
                <a:gd name="connsiteY3" fmla="*/ 1729597 h 3407223"/>
                <a:gd name="connsiteX4" fmla="*/ 622287 w 5351205"/>
                <a:gd name="connsiteY4" fmla="*/ 1824600 h 3407223"/>
                <a:gd name="connsiteX5" fmla="*/ 741040 w 5351205"/>
                <a:gd name="connsiteY5" fmla="*/ 1860226 h 3407223"/>
                <a:gd name="connsiteX6" fmla="*/ 902128 w 5351205"/>
                <a:gd name="connsiteY6" fmla="*/ 1996020 h 3407223"/>
                <a:gd name="connsiteX7" fmla="*/ 1168552 w 5351205"/>
                <a:gd name="connsiteY7" fmla="*/ 2097732 h 3407223"/>
                <a:gd name="connsiteX8" fmla="*/ 1473151 w 5351205"/>
                <a:gd name="connsiteY8" fmla="*/ 2134901 h 3407223"/>
                <a:gd name="connsiteX9" fmla="*/ 1845445 w 5351205"/>
                <a:gd name="connsiteY9" fmla="*/ 2145233 h 3407223"/>
                <a:gd name="connsiteX10" fmla="*/ 2074163 w 5351205"/>
                <a:gd name="connsiteY10" fmla="*/ 2126649 h 3407223"/>
                <a:gd name="connsiteX11" fmla="*/ 2296708 w 5351205"/>
                <a:gd name="connsiteY11" fmla="*/ 2299613 h 3407223"/>
                <a:gd name="connsiteX12" fmla="*/ 2747970 w 5351205"/>
                <a:gd name="connsiteY12" fmla="*/ 2584620 h 3407223"/>
                <a:gd name="connsiteX13" fmla="*/ 3341736 w 5351205"/>
                <a:gd name="connsiteY13" fmla="*/ 2893379 h 3407223"/>
                <a:gd name="connsiteX14" fmla="*/ 3853382 w 5351205"/>
                <a:gd name="connsiteY14" fmla="*/ 3013675 h 3407223"/>
                <a:gd name="connsiteX15" fmla="*/ 4497267 w 5351205"/>
                <a:gd name="connsiteY15" fmla="*/ 3020385 h 3407223"/>
                <a:gd name="connsiteX16" fmla="*/ 5039908 w 5351205"/>
                <a:gd name="connsiteY16" fmla="*/ 2961008 h 3407223"/>
                <a:gd name="connsiteX17" fmla="*/ 5347123 w 5351205"/>
                <a:gd name="connsiteY17" fmla="*/ 2915586 h 3407223"/>
                <a:gd name="connsiteX18" fmla="*/ 5341921 w 5351205"/>
                <a:gd name="connsiteY18" fmla="*/ 11189 h 340722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7383"/>
                <a:gd name="connsiteY0" fmla="*/ 3055 h 3034843"/>
                <a:gd name="connsiteX1" fmla="*/ 7574 w 5357383"/>
                <a:gd name="connsiteY1" fmla="*/ 1034325 h 3034843"/>
                <a:gd name="connsiteX2" fmla="*/ 171025 w 5357383"/>
                <a:gd name="connsiteY2" fmla="*/ 1444589 h 3034843"/>
                <a:gd name="connsiteX3" fmla="*/ 384780 w 5357383"/>
                <a:gd name="connsiteY3" fmla="*/ 1729597 h 3034843"/>
                <a:gd name="connsiteX4" fmla="*/ 622287 w 5357383"/>
                <a:gd name="connsiteY4" fmla="*/ 1824600 h 3034843"/>
                <a:gd name="connsiteX5" fmla="*/ 741040 w 5357383"/>
                <a:gd name="connsiteY5" fmla="*/ 1860226 h 3034843"/>
                <a:gd name="connsiteX6" fmla="*/ 902128 w 5357383"/>
                <a:gd name="connsiteY6" fmla="*/ 1996020 h 3034843"/>
                <a:gd name="connsiteX7" fmla="*/ 1168552 w 5357383"/>
                <a:gd name="connsiteY7" fmla="*/ 2097732 h 3034843"/>
                <a:gd name="connsiteX8" fmla="*/ 1473151 w 5357383"/>
                <a:gd name="connsiteY8" fmla="*/ 2134901 h 3034843"/>
                <a:gd name="connsiteX9" fmla="*/ 1845445 w 5357383"/>
                <a:gd name="connsiteY9" fmla="*/ 2145233 h 3034843"/>
                <a:gd name="connsiteX10" fmla="*/ 2074163 w 5357383"/>
                <a:gd name="connsiteY10" fmla="*/ 2126649 h 3034843"/>
                <a:gd name="connsiteX11" fmla="*/ 2296708 w 5357383"/>
                <a:gd name="connsiteY11" fmla="*/ 2299613 h 3034843"/>
                <a:gd name="connsiteX12" fmla="*/ 2747970 w 5357383"/>
                <a:gd name="connsiteY12" fmla="*/ 2584620 h 3034843"/>
                <a:gd name="connsiteX13" fmla="*/ 3341736 w 5357383"/>
                <a:gd name="connsiteY13" fmla="*/ 2893379 h 3034843"/>
                <a:gd name="connsiteX14" fmla="*/ 3853382 w 5357383"/>
                <a:gd name="connsiteY14" fmla="*/ 3013675 h 3034843"/>
                <a:gd name="connsiteX15" fmla="*/ 4497267 w 5357383"/>
                <a:gd name="connsiteY15" fmla="*/ 3020385 h 3034843"/>
                <a:gd name="connsiteX16" fmla="*/ 5039908 w 5357383"/>
                <a:gd name="connsiteY16" fmla="*/ 2961008 h 3034843"/>
                <a:gd name="connsiteX17" fmla="*/ 5353301 w 5357383"/>
                <a:gd name="connsiteY17" fmla="*/ 2847624 h 3034843"/>
                <a:gd name="connsiteX18" fmla="*/ 5341921 w 5357383"/>
                <a:gd name="connsiteY18" fmla="*/ 11189 h 3034843"/>
                <a:gd name="connsiteX0" fmla="*/ 7575 w 5357383"/>
                <a:gd name="connsiteY0" fmla="*/ 3055 h 3042549"/>
                <a:gd name="connsiteX1" fmla="*/ 7574 w 5357383"/>
                <a:gd name="connsiteY1" fmla="*/ 1034325 h 3042549"/>
                <a:gd name="connsiteX2" fmla="*/ 171025 w 5357383"/>
                <a:gd name="connsiteY2" fmla="*/ 1444589 h 3042549"/>
                <a:gd name="connsiteX3" fmla="*/ 384780 w 5357383"/>
                <a:gd name="connsiteY3" fmla="*/ 1729597 h 3042549"/>
                <a:gd name="connsiteX4" fmla="*/ 622287 w 5357383"/>
                <a:gd name="connsiteY4" fmla="*/ 1824600 h 3042549"/>
                <a:gd name="connsiteX5" fmla="*/ 741040 w 5357383"/>
                <a:gd name="connsiteY5" fmla="*/ 1860226 h 3042549"/>
                <a:gd name="connsiteX6" fmla="*/ 902128 w 5357383"/>
                <a:gd name="connsiteY6" fmla="*/ 1996020 h 3042549"/>
                <a:gd name="connsiteX7" fmla="*/ 1168552 w 5357383"/>
                <a:gd name="connsiteY7" fmla="*/ 2097732 h 3042549"/>
                <a:gd name="connsiteX8" fmla="*/ 1473151 w 5357383"/>
                <a:gd name="connsiteY8" fmla="*/ 2134901 h 3042549"/>
                <a:gd name="connsiteX9" fmla="*/ 1845445 w 5357383"/>
                <a:gd name="connsiteY9" fmla="*/ 2145233 h 3042549"/>
                <a:gd name="connsiteX10" fmla="*/ 2074163 w 5357383"/>
                <a:gd name="connsiteY10" fmla="*/ 2126649 h 3042549"/>
                <a:gd name="connsiteX11" fmla="*/ 2296708 w 5357383"/>
                <a:gd name="connsiteY11" fmla="*/ 2299613 h 3042549"/>
                <a:gd name="connsiteX12" fmla="*/ 2747970 w 5357383"/>
                <a:gd name="connsiteY12" fmla="*/ 2584620 h 3042549"/>
                <a:gd name="connsiteX13" fmla="*/ 3341736 w 5357383"/>
                <a:gd name="connsiteY13" fmla="*/ 2893379 h 3042549"/>
                <a:gd name="connsiteX14" fmla="*/ 3853382 w 5357383"/>
                <a:gd name="connsiteY14" fmla="*/ 3013675 h 3042549"/>
                <a:gd name="connsiteX15" fmla="*/ 4497267 w 5357383"/>
                <a:gd name="connsiteY15" fmla="*/ 3020385 h 3042549"/>
                <a:gd name="connsiteX16" fmla="*/ 4959590 w 5357383"/>
                <a:gd name="connsiteY16" fmla="*/ 2880689 h 3042549"/>
                <a:gd name="connsiteX17" fmla="*/ 5353301 w 5357383"/>
                <a:gd name="connsiteY17" fmla="*/ 2847624 h 3042549"/>
                <a:gd name="connsiteX18" fmla="*/ 5341921 w 5357383"/>
                <a:gd name="connsiteY18" fmla="*/ 11189 h 3042549"/>
                <a:gd name="connsiteX0" fmla="*/ 7575 w 5357383"/>
                <a:gd name="connsiteY0" fmla="*/ 3055 h 3017580"/>
                <a:gd name="connsiteX1" fmla="*/ 7574 w 5357383"/>
                <a:gd name="connsiteY1" fmla="*/ 1034325 h 3017580"/>
                <a:gd name="connsiteX2" fmla="*/ 171025 w 5357383"/>
                <a:gd name="connsiteY2" fmla="*/ 1444589 h 3017580"/>
                <a:gd name="connsiteX3" fmla="*/ 384780 w 5357383"/>
                <a:gd name="connsiteY3" fmla="*/ 1729597 h 3017580"/>
                <a:gd name="connsiteX4" fmla="*/ 622287 w 5357383"/>
                <a:gd name="connsiteY4" fmla="*/ 1824600 h 3017580"/>
                <a:gd name="connsiteX5" fmla="*/ 741040 w 5357383"/>
                <a:gd name="connsiteY5" fmla="*/ 1860226 h 3017580"/>
                <a:gd name="connsiteX6" fmla="*/ 902128 w 5357383"/>
                <a:gd name="connsiteY6" fmla="*/ 1996020 h 3017580"/>
                <a:gd name="connsiteX7" fmla="*/ 1168552 w 5357383"/>
                <a:gd name="connsiteY7" fmla="*/ 2097732 h 3017580"/>
                <a:gd name="connsiteX8" fmla="*/ 1473151 w 5357383"/>
                <a:gd name="connsiteY8" fmla="*/ 2134901 h 3017580"/>
                <a:gd name="connsiteX9" fmla="*/ 1845445 w 5357383"/>
                <a:gd name="connsiteY9" fmla="*/ 2145233 h 3017580"/>
                <a:gd name="connsiteX10" fmla="*/ 2074163 w 5357383"/>
                <a:gd name="connsiteY10" fmla="*/ 2126649 h 3017580"/>
                <a:gd name="connsiteX11" fmla="*/ 2296708 w 5357383"/>
                <a:gd name="connsiteY11" fmla="*/ 2299613 h 3017580"/>
                <a:gd name="connsiteX12" fmla="*/ 2747970 w 5357383"/>
                <a:gd name="connsiteY12" fmla="*/ 2584620 h 3017580"/>
                <a:gd name="connsiteX13" fmla="*/ 3341736 w 5357383"/>
                <a:gd name="connsiteY13" fmla="*/ 2893379 h 3017580"/>
                <a:gd name="connsiteX14" fmla="*/ 3853382 w 5357383"/>
                <a:gd name="connsiteY14" fmla="*/ 3013675 h 3017580"/>
                <a:gd name="connsiteX15" fmla="*/ 4441661 w 5357383"/>
                <a:gd name="connsiteY15" fmla="*/ 2916811 h 3017580"/>
                <a:gd name="connsiteX16" fmla="*/ 4959590 w 5357383"/>
                <a:gd name="connsiteY16" fmla="*/ 2880689 h 3017580"/>
                <a:gd name="connsiteX17" fmla="*/ 5353301 w 5357383"/>
                <a:gd name="connsiteY17" fmla="*/ 2847624 h 3017580"/>
                <a:gd name="connsiteX18" fmla="*/ 5341921 w 5357383"/>
                <a:gd name="connsiteY18" fmla="*/ 11189 h 3017580"/>
                <a:gd name="connsiteX0" fmla="*/ 7575 w 5357383"/>
                <a:gd name="connsiteY0" fmla="*/ 3055 h 3021699"/>
                <a:gd name="connsiteX1" fmla="*/ 7574 w 5357383"/>
                <a:gd name="connsiteY1" fmla="*/ 1034325 h 3021699"/>
                <a:gd name="connsiteX2" fmla="*/ 171025 w 5357383"/>
                <a:gd name="connsiteY2" fmla="*/ 1444589 h 3021699"/>
                <a:gd name="connsiteX3" fmla="*/ 384780 w 5357383"/>
                <a:gd name="connsiteY3" fmla="*/ 1729597 h 3021699"/>
                <a:gd name="connsiteX4" fmla="*/ 622287 w 5357383"/>
                <a:gd name="connsiteY4" fmla="*/ 1824600 h 3021699"/>
                <a:gd name="connsiteX5" fmla="*/ 741040 w 5357383"/>
                <a:gd name="connsiteY5" fmla="*/ 1860226 h 3021699"/>
                <a:gd name="connsiteX6" fmla="*/ 902128 w 5357383"/>
                <a:gd name="connsiteY6" fmla="*/ 1996020 h 3021699"/>
                <a:gd name="connsiteX7" fmla="*/ 1168552 w 5357383"/>
                <a:gd name="connsiteY7" fmla="*/ 2097732 h 3021699"/>
                <a:gd name="connsiteX8" fmla="*/ 1473151 w 5357383"/>
                <a:gd name="connsiteY8" fmla="*/ 2134901 h 3021699"/>
                <a:gd name="connsiteX9" fmla="*/ 1845445 w 5357383"/>
                <a:gd name="connsiteY9" fmla="*/ 2145233 h 3021699"/>
                <a:gd name="connsiteX10" fmla="*/ 2074163 w 5357383"/>
                <a:gd name="connsiteY10" fmla="*/ 2126649 h 3021699"/>
                <a:gd name="connsiteX11" fmla="*/ 2296708 w 5357383"/>
                <a:gd name="connsiteY11" fmla="*/ 2299613 h 3021699"/>
                <a:gd name="connsiteX12" fmla="*/ 2747970 w 5357383"/>
                <a:gd name="connsiteY12" fmla="*/ 2584620 h 3021699"/>
                <a:gd name="connsiteX13" fmla="*/ 3341736 w 5357383"/>
                <a:gd name="connsiteY13" fmla="*/ 2893379 h 3021699"/>
                <a:gd name="connsiteX14" fmla="*/ 3853382 w 5357383"/>
                <a:gd name="connsiteY14" fmla="*/ 3013675 h 3021699"/>
                <a:gd name="connsiteX15" fmla="*/ 4466374 w 5357383"/>
                <a:gd name="connsiteY15" fmla="*/ 2941524 h 3021699"/>
                <a:gd name="connsiteX16" fmla="*/ 4959590 w 5357383"/>
                <a:gd name="connsiteY16" fmla="*/ 2880689 h 3021699"/>
                <a:gd name="connsiteX17" fmla="*/ 5353301 w 5357383"/>
                <a:gd name="connsiteY17" fmla="*/ 2847624 h 3021699"/>
                <a:gd name="connsiteX18" fmla="*/ 5341921 w 5357383"/>
                <a:gd name="connsiteY18" fmla="*/ 11189 h 3021699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41736 w 5357383"/>
                <a:gd name="connsiteY13" fmla="*/ 2893379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59561 w 5357383"/>
                <a:gd name="connsiteY14" fmla="*/ 2928636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46958"/>
                <a:gd name="connsiteX1" fmla="*/ 7574 w 5357383"/>
                <a:gd name="connsiteY1" fmla="*/ 1034325 h 2946958"/>
                <a:gd name="connsiteX2" fmla="*/ 171025 w 5357383"/>
                <a:gd name="connsiteY2" fmla="*/ 1444589 h 2946958"/>
                <a:gd name="connsiteX3" fmla="*/ 384780 w 5357383"/>
                <a:gd name="connsiteY3" fmla="*/ 1729597 h 2946958"/>
                <a:gd name="connsiteX4" fmla="*/ 622287 w 5357383"/>
                <a:gd name="connsiteY4" fmla="*/ 1824600 h 2946958"/>
                <a:gd name="connsiteX5" fmla="*/ 741040 w 5357383"/>
                <a:gd name="connsiteY5" fmla="*/ 1860226 h 2946958"/>
                <a:gd name="connsiteX6" fmla="*/ 902128 w 5357383"/>
                <a:gd name="connsiteY6" fmla="*/ 1996020 h 2946958"/>
                <a:gd name="connsiteX7" fmla="*/ 1168552 w 5357383"/>
                <a:gd name="connsiteY7" fmla="*/ 2097732 h 2946958"/>
                <a:gd name="connsiteX8" fmla="*/ 1473151 w 5357383"/>
                <a:gd name="connsiteY8" fmla="*/ 2134901 h 2946958"/>
                <a:gd name="connsiteX9" fmla="*/ 1845445 w 5357383"/>
                <a:gd name="connsiteY9" fmla="*/ 2145233 h 2946958"/>
                <a:gd name="connsiteX10" fmla="*/ 2074163 w 5357383"/>
                <a:gd name="connsiteY10" fmla="*/ 2126649 h 2946958"/>
                <a:gd name="connsiteX11" fmla="*/ 2296708 w 5357383"/>
                <a:gd name="connsiteY11" fmla="*/ 2299613 h 2946958"/>
                <a:gd name="connsiteX12" fmla="*/ 2747970 w 5357383"/>
                <a:gd name="connsiteY12" fmla="*/ 2584620 h 2946958"/>
                <a:gd name="connsiteX13" fmla="*/ 3317023 w 5357383"/>
                <a:gd name="connsiteY13" fmla="*/ 2813060 h 2946958"/>
                <a:gd name="connsiteX14" fmla="*/ 3859561 w 5357383"/>
                <a:gd name="connsiteY14" fmla="*/ 2928636 h 2946958"/>
                <a:gd name="connsiteX15" fmla="*/ 4441660 w 5357383"/>
                <a:gd name="connsiteY15" fmla="*/ 2922989 h 2946958"/>
                <a:gd name="connsiteX16" fmla="*/ 4959590 w 5357383"/>
                <a:gd name="connsiteY16" fmla="*/ 2880689 h 2946958"/>
                <a:gd name="connsiteX17" fmla="*/ 5353301 w 5357383"/>
                <a:gd name="connsiteY17" fmla="*/ 2847624 h 2946958"/>
                <a:gd name="connsiteX18" fmla="*/ 5341921 w 5357383"/>
                <a:gd name="connsiteY18" fmla="*/ 11189 h 2946958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47970 w 5357383"/>
                <a:gd name="connsiteY12" fmla="*/ 2584620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26454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8465 w 5357383"/>
                <a:gd name="connsiteY4" fmla="*/ 1843135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623477 w 5348985"/>
                <a:gd name="connsiteY4" fmla="*/ 184008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48985" h="2945395">
                  <a:moveTo>
                    <a:pt x="2587" y="9"/>
                  </a:moveTo>
                  <a:cubicBezTo>
                    <a:pt x="6927" y="-3046"/>
                    <a:pt x="-4988" y="831347"/>
                    <a:pt x="2586" y="1031279"/>
                  </a:cubicBezTo>
                  <a:cubicBezTo>
                    <a:pt x="66347" y="1227653"/>
                    <a:pt x="109760" y="1327723"/>
                    <a:pt x="166037" y="1424243"/>
                  </a:cubicBezTo>
                  <a:cubicBezTo>
                    <a:pt x="222314" y="1520763"/>
                    <a:pt x="279250" y="1564567"/>
                    <a:pt x="340250" y="1610397"/>
                  </a:cubicBezTo>
                  <a:cubicBezTo>
                    <a:pt x="401250" y="1656227"/>
                    <a:pt x="464011" y="1674979"/>
                    <a:pt x="532037" y="1699222"/>
                  </a:cubicBezTo>
                  <a:cubicBezTo>
                    <a:pt x="600063" y="1723465"/>
                    <a:pt x="680556" y="1726874"/>
                    <a:pt x="748408" y="1755855"/>
                  </a:cubicBezTo>
                  <a:cubicBezTo>
                    <a:pt x="789076" y="1802136"/>
                    <a:pt x="855132" y="1892017"/>
                    <a:pt x="924325" y="1947253"/>
                  </a:cubicBezTo>
                  <a:cubicBezTo>
                    <a:pt x="993518" y="2002489"/>
                    <a:pt x="1072924" y="2056505"/>
                    <a:pt x="1163564" y="2087272"/>
                  </a:cubicBezTo>
                  <a:cubicBezTo>
                    <a:pt x="1254204" y="2118039"/>
                    <a:pt x="1355348" y="2122703"/>
                    <a:pt x="1468163" y="2131855"/>
                  </a:cubicBezTo>
                  <a:cubicBezTo>
                    <a:pt x="1580978" y="2141007"/>
                    <a:pt x="1716605" y="2148711"/>
                    <a:pt x="1840457" y="2142187"/>
                  </a:cubicBezTo>
                  <a:cubicBezTo>
                    <a:pt x="1964309" y="2135663"/>
                    <a:pt x="2105072" y="2097978"/>
                    <a:pt x="2211278" y="2092711"/>
                  </a:cubicBezTo>
                  <a:cubicBezTo>
                    <a:pt x="2286488" y="2154604"/>
                    <a:pt x="2359622" y="2228477"/>
                    <a:pt x="2446180" y="2302746"/>
                  </a:cubicBezTo>
                  <a:cubicBezTo>
                    <a:pt x="2532738" y="2377015"/>
                    <a:pt x="2560574" y="2452751"/>
                    <a:pt x="2730626" y="2538325"/>
                  </a:cubicBezTo>
                  <a:cubicBezTo>
                    <a:pt x="2900679" y="2623900"/>
                    <a:pt x="3124711" y="2745470"/>
                    <a:pt x="3312035" y="2810014"/>
                  </a:cubicBezTo>
                  <a:cubicBezTo>
                    <a:pt x="3499359" y="2874558"/>
                    <a:pt x="3664044" y="2905209"/>
                    <a:pt x="3854573" y="2925590"/>
                  </a:cubicBezTo>
                  <a:cubicBezTo>
                    <a:pt x="4045102" y="2945971"/>
                    <a:pt x="4270839" y="2954463"/>
                    <a:pt x="4455207" y="2932299"/>
                  </a:cubicBezTo>
                  <a:lnTo>
                    <a:pt x="4954602" y="2877643"/>
                  </a:lnTo>
                  <a:cubicBezTo>
                    <a:pt x="5102423" y="2861993"/>
                    <a:pt x="5177007" y="2877236"/>
                    <a:pt x="5348313" y="2844578"/>
                  </a:cubicBezTo>
                  <a:cubicBezTo>
                    <a:pt x="5352395" y="2366043"/>
                    <a:pt x="5336534" y="8370"/>
                    <a:pt x="5336933" y="8143"/>
                  </a:cubicBezTo>
                </a:path>
              </a:pathLst>
            </a:custGeom>
            <a:solidFill>
              <a:schemeClr val="bg1">
                <a:lumMod val="65000"/>
                <a:alpha val="2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Present sensitivity"/>
            <p:cNvSpPr/>
            <p:nvPr/>
          </p:nvSpPr>
          <p:spPr>
            <a:xfrm>
              <a:off x="2931041" y="1314299"/>
              <a:ext cx="4666129" cy="2818459"/>
            </a:xfrm>
            <a:custGeom>
              <a:avLst/>
              <a:gdLst>
                <a:gd name="connsiteX0" fmla="*/ 0 w 2057400"/>
                <a:gd name="connsiteY0" fmla="*/ 0 h 2178424"/>
                <a:gd name="connsiteX1" fmla="*/ 141194 w 2057400"/>
                <a:gd name="connsiteY1" fmla="*/ 221877 h 2178424"/>
                <a:gd name="connsiteX2" fmla="*/ 504265 w 2057400"/>
                <a:gd name="connsiteY2" fmla="*/ 477371 h 2178424"/>
                <a:gd name="connsiteX3" fmla="*/ 719417 w 2057400"/>
                <a:gd name="connsiteY3" fmla="*/ 558053 h 2178424"/>
                <a:gd name="connsiteX4" fmla="*/ 759759 w 2057400"/>
                <a:gd name="connsiteY4" fmla="*/ 564777 h 2178424"/>
                <a:gd name="connsiteX5" fmla="*/ 833717 w 2057400"/>
                <a:gd name="connsiteY5" fmla="*/ 759759 h 2178424"/>
                <a:gd name="connsiteX6" fmla="*/ 981635 w 2057400"/>
                <a:gd name="connsiteY6" fmla="*/ 1008530 h 2178424"/>
                <a:gd name="connsiteX7" fmla="*/ 1196788 w 2057400"/>
                <a:gd name="connsiteY7" fmla="*/ 1196788 h 2178424"/>
                <a:gd name="connsiteX8" fmla="*/ 1452282 w 2057400"/>
                <a:gd name="connsiteY8" fmla="*/ 1290918 h 2178424"/>
                <a:gd name="connsiteX9" fmla="*/ 1653988 w 2057400"/>
                <a:gd name="connsiteY9" fmla="*/ 1311088 h 2178424"/>
                <a:gd name="connsiteX10" fmla="*/ 1687606 w 2057400"/>
                <a:gd name="connsiteY10" fmla="*/ 1311088 h 2178424"/>
                <a:gd name="connsiteX11" fmla="*/ 1795182 w 2057400"/>
                <a:gd name="connsiteY11" fmla="*/ 1445559 h 2178424"/>
                <a:gd name="connsiteX12" fmla="*/ 1922929 w 2057400"/>
                <a:gd name="connsiteY12" fmla="*/ 1896035 h 2178424"/>
                <a:gd name="connsiteX13" fmla="*/ 2057400 w 2057400"/>
                <a:gd name="connsiteY13" fmla="*/ 2178424 h 2178424"/>
                <a:gd name="connsiteX0" fmla="*/ 0 w 2077571"/>
                <a:gd name="connsiteY0" fmla="*/ 0 h 2222127"/>
                <a:gd name="connsiteX1" fmla="*/ 141194 w 2077571"/>
                <a:gd name="connsiteY1" fmla="*/ 221877 h 2222127"/>
                <a:gd name="connsiteX2" fmla="*/ 504265 w 2077571"/>
                <a:gd name="connsiteY2" fmla="*/ 477371 h 2222127"/>
                <a:gd name="connsiteX3" fmla="*/ 719417 w 2077571"/>
                <a:gd name="connsiteY3" fmla="*/ 558053 h 2222127"/>
                <a:gd name="connsiteX4" fmla="*/ 759759 w 2077571"/>
                <a:gd name="connsiteY4" fmla="*/ 564777 h 2222127"/>
                <a:gd name="connsiteX5" fmla="*/ 833717 w 2077571"/>
                <a:gd name="connsiteY5" fmla="*/ 759759 h 2222127"/>
                <a:gd name="connsiteX6" fmla="*/ 981635 w 2077571"/>
                <a:gd name="connsiteY6" fmla="*/ 1008530 h 2222127"/>
                <a:gd name="connsiteX7" fmla="*/ 1196788 w 2077571"/>
                <a:gd name="connsiteY7" fmla="*/ 1196788 h 2222127"/>
                <a:gd name="connsiteX8" fmla="*/ 1452282 w 2077571"/>
                <a:gd name="connsiteY8" fmla="*/ 1290918 h 2222127"/>
                <a:gd name="connsiteX9" fmla="*/ 1653988 w 2077571"/>
                <a:gd name="connsiteY9" fmla="*/ 1311088 h 2222127"/>
                <a:gd name="connsiteX10" fmla="*/ 1687606 w 2077571"/>
                <a:gd name="connsiteY10" fmla="*/ 1311088 h 2222127"/>
                <a:gd name="connsiteX11" fmla="*/ 1795182 w 2077571"/>
                <a:gd name="connsiteY11" fmla="*/ 1445559 h 2222127"/>
                <a:gd name="connsiteX12" fmla="*/ 1922929 w 2077571"/>
                <a:gd name="connsiteY12" fmla="*/ 1896035 h 2222127"/>
                <a:gd name="connsiteX13" fmla="*/ 2057400 w 2077571"/>
                <a:gd name="connsiteY13" fmla="*/ 2178424 h 2222127"/>
                <a:gd name="connsiteX14" fmla="*/ 2043953 w 2077571"/>
                <a:gd name="connsiteY14" fmla="*/ 2158253 h 2222127"/>
                <a:gd name="connsiteX0" fmla="*/ 0 w 4689102"/>
                <a:gd name="connsiteY0" fmla="*/ 0 h 2492189"/>
                <a:gd name="connsiteX1" fmla="*/ 141194 w 4689102"/>
                <a:gd name="connsiteY1" fmla="*/ 221877 h 2492189"/>
                <a:gd name="connsiteX2" fmla="*/ 504265 w 4689102"/>
                <a:gd name="connsiteY2" fmla="*/ 477371 h 2492189"/>
                <a:gd name="connsiteX3" fmla="*/ 719417 w 4689102"/>
                <a:gd name="connsiteY3" fmla="*/ 558053 h 2492189"/>
                <a:gd name="connsiteX4" fmla="*/ 759759 w 4689102"/>
                <a:gd name="connsiteY4" fmla="*/ 564777 h 2492189"/>
                <a:gd name="connsiteX5" fmla="*/ 833717 w 4689102"/>
                <a:gd name="connsiteY5" fmla="*/ 759759 h 2492189"/>
                <a:gd name="connsiteX6" fmla="*/ 981635 w 4689102"/>
                <a:gd name="connsiteY6" fmla="*/ 1008530 h 2492189"/>
                <a:gd name="connsiteX7" fmla="*/ 1196788 w 4689102"/>
                <a:gd name="connsiteY7" fmla="*/ 1196788 h 2492189"/>
                <a:gd name="connsiteX8" fmla="*/ 1452282 w 4689102"/>
                <a:gd name="connsiteY8" fmla="*/ 1290918 h 2492189"/>
                <a:gd name="connsiteX9" fmla="*/ 1653988 w 4689102"/>
                <a:gd name="connsiteY9" fmla="*/ 1311088 h 2492189"/>
                <a:gd name="connsiteX10" fmla="*/ 1687606 w 4689102"/>
                <a:gd name="connsiteY10" fmla="*/ 1311088 h 2492189"/>
                <a:gd name="connsiteX11" fmla="*/ 1795182 w 4689102"/>
                <a:gd name="connsiteY11" fmla="*/ 1445559 h 2492189"/>
                <a:gd name="connsiteX12" fmla="*/ 1922929 w 4689102"/>
                <a:gd name="connsiteY12" fmla="*/ 1896035 h 2492189"/>
                <a:gd name="connsiteX13" fmla="*/ 2057400 w 4689102"/>
                <a:gd name="connsiteY13" fmla="*/ 2178424 h 2492189"/>
                <a:gd name="connsiteX14" fmla="*/ 4686300 w 4689102"/>
                <a:gd name="connsiteY14" fmla="*/ 13447 h 2492189"/>
                <a:gd name="connsiteX0" fmla="*/ 0 w 5104278"/>
                <a:gd name="connsiteY0" fmla="*/ 0 h 2962835"/>
                <a:gd name="connsiteX1" fmla="*/ 141194 w 5104278"/>
                <a:gd name="connsiteY1" fmla="*/ 221877 h 2962835"/>
                <a:gd name="connsiteX2" fmla="*/ 504265 w 5104278"/>
                <a:gd name="connsiteY2" fmla="*/ 477371 h 2962835"/>
                <a:gd name="connsiteX3" fmla="*/ 719417 w 5104278"/>
                <a:gd name="connsiteY3" fmla="*/ 558053 h 2962835"/>
                <a:gd name="connsiteX4" fmla="*/ 759759 w 5104278"/>
                <a:gd name="connsiteY4" fmla="*/ 564777 h 2962835"/>
                <a:gd name="connsiteX5" fmla="*/ 833717 w 5104278"/>
                <a:gd name="connsiteY5" fmla="*/ 759759 h 2962835"/>
                <a:gd name="connsiteX6" fmla="*/ 981635 w 5104278"/>
                <a:gd name="connsiteY6" fmla="*/ 1008530 h 2962835"/>
                <a:gd name="connsiteX7" fmla="*/ 1196788 w 5104278"/>
                <a:gd name="connsiteY7" fmla="*/ 1196788 h 2962835"/>
                <a:gd name="connsiteX8" fmla="*/ 1452282 w 5104278"/>
                <a:gd name="connsiteY8" fmla="*/ 1290918 h 2962835"/>
                <a:gd name="connsiteX9" fmla="*/ 1653988 w 5104278"/>
                <a:gd name="connsiteY9" fmla="*/ 1311088 h 2962835"/>
                <a:gd name="connsiteX10" fmla="*/ 1687606 w 5104278"/>
                <a:gd name="connsiteY10" fmla="*/ 1311088 h 2962835"/>
                <a:gd name="connsiteX11" fmla="*/ 1795182 w 5104278"/>
                <a:gd name="connsiteY11" fmla="*/ 1445559 h 2962835"/>
                <a:gd name="connsiteX12" fmla="*/ 1922929 w 5104278"/>
                <a:gd name="connsiteY12" fmla="*/ 1896035 h 2962835"/>
                <a:gd name="connsiteX13" fmla="*/ 2057400 w 5104278"/>
                <a:gd name="connsiteY13" fmla="*/ 2178424 h 2962835"/>
                <a:gd name="connsiteX14" fmla="*/ 4666128 w 5104278"/>
                <a:gd name="connsiteY14" fmla="*/ 2602006 h 2962835"/>
                <a:gd name="connsiteX15" fmla="*/ 4686300 w 5104278"/>
                <a:gd name="connsiteY15" fmla="*/ 13447 h 2962835"/>
                <a:gd name="connsiteX0" fmla="*/ 0 w 4686300"/>
                <a:gd name="connsiteY0" fmla="*/ 0 h 2962835"/>
                <a:gd name="connsiteX1" fmla="*/ 141194 w 4686300"/>
                <a:gd name="connsiteY1" fmla="*/ 221877 h 2962835"/>
                <a:gd name="connsiteX2" fmla="*/ 504265 w 4686300"/>
                <a:gd name="connsiteY2" fmla="*/ 477371 h 2962835"/>
                <a:gd name="connsiteX3" fmla="*/ 719417 w 4686300"/>
                <a:gd name="connsiteY3" fmla="*/ 558053 h 2962835"/>
                <a:gd name="connsiteX4" fmla="*/ 759759 w 4686300"/>
                <a:gd name="connsiteY4" fmla="*/ 564777 h 2962835"/>
                <a:gd name="connsiteX5" fmla="*/ 833717 w 4686300"/>
                <a:gd name="connsiteY5" fmla="*/ 759759 h 2962835"/>
                <a:gd name="connsiteX6" fmla="*/ 981635 w 4686300"/>
                <a:gd name="connsiteY6" fmla="*/ 1008530 h 2962835"/>
                <a:gd name="connsiteX7" fmla="*/ 1196788 w 4686300"/>
                <a:gd name="connsiteY7" fmla="*/ 1196788 h 2962835"/>
                <a:gd name="connsiteX8" fmla="*/ 1452282 w 4686300"/>
                <a:gd name="connsiteY8" fmla="*/ 1290918 h 2962835"/>
                <a:gd name="connsiteX9" fmla="*/ 1653988 w 4686300"/>
                <a:gd name="connsiteY9" fmla="*/ 1311088 h 2962835"/>
                <a:gd name="connsiteX10" fmla="*/ 1687606 w 4686300"/>
                <a:gd name="connsiteY10" fmla="*/ 1311088 h 2962835"/>
                <a:gd name="connsiteX11" fmla="*/ 1795182 w 4686300"/>
                <a:gd name="connsiteY11" fmla="*/ 1445559 h 2962835"/>
                <a:gd name="connsiteX12" fmla="*/ 1922929 w 4686300"/>
                <a:gd name="connsiteY12" fmla="*/ 1896035 h 2962835"/>
                <a:gd name="connsiteX13" fmla="*/ 2057400 w 4686300"/>
                <a:gd name="connsiteY13" fmla="*/ 2178424 h 2962835"/>
                <a:gd name="connsiteX14" fmla="*/ 4666128 w 4686300"/>
                <a:gd name="connsiteY14" fmla="*/ 2602006 h 2962835"/>
                <a:gd name="connsiteX15" fmla="*/ 4686300 w 4686300"/>
                <a:gd name="connsiteY15" fmla="*/ 13447 h 2962835"/>
                <a:gd name="connsiteX0" fmla="*/ 0 w 4666129"/>
                <a:gd name="connsiteY0" fmla="*/ 0 h 2962835"/>
                <a:gd name="connsiteX1" fmla="*/ 141194 w 4666129"/>
                <a:gd name="connsiteY1" fmla="*/ 221877 h 2962835"/>
                <a:gd name="connsiteX2" fmla="*/ 504265 w 4666129"/>
                <a:gd name="connsiteY2" fmla="*/ 477371 h 2962835"/>
                <a:gd name="connsiteX3" fmla="*/ 719417 w 4666129"/>
                <a:gd name="connsiteY3" fmla="*/ 558053 h 2962835"/>
                <a:gd name="connsiteX4" fmla="*/ 759759 w 4666129"/>
                <a:gd name="connsiteY4" fmla="*/ 564777 h 2962835"/>
                <a:gd name="connsiteX5" fmla="*/ 833717 w 4666129"/>
                <a:gd name="connsiteY5" fmla="*/ 759759 h 2962835"/>
                <a:gd name="connsiteX6" fmla="*/ 981635 w 4666129"/>
                <a:gd name="connsiteY6" fmla="*/ 1008530 h 2962835"/>
                <a:gd name="connsiteX7" fmla="*/ 1196788 w 4666129"/>
                <a:gd name="connsiteY7" fmla="*/ 1196788 h 2962835"/>
                <a:gd name="connsiteX8" fmla="*/ 1452282 w 4666129"/>
                <a:gd name="connsiteY8" fmla="*/ 1290918 h 2962835"/>
                <a:gd name="connsiteX9" fmla="*/ 1653988 w 4666129"/>
                <a:gd name="connsiteY9" fmla="*/ 1311088 h 2962835"/>
                <a:gd name="connsiteX10" fmla="*/ 1687606 w 4666129"/>
                <a:gd name="connsiteY10" fmla="*/ 1311088 h 2962835"/>
                <a:gd name="connsiteX11" fmla="*/ 1795182 w 4666129"/>
                <a:gd name="connsiteY11" fmla="*/ 1445559 h 2962835"/>
                <a:gd name="connsiteX12" fmla="*/ 1922929 w 4666129"/>
                <a:gd name="connsiteY12" fmla="*/ 1896035 h 2962835"/>
                <a:gd name="connsiteX13" fmla="*/ 2057400 w 4666129"/>
                <a:gd name="connsiteY13" fmla="*/ 2178424 h 2962835"/>
                <a:gd name="connsiteX14" fmla="*/ 4666128 w 4666129"/>
                <a:gd name="connsiteY14" fmla="*/ 2602006 h 2962835"/>
                <a:gd name="connsiteX15" fmla="*/ 4666129 w 4666129"/>
                <a:gd name="connsiteY15" fmla="*/ 13447 h 2962835"/>
                <a:gd name="connsiteX0" fmla="*/ 0 w 4675093"/>
                <a:gd name="connsiteY0" fmla="*/ 0 h 2962835"/>
                <a:gd name="connsiteX1" fmla="*/ 141194 w 4675093"/>
                <a:gd name="connsiteY1" fmla="*/ 221877 h 2962835"/>
                <a:gd name="connsiteX2" fmla="*/ 504265 w 4675093"/>
                <a:gd name="connsiteY2" fmla="*/ 477371 h 2962835"/>
                <a:gd name="connsiteX3" fmla="*/ 719417 w 4675093"/>
                <a:gd name="connsiteY3" fmla="*/ 558053 h 2962835"/>
                <a:gd name="connsiteX4" fmla="*/ 759759 w 4675093"/>
                <a:gd name="connsiteY4" fmla="*/ 564777 h 2962835"/>
                <a:gd name="connsiteX5" fmla="*/ 833717 w 4675093"/>
                <a:gd name="connsiteY5" fmla="*/ 759759 h 2962835"/>
                <a:gd name="connsiteX6" fmla="*/ 981635 w 4675093"/>
                <a:gd name="connsiteY6" fmla="*/ 1008530 h 2962835"/>
                <a:gd name="connsiteX7" fmla="*/ 1196788 w 4675093"/>
                <a:gd name="connsiteY7" fmla="*/ 1196788 h 2962835"/>
                <a:gd name="connsiteX8" fmla="*/ 1452282 w 4675093"/>
                <a:gd name="connsiteY8" fmla="*/ 1290918 h 2962835"/>
                <a:gd name="connsiteX9" fmla="*/ 1653988 w 4675093"/>
                <a:gd name="connsiteY9" fmla="*/ 1311088 h 2962835"/>
                <a:gd name="connsiteX10" fmla="*/ 1687606 w 4675093"/>
                <a:gd name="connsiteY10" fmla="*/ 1311088 h 2962835"/>
                <a:gd name="connsiteX11" fmla="*/ 1795182 w 4675093"/>
                <a:gd name="connsiteY11" fmla="*/ 1445559 h 2962835"/>
                <a:gd name="connsiteX12" fmla="*/ 1922929 w 4675093"/>
                <a:gd name="connsiteY12" fmla="*/ 1896035 h 2962835"/>
                <a:gd name="connsiteX13" fmla="*/ 2057400 w 4675093"/>
                <a:gd name="connsiteY13" fmla="*/ 2178424 h 2962835"/>
                <a:gd name="connsiteX14" fmla="*/ 4666128 w 4675093"/>
                <a:gd name="connsiteY14" fmla="*/ 2602006 h 2962835"/>
                <a:gd name="connsiteX15" fmla="*/ 4666129 w 4675093"/>
                <a:gd name="connsiteY15" fmla="*/ 13447 h 2962835"/>
                <a:gd name="connsiteX0" fmla="*/ 0 w 4675093"/>
                <a:gd name="connsiteY0" fmla="*/ 0 h 2761129"/>
                <a:gd name="connsiteX1" fmla="*/ 141194 w 4675093"/>
                <a:gd name="connsiteY1" fmla="*/ 221877 h 2761129"/>
                <a:gd name="connsiteX2" fmla="*/ 504265 w 4675093"/>
                <a:gd name="connsiteY2" fmla="*/ 477371 h 2761129"/>
                <a:gd name="connsiteX3" fmla="*/ 719417 w 4675093"/>
                <a:gd name="connsiteY3" fmla="*/ 558053 h 2761129"/>
                <a:gd name="connsiteX4" fmla="*/ 759759 w 4675093"/>
                <a:gd name="connsiteY4" fmla="*/ 564777 h 2761129"/>
                <a:gd name="connsiteX5" fmla="*/ 833717 w 4675093"/>
                <a:gd name="connsiteY5" fmla="*/ 759759 h 2761129"/>
                <a:gd name="connsiteX6" fmla="*/ 981635 w 4675093"/>
                <a:gd name="connsiteY6" fmla="*/ 1008530 h 2761129"/>
                <a:gd name="connsiteX7" fmla="*/ 1196788 w 4675093"/>
                <a:gd name="connsiteY7" fmla="*/ 1196788 h 2761129"/>
                <a:gd name="connsiteX8" fmla="*/ 1452282 w 4675093"/>
                <a:gd name="connsiteY8" fmla="*/ 1290918 h 2761129"/>
                <a:gd name="connsiteX9" fmla="*/ 1653988 w 4675093"/>
                <a:gd name="connsiteY9" fmla="*/ 1311088 h 2761129"/>
                <a:gd name="connsiteX10" fmla="*/ 1687606 w 4675093"/>
                <a:gd name="connsiteY10" fmla="*/ 1311088 h 2761129"/>
                <a:gd name="connsiteX11" fmla="*/ 1795182 w 4675093"/>
                <a:gd name="connsiteY11" fmla="*/ 1445559 h 2761129"/>
                <a:gd name="connsiteX12" fmla="*/ 1922929 w 4675093"/>
                <a:gd name="connsiteY12" fmla="*/ 1896035 h 2761129"/>
                <a:gd name="connsiteX13" fmla="*/ 2057400 w 4675093"/>
                <a:gd name="connsiteY13" fmla="*/ 2178424 h 2761129"/>
                <a:gd name="connsiteX14" fmla="*/ 4666128 w 4675093"/>
                <a:gd name="connsiteY14" fmla="*/ 2602006 h 2761129"/>
                <a:gd name="connsiteX15" fmla="*/ 4666129 w 4675093"/>
                <a:gd name="connsiteY15" fmla="*/ 13447 h 2761129"/>
                <a:gd name="connsiteX0" fmla="*/ 0 w 4675093"/>
                <a:gd name="connsiteY0" fmla="*/ 0 h 3012141"/>
                <a:gd name="connsiteX1" fmla="*/ 141194 w 4675093"/>
                <a:gd name="connsiteY1" fmla="*/ 221877 h 3012141"/>
                <a:gd name="connsiteX2" fmla="*/ 504265 w 4675093"/>
                <a:gd name="connsiteY2" fmla="*/ 477371 h 3012141"/>
                <a:gd name="connsiteX3" fmla="*/ 719417 w 4675093"/>
                <a:gd name="connsiteY3" fmla="*/ 558053 h 3012141"/>
                <a:gd name="connsiteX4" fmla="*/ 759759 w 4675093"/>
                <a:gd name="connsiteY4" fmla="*/ 564777 h 3012141"/>
                <a:gd name="connsiteX5" fmla="*/ 833717 w 4675093"/>
                <a:gd name="connsiteY5" fmla="*/ 759759 h 3012141"/>
                <a:gd name="connsiteX6" fmla="*/ 981635 w 4675093"/>
                <a:gd name="connsiteY6" fmla="*/ 1008530 h 3012141"/>
                <a:gd name="connsiteX7" fmla="*/ 1196788 w 4675093"/>
                <a:gd name="connsiteY7" fmla="*/ 1196788 h 3012141"/>
                <a:gd name="connsiteX8" fmla="*/ 1452282 w 4675093"/>
                <a:gd name="connsiteY8" fmla="*/ 1290918 h 3012141"/>
                <a:gd name="connsiteX9" fmla="*/ 1653988 w 4675093"/>
                <a:gd name="connsiteY9" fmla="*/ 1311088 h 3012141"/>
                <a:gd name="connsiteX10" fmla="*/ 1687606 w 4675093"/>
                <a:gd name="connsiteY10" fmla="*/ 1311088 h 3012141"/>
                <a:gd name="connsiteX11" fmla="*/ 1795182 w 4675093"/>
                <a:gd name="connsiteY11" fmla="*/ 1445559 h 3012141"/>
                <a:gd name="connsiteX12" fmla="*/ 1922929 w 4675093"/>
                <a:gd name="connsiteY12" fmla="*/ 1896035 h 3012141"/>
                <a:gd name="connsiteX13" fmla="*/ 2057400 w 4675093"/>
                <a:gd name="connsiteY13" fmla="*/ 2178424 h 3012141"/>
                <a:gd name="connsiteX14" fmla="*/ 2857500 w 4675093"/>
                <a:gd name="connsiteY14" fmla="*/ 2746281 h 3012141"/>
                <a:gd name="connsiteX15" fmla="*/ 4666128 w 4675093"/>
                <a:gd name="connsiteY15" fmla="*/ 2602006 h 3012141"/>
                <a:gd name="connsiteX16" fmla="*/ 4666129 w 4675093"/>
                <a:gd name="connsiteY16" fmla="*/ 13447 h 3012141"/>
                <a:gd name="connsiteX0" fmla="*/ 0 w 4675093"/>
                <a:gd name="connsiteY0" fmla="*/ 0 h 2816878"/>
                <a:gd name="connsiteX1" fmla="*/ 141194 w 4675093"/>
                <a:gd name="connsiteY1" fmla="*/ 221877 h 2816878"/>
                <a:gd name="connsiteX2" fmla="*/ 504265 w 4675093"/>
                <a:gd name="connsiteY2" fmla="*/ 477371 h 2816878"/>
                <a:gd name="connsiteX3" fmla="*/ 719417 w 4675093"/>
                <a:gd name="connsiteY3" fmla="*/ 558053 h 2816878"/>
                <a:gd name="connsiteX4" fmla="*/ 759759 w 4675093"/>
                <a:gd name="connsiteY4" fmla="*/ 564777 h 2816878"/>
                <a:gd name="connsiteX5" fmla="*/ 833717 w 4675093"/>
                <a:gd name="connsiteY5" fmla="*/ 759759 h 2816878"/>
                <a:gd name="connsiteX6" fmla="*/ 981635 w 4675093"/>
                <a:gd name="connsiteY6" fmla="*/ 1008530 h 2816878"/>
                <a:gd name="connsiteX7" fmla="*/ 1196788 w 4675093"/>
                <a:gd name="connsiteY7" fmla="*/ 1196788 h 2816878"/>
                <a:gd name="connsiteX8" fmla="*/ 1452282 w 4675093"/>
                <a:gd name="connsiteY8" fmla="*/ 1290918 h 2816878"/>
                <a:gd name="connsiteX9" fmla="*/ 1653988 w 4675093"/>
                <a:gd name="connsiteY9" fmla="*/ 1311088 h 2816878"/>
                <a:gd name="connsiteX10" fmla="*/ 1687606 w 4675093"/>
                <a:gd name="connsiteY10" fmla="*/ 1311088 h 2816878"/>
                <a:gd name="connsiteX11" fmla="*/ 1795182 w 4675093"/>
                <a:gd name="connsiteY11" fmla="*/ 1445559 h 2816878"/>
                <a:gd name="connsiteX12" fmla="*/ 1922929 w 4675093"/>
                <a:gd name="connsiteY12" fmla="*/ 1896035 h 2816878"/>
                <a:gd name="connsiteX13" fmla="*/ 2057400 w 4675093"/>
                <a:gd name="connsiteY13" fmla="*/ 2178424 h 2816878"/>
                <a:gd name="connsiteX14" fmla="*/ 2857500 w 4675093"/>
                <a:gd name="connsiteY14" fmla="*/ 2746281 h 2816878"/>
                <a:gd name="connsiteX15" fmla="*/ 4666128 w 4675093"/>
                <a:gd name="connsiteY15" fmla="*/ 2602006 h 2816878"/>
                <a:gd name="connsiteX16" fmla="*/ 4666129 w 4675093"/>
                <a:gd name="connsiteY16" fmla="*/ 13447 h 2816878"/>
                <a:gd name="connsiteX0" fmla="*/ 0 w 4675093"/>
                <a:gd name="connsiteY0" fmla="*/ 0 h 2850495"/>
                <a:gd name="connsiteX1" fmla="*/ 141194 w 4675093"/>
                <a:gd name="connsiteY1" fmla="*/ 221877 h 2850495"/>
                <a:gd name="connsiteX2" fmla="*/ 504265 w 4675093"/>
                <a:gd name="connsiteY2" fmla="*/ 477371 h 2850495"/>
                <a:gd name="connsiteX3" fmla="*/ 719417 w 4675093"/>
                <a:gd name="connsiteY3" fmla="*/ 558053 h 2850495"/>
                <a:gd name="connsiteX4" fmla="*/ 759759 w 4675093"/>
                <a:gd name="connsiteY4" fmla="*/ 564777 h 2850495"/>
                <a:gd name="connsiteX5" fmla="*/ 833717 w 4675093"/>
                <a:gd name="connsiteY5" fmla="*/ 759759 h 2850495"/>
                <a:gd name="connsiteX6" fmla="*/ 981635 w 4675093"/>
                <a:gd name="connsiteY6" fmla="*/ 1008530 h 2850495"/>
                <a:gd name="connsiteX7" fmla="*/ 1196788 w 4675093"/>
                <a:gd name="connsiteY7" fmla="*/ 1196788 h 2850495"/>
                <a:gd name="connsiteX8" fmla="*/ 1452282 w 4675093"/>
                <a:gd name="connsiteY8" fmla="*/ 1290918 h 2850495"/>
                <a:gd name="connsiteX9" fmla="*/ 1653988 w 4675093"/>
                <a:gd name="connsiteY9" fmla="*/ 1311088 h 2850495"/>
                <a:gd name="connsiteX10" fmla="*/ 1687606 w 4675093"/>
                <a:gd name="connsiteY10" fmla="*/ 1311088 h 2850495"/>
                <a:gd name="connsiteX11" fmla="*/ 1795182 w 4675093"/>
                <a:gd name="connsiteY11" fmla="*/ 1445559 h 2850495"/>
                <a:gd name="connsiteX12" fmla="*/ 1922929 w 4675093"/>
                <a:gd name="connsiteY12" fmla="*/ 1896035 h 2850495"/>
                <a:gd name="connsiteX13" fmla="*/ 2057400 w 4675093"/>
                <a:gd name="connsiteY13" fmla="*/ 2178424 h 2850495"/>
                <a:gd name="connsiteX14" fmla="*/ 2958353 w 4675093"/>
                <a:gd name="connsiteY14" fmla="*/ 2779898 h 2850495"/>
                <a:gd name="connsiteX15" fmla="*/ 4666128 w 4675093"/>
                <a:gd name="connsiteY15" fmla="*/ 2602006 h 2850495"/>
                <a:gd name="connsiteX16" fmla="*/ 4666129 w 4675093"/>
                <a:gd name="connsiteY16" fmla="*/ 13447 h 2850495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30324"/>
                <a:gd name="connsiteX1" fmla="*/ 141194 w 4675093"/>
                <a:gd name="connsiteY1" fmla="*/ 221877 h 2830324"/>
                <a:gd name="connsiteX2" fmla="*/ 504265 w 4675093"/>
                <a:gd name="connsiteY2" fmla="*/ 477371 h 2830324"/>
                <a:gd name="connsiteX3" fmla="*/ 719417 w 4675093"/>
                <a:gd name="connsiteY3" fmla="*/ 558053 h 2830324"/>
                <a:gd name="connsiteX4" fmla="*/ 759759 w 4675093"/>
                <a:gd name="connsiteY4" fmla="*/ 564777 h 2830324"/>
                <a:gd name="connsiteX5" fmla="*/ 833717 w 4675093"/>
                <a:gd name="connsiteY5" fmla="*/ 759759 h 2830324"/>
                <a:gd name="connsiteX6" fmla="*/ 981635 w 4675093"/>
                <a:gd name="connsiteY6" fmla="*/ 1008530 h 2830324"/>
                <a:gd name="connsiteX7" fmla="*/ 1196788 w 4675093"/>
                <a:gd name="connsiteY7" fmla="*/ 1196788 h 2830324"/>
                <a:gd name="connsiteX8" fmla="*/ 1452282 w 4675093"/>
                <a:gd name="connsiteY8" fmla="*/ 1290918 h 2830324"/>
                <a:gd name="connsiteX9" fmla="*/ 1653988 w 4675093"/>
                <a:gd name="connsiteY9" fmla="*/ 1311088 h 2830324"/>
                <a:gd name="connsiteX10" fmla="*/ 1687606 w 4675093"/>
                <a:gd name="connsiteY10" fmla="*/ 1311088 h 2830324"/>
                <a:gd name="connsiteX11" fmla="*/ 1795182 w 4675093"/>
                <a:gd name="connsiteY11" fmla="*/ 1445559 h 2830324"/>
                <a:gd name="connsiteX12" fmla="*/ 1922929 w 4675093"/>
                <a:gd name="connsiteY12" fmla="*/ 1896035 h 2830324"/>
                <a:gd name="connsiteX13" fmla="*/ 2164976 w 4675093"/>
                <a:gd name="connsiteY13" fmla="*/ 2299447 h 2830324"/>
                <a:gd name="connsiteX14" fmla="*/ 2958353 w 4675093"/>
                <a:gd name="connsiteY14" fmla="*/ 2779898 h 2830324"/>
                <a:gd name="connsiteX15" fmla="*/ 4666128 w 4675093"/>
                <a:gd name="connsiteY15" fmla="*/ 2602006 h 2830324"/>
                <a:gd name="connsiteX16" fmla="*/ 4666129 w 4675093"/>
                <a:gd name="connsiteY16" fmla="*/ 13447 h 2830324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171700 w 4675093"/>
                <a:gd name="connsiteY13" fmla="*/ 2397218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0668"/>
                <a:gd name="connsiteX1" fmla="*/ 141194 w 4675093"/>
                <a:gd name="connsiteY1" fmla="*/ 221877 h 2810668"/>
                <a:gd name="connsiteX2" fmla="*/ 504265 w 4675093"/>
                <a:gd name="connsiteY2" fmla="*/ 477371 h 2810668"/>
                <a:gd name="connsiteX3" fmla="*/ 719417 w 4675093"/>
                <a:gd name="connsiteY3" fmla="*/ 558053 h 2810668"/>
                <a:gd name="connsiteX4" fmla="*/ 759759 w 4675093"/>
                <a:gd name="connsiteY4" fmla="*/ 564777 h 2810668"/>
                <a:gd name="connsiteX5" fmla="*/ 833717 w 4675093"/>
                <a:gd name="connsiteY5" fmla="*/ 759759 h 2810668"/>
                <a:gd name="connsiteX6" fmla="*/ 981635 w 4675093"/>
                <a:gd name="connsiteY6" fmla="*/ 1008530 h 2810668"/>
                <a:gd name="connsiteX7" fmla="*/ 1196788 w 4675093"/>
                <a:gd name="connsiteY7" fmla="*/ 1196788 h 2810668"/>
                <a:gd name="connsiteX8" fmla="*/ 1452282 w 4675093"/>
                <a:gd name="connsiteY8" fmla="*/ 1290918 h 2810668"/>
                <a:gd name="connsiteX9" fmla="*/ 1653988 w 4675093"/>
                <a:gd name="connsiteY9" fmla="*/ 1311088 h 2810668"/>
                <a:gd name="connsiteX10" fmla="*/ 1687606 w 4675093"/>
                <a:gd name="connsiteY10" fmla="*/ 1311088 h 2810668"/>
                <a:gd name="connsiteX11" fmla="*/ 1795182 w 4675093"/>
                <a:gd name="connsiteY11" fmla="*/ 1445559 h 2810668"/>
                <a:gd name="connsiteX12" fmla="*/ 1922929 w 4675093"/>
                <a:gd name="connsiteY12" fmla="*/ 1896035 h 2810668"/>
                <a:gd name="connsiteX13" fmla="*/ 2212041 w 4675093"/>
                <a:gd name="connsiteY13" fmla="*/ 2417388 h 2810668"/>
                <a:gd name="connsiteX14" fmla="*/ 2958353 w 4675093"/>
                <a:gd name="connsiteY14" fmla="*/ 2779898 h 2810668"/>
                <a:gd name="connsiteX15" fmla="*/ 4666128 w 4675093"/>
                <a:gd name="connsiteY15" fmla="*/ 2602006 h 2810668"/>
                <a:gd name="connsiteX16" fmla="*/ 4666129 w 4675093"/>
                <a:gd name="connsiteY16" fmla="*/ 13447 h 2810668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25589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30839"/>
                <a:gd name="connsiteX1" fmla="*/ 141194 w 4675093"/>
                <a:gd name="connsiteY1" fmla="*/ 221877 h 2830839"/>
                <a:gd name="connsiteX2" fmla="*/ 504265 w 4675093"/>
                <a:gd name="connsiteY2" fmla="*/ 477371 h 2830839"/>
                <a:gd name="connsiteX3" fmla="*/ 719417 w 4675093"/>
                <a:gd name="connsiteY3" fmla="*/ 558053 h 2830839"/>
                <a:gd name="connsiteX4" fmla="*/ 759759 w 4675093"/>
                <a:gd name="connsiteY4" fmla="*/ 564777 h 2830839"/>
                <a:gd name="connsiteX5" fmla="*/ 833717 w 4675093"/>
                <a:gd name="connsiteY5" fmla="*/ 759759 h 2830839"/>
                <a:gd name="connsiteX6" fmla="*/ 981635 w 4675093"/>
                <a:gd name="connsiteY6" fmla="*/ 1008530 h 2830839"/>
                <a:gd name="connsiteX7" fmla="*/ 1196788 w 4675093"/>
                <a:gd name="connsiteY7" fmla="*/ 1196788 h 2830839"/>
                <a:gd name="connsiteX8" fmla="*/ 1452282 w 4675093"/>
                <a:gd name="connsiteY8" fmla="*/ 1290918 h 2830839"/>
                <a:gd name="connsiteX9" fmla="*/ 1653988 w 4675093"/>
                <a:gd name="connsiteY9" fmla="*/ 1311088 h 2830839"/>
                <a:gd name="connsiteX10" fmla="*/ 1687606 w 4675093"/>
                <a:gd name="connsiteY10" fmla="*/ 1311088 h 2830839"/>
                <a:gd name="connsiteX11" fmla="*/ 1795182 w 4675093"/>
                <a:gd name="connsiteY11" fmla="*/ 1445559 h 2830839"/>
                <a:gd name="connsiteX12" fmla="*/ 1922929 w 4675093"/>
                <a:gd name="connsiteY12" fmla="*/ 1896035 h 2830839"/>
                <a:gd name="connsiteX13" fmla="*/ 2212041 w 4675093"/>
                <a:gd name="connsiteY13" fmla="*/ 2417388 h 2830839"/>
                <a:gd name="connsiteX14" fmla="*/ 3052484 w 4675093"/>
                <a:gd name="connsiteY14" fmla="*/ 2800069 h 2830839"/>
                <a:gd name="connsiteX15" fmla="*/ 4666128 w 4675093"/>
                <a:gd name="connsiteY15" fmla="*/ 2602006 h 2830839"/>
                <a:gd name="connsiteX16" fmla="*/ 4666129 w 4675093"/>
                <a:gd name="connsiteY16" fmla="*/ 13447 h 2830839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17" fmla="*/ 0 w 4675093"/>
                <a:gd name="connsiteY17" fmla="*/ 0 h 2817392"/>
                <a:gd name="connsiteX0" fmla="*/ 0 w 4675093"/>
                <a:gd name="connsiteY0" fmla="*/ 1067 h 2818459"/>
                <a:gd name="connsiteX1" fmla="*/ 141194 w 4675093"/>
                <a:gd name="connsiteY1" fmla="*/ 222944 h 2818459"/>
                <a:gd name="connsiteX2" fmla="*/ 504265 w 4675093"/>
                <a:gd name="connsiteY2" fmla="*/ 478438 h 2818459"/>
                <a:gd name="connsiteX3" fmla="*/ 719417 w 4675093"/>
                <a:gd name="connsiteY3" fmla="*/ 559120 h 2818459"/>
                <a:gd name="connsiteX4" fmla="*/ 759759 w 4675093"/>
                <a:gd name="connsiteY4" fmla="*/ 565844 h 2818459"/>
                <a:gd name="connsiteX5" fmla="*/ 833717 w 4675093"/>
                <a:gd name="connsiteY5" fmla="*/ 760826 h 2818459"/>
                <a:gd name="connsiteX6" fmla="*/ 981635 w 4675093"/>
                <a:gd name="connsiteY6" fmla="*/ 1009597 h 2818459"/>
                <a:gd name="connsiteX7" fmla="*/ 1196788 w 4675093"/>
                <a:gd name="connsiteY7" fmla="*/ 1197855 h 2818459"/>
                <a:gd name="connsiteX8" fmla="*/ 1452282 w 4675093"/>
                <a:gd name="connsiteY8" fmla="*/ 1291985 h 2818459"/>
                <a:gd name="connsiteX9" fmla="*/ 1653988 w 4675093"/>
                <a:gd name="connsiteY9" fmla="*/ 1312155 h 2818459"/>
                <a:gd name="connsiteX10" fmla="*/ 1687606 w 4675093"/>
                <a:gd name="connsiteY10" fmla="*/ 1312155 h 2818459"/>
                <a:gd name="connsiteX11" fmla="*/ 1795182 w 4675093"/>
                <a:gd name="connsiteY11" fmla="*/ 1446626 h 2818459"/>
                <a:gd name="connsiteX12" fmla="*/ 1922929 w 4675093"/>
                <a:gd name="connsiteY12" fmla="*/ 1897102 h 2818459"/>
                <a:gd name="connsiteX13" fmla="*/ 2212041 w 4675093"/>
                <a:gd name="connsiteY13" fmla="*/ 2418455 h 2818459"/>
                <a:gd name="connsiteX14" fmla="*/ 3052484 w 4675093"/>
                <a:gd name="connsiteY14" fmla="*/ 2787689 h 2818459"/>
                <a:gd name="connsiteX15" fmla="*/ 4666128 w 4675093"/>
                <a:gd name="connsiteY15" fmla="*/ 2603073 h 2818459"/>
                <a:gd name="connsiteX16" fmla="*/ 4666129 w 4675093"/>
                <a:gd name="connsiteY16" fmla="*/ 0 h 2818459"/>
                <a:gd name="connsiteX17" fmla="*/ 0 w 4675093"/>
                <a:gd name="connsiteY17" fmla="*/ 1067 h 2818459"/>
                <a:gd name="connsiteX0" fmla="*/ 0 w 4666129"/>
                <a:gd name="connsiteY0" fmla="*/ 1067 h 2818459"/>
                <a:gd name="connsiteX1" fmla="*/ 141194 w 4666129"/>
                <a:gd name="connsiteY1" fmla="*/ 222944 h 2818459"/>
                <a:gd name="connsiteX2" fmla="*/ 504265 w 4666129"/>
                <a:gd name="connsiteY2" fmla="*/ 478438 h 2818459"/>
                <a:gd name="connsiteX3" fmla="*/ 719417 w 4666129"/>
                <a:gd name="connsiteY3" fmla="*/ 559120 h 2818459"/>
                <a:gd name="connsiteX4" fmla="*/ 759759 w 4666129"/>
                <a:gd name="connsiteY4" fmla="*/ 565844 h 2818459"/>
                <a:gd name="connsiteX5" fmla="*/ 833717 w 4666129"/>
                <a:gd name="connsiteY5" fmla="*/ 760826 h 2818459"/>
                <a:gd name="connsiteX6" fmla="*/ 981635 w 4666129"/>
                <a:gd name="connsiteY6" fmla="*/ 1009597 h 2818459"/>
                <a:gd name="connsiteX7" fmla="*/ 1196788 w 4666129"/>
                <a:gd name="connsiteY7" fmla="*/ 1197855 h 2818459"/>
                <a:gd name="connsiteX8" fmla="*/ 1452282 w 4666129"/>
                <a:gd name="connsiteY8" fmla="*/ 1291985 h 2818459"/>
                <a:gd name="connsiteX9" fmla="*/ 1653988 w 4666129"/>
                <a:gd name="connsiteY9" fmla="*/ 1312155 h 2818459"/>
                <a:gd name="connsiteX10" fmla="*/ 1687606 w 4666129"/>
                <a:gd name="connsiteY10" fmla="*/ 1312155 h 2818459"/>
                <a:gd name="connsiteX11" fmla="*/ 1795182 w 4666129"/>
                <a:gd name="connsiteY11" fmla="*/ 1446626 h 2818459"/>
                <a:gd name="connsiteX12" fmla="*/ 1922929 w 4666129"/>
                <a:gd name="connsiteY12" fmla="*/ 1897102 h 2818459"/>
                <a:gd name="connsiteX13" fmla="*/ 2212041 w 4666129"/>
                <a:gd name="connsiteY13" fmla="*/ 2418455 h 2818459"/>
                <a:gd name="connsiteX14" fmla="*/ 3052484 w 4666129"/>
                <a:gd name="connsiteY14" fmla="*/ 2787689 h 2818459"/>
                <a:gd name="connsiteX15" fmla="*/ 4666128 w 4666129"/>
                <a:gd name="connsiteY15" fmla="*/ 2603073 h 2818459"/>
                <a:gd name="connsiteX16" fmla="*/ 4666129 w 4666129"/>
                <a:gd name="connsiteY16" fmla="*/ 0 h 2818459"/>
                <a:gd name="connsiteX17" fmla="*/ 0 w 4666129"/>
                <a:gd name="connsiteY17" fmla="*/ 1067 h 2818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66129" h="2818459">
                  <a:moveTo>
                    <a:pt x="0" y="1067"/>
                  </a:moveTo>
                  <a:cubicBezTo>
                    <a:pt x="28575" y="72224"/>
                    <a:pt x="57150" y="143382"/>
                    <a:pt x="141194" y="222944"/>
                  </a:cubicBezTo>
                  <a:cubicBezTo>
                    <a:pt x="225238" y="302506"/>
                    <a:pt x="407895" y="422409"/>
                    <a:pt x="504265" y="478438"/>
                  </a:cubicBezTo>
                  <a:cubicBezTo>
                    <a:pt x="600635" y="534467"/>
                    <a:pt x="676835" y="544552"/>
                    <a:pt x="719417" y="559120"/>
                  </a:cubicBezTo>
                  <a:cubicBezTo>
                    <a:pt x="761999" y="573688"/>
                    <a:pt x="740709" y="532227"/>
                    <a:pt x="759759" y="565844"/>
                  </a:cubicBezTo>
                  <a:cubicBezTo>
                    <a:pt x="778809" y="599461"/>
                    <a:pt x="796738" y="686867"/>
                    <a:pt x="833717" y="760826"/>
                  </a:cubicBezTo>
                  <a:cubicBezTo>
                    <a:pt x="870696" y="834785"/>
                    <a:pt x="921123" y="936759"/>
                    <a:pt x="981635" y="1009597"/>
                  </a:cubicBezTo>
                  <a:cubicBezTo>
                    <a:pt x="1042147" y="1082435"/>
                    <a:pt x="1118347" y="1150790"/>
                    <a:pt x="1196788" y="1197855"/>
                  </a:cubicBezTo>
                  <a:cubicBezTo>
                    <a:pt x="1275229" y="1244920"/>
                    <a:pt x="1376082" y="1272935"/>
                    <a:pt x="1452282" y="1291985"/>
                  </a:cubicBezTo>
                  <a:cubicBezTo>
                    <a:pt x="1528482" y="1311035"/>
                    <a:pt x="1614767" y="1308793"/>
                    <a:pt x="1653988" y="1312155"/>
                  </a:cubicBezTo>
                  <a:cubicBezTo>
                    <a:pt x="1693209" y="1315517"/>
                    <a:pt x="1664074" y="1289743"/>
                    <a:pt x="1687606" y="1312155"/>
                  </a:cubicBezTo>
                  <a:cubicBezTo>
                    <a:pt x="1711138" y="1334567"/>
                    <a:pt x="1755962" y="1349135"/>
                    <a:pt x="1795182" y="1446626"/>
                  </a:cubicBezTo>
                  <a:cubicBezTo>
                    <a:pt x="1834402" y="1544117"/>
                    <a:pt x="1853453" y="1735131"/>
                    <a:pt x="1922929" y="1897102"/>
                  </a:cubicBezTo>
                  <a:cubicBezTo>
                    <a:pt x="1992405" y="2059073"/>
                    <a:pt x="2050676" y="2209513"/>
                    <a:pt x="2212041" y="2418455"/>
                  </a:cubicBezTo>
                  <a:cubicBezTo>
                    <a:pt x="2400300" y="2566886"/>
                    <a:pt x="2643470" y="2756919"/>
                    <a:pt x="3052484" y="2787689"/>
                  </a:cubicBezTo>
                  <a:cubicBezTo>
                    <a:pt x="3461499" y="2818459"/>
                    <a:pt x="4189878" y="2710649"/>
                    <a:pt x="4666128" y="2603073"/>
                  </a:cubicBezTo>
                  <a:cubicBezTo>
                    <a:pt x="4660525" y="2134668"/>
                    <a:pt x="4664207" y="302559"/>
                    <a:pt x="4666129" y="0"/>
                  </a:cubicBezTo>
                  <a:lnTo>
                    <a:pt x="0" y="1067"/>
                  </a:lnTo>
                  <a:close/>
                </a:path>
              </a:pathLst>
            </a:custGeom>
            <a:solidFill>
              <a:srgbClr val="FFD1D1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1" name="Axes" descr="C:\Users\Wolfgang\Eigene\Dienst\Talks\Limits\EmptyAxes_02-200_en50-en37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19" t="2433" r="4033"/>
            <a:stretch>
              <a:fillRect/>
            </a:stretch>
          </p:blipFill>
          <p:spPr bwMode="auto">
            <a:xfrm>
              <a:off x="1148598" y="1031799"/>
              <a:ext cx="6849979" cy="53524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Neutrino Floor area"/>
            <p:cNvSpPr/>
            <p:nvPr/>
          </p:nvSpPr>
          <p:spPr>
            <a:xfrm>
              <a:off x="1935349" y="3089564"/>
              <a:ext cx="5668934" cy="2709652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85988"/>
                <a:gd name="connsiteY0" fmla="*/ 0 h 2485932"/>
                <a:gd name="connsiteX1" fmla="*/ 226884 w 5685988"/>
                <a:gd name="connsiteY1" fmla="*/ 412824 h 2485932"/>
                <a:gd name="connsiteX2" fmla="*/ 503230 w 5685988"/>
                <a:gd name="connsiteY2" fmla="*/ 522419 h 2485932"/>
                <a:gd name="connsiteX3" fmla="*/ 800090 w 5685988"/>
                <a:gd name="connsiteY3" fmla="*/ 508358 h 2485932"/>
                <a:gd name="connsiteX4" fmla="*/ 1128876 w 5685988"/>
                <a:gd name="connsiteY4" fmla="*/ 658898 h 2485932"/>
                <a:gd name="connsiteX5" fmla="*/ 1409111 w 5685988"/>
                <a:gd name="connsiteY5" fmla="*/ 789833 h 2485932"/>
                <a:gd name="connsiteX6" fmla="*/ 1714490 w 5685988"/>
                <a:gd name="connsiteY6" fmla="*/ 890495 h 2485932"/>
                <a:gd name="connsiteX7" fmla="*/ 2151218 w 5685988"/>
                <a:gd name="connsiteY7" fmla="*/ 917791 h 2485932"/>
                <a:gd name="connsiteX8" fmla="*/ 2533355 w 5685988"/>
                <a:gd name="connsiteY8" fmla="*/ 876848 h 2485932"/>
                <a:gd name="connsiteX9" fmla="*/ 2896716 w 5685988"/>
                <a:gd name="connsiteY9" fmla="*/ 868328 h 2485932"/>
                <a:gd name="connsiteX10" fmla="*/ 2983731 w 5685988"/>
                <a:gd name="connsiteY10" fmla="*/ 1368167 h 2485932"/>
                <a:gd name="connsiteX11" fmla="*/ 3141549 w 5685988"/>
                <a:gd name="connsiteY11" fmla="*/ 1834341 h 2485932"/>
                <a:gd name="connsiteX12" fmla="*/ 3461816 w 5685988"/>
                <a:gd name="connsiteY12" fmla="*/ 2236082 h 2485932"/>
                <a:gd name="connsiteX13" fmla="*/ 4034609 w 5685988"/>
                <a:gd name="connsiteY13" fmla="*/ 2459988 h 2485932"/>
                <a:gd name="connsiteX14" fmla="*/ 4785236 w 5685988"/>
                <a:gd name="connsiteY14" fmla="*/ 2391749 h 2485932"/>
                <a:gd name="connsiteX15" fmla="*/ 5303851 w 5685988"/>
                <a:gd name="connsiteY15" fmla="*/ 2282567 h 2485932"/>
                <a:gd name="connsiteX16" fmla="*/ 5685988 w 5685988"/>
                <a:gd name="connsiteY16" fmla="*/ 2214328 h 2485932"/>
                <a:gd name="connsiteX0" fmla="*/ 6052 w 5692040"/>
                <a:gd name="connsiteY0" fmla="*/ 0 h 2485932"/>
                <a:gd name="connsiteX1" fmla="*/ 37814 w 5692040"/>
                <a:gd name="connsiteY1" fmla="*/ 84863 h 2485932"/>
                <a:gd name="connsiteX2" fmla="*/ 232936 w 5692040"/>
                <a:gd name="connsiteY2" fmla="*/ 412824 h 2485932"/>
                <a:gd name="connsiteX3" fmla="*/ 509282 w 5692040"/>
                <a:gd name="connsiteY3" fmla="*/ 522419 h 2485932"/>
                <a:gd name="connsiteX4" fmla="*/ 806142 w 5692040"/>
                <a:gd name="connsiteY4" fmla="*/ 508358 h 2485932"/>
                <a:gd name="connsiteX5" fmla="*/ 1134928 w 5692040"/>
                <a:gd name="connsiteY5" fmla="*/ 658898 h 2485932"/>
                <a:gd name="connsiteX6" fmla="*/ 1415163 w 5692040"/>
                <a:gd name="connsiteY6" fmla="*/ 789833 h 2485932"/>
                <a:gd name="connsiteX7" fmla="*/ 1720542 w 5692040"/>
                <a:gd name="connsiteY7" fmla="*/ 890495 h 2485932"/>
                <a:gd name="connsiteX8" fmla="*/ 2157270 w 5692040"/>
                <a:gd name="connsiteY8" fmla="*/ 917791 h 2485932"/>
                <a:gd name="connsiteX9" fmla="*/ 2539407 w 5692040"/>
                <a:gd name="connsiteY9" fmla="*/ 876848 h 2485932"/>
                <a:gd name="connsiteX10" fmla="*/ 2902768 w 5692040"/>
                <a:gd name="connsiteY10" fmla="*/ 868328 h 2485932"/>
                <a:gd name="connsiteX11" fmla="*/ 2989783 w 5692040"/>
                <a:gd name="connsiteY11" fmla="*/ 1368167 h 2485932"/>
                <a:gd name="connsiteX12" fmla="*/ 3147601 w 5692040"/>
                <a:gd name="connsiteY12" fmla="*/ 1834341 h 2485932"/>
                <a:gd name="connsiteX13" fmla="*/ 3467868 w 5692040"/>
                <a:gd name="connsiteY13" fmla="*/ 2236082 h 2485932"/>
                <a:gd name="connsiteX14" fmla="*/ 4040661 w 5692040"/>
                <a:gd name="connsiteY14" fmla="*/ 2459988 h 2485932"/>
                <a:gd name="connsiteX15" fmla="*/ 4791288 w 5692040"/>
                <a:gd name="connsiteY15" fmla="*/ 2391749 h 2485932"/>
                <a:gd name="connsiteX16" fmla="*/ 5309903 w 5692040"/>
                <a:gd name="connsiteY16" fmla="*/ 2282567 h 2485932"/>
                <a:gd name="connsiteX17" fmla="*/ 5692040 w 5692040"/>
                <a:gd name="connsiteY17" fmla="*/ 2214328 h 2485932"/>
                <a:gd name="connsiteX0" fmla="*/ 0 w 5685988"/>
                <a:gd name="connsiteY0" fmla="*/ 0 h 2781426"/>
                <a:gd name="connsiteX1" fmla="*/ 31762 w 5685988"/>
                <a:gd name="connsiteY1" fmla="*/ 84863 h 2781426"/>
                <a:gd name="connsiteX2" fmla="*/ 226884 w 5685988"/>
                <a:gd name="connsiteY2" fmla="*/ 412824 h 2781426"/>
                <a:gd name="connsiteX3" fmla="*/ 503230 w 5685988"/>
                <a:gd name="connsiteY3" fmla="*/ 522419 h 2781426"/>
                <a:gd name="connsiteX4" fmla="*/ 800090 w 5685988"/>
                <a:gd name="connsiteY4" fmla="*/ 508358 h 2781426"/>
                <a:gd name="connsiteX5" fmla="*/ 1128876 w 5685988"/>
                <a:gd name="connsiteY5" fmla="*/ 658898 h 2781426"/>
                <a:gd name="connsiteX6" fmla="*/ 1409111 w 5685988"/>
                <a:gd name="connsiteY6" fmla="*/ 789833 h 2781426"/>
                <a:gd name="connsiteX7" fmla="*/ 1714490 w 5685988"/>
                <a:gd name="connsiteY7" fmla="*/ 890495 h 2781426"/>
                <a:gd name="connsiteX8" fmla="*/ 2151218 w 5685988"/>
                <a:gd name="connsiteY8" fmla="*/ 917791 h 2781426"/>
                <a:gd name="connsiteX9" fmla="*/ 2533355 w 5685988"/>
                <a:gd name="connsiteY9" fmla="*/ 876848 h 2781426"/>
                <a:gd name="connsiteX10" fmla="*/ 2896716 w 5685988"/>
                <a:gd name="connsiteY10" fmla="*/ 868328 h 2781426"/>
                <a:gd name="connsiteX11" fmla="*/ 2983731 w 5685988"/>
                <a:gd name="connsiteY11" fmla="*/ 1368167 h 2781426"/>
                <a:gd name="connsiteX12" fmla="*/ 3141549 w 5685988"/>
                <a:gd name="connsiteY12" fmla="*/ 1834341 h 2781426"/>
                <a:gd name="connsiteX13" fmla="*/ 3461816 w 5685988"/>
                <a:gd name="connsiteY13" fmla="*/ 2236082 h 2781426"/>
                <a:gd name="connsiteX14" fmla="*/ 4034609 w 5685988"/>
                <a:gd name="connsiteY14" fmla="*/ 2459988 h 2781426"/>
                <a:gd name="connsiteX15" fmla="*/ 4785236 w 5685988"/>
                <a:gd name="connsiteY15" fmla="*/ 2391749 h 2781426"/>
                <a:gd name="connsiteX16" fmla="*/ 5303851 w 5685988"/>
                <a:gd name="connsiteY16" fmla="*/ 2282567 h 2781426"/>
                <a:gd name="connsiteX17" fmla="*/ 5685988 w 5685988"/>
                <a:gd name="connsiteY17" fmla="*/ 2214328 h 2781426"/>
                <a:gd name="connsiteX0" fmla="*/ 0 w 5790066"/>
                <a:gd name="connsiteY0" fmla="*/ 0 h 2785143"/>
                <a:gd name="connsiteX1" fmla="*/ 135840 w 5790066"/>
                <a:gd name="connsiteY1" fmla="*/ 88580 h 2785143"/>
                <a:gd name="connsiteX2" fmla="*/ 330962 w 5790066"/>
                <a:gd name="connsiteY2" fmla="*/ 416541 h 2785143"/>
                <a:gd name="connsiteX3" fmla="*/ 607308 w 5790066"/>
                <a:gd name="connsiteY3" fmla="*/ 526136 h 2785143"/>
                <a:gd name="connsiteX4" fmla="*/ 904168 w 5790066"/>
                <a:gd name="connsiteY4" fmla="*/ 512075 h 2785143"/>
                <a:gd name="connsiteX5" fmla="*/ 1232954 w 5790066"/>
                <a:gd name="connsiteY5" fmla="*/ 662615 h 2785143"/>
                <a:gd name="connsiteX6" fmla="*/ 1513189 w 5790066"/>
                <a:gd name="connsiteY6" fmla="*/ 793550 h 2785143"/>
                <a:gd name="connsiteX7" fmla="*/ 1818568 w 5790066"/>
                <a:gd name="connsiteY7" fmla="*/ 894212 h 2785143"/>
                <a:gd name="connsiteX8" fmla="*/ 2255296 w 5790066"/>
                <a:gd name="connsiteY8" fmla="*/ 921508 h 2785143"/>
                <a:gd name="connsiteX9" fmla="*/ 2637433 w 5790066"/>
                <a:gd name="connsiteY9" fmla="*/ 880565 h 2785143"/>
                <a:gd name="connsiteX10" fmla="*/ 3000794 w 5790066"/>
                <a:gd name="connsiteY10" fmla="*/ 872045 h 2785143"/>
                <a:gd name="connsiteX11" fmla="*/ 3087809 w 5790066"/>
                <a:gd name="connsiteY11" fmla="*/ 1371884 h 2785143"/>
                <a:gd name="connsiteX12" fmla="*/ 3245627 w 5790066"/>
                <a:gd name="connsiteY12" fmla="*/ 1838058 h 2785143"/>
                <a:gd name="connsiteX13" fmla="*/ 3565894 w 5790066"/>
                <a:gd name="connsiteY13" fmla="*/ 2239799 h 2785143"/>
                <a:gd name="connsiteX14" fmla="*/ 4138687 w 5790066"/>
                <a:gd name="connsiteY14" fmla="*/ 2463705 h 2785143"/>
                <a:gd name="connsiteX15" fmla="*/ 4889314 w 5790066"/>
                <a:gd name="connsiteY15" fmla="*/ 2395466 h 2785143"/>
                <a:gd name="connsiteX16" fmla="*/ 5407929 w 5790066"/>
                <a:gd name="connsiteY16" fmla="*/ 2286284 h 2785143"/>
                <a:gd name="connsiteX17" fmla="*/ 5790066 w 5790066"/>
                <a:gd name="connsiteY17" fmla="*/ 2218045 h 2785143"/>
                <a:gd name="connsiteX0" fmla="*/ 8080 w 5664331"/>
                <a:gd name="connsiteY0" fmla="*/ 2695508 h 2709652"/>
                <a:gd name="connsiteX1" fmla="*/ 10105 w 5664331"/>
                <a:gd name="connsiteY1" fmla="*/ 0 h 2709652"/>
                <a:gd name="connsiteX2" fmla="*/ 205227 w 5664331"/>
                <a:gd name="connsiteY2" fmla="*/ 327961 h 2709652"/>
                <a:gd name="connsiteX3" fmla="*/ 481573 w 5664331"/>
                <a:gd name="connsiteY3" fmla="*/ 437556 h 2709652"/>
                <a:gd name="connsiteX4" fmla="*/ 778433 w 5664331"/>
                <a:gd name="connsiteY4" fmla="*/ 423495 h 2709652"/>
                <a:gd name="connsiteX5" fmla="*/ 1107219 w 5664331"/>
                <a:gd name="connsiteY5" fmla="*/ 574035 h 2709652"/>
                <a:gd name="connsiteX6" fmla="*/ 1387454 w 5664331"/>
                <a:gd name="connsiteY6" fmla="*/ 704970 h 2709652"/>
                <a:gd name="connsiteX7" fmla="*/ 1692833 w 5664331"/>
                <a:gd name="connsiteY7" fmla="*/ 805632 h 2709652"/>
                <a:gd name="connsiteX8" fmla="*/ 2129561 w 5664331"/>
                <a:gd name="connsiteY8" fmla="*/ 832928 h 2709652"/>
                <a:gd name="connsiteX9" fmla="*/ 2511698 w 5664331"/>
                <a:gd name="connsiteY9" fmla="*/ 791985 h 2709652"/>
                <a:gd name="connsiteX10" fmla="*/ 2875059 w 5664331"/>
                <a:gd name="connsiteY10" fmla="*/ 783465 h 2709652"/>
                <a:gd name="connsiteX11" fmla="*/ 2962074 w 5664331"/>
                <a:gd name="connsiteY11" fmla="*/ 1283304 h 2709652"/>
                <a:gd name="connsiteX12" fmla="*/ 3119892 w 5664331"/>
                <a:gd name="connsiteY12" fmla="*/ 1749478 h 2709652"/>
                <a:gd name="connsiteX13" fmla="*/ 3440159 w 5664331"/>
                <a:gd name="connsiteY13" fmla="*/ 2151219 h 2709652"/>
                <a:gd name="connsiteX14" fmla="*/ 4012952 w 5664331"/>
                <a:gd name="connsiteY14" fmla="*/ 2375125 h 2709652"/>
                <a:gd name="connsiteX15" fmla="*/ 4763579 w 5664331"/>
                <a:gd name="connsiteY15" fmla="*/ 2306886 h 2709652"/>
                <a:gd name="connsiteX16" fmla="*/ 5282194 w 5664331"/>
                <a:gd name="connsiteY16" fmla="*/ 2197704 h 2709652"/>
                <a:gd name="connsiteX17" fmla="*/ 5664331 w 5664331"/>
                <a:gd name="connsiteY17" fmla="*/ 2129465 h 2709652"/>
                <a:gd name="connsiteX0" fmla="*/ 8080 w 5708936"/>
                <a:gd name="connsiteY0" fmla="*/ 2695508 h 2709652"/>
                <a:gd name="connsiteX1" fmla="*/ 10105 w 5708936"/>
                <a:gd name="connsiteY1" fmla="*/ 0 h 2709652"/>
                <a:gd name="connsiteX2" fmla="*/ 205227 w 5708936"/>
                <a:gd name="connsiteY2" fmla="*/ 327961 h 2709652"/>
                <a:gd name="connsiteX3" fmla="*/ 481573 w 5708936"/>
                <a:gd name="connsiteY3" fmla="*/ 437556 h 2709652"/>
                <a:gd name="connsiteX4" fmla="*/ 778433 w 5708936"/>
                <a:gd name="connsiteY4" fmla="*/ 423495 h 2709652"/>
                <a:gd name="connsiteX5" fmla="*/ 1107219 w 5708936"/>
                <a:gd name="connsiteY5" fmla="*/ 574035 h 2709652"/>
                <a:gd name="connsiteX6" fmla="*/ 1387454 w 5708936"/>
                <a:gd name="connsiteY6" fmla="*/ 704970 h 2709652"/>
                <a:gd name="connsiteX7" fmla="*/ 1692833 w 5708936"/>
                <a:gd name="connsiteY7" fmla="*/ 805632 h 2709652"/>
                <a:gd name="connsiteX8" fmla="*/ 2129561 w 5708936"/>
                <a:gd name="connsiteY8" fmla="*/ 832928 h 2709652"/>
                <a:gd name="connsiteX9" fmla="*/ 2511698 w 5708936"/>
                <a:gd name="connsiteY9" fmla="*/ 791985 h 2709652"/>
                <a:gd name="connsiteX10" fmla="*/ 2875059 w 5708936"/>
                <a:gd name="connsiteY10" fmla="*/ 783465 h 2709652"/>
                <a:gd name="connsiteX11" fmla="*/ 2962074 w 5708936"/>
                <a:gd name="connsiteY11" fmla="*/ 1283304 h 2709652"/>
                <a:gd name="connsiteX12" fmla="*/ 3119892 w 5708936"/>
                <a:gd name="connsiteY12" fmla="*/ 1749478 h 2709652"/>
                <a:gd name="connsiteX13" fmla="*/ 3440159 w 5708936"/>
                <a:gd name="connsiteY13" fmla="*/ 2151219 h 2709652"/>
                <a:gd name="connsiteX14" fmla="*/ 4012952 w 5708936"/>
                <a:gd name="connsiteY14" fmla="*/ 2375125 h 2709652"/>
                <a:gd name="connsiteX15" fmla="*/ 4763579 w 5708936"/>
                <a:gd name="connsiteY15" fmla="*/ 2306886 h 2709652"/>
                <a:gd name="connsiteX16" fmla="*/ 5282194 w 5708936"/>
                <a:gd name="connsiteY16" fmla="*/ 2197704 h 2709652"/>
                <a:gd name="connsiteX17" fmla="*/ 5708936 w 5708936"/>
                <a:gd name="connsiteY17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708936 w 5732125"/>
                <a:gd name="connsiteY18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668049 w 5732125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27855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19" fmla="*/ 8080 w 5672652"/>
                <a:gd name="connsiteY19" fmla="*/ 2695508 h 2709652"/>
                <a:gd name="connsiteX0" fmla="*/ 8080 w 5680086"/>
                <a:gd name="connsiteY0" fmla="*/ 2695508 h 2709652"/>
                <a:gd name="connsiteX1" fmla="*/ 10105 w 5680086"/>
                <a:gd name="connsiteY1" fmla="*/ 0 h 2709652"/>
                <a:gd name="connsiteX2" fmla="*/ 205227 w 5680086"/>
                <a:gd name="connsiteY2" fmla="*/ 327961 h 2709652"/>
                <a:gd name="connsiteX3" fmla="*/ 481573 w 5680086"/>
                <a:gd name="connsiteY3" fmla="*/ 437556 h 2709652"/>
                <a:gd name="connsiteX4" fmla="*/ 778433 w 5680086"/>
                <a:gd name="connsiteY4" fmla="*/ 423495 h 2709652"/>
                <a:gd name="connsiteX5" fmla="*/ 1107219 w 5680086"/>
                <a:gd name="connsiteY5" fmla="*/ 574035 h 2709652"/>
                <a:gd name="connsiteX6" fmla="*/ 1387454 w 5680086"/>
                <a:gd name="connsiteY6" fmla="*/ 704970 h 2709652"/>
                <a:gd name="connsiteX7" fmla="*/ 1692833 w 5680086"/>
                <a:gd name="connsiteY7" fmla="*/ 805632 h 2709652"/>
                <a:gd name="connsiteX8" fmla="*/ 2129561 w 5680086"/>
                <a:gd name="connsiteY8" fmla="*/ 832928 h 2709652"/>
                <a:gd name="connsiteX9" fmla="*/ 2511698 w 5680086"/>
                <a:gd name="connsiteY9" fmla="*/ 791985 h 2709652"/>
                <a:gd name="connsiteX10" fmla="*/ 2875059 w 5680086"/>
                <a:gd name="connsiteY10" fmla="*/ 783465 h 2709652"/>
                <a:gd name="connsiteX11" fmla="*/ 2962074 w 5680086"/>
                <a:gd name="connsiteY11" fmla="*/ 1283304 h 2709652"/>
                <a:gd name="connsiteX12" fmla="*/ 3119892 w 5680086"/>
                <a:gd name="connsiteY12" fmla="*/ 1749478 h 2709652"/>
                <a:gd name="connsiteX13" fmla="*/ 3440159 w 5680086"/>
                <a:gd name="connsiteY13" fmla="*/ 2151219 h 2709652"/>
                <a:gd name="connsiteX14" fmla="*/ 4012952 w 5680086"/>
                <a:gd name="connsiteY14" fmla="*/ 2375125 h 2709652"/>
                <a:gd name="connsiteX15" fmla="*/ 4763579 w 5680086"/>
                <a:gd name="connsiteY15" fmla="*/ 2306886 h 2709652"/>
                <a:gd name="connsiteX16" fmla="*/ 5263608 w 5680086"/>
                <a:gd name="connsiteY16" fmla="*/ 2205138 h 2709652"/>
                <a:gd name="connsiteX17" fmla="*/ 5668435 w 5680086"/>
                <a:gd name="connsiteY17" fmla="*/ 2135289 h 2709652"/>
                <a:gd name="connsiteX18" fmla="*/ 5668049 w 5680086"/>
                <a:gd name="connsiteY18" fmla="*/ 2687026 h 2709652"/>
                <a:gd name="connsiteX19" fmla="*/ 8080 w 5680086"/>
                <a:gd name="connsiteY19" fmla="*/ 2695508 h 2709652"/>
                <a:gd name="connsiteX0" fmla="*/ 8080 w 5668934"/>
                <a:gd name="connsiteY0" fmla="*/ 2695508 h 2709652"/>
                <a:gd name="connsiteX1" fmla="*/ 10105 w 5668934"/>
                <a:gd name="connsiteY1" fmla="*/ 0 h 2709652"/>
                <a:gd name="connsiteX2" fmla="*/ 205227 w 5668934"/>
                <a:gd name="connsiteY2" fmla="*/ 327961 h 2709652"/>
                <a:gd name="connsiteX3" fmla="*/ 481573 w 5668934"/>
                <a:gd name="connsiteY3" fmla="*/ 437556 h 2709652"/>
                <a:gd name="connsiteX4" fmla="*/ 778433 w 5668934"/>
                <a:gd name="connsiteY4" fmla="*/ 423495 h 2709652"/>
                <a:gd name="connsiteX5" fmla="*/ 1107219 w 5668934"/>
                <a:gd name="connsiteY5" fmla="*/ 574035 h 2709652"/>
                <a:gd name="connsiteX6" fmla="*/ 1387454 w 5668934"/>
                <a:gd name="connsiteY6" fmla="*/ 704970 h 2709652"/>
                <a:gd name="connsiteX7" fmla="*/ 1692833 w 5668934"/>
                <a:gd name="connsiteY7" fmla="*/ 805632 h 2709652"/>
                <a:gd name="connsiteX8" fmla="*/ 2129561 w 5668934"/>
                <a:gd name="connsiteY8" fmla="*/ 832928 h 2709652"/>
                <a:gd name="connsiteX9" fmla="*/ 2511698 w 5668934"/>
                <a:gd name="connsiteY9" fmla="*/ 791985 h 2709652"/>
                <a:gd name="connsiteX10" fmla="*/ 2875059 w 5668934"/>
                <a:gd name="connsiteY10" fmla="*/ 783465 h 2709652"/>
                <a:gd name="connsiteX11" fmla="*/ 2962074 w 5668934"/>
                <a:gd name="connsiteY11" fmla="*/ 1283304 h 2709652"/>
                <a:gd name="connsiteX12" fmla="*/ 3119892 w 5668934"/>
                <a:gd name="connsiteY12" fmla="*/ 1749478 h 2709652"/>
                <a:gd name="connsiteX13" fmla="*/ 3440159 w 5668934"/>
                <a:gd name="connsiteY13" fmla="*/ 2151219 h 2709652"/>
                <a:gd name="connsiteX14" fmla="*/ 4012952 w 5668934"/>
                <a:gd name="connsiteY14" fmla="*/ 2375125 h 2709652"/>
                <a:gd name="connsiteX15" fmla="*/ 4763579 w 5668934"/>
                <a:gd name="connsiteY15" fmla="*/ 2306886 h 2709652"/>
                <a:gd name="connsiteX16" fmla="*/ 5263608 w 5668934"/>
                <a:gd name="connsiteY16" fmla="*/ 2205138 h 2709652"/>
                <a:gd name="connsiteX17" fmla="*/ 5668435 w 5668934"/>
                <a:gd name="connsiteY17" fmla="*/ 2135289 h 2709652"/>
                <a:gd name="connsiteX18" fmla="*/ 5668049 w 5668934"/>
                <a:gd name="connsiteY18" fmla="*/ 2687026 h 2709652"/>
                <a:gd name="connsiteX19" fmla="*/ 8080 w 5668934"/>
                <a:gd name="connsiteY19" fmla="*/ 2695508 h 270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68934" h="2709652">
                  <a:moveTo>
                    <a:pt x="8080" y="2695508"/>
                  </a:moveTo>
                  <a:cubicBezTo>
                    <a:pt x="15221" y="2709652"/>
                    <a:pt x="0" y="2696563"/>
                    <a:pt x="10105" y="0"/>
                  </a:cubicBezTo>
                  <a:cubicBezTo>
                    <a:pt x="47919" y="68804"/>
                    <a:pt x="126649" y="255035"/>
                    <a:pt x="205227" y="327961"/>
                  </a:cubicBezTo>
                  <a:cubicBezTo>
                    <a:pt x="283805" y="400887"/>
                    <a:pt x="386039" y="421634"/>
                    <a:pt x="481573" y="437556"/>
                  </a:cubicBezTo>
                  <a:cubicBezTo>
                    <a:pt x="577107" y="453478"/>
                    <a:pt x="674159" y="400748"/>
                    <a:pt x="778433" y="423495"/>
                  </a:cubicBezTo>
                  <a:cubicBezTo>
                    <a:pt x="882707" y="446242"/>
                    <a:pt x="1005716" y="527123"/>
                    <a:pt x="1107219" y="574035"/>
                  </a:cubicBezTo>
                  <a:cubicBezTo>
                    <a:pt x="1208722" y="620947"/>
                    <a:pt x="1289852" y="666371"/>
                    <a:pt x="1387454" y="704970"/>
                  </a:cubicBezTo>
                  <a:cubicBezTo>
                    <a:pt x="1485056" y="743569"/>
                    <a:pt x="1569149" y="784306"/>
                    <a:pt x="1692833" y="805632"/>
                  </a:cubicBezTo>
                  <a:cubicBezTo>
                    <a:pt x="1816517" y="826958"/>
                    <a:pt x="1993084" y="835202"/>
                    <a:pt x="2129561" y="832928"/>
                  </a:cubicBezTo>
                  <a:cubicBezTo>
                    <a:pt x="2266038" y="830654"/>
                    <a:pt x="2511698" y="791985"/>
                    <a:pt x="2511698" y="791985"/>
                  </a:cubicBezTo>
                  <a:cubicBezTo>
                    <a:pt x="2641352" y="780612"/>
                    <a:pt x="2755661" y="773621"/>
                    <a:pt x="2875059" y="783465"/>
                  </a:cubicBezTo>
                  <a:cubicBezTo>
                    <a:pt x="2900245" y="893062"/>
                    <a:pt x="2921269" y="1122302"/>
                    <a:pt x="2962074" y="1283304"/>
                  </a:cubicBezTo>
                  <a:cubicBezTo>
                    <a:pt x="3002879" y="1444306"/>
                    <a:pt x="3040211" y="1604826"/>
                    <a:pt x="3119892" y="1749478"/>
                  </a:cubicBezTo>
                  <a:cubicBezTo>
                    <a:pt x="3199573" y="1894130"/>
                    <a:pt x="3291316" y="2046945"/>
                    <a:pt x="3440159" y="2151219"/>
                  </a:cubicBezTo>
                  <a:cubicBezTo>
                    <a:pt x="3589002" y="2255493"/>
                    <a:pt x="3792382" y="2349181"/>
                    <a:pt x="4012952" y="2375125"/>
                  </a:cubicBezTo>
                  <a:cubicBezTo>
                    <a:pt x="4233522" y="2401069"/>
                    <a:pt x="4555136" y="2335217"/>
                    <a:pt x="4763579" y="2306886"/>
                  </a:cubicBezTo>
                  <a:cubicBezTo>
                    <a:pt x="4972022" y="2278555"/>
                    <a:pt x="5112799" y="2233737"/>
                    <a:pt x="5263608" y="2205138"/>
                  </a:cubicBezTo>
                  <a:cubicBezTo>
                    <a:pt x="5414417" y="2176539"/>
                    <a:pt x="5542166" y="2158572"/>
                    <a:pt x="5668435" y="2135289"/>
                  </a:cubicBezTo>
                  <a:cubicBezTo>
                    <a:pt x="5668934" y="2351277"/>
                    <a:pt x="5660060" y="2689236"/>
                    <a:pt x="5668049" y="2687026"/>
                  </a:cubicBezTo>
                  <a:lnTo>
                    <a:pt x="8080" y="2695508"/>
                  </a:lnTo>
                  <a:close/>
                </a:path>
              </a:pathLst>
            </a:custGeom>
            <a:solidFill>
              <a:srgbClr val="FFFF00">
                <a:alpha val="47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Neutrion Floor line"/>
            <p:cNvSpPr/>
            <p:nvPr/>
          </p:nvSpPr>
          <p:spPr>
            <a:xfrm>
              <a:off x="1935858" y="3049035"/>
              <a:ext cx="5663821" cy="2441598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63821" h="2441598">
                  <a:moveTo>
                    <a:pt x="0" y="0"/>
                  </a:moveTo>
                  <a:cubicBezTo>
                    <a:pt x="65964" y="146713"/>
                    <a:pt x="124540" y="288809"/>
                    <a:pt x="204717" y="368490"/>
                  </a:cubicBezTo>
                  <a:cubicBezTo>
                    <a:pt x="284894" y="448171"/>
                    <a:pt x="385529" y="462163"/>
                    <a:pt x="481063" y="478085"/>
                  </a:cubicBezTo>
                  <a:cubicBezTo>
                    <a:pt x="576597" y="494007"/>
                    <a:pt x="673649" y="441277"/>
                    <a:pt x="777923" y="464024"/>
                  </a:cubicBezTo>
                  <a:cubicBezTo>
                    <a:pt x="882197" y="486771"/>
                    <a:pt x="1005206" y="567652"/>
                    <a:pt x="1106709" y="614564"/>
                  </a:cubicBezTo>
                  <a:cubicBezTo>
                    <a:pt x="1208212" y="661476"/>
                    <a:pt x="1289342" y="706900"/>
                    <a:pt x="1386944" y="745499"/>
                  </a:cubicBezTo>
                  <a:cubicBezTo>
                    <a:pt x="1484546" y="784098"/>
                    <a:pt x="1568639" y="824835"/>
                    <a:pt x="1692323" y="846161"/>
                  </a:cubicBezTo>
                  <a:cubicBezTo>
                    <a:pt x="1816007" y="867487"/>
                    <a:pt x="1992574" y="875731"/>
                    <a:pt x="2129051" y="873457"/>
                  </a:cubicBezTo>
                  <a:cubicBezTo>
                    <a:pt x="2265528" y="871183"/>
                    <a:pt x="2511188" y="832514"/>
                    <a:pt x="2511188" y="832514"/>
                  </a:cubicBezTo>
                  <a:cubicBezTo>
                    <a:pt x="2640842" y="821141"/>
                    <a:pt x="2755151" y="814150"/>
                    <a:pt x="2874549" y="823994"/>
                  </a:cubicBezTo>
                  <a:cubicBezTo>
                    <a:pt x="2899735" y="933591"/>
                    <a:pt x="2920759" y="1162831"/>
                    <a:pt x="2961564" y="1323833"/>
                  </a:cubicBezTo>
                  <a:cubicBezTo>
                    <a:pt x="3002369" y="1484835"/>
                    <a:pt x="3039701" y="1645355"/>
                    <a:pt x="3119382" y="1790007"/>
                  </a:cubicBezTo>
                  <a:cubicBezTo>
                    <a:pt x="3199063" y="1934659"/>
                    <a:pt x="3290806" y="2087474"/>
                    <a:pt x="3439649" y="2191748"/>
                  </a:cubicBezTo>
                  <a:cubicBezTo>
                    <a:pt x="3588492" y="2296022"/>
                    <a:pt x="3791872" y="2389710"/>
                    <a:pt x="4012442" y="2415654"/>
                  </a:cubicBezTo>
                  <a:cubicBezTo>
                    <a:pt x="4233012" y="2441598"/>
                    <a:pt x="4551529" y="2376985"/>
                    <a:pt x="4763069" y="2347415"/>
                  </a:cubicBezTo>
                  <a:cubicBezTo>
                    <a:pt x="4974609" y="2317845"/>
                    <a:pt x="5131559" y="2267803"/>
                    <a:pt x="5281684" y="2238233"/>
                  </a:cubicBezTo>
                  <a:cubicBezTo>
                    <a:pt x="5431809" y="2208663"/>
                    <a:pt x="5547815" y="2189328"/>
                    <a:pt x="5663821" y="2169994"/>
                  </a:cubicBezTo>
                </a:path>
              </a:pathLst>
            </a:cu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Si HV"/>
            <p:cNvSpPr/>
            <p:nvPr/>
          </p:nvSpPr>
          <p:spPr>
            <a:xfrm>
              <a:off x="2216341" y="2224192"/>
              <a:ext cx="3493564" cy="851092"/>
            </a:xfrm>
            <a:custGeom>
              <a:avLst/>
              <a:gdLst>
                <a:gd name="connsiteX0" fmla="*/ 0 w 3486150"/>
                <a:gd name="connsiteY0" fmla="*/ 0 h 852487"/>
                <a:gd name="connsiteX1" fmla="*/ 133350 w 3486150"/>
                <a:gd name="connsiteY1" fmla="*/ 361950 h 852487"/>
                <a:gd name="connsiteX2" fmla="*/ 400050 w 3486150"/>
                <a:gd name="connsiteY2" fmla="*/ 714375 h 852487"/>
                <a:gd name="connsiteX3" fmla="*/ 762000 w 3486150"/>
                <a:gd name="connsiteY3" fmla="*/ 828675 h 852487"/>
                <a:gd name="connsiteX4" fmla="*/ 1123950 w 3486150"/>
                <a:gd name="connsiteY4" fmla="*/ 838200 h 852487"/>
                <a:gd name="connsiteX5" fmla="*/ 1647825 w 3486150"/>
                <a:gd name="connsiteY5" fmla="*/ 742950 h 852487"/>
                <a:gd name="connsiteX6" fmla="*/ 2247900 w 3486150"/>
                <a:gd name="connsiteY6" fmla="*/ 619125 h 852487"/>
                <a:gd name="connsiteX7" fmla="*/ 3486150 w 3486150"/>
                <a:gd name="connsiteY7" fmla="*/ 409575 h 852487"/>
                <a:gd name="connsiteX0" fmla="*/ 0 w 3486150"/>
                <a:gd name="connsiteY0" fmla="*/ 0 h 860794"/>
                <a:gd name="connsiteX1" fmla="*/ 133350 w 3486150"/>
                <a:gd name="connsiteY1" fmla="*/ 361950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86150"/>
                <a:gd name="connsiteY0" fmla="*/ 0 h 860794"/>
                <a:gd name="connsiteX1" fmla="*/ 130879 w 3486150"/>
                <a:gd name="connsiteY1" fmla="*/ 418791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93564"/>
                <a:gd name="connsiteY0" fmla="*/ 0 h 850909"/>
                <a:gd name="connsiteX1" fmla="*/ 138293 w 3493564"/>
                <a:gd name="connsiteY1" fmla="*/ 408906 h 850909"/>
                <a:gd name="connsiteX2" fmla="*/ 407464 w 3493564"/>
                <a:gd name="connsiteY2" fmla="*/ 704490 h 850909"/>
                <a:gd name="connsiteX3" fmla="*/ 749643 w 3493564"/>
                <a:gd name="connsiteY3" fmla="*/ 841032 h 850909"/>
                <a:gd name="connsiteX4" fmla="*/ 1131364 w 3493564"/>
                <a:gd name="connsiteY4" fmla="*/ 828315 h 850909"/>
                <a:gd name="connsiteX5" fmla="*/ 1655239 w 3493564"/>
                <a:gd name="connsiteY5" fmla="*/ 733065 h 850909"/>
                <a:gd name="connsiteX6" fmla="*/ 2255314 w 3493564"/>
                <a:gd name="connsiteY6" fmla="*/ 609240 h 850909"/>
                <a:gd name="connsiteX7" fmla="*/ 3493564 w 3493564"/>
                <a:gd name="connsiteY7" fmla="*/ 399690 h 850909"/>
                <a:gd name="connsiteX0" fmla="*/ 0 w 3493564"/>
                <a:gd name="connsiteY0" fmla="*/ 0 h 851092"/>
                <a:gd name="connsiteX1" fmla="*/ 138293 w 3493564"/>
                <a:gd name="connsiteY1" fmla="*/ 408906 h 851092"/>
                <a:gd name="connsiteX2" fmla="*/ 377807 w 3493564"/>
                <a:gd name="connsiteY2" fmla="*/ 702018 h 851092"/>
                <a:gd name="connsiteX3" fmla="*/ 749643 w 3493564"/>
                <a:gd name="connsiteY3" fmla="*/ 841032 h 851092"/>
                <a:gd name="connsiteX4" fmla="*/ 1131364 w 3493564"/>
                <a:gd name="connsiteY4" fmla="*/ 828315 h 851092"/>
                <a:gd name="connsiteX5" fmla="*/ 1655239 w 3493564"/>
                <a:gd name="connsiteY5" fmla="*/ 733065 h 851092"/>
                <a:gd name="connsiteX6" fmla="*/ 2255314 w 3493564"/>
                <a:gd name="connsiteY6" fmla="*/ 609240 h 851092"/>
                <a:gd name="connsiteX7" fmla="*/ 3493564 w 3493564"/>
                <a:gd name="connsiteY7" fmla="*/ 399690 h 85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3564" h="851092">
                  <a:moveTo>
                    <a:pt x="0" y="0"/>
                  </a:moveTo>
                  <a:cubicBezTo>
                    <a:pt x="33337" y="121444"/>
                    <a:pt x="75325" y="291903"/>
                    <a:pt x="138293" y="408906"/>
                  </a:cubicBezTo>
                  <a:cubicBezTo>
                    <a:pt x="201261" y="525909"/>
                    <a:pt x="275915" y="629997"/>
                    <a:pt x="377807" y="702018"/>
                  </a:cubicBezTo>
                  <a:cubicBezTo>
                    <a:pt x="479699" y="774039"/>
                    <a:pt x="624050" y="819983"/>
                    <a:pt x="749643" y="841032"/>
                  </a:cubicBezTo>
                  <a:cubicBezTo>
                    <a:pt x="875236" y="862082"/>
                    <a:pt x="980431" y="846309"/>
                    <a:pt x="1131364" y="828315"/>
                  </a:cubicBezTo>
                  <a:cubicBezTo>
                    <a:pt x="1282297" y="810321"/>
                    <a:pt x="1467914" y="769578"/>
                    <a:pt x="1655239" y="733065"/>
                  </a:cubicBezTo>
                  <a:cubicBezTo>
                    <a:pt x="1842564" y="696553"/>
                    <a:pt x="1948927" y="664802"/>
                    <a:pt x="2255314" y="609240"/>
                  </a:cubicBezTo>
                  <a:cubicBezTo>
                    <a:pt x="2561701" y="553678"/>
                    <a:pt x="3027632" y="476684"/>
                    <a:pt x="3493564" y="399690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Ge HV"/>
            <p:cNvSpPr/>
            <p:nvPr/>
          </p:nvSpPr>
          <p:spPr>
            <a:xfrm>
              <a:off x="2701067" y="2408146"/>
              <a:ext cx="3046720" cy="1074641"/>
            </a:xfrm>
            <a:custGeom>
              <a:avLst/>
              <a:gdLst>
                <a:gd name="connsiteX0" fmla="*/ 0 w 3000375"/>
                <a:gd name="connsiteY0" fmla="*/ 0 h 930275"/>
                <a:gd name="connsiteX1" fmla="*/ 209550 w 3000375"/>
                <a:gd name="connsiteY1" fmla="*/ 514350 h 930275"/>
                <a:gd name="connsiteX2" fmla="*/ 561975 w 3000375"/>
                <a:gd name="connsiteY2" fmla="*/ 809625 h 930275"/>
                <a:gd name="connsiteX3" fmla="*/ 1009650 w 3000375"/>
                <a:gd name="connsiteY3" fmla="*/ 895350 h 930275"/>
                <a:gd name="connsiteX4" fmla="*/ 1514475 w 3000375"/>
                <a:gd name="connsiteY4" fmla="*/ 904875 h 930275"/>
                <a:gd name="connsiteX5" fmla="*/ 2533650 w 3000375"/>
                <a:gd name="connsiteY5" fmla="*/ 742950 h 930275"/>
                <a:gd name="connsiteX6" fmla="*/ 3000375 w 3000375"/>
                <a:gd name="connsiteY6" fmla="*/ 676275 h 930275"/>
                <a:gd name="connsiteX0" fmla="*/ 0 w 3000375"/>
                <a:gd name="connsiteY0" fmla="*/ 0 h 926717"/>
                <a:gd name="connsiteX1" fmla="*/ 209550 w 3000375"/>
                <a:gd name="connsiteY1" fmla="*/ 514350 h 926717"/>
                <a:gd name="connsiteX2" fmla="*/ 561975 w 3000375"/>
                <a:gd name="connsiteY2" fmla="*/ 809625 h 926717"/>
                <a:gd name="connsiteX3" fmla="*/ 1009650 w 3000375"/>
                <a:gd name="connsiteY3" fmla="*/ 895350 h 926717"/>
                <a:gd name="connsiteX4" fmla="*/ 1496685 w 3000375"/>
                <a:gd name="connsiteY4" fmla="*/ 901317 h 926717"/>
                <a:gd name="connsiteX5" fmla="*/ 2533650 w 3000375"/>
                <a:gd name="connsiteY5" fmla="*/ 742950 h 926717"/>
                <a:gd name="connsiteX6" fmla="*/ 3000375 w 3000375"/>
                <a:gd name="connsiteY6" fmla="*/ 676275 h 926717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76275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30553"/>
                <a:gd name="connsiteX1" fmla="*/ 209550 w 3000375"/>
                <a:gd name="connsiteY1" fmla="*/ 514350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0 w 3000375"/>
                <a:gd name="connsiteY0" fmla="*/ 0 h 930553"/>
                <a:gd name="connsiteX1" fmla="*/ 215728 w 3000375"/>
                <a:gd name="connsiteY1" fmla="*/ 491331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46345 w 3046720"/>
                <a:gd name="connsiteY0" fmla="*/ 70380 h 1000933"/>
                <a:gd name="connsiteX1" fmla="*/ 35955 w 3046720"/>
                <a:gd name="connsiteY1" fmla="*/ 81888 h 1000933"/>
                <a:gd name="connsiteX2" fmla="*/ 262073 w 3046720"/>
                <a:gd name="connsiteY2" fmla="*/ 561711 h 1000933"/>
                <a:gd name="connsiteX3" fmla="*/ 608320 w 3046720"/>
                <a:gd name="connsiteY3" fmla="*/ 880005 h 1000933"/>
                <a:gd name="connsiteX4" fmla="*/ 1025104 w 3046720"/>
                <a:gd name="connsiteY4" fmla="*/ 977240 h 1000933"/>
                <a:gd name="connsiteX5" fmla="*/ 1543030 w 3046720"/>
                <a:gd name="connsiteY5" fmla="*/ 971697 h 1000933"/>
                <a:gd name="connsiteX6" fmla="*/ 2579995 w 3046720"/>
                <a:gd name="connsiteY6" fmla="*/ 801822 h 1000933"/>
                <a:gd name="connsiteX7" fmla="*/ 3046720 w 3046720"/>
                <a:gd name="connsiteY7" fmla="*/ 723637 h 100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6720" h="1000933">
                  <a:moveTo>
                    <a:pt x="46345" y="70380"/>
                  </a:moveTo>
                  <a:cubicBezTo>
                    <a:pt x="45643" y="71339"/>
                    <a:pt x="0" y="0"/>
                    <a:pt x="35955" y="81888"/>
                  </a:cubicBezTo>
                  <a:cubicBezTo>
                    <a:pt x="71910" y="163776"/>
                    <a:pt x="166679" y="428691"/>
                    <a:pt x="262073" y="561711"/>
                  </a:cubicBezTo>
                  <a:cubicBezTo>
                    <a:pt x="357467" y="694731"/>
                    <a:pt x="481148" y="810750"/>
                    <a:pt x="608320" y="880005"/>
                  </a:cubicBezTo>
                  <a:cubicBezTo>
                    <a:pt x="735492" y="949260"/>
                    <a:pt x="869319" y="961958"/>
                    <a:pt x="1025104" y="977240"/>
                  </a:cubicBezTo>
                  <a:cubicBezTo>
                    <a:pt x="1180889" y="992522"/>
                    <a:pt x="1283882" y="1000933"/>
                    <a:pt x="1543030" y="971697"/>
                  </a:cubicBezTo>
                  <a:cubicBezTo>
                    <a:pt x="1802178" y="942461"/>
                    <a:pt x="2329380" y="839329"/>
                    <a:pt x="2579995" y="801822"/>
                  </a:cubicBezTo>
                  <a:cubicBezTo>
                    <a:pt x="2735570" y="775760"/>
                    <a:pt x="2891145" y="766964"/>
                    <a:pt x="3046720" y="723637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Si iZIP"/>
            <p:cNvSpPr/>
            <p:nvPr/>
          </p:nvSpPr>
          <p:spPr>
            <a:xfrm>
              <a:off x="2763943" y="1862340"/>
              <a:ext cx="4836589" cy="1903387"/>
            </a:xfrm>
            <a:custGeom>
              <a:avLst/>
              <a:gdLst>
                <a:gd name="connsiteX0" fmla="*/ 0 w 4829175"/>
                <a:gd name="connsiteY0" fmla="*/ 0 h 1778000"/>
                <a:gd name="connsiteX1" fmla="*/ 123825 w 4829175"/>
                <a:gd name="connsiteY1" fmla="*/ 438150 h 1778000"/>
                <a:gd name="connsiteX2" fmla="*/ 390525 w 4829175"/>
                <a:gd name="connsiteY2" fmla="*/ 790575 h 1778000"/>
                <a:gd name="connsiteX3" fmla="*/ 647700 w 4829175"/>
                <a:gd name="connsiteY3" fmla="*/ 914400 h 1778000"/>
                <a:gd name="connsiteX4" fmla="*/ 1000125 w 4829175"/>
                <a:gd name="connsiteY4" fmla="*/ 942975 h 1778000"/>
                <a:gd name="connsiteX5" fmla="*/ 1162050 w 4829175"/>
                <a:gd name="connsiteY5" fmla="*/ 942975 h 1778000"/>
                <a:gd name="connsiteX6" fmla="*/ 1352550 w 4829175"/>
                <a:gd name="connsiteY6" fmla="*/ 1152525 h 1778000"/>
                <a:gd name="connsiteX7" fmla="*/ 1752600 w 4829175"/>
                <a:gd name="connsiteY7" fmla="*/ 1476375 h 1778000"/>
                <a:gd name="connsiteX8" fmla="*/ 2428875 w 4829175"/>
                <a:gd name="connsiteY8" fmla="*/ 1695450 h 1778000"/>
                <a:gd name="connsiteX9" fmla="*/ 3162300 w 4829175"/>
                <a:gd name="connsiteY9" fmla="*/ 1771650 h 1778000"/>
                <a:gd name="connsiteX10" fmla="*/ 3943350 w 4829175"/>
                <a:gd name="connsiteY10" fmla="*/ 1733550 h 1778000"/>
                <a:gd name="connsiteX11" fmla="*/ 4829175 w 4829175"/>
                <a:gd name="connsiteY11" fmla="*/ 1581150 h 1778000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52600 w 4829175"/>
                <a:gd name="connsiteY7" fmla="*/ 1476375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914647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40528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43389 w 4829175"/>
                <a:gd name="connsiteY8" fmla="*/ 1684565 h 1777317"/>
                <a:gd name="connsiteX9" fmla="*/ 3140528 w 4829175"/>
                <a:gd name="connsiteY9" fmla="*/ 1771650 h 1777317"/>
                <a:gd name="connsiteX10" fmla="*/ 3907390 w 4829175"/>
                <a:gd name="connsiteY10" fmla="*/ 1718565 h 1777317"/>
                <a:gd name="connsiteX11" fmla="*/ 4829175 w 4829175"/>
                <a:gd name="connsiteY11" fmla="*/ 1581150 h 1777317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1000125 w 4829175"/>
                <a:gd name="connsiteY4" fmla="*/ 942975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17566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66993 w 4829175"/>
                <a:gd name="connsiteY5" fmla="*/ 839178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51010 w 4829175"/>
                <a:gd name="connsiteY1" fmla="*/ 401079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36589"/>
                <a:gd name="connsiteY0" fmla="*/ 0 h 1903387"/>
                <a:gd name="connsiteX1" fmla="*/ 158424 w 4836589"/>
                <a:gd name="connsiteY1" fmla="*/ 532060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36589" h="1903387">
                  <a:moveTo>
                    <a:pt x="0" y="0"/>
                  </a:moveTo>
                  <a:cubicBezTo>
                    <a:pt x="29369" y="153194"/>
                    <a:pt x="109400" y="408947"/>
                    <a:pt x="168309" y="537002"/>
                  </a:cubicBezTo>
                  <a:cubicBezTo>
                    <a:pt x="227218" y="665057"/>
                    <a:pt x="280971" y="704610"/>
                    <a:pt x="353455" y="768333"/>
                  </a:cubicBezTo>
                  <a:cubicBezTo>
                    <a:pt x="425940" y="832056"/>
                    <a:pt x="505323" y="888586"/>
                    <a:pt x="603216" y="919341"/>
                  </a:cubicBezTo>
                  <a:cubicBezTo>
                    <a:pt x="701109" y="950096"/>
                    <a:pt x="848085" y="948510"/>
                    <a:pt x="940812" y="952861"/>
                  </a:cubicBezTo>
                  <a:cubicBezTo>
                    <a:pt x="1033539" y="957212"/>
                    <a:pt x="1131076" y="935321"/>
                    <a:pt x="1159579" y="945445"/>
                  </a:cubicBezTo>
                  <a:cubicBezTo>
                    <a:pt x="1188082" y="955569"/>
                    <a:pt x="1282290" y="1123951"/>
                    <a:pt x="1378734" y="1221193"/>
                  </a:cubicBezTo>
                  <a:cubicBezTo>
                    <a:pt x="1475178" y="1318436"/>
                    <a:pt x="1559565" y="1429841"/>
                    <a:pt x="1738243" y="1528900"/>
                  </a:cubicBezTo>
                  <a:cubicBezTo>
                    <a:pt x="1916921" y="1627959"/>
                    <a:pt x="2215853" y="1753257"/>
                    <a:pt x="2450803" y="1815546"/>
                  </a:cubicBezTo>
                  <a:cubicBezTo>
                    <a:pt x="2685753" y="1877835"/>
                    <a:pt x="2903942" y="1896964"/>
                    <a:pt x="3147942" y="1902631"/>
                  </a:cubicBezTo>
                  <a:cubicBezTo>
                    <a:pt x="3391942" y="1908298"/>
                    <a:pt x="3633363" y="1881296"/>
                    <a:pt x="3914804" y="1849546"/>
                  </a:cubicBezTo>
                  <a:cubicBezTo>
                    <a:pt x="4196245" y="1817796"/>
                    <a:pt x="4532583" y="1772456"/>
                    <a:pt x="4836589" y="1712131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Ge iZIP"/>
            <p:cNvSpPr/>
            <p:nvPr/>
          </p:nvSpPr>
          <p:spPr>
            <a:xfrm>
              <a:off x="3428582" y="1535355"/>
              <a:ext cx="4181475" cy="2719243"/>
            </a:xfrm>
            <a:custGeom>
              <a:avLst/>
              <a:gdLst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571625 w 4181475"/>
                <a:gd name="connsiteY6" fmla="*/ 229552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314325 w 4181475"/>
                <a:gd name="connsiteY2" fmla="*/ 1323975 h 2730555"/>
                <a:gd name="connsiteX3" fmla="*/ 581025 w 4181475"/>
                <a:gd name="connsiteY3" fmla="*/ 1552575 h 2730555"/>
                <a:gd name="connsiteX4" fmla="*/ 762000 w 4181475"/>
                <a:gd name="connsiteY4" fmla="*/ 1562100 h 2730555"/>
                <a:gd name="connsiteX5" fmla="*/ 971550 w 4181475"/>
                <a:gd name="connsiteY5" fmla="*/ 1876425 h 2730555"/>
                <a:gd name="connsiteX6" fmla="*/ 1493349 w 4181475"/>
                <a:gd name="connsiteY6" fmla="*/ 2224365 h 2730555"/>
                <a:gd name="connsiteX7" fmla="*/ 2038350 w 4181475"/>
                <a:gd name="connsiteY7" fmla="*/ 2533650 h 2730555"/>
                <a:gd name="connsiteX8" fmla="*/ 2610999 w 4181475"/>
                <a:gd name="connsiteY8" fmla="*/ 2700393 h 2730555"/>
                <a:gd name="connsiteX9" fmla="*/ 3219450 w 4181475"/>
                <a:gd name="connsiteY9" fmla="*/ 2714625 h 2730555"/>
                <a:gd name="connsiteX10" fmla="*/ 3667125 w 4181475"/>
                <a:gd name="connsiteY10" fmla="*/ 2676525 h 2730555"/>
                <a:gd name="connsiteX11" fmla="*/ 4181475 w 4181475"/>
                <a:gd name="connsiteY11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62000 w 4181475"/>
                <a:gd name="connsiteY5" fmla="*/ 1562100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536597 w 4181475"/>
                <a:gd name="connsiteY7" fmla="*/ 2292327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81025 w 4181475"/>
                <a:gd name="connsiteY4" fmla="*/ 155257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63752 w 4181475"/>
                <a:gd name="connsiteY3" fmla="*/ 1212764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27466"/>
                <a:gd name="connsiteX1" fmla="*/ 109924 w 4181475"/>
                <a:gd name="connsiteY1" fmla="*/ 765861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19243"/>
                <a:gd name="connsiteX1" fmla="*/ 109924 w 4181475"/>
                <a:gd name="connsiteY1" fmla="*/ 765861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81475" h="2719243">
                  <a:moveTo>
                    <a:pt x="0" y="0"/>
                  </a:moveTo>
                  <a:cubicBezTo>
                    <a:pt x="7144" y="284956"/>
                    <a:pt x="57537" y="510600"/>
                    <a:pt x="109924" y="731262"/>
                  </a:cubicBezTo>
                  <a:cubicBezTo>
                    <a:pt x="170549" y="933389"/>
                    <a:pt x="262169" y="1019037"/>
                    <a:pt x="336567" y="1143566"/>
                  </a:cubicBezTo>
                  <a:cubicBezTo>
                    <a:pt x="410965" y="1268095"/>
                    <a:pt x="490150" y="1403936"/>
                    <a:pt x="556311" y="1478435"/>
                  </a:cubicBezTo>
                  <a:cubicBezTo>
                    <a:pt x="622473" y="1552935"/>
                    <a:pt x="669066" y="1545444"/>
                    <a:pt x="733536" y="1590563"/>
                  </a:cubicBezTo>
                  <a:cubicBezTo>
                    <a:pt x="798006" y="1635682"/>
                    <a:pt x="794047" y="1623540"/>
                    <a:pt x="943130" y="1749150"/>
                  </a:cubicBezTo>
                  <a:cubicBezTo>
                    <a:pt x="1092213" y="1874760"/>
                    <a:pt x="1414657" y="2227572"/>
                    <a:pt x="1628037" y="2344225"/>
                  </a:cubicBezTo>
                  <a:cubicBezTo>
                    <a:pt x="1773815" y="2432415"/>
                    <a:pt x="1893059" y="2492824"/>
                    <a:pt x="2056886" y="2552185"/>
                  </a:cubicBezTo>
                  <a:cubicBezTo>
                    <a:pt x="2220713" y="2611546"/>
                    <a:pt x="2417238" y="2673320"/>
                    <a:pt x="2610999" y="2700393"/>
                  </a:cubicBezTo>
                  <a:cubicBezTo>
                    <a:pt x="2804760" y="2727466"/>
                    <a:pt x="3043429" y="2718603"/>
                    <a:pt x="3219450" y="2714625"/>
                  </a:cubicBezTo>
                  <a:cubicBezTo>
                    <a:pt x="3395471" y="2710647"/>
                    <a:pt x="3506788" y="2693987"/>
                    <a:pt x="3667125" y="2676525"/>
                  </a:cubicBezTo>
                  <a:cubicBezTo>
                    <a:pt x="3827462" y="2659063"/>
                    <a:pt x="4004468" y="2634456"/>
                    <a:pt x="4181475" y="2609850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DAMIC"/>
            <p:cNvSpPr/>
            <p:nvPr/>
          </p:nvSpPr>
          <p:spPr>
            <a:xfrm>
              <a:off x="3405024" y="1476937"/>
              <a:ext cx="1745038" cy="392053"/>
            </a:xfrm>
            <a:custGeom>
              <a:avLst/>
              <a:gdLst>
                <a:gd name="connsiteX0" fmla="*/ 0 w 1745038"/>
                <a:gd name="connsiteY0" fmla="*/ 0 h 392053"/>
                <a:gd name="connsiteX1" fmla="*/ 209405 w 1745038"/>
                <a:gd name="connsiteY1" fmla="*/ 202425 h 392053"/>
                <a:gd name="connsiteX2" fmla="*/ 509551 w 1745038"/>
                <a:gd name="connsiteY2" fmla="*/ 321087 h 392053"/>
                <a:gd name="connsiteX3" fmla="*/ 907420 w 1745038"/>
                <a:gd name="connsiteY3" fmla="*/ 335047 h 392053"/>
                <a:gd name="connsiteX4" fmla="*/ 1214547 w 1745038"/>
                <a:gd name="connsiteY4" fmla="*/ 383909 h 392053"/>
                <a:gd name="connsiteX5" fmla="*/ 1563554 w 1745038"/>
                <a:gd name="connsiteY5" fmla="*/ 383909 h 392053"/>
                <a:gd name="connsiteX6" fmla="*/ 1745038 w 1745038"/>
                <a:gd name="connsiteY6" fmla="*/ 355988 h 39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5038" h="392053">
                  <a:moveTo>
                    <a:pt x="0" y="0"/>
                  </a:moveTo>
                  <a:cubicBezTo>
                    <a:pt x="62240" y="74455"/>
                    <a:pt x="124480" y="148911"/>
                    <a:pt x="209405" y="202425"/>
                  </a:cubicBezTo>
                  <a:cubicBezTo>
                    <a:pt x="294330" y="255940"/>
                    <a:pt x="393215" y="298983"/>
                    <a:pt x="509551" y="321087"/>
                  </a:cubicBezTo>
                  <a:cubicBezTo>
                    <a:pt x="625887" y="343191"/>
                    <a:pt x="789921" y="324577"/>
                    <a:pt x="907420" y="335047"/>
                  </a:cubicBezTo>
                  <a:cubicBezTo>
                    <a:pt x="1024919" y="345517"/>
                    <a:pt x="1105191" y="375765"/>
                    <a:pt x="1214547" y="383909"/>
                  </a:cubicBezTo>
                  <a:cubicBezTo>
                    <a:pt x="1323903" y="392053"/>
                    <a:pt x="1475139" y="388563"/>
                    <a:pt x="1563554" y="383909"/>
                  </a:cubicBezTo>
                  <a:cubicBezTo>
                    <a:pt x="1651969" y="379255"/>
                    <a:pt x="1698503" y="367621"/>
                    <a:pt x="1745038" y="355988"/>
                  </a:cubicBezTo>
                </a:path>
              </a:pathLst>
            </a:custGeom>
            <a:ln w="158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151191" y="1330354"/>
              <a:ext cx="2094756" cy="1954443"/>
            </a:xfrm>
            <a:custGeom>
              <a:avLst/>
              <a:gdLst>
                <a:gd name="connsiteX0" fmla="*/ 0 w 2073105"/>
                <a:gd name="connsiteY0" fmla="*/ 0 h 1954443"/>
                <a:gd name="connsiteX1" fmla="*/ 174504 w 2073105"/>
                <a:gd name="connsiteY1" fmla="*/ 816678 h 1954443"/>
                <a:gd name="connsiteX2" fmla="*/ 509551 w 2073105"/>
                <a:gd name="connsiteY2" fmla="*/ 1347169 h 1954443"/>
                <a:gd name="connsiteX3" fmla="*/ 760836 w 2073105"/>
                <a:gd name="connsiteY3" fmla="*/ 1647316 h 1954443"/>
                <a:gd name="connsiteX4" fmla="*/ 1019102 w 2073105"/>
                <a:gd name="connsiteY4" fmla="*/ 1814840 h 1954443"/>
                <a:gd name="connsiteX5" fmla="*/ 1347169 w 2073105"/>
                <a:gd name="connsiteY5" fmla="*/ 1926522 h 1954443"/>
                <a:gd name="connsiteX6" fmla="*/ 1661276 w 2073105"/>
                <a:gd name="connsiteY6" fmla="*/ 1954443 h 1954443"/>
                <a:gd name="connsiteX7" fmla="*/ 2073105 w 2073105"/>
                <a:gd name="connsiteY7" fmla="*/ 1926522 h 195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3105" h="1954443">
                  <a:moveTo>
                    <a:pt x="0" y="0"/>
                  </a:moveTo>
                  <a:cubicBezTo>
                    <a:pt x="44789" y="296075"/>
                    <a:pt x="89579" y="592150"/>
                    <a:pt x="174504" y="816678"/>
                  </a:cubicBezTo>
                  <a:cubicBezTo>
                    <a:pt x="259429" y="1041206"/>
                    <a:pt x="411829" y="1208729"/>
                    <a:pt x="509551" y="1347169"/>
                  </a:cubicBezTo>
                  <a:cubicBezTo>
                    <a:pt x="607273" y="1485609"/>
                    <a:pt x="675911" y="1569371"/>
                    <a:pt x="760836" y="1647316"/>
                  </a:cubicBezTo>
                  <a:cubicBezTo>
                    <a:pt x="845761" y="1725261"/>
                    <a:pt x="921380" y="1768306"/>
                    <a:pt x="1019102" y="1814840"/>
                  </a:cubicBezTo>
                  <a:cubicBezTo>
                    <a:pt x="1116824" y="1861374"/>
                    <a:pt x="1240140" y="1903255"/>
                    <a:pt x="1347169" y="1926522"/>
                  </a:cubicBezTo>
                  <a:cubicBezTo>
                    <a:pt x="1454198" y="1949789"/>
                    <a:pt x="1540287" y="1954443"/>
                    <a:pt x="1661276" y="1954443"/>
                  </a:cubicBezTo>
                  <a:cubicBezTo>
                    <a:pt x="1782265" y="1954443"/>
                    <a:pt x="1927685" y="1940482"/>
                    <a:pt x="2073105" y="19265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LUX"/>
            <p:cNvSpPr/>
            <p:nvPr/>
          </p:nvSpPr>
          <p:spPr>
            <a:xfrm>
              <a:off x="4647491" y="1944607"/>
              <a:ext cx="2952605" cy="2169665"/>
            </a:xfrm>
            <a:custGeom>
              <a:avLst/>
              <a:gdLst>
                <a:gd name="connsiteX0" fmla="*/ 0 w 2952605"/>
                <a:gd name="connsiteY0" fmla="*/ 0 h 2169665"/>
                <a:gd name="connsiteX1" fmla="*/ 69802 w 2952605"/>
                <a:gd name="connsiteY1" fmla="*/ 767817 h 2169665"/>
                <a:gd name="connsiteX2" fmla="*/ 230345 w 2952605"/>
                <a:gd name="connsiteY2" fmla="*/ 1312269 h 2169665"/>
                <a:gd name="connsiteX3" fmla="*/ 544452 w 2952605"/>
                <a:gd name="connsiteY3" fmla="*/ 1828800 h 2169665"/>
                <a:gd name="connsiteX4" fmla="*/ 1040043 w 2952605"/>
                <a:gd name="connsiteY4" fmla="*/ 2094046 h 2169665"/>
                <a:gd name="connsiteX5" fmla="*/ 1507713 w 2952605"/>
                <a:gd name="connsiteY5" fmla="*/ 2163848 h 2169665"/>
                <a:gd name="connsiteX6" fmla="*/ 2031225 w 2952605"/>
                <a:gd name="connsiteY6" fmla="*/ 2128947 h 2169665"/>
                <a:gd name="connsiteX7" fmla="*/ 2952605 w 2952605"/>
                <a:gd name="connsiteY7" fmla="*/ 1982364 h 216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605" h="2169665">
                  <a:moveTo>
                    <a:pt x="0" y="0"/>
                  </a:moveTo>
                  <a:cubicBezTo>
                    <a:pt x="15705" y="274553"/>
                    <a:pt x="31411" y="549106"/>
                    <a:pt x="69802" y="767817"/>
                  </a:cubicBezTo>
                  <a:cubicBezTo>
                    <a:pt x="108193" y="986528"/>
                    <a:pt x="151237" y="1135439"/>
                    <a:pt x="230345" y="1312269"/>
                  </a:cubicBezTo>
                  <a:cubicBezTo>
                    <a:pt x="309453" y="1489099"/>
                    <a:pt x="409502" y="1698504"/>
                    <a:pt x="544452" y="1828800"/>
                  </a:cubicBezTo>
                  <a:cubicBezTo>
                    <a:pt x="679402" y="1959096"/>
                    <a:pt x="879500" y="2038205"/>
                    <a:pt x="1040043" y="2094046"/>
                  </a:cubicBezTo>
                  <a:cubicBezTo>
                    <a:pt x="1200586" y="2149887"/>
                    <a:pt x="1342516" y="2158031"/>
                    <a:pt x="1507713" y="2163848"/>
                  </a:cubicBezTo>
                  <a:cubicBezTo>
                    <a:pt x="1672910" y="2169665"/>
                    <a:pt x="1790410" y="2159194"/>
                    <a:pt x="2031225" y="2128947"/>
                  </a:cubicBezTo>
                  <a:cubicBezTo>
                    <a:pt x="2272040" y="2098700"/>
                    <a:pt x="2612322" y="2040532"/>
                    <a:pt x="2952605" y="1982364"/>
                  </a:cubicBezTo>
                </a:path>
              </a:pathLst>
            </a:cu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DEAP"/>
            <p:cNvSpPr/>
            <p:nvPr/>
          </p:nvSpPr>
          <p:spPr>
            <a:xfrm>
              <a:off x="5554911" y="2740345"/>
              <a:ext cx="2045185" cy="1648479"/>
            </a:xfrm>
            <a:custGeom>
              <a:avLst/>
              <a:gdLst>
                <a:gd name="connsiteX0" fmla="*/ 0 w 2045185"/>
                <a:gd name="connsiteY0" fmla="*/ 0 h 1648479"/>
                <a:gd name="connsiteX1" fmla="*/ 230345 w 2045185"/>
                <a:gd name="connsiteY1" fmla="*/ 760836 h 1648479"/>
                <a:gd name="connsiteX2" fmla="*/ 509551 w 2045185"/>
                <a:gd name="connsiteY2" fmla="*/ 1242467 h 1648479"/>
                <a:gd name="connsiteX3" fmla="*/ 893460 w 2045185"/>
                <a:gd name="connsiteY3" fmla="*/ 1521673 h 1648479"/>
                <a:gd name="connsiteX4" fmla="*/ 1242467 w 2045185"/>
                <a:gd name="connsiteY4" fmla="*/ 1619395 h 1648479"/>
                <a:gd name="connsiteX5" fmla="*/ 1772959 w 2045185"/>
                <a:gd name="connsiteY5" fmla="*/ 1647316 h 1648479"/>
                <a:gd name="connsiteX6" fmla="*/ 2045185 w 2045185"/>
                <a:gd name="connsiteY6" fmla="*/ 1626375 h 164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185" h="1648479">
                  <a:moveTo>
                    <a:pt x="0" y="0"/>
                  </a:moveTo>
                  <a:cubicBezTo>
                    <a:pt x="72710" y="276879"/>
                    <a:pt x="145420" y="553758"/>
                    <a:pt x="230345" y="760836"/>
                  </a:cubicBezTo>
                  <a:cubicBezTo>
                    <a:pt x="315270" y="967914"/>
                    <a:pt x="399032" y="1115661"/>
                    <a:pt x="509551" y="1242467"/>
                  </a:cubicBezTo>
                  <a:cubicBezTo>
                    <a:pt x="620070" y="1369273"/>
                    <a:pt x="771307" y="1458852"/>
                    <a:pt x="893460" y="1521673"/>
                  </a:cubicBezTo>
                  <a:cubicBezTo>
                    <a:pt x="1015613" y="1584494"/>
                    <a:pt x="1095884" y="1598454"/>
                    <a:pt x="1242467" y="1619395"/>
                  </a:cubicBezTo>
                  <a:cubicBezTo>
                    <a:pt x="1389050" y="1640336"/>
                    <a:pt x="1639173" y="1646153"/>
                    <a:pt x="1772959" y="1647316"/>
                  </a:cubicBezTo>
                  <a:cubicBezTo>
                    <a:pt x="1906745" y="1648479"/>
                    <a:pt x="1975965" y="1637427"/>
                    <a:pt x="2045185" y="1626375"/>
                  </a:cubicBezTo>
                </a:path>
              </a:pathLst>
            </a:custGeom>
            <a:ln w="1905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4735676" y="2092220"/>
              <a:ext cx="827889" cy="336990"/>
            </a:xfrm>
            <a:custGeom>
              <a:avLst/>
              <a:gdLst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422495 w 827889"/>
                <a:gd name="connsiteY15" fmla="*/ 44261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259533 w 827889"/>
                <a:gd name="connsiteY15" fmla="*/ 29172 h 336990"/>
                <a:gd name="connsiteX16" fmla="*/ 422495 w 827889"/>
                <a:gd name="connsiteY16" fmla="*/ 44261 h 33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7889" h="336990">
                  <a:moveTo>
                    <a:pt x="422495" y="44261"/>
                  </a:moveTo>
                  <a:cubicBezTo>
                    <a:pt x="480840" y="48788"/>
                    <a:pt x="539185" y="53315"/>
                    <a:pt x="582440" y="65386"/>
                  </a:cubicBezTo>
                  <a:cubicBezTo>
                    <a:pt x="625695" y="77457"/>
                    <a:pt x="650844" y="95061"/>
                    <a:pt x="682028" y="116689"/>
                  </a:cubicBezTo>
                  <a:cubicBezTo>
                    <a:pt x="713212" y="138317"/>
                    <a:pt x="746911" y="164471"/>
                    <a:pt x="769545" y="195152"/>
                  </a:cubicBezTo>
                  <a:cubicBezTo>
                    <a:pt x="792179" y="225833"/>
                    <a:pt x="808777" y="279651"/>
                    <a:pt x="817830" y="300776"/>
                  </a:cubicBezTo>
                  <a:cubicBezTo>
                    <a:pt x="826883" y="321901"/>
                    <a:pt x="827889" y="316368"/>
                    <a:pt x="823865" y="321901"/>
                  </a:cubicBezTo>
                  <a:cubicBezTo>
                    <a:pt x="819841" y="327434"/>
                    <a:pt x="820344" y="336990"/>
                    <a:pt x="793687" y="333972"/>
                  </a:cubicBezTo>
                  <a:cubicBezTo>
                    <a:pt x="767030" y="330954"/>
                    <a:pt x="733331" y="315865"/>
                    <a:pt x="663921" y="303794"/>
                  </a:cubicBezTo>
                  <a:cubicBezTo>
                    <a:pt x="594511" y="291723"/>
                    <a:pt x="446135" y="274621"/>
                    <a:pt x="377228" y="261544"/>
                  </a:cubicBezTo>
                  <a:cubicBezTo>
                    <a:pt x="308321" y="248467"/>
                    <a:pt x="288705" y="242431"/>
                    <a:pt x="250479" y="225330"/>
                  </a:cubicBezTo>
                  <a:cubicBezTo>
                    <a:pt x="212253" y="208229"/>
                    <a:pt x="177548" y="176039"/>
                    <a:pt x="147873" y="158938"/>
                  </a:cubicBezTo>
                  <a:cubicBezTo>
                    <a:pt x="118198" y="141837"/>
                    <a:pt x="96067" y="138819"/>
                    <a:pt x="72428" y="122724"/>
                  </a:cubicBezTo>
                  <a:cubicBezTo>
                    <a:pt x="48789" y="106629"/>
                    <a:pt x="12072" y="81481"/>
                    <a:pt x="6036" y="62368"/>
                  </a:cubicBezTo>
                  <a:cubicBezTo>
                    <a:pt x="0" y="43255"/>
                    <a:pt x="14586" y="16094"/>
                    <a:pt x="36214" y="8047"/>
                  </a:cubicBezTo>
                  <a:cubicBezTo>
                    <a:pt x="57842" y="0"/>
                    <a:pt x="100594" y="12071"/>
                    <a:pt x="135802" y="14083"/>
                  </a:cubicBezTo>
                  <a:lnTo>
                    <a:pt x="259533" y="29172"/>
                  </a:lnTo>
                  <a:lnTo>
                    <a:pt x="422495" y="44261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lt1"/>
                </a:solidFill>
              </a:endParaRPr>
            </a:p>
          </p:txBody>
        </p:sp>
        <p:sp>
          <p:nvSpPr>
            <p:cNvPr id="23" name="CDMS Si contour"/>
            <p:cNvSpPr/>
            <p:nvPr/>
          </p:nvSpPr>
          <p:spPr>
            <a:xfrm>
              <a:off x="4660591" y="2094013"/>
              <a:ext cx="1081205" cy="945248"/>
            </a:xfrm>
            <a:custGeom>
              <a:avLst/>
              <a:gdLst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809171 w 1059542"/>
                <a:gd name="connsiteY9" fmla="*/ 667052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2275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68248 w 1059542"/>
                <a:gd name="connsiteY3" fmla="*/ 729003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88325 w 1061401"/>
                <a:gd name="connsiteY2" fmla="*/ 438098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48711 w 1061401"/>
                <a:gd name="connsiteY10" fmla="*/ 539433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52967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68465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14958 w 1148364"/>
                <a:gd name="connsiteY0" fmla="*/ 31433 h 935777"/>
                <a:gd name="connsiteX1" fmla="*/ 49872 w 1148364"/>
                <a:gd name="connsiteY1" fmla="*/ 237188 h 935777"/>
                <a:gd name="connsiteX2" fmla="*/ 164137 w 1148364"/>
                <a:gd name="connsiteY2" fmla="*/ 452966 h 935777"/>
                <a:gd name="connsiteX3" fmla="*/ 357070 w 1148364"/>
                <a:gd name="connsiteY3" fmla="*/ 712885 h 935777"/>
                <a:gd name="connsiteX4" fmla="*/ 611336 w 1148364"/>
                <a:gd name="connsiteY4" fmla="*/ 875905 h 935777"/>
                <a:gd name="connsiteX5" fmla="*/ 912507 w 1148364"/>
                <a:gd name="connsiteY5" fmla="*/ 930334 h 935777"/>
                <a:gd name="connsiteX6" fmla="*/ 1083050 w 1148364"/>
                <a:gd name="connsiteY6" fmla="*/ 908562 h 935777"/>
                <a:gd name="connsiteX7" fmla="*/ 1148364 w 1148364"/>
                <a:gd name="connsiteY7" fmla="*/ 857762 h 935777"/>
                <a:gd name="connsiteX8" fmla="*/ 1083050 w 1148364"/>
                <a:gd name="connsiteY8" fmla="*/ 774305 h 935777"/>
                <a:gd name="connsiteX9" fmla="*/ 883125 w 1148364"/>
                <a:gd name="connsiteY9" fmla="*/ 673236 h 935777"/>
                <a:gd name="connsiteX10" fmla="*/ 635674 w 1148364"/>
                <a:gd name="connsiteY10" fmla="*/ 523934 h 935777"/>
                <a:gd name="connsiteX11" fmla="*/ 367955 w 1148364"/>
                <a:gd name="connsiteY11" fmla="*/ 313742 h 935777"/>
                <a:gd name="connsiteX12" fmla="*/ 204139 w 1148364"/>
                <a:gd name="connsiteY12" fmla="*/ 146828 h 935777"/>
                <a:gd name="connsiteX13" fmla="*/ 139621 w 1148364"/>
                <a:gd name="connsiteY13" fmla="*/ 48591 h 935777"/>
                <a:gd name="connsiteX14" fmla="*/ 14958 w 1148364"/>
                <a:gd name="connsiteY14" fmla="*/ 31433 h 935777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40890 w 1140615"/>
                <a:gd name="connsiteY2" fmla="*/ 42024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38307 w 1138032"/>
                <a:gd name="connsiteY2" fmla="*/ 414220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53805 w 1138032"/>
                <a:gd name="connsiteY2" fmla="*/ 419386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7209 w 1140615"/>
                <a:gd name="connsiteY0" fmla="*/ 18517 h 922861"/>
                <a:gd name="connsiteX1" fmla="*/ 57621 w 1140615"/>
                <a:gd name="connsiteY1" fmla="*/ 188109 h 922861"/>
                <a:gd name="connsiteX2" fmla="*/ 156388 w 1140615"/>
                <a:gd name="connsiteY2" fmla="*/ 419386 h 922861"/>
                <a:gd name="connsiteX3" fmla="*/ 349321 w 1140615"/>
                <a:gd name="connsiteY3" fmla="*/ 699969 h 922861"/>
                <a:gd name="connsiteX4" fmla="*/ 603587 w 1140615"/>
                <a:gd name="connsiteY4" fmla="*/ 862989 h 922861"/>
                <a:gd name="connsiteX5" fmla="*/ 904758 w 1140615"/>
                <a:gd name="connsiteY5" fmla="*/ 917418 h 922861"/>
                <a:gd name="connsiteX6" fmla="*/ 1075301 w 1140615"/>
                <a:gd name="connsiteY6" fmla="*/ 895646 h 922861"/>
                <a:gd name="connsiteX7" fmla="*/ 1140615 w 1140615"/>
                <a:gd name="connsiteY7" fmla="*/ 844846 h 922861"/>
                <a:gd name="connsiteX8" fmla="*/ 1075301 w 1140615"/>
                <a:gd name="connsiteY8" fmla="*/ 761389 h 922861"/>
                <a:gd name="connsiteX9" fmla="*/ 875376 w 1140615"/>
                <a:gd name="connsiteY9" fmla="*/ 660320 h 922861"/>
                <a:gd name="connsiteX10" fmla="*/ 627925 w 1140615"/>
                <a:gd name="connsiteY10" fmla="*/ 511018 h 922861"/>
                <a:gd name="connsiteX11" fmla="*/ 360206 w 1140615"/>
                <a:gd name="connsiteY11" fmla="*/ 300826 h 922861"/>
                <a:gd name="connsiteX12" fmla="*/ 175726 w 1140615"/>
                <a:gd name="connsiteY12" fmla="*/ 128746 h 922861"/>
                <a:gd name="connsiteX13" fmla="*/ 100875 w 1140615"/>
                <a:gd name="connsiteY13" fmla="*/ 77004 h 922861"/>
                <a:gd name="connsiteX14" fmla="*/ 7209 w 1140615"/>
                <a:gd name="connsiteY14" fmla="*/ 18517 h 922861"/>
                <a:gd name="connsiteX0" fmla="*/ 7209 w 1125116"/>
                <a:gd name="connsiteY0" fmla="*/ 18517 h 928027"/>
                <a:gd name="connsiteX1" fmla="*/ 42122 w 1125116"/>
                <a:gd name="connsiteY1" fmla="*/ 193275 h 928027"/>
                <a:gd name="connsiteX2" fmla="*/ 140889 w 1125116"/>
                <a:gd name="connsiteY2" fmla="*/ 424552 h 928027"/>
                <a:gd name="connsiteX3" fmla="*/ 333822 w 1125116"/>
                <a:gd name="connsiteY3" fmla="*/ 705135 h 928027"/>
                <a:gd name="connsiteX4" fmla="*/ 588088 w 1125116"/>
                <a:gd name="connsiteY4" fmla="*/ 868155 h 928027"/>
                <a:gd name="connsiteX5" fmla="*/ 889259 w 1125116"/>
                <a:gd name="connsiteY5" fmla="*/ 922584 h 928027"/>
                <a:gd name="connsiteX6" fmla="*/ 1059802 w 1125116"/>
                <a:gd name="connsiteY6" fmla="*/ 900812 h 928027"/>
                <a:gd name="connsiteX7" fmla="*/ 1125116 w 1125116"/>
                <a:gd name="connsiteY7" fmla="*/ 850012 h 928027"/>
                <a:gd name="connsiteX8" fmla="*/ 1059802 w 1125116"/>
                <a:gd name="connsiteY8" fmla="*/ 766555 h 928027"/>
                <a:gd name="connsiteX9" fmla="*/ 859877 w 1125116"/>
                <a:gd name="connsiteY9" fmla="*/ 665486 h 928027"/>
                <a:gd name="connsiteX10" fmla="*/ 612426 w 1125116"/>
                <a:gd name="connsiteY10" fmla="*/ 516184 h 928027"/>
                <a:gd name="connsiteX11" fmla="*/ 344707 w 1125116"/>
                <a:gd name="connsiteY11" fmla="*/ 305992 h 928027"/>
                <a:gd name="connsiteX12" fmla="*/ 160227 w 1125116"/>
                <a:gd name="connsiteY12" fmla="*/ 133912 h 928027"/>
                <a:gd name="connsiteX13" fmla="*/ 85376 w 1125116"/>
                <a:gd name="connsiteY13" fmla="*/ 82170 h 928027"/>
                <a:gd name="connsiteX14" fmla="*/ 7209 w 1125116"/>
                <a:gd name="connsiteY14" fmla="*/ 18517 h 928027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57644 w 1122533"/>
                <a:gd name="connsiteY12" fmla="*/ 129607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73142 w 1122533"/>
                <a:gd name="connsiteY12" fmla="*/ 124441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7209 w 1125116"/>
                <a:gd name="connsiteY0" fmla="*/ 15935 h 925445"/>
                <a:gd name="connsiteX1" fmla="*/ 57621 w 1125116"/>
                <a:gd name="connsiteY1" fmla="*/ 164863 h 925445"/>
                <a:gd name="connsiteX2" fmla="*/ 140889 w 1125116"/>
                <a:gd name="connsiteY2" fmla="*/ 421970 h 925445"/>
                <a:gd name="connsiteX3" fmla="*/ 333822 w 1125116"/>
                <a:gd name="connsiteY3" fmla="*/ 702553 h 925445"/>
                <a:gd name="connsiteX4" fmla="*/ 588088 w 1125116"/>
                <a:gd name="connsiteY4" fmla="*/ 865573 h 925445"/>
                <a:gd name="connsiteX5" fmla="*/ 889259 w 1125116"/>
                <a:gd name="connsiteY5" fmla="*/ 920002 h 925445"/>
                <a:gd name="connsiteX6" fmla="*/ 1059802 w 1125116"/>
                <a:gd name="connsiteY6" fmla="*/ 898230 h 925445"/>
                <a:gd name="connsiteX7" fmla="*/ 1125116 w 1125116"/>
                <a:gd name="connsiteY7" fmla="*/ 847430 h 925445"/>
                <a:gd name="connsiteX8" fmla="*/ 1059802 w 1125116"/>
                <a:gd name="connsiteY8" fmla="*/ 763973 h 925445"/>
                <a:gd name="connsiteX9" fmla="*/ 859877 w 1125116"/>
                <a:gd name="connsiteY9" fmla="*/ 662904 h 925445"/>
                <a:gd name="connsiteX10" fmla="*/ 612426 w 1125116"/>
                <a:gd name="connsiteY10" fmla="*/ 513602 h 925445"/>
                <a:gd name="connsiteX11" fmla="*/ 344707 w 1125116"/>
                <a:gd name="connsiteY11" fmla="*/ 303410 h 925445"/>
                <a:gd name="connsiteX12" fmla="*/ 175725 w 1125116"/>
                <a:gd name="connsiteY12" fmla="*/ 126164 h 925445"/>
                <a:gd name="connsiteX13" fmla="*/ 100875 w 1125116"/>
                <a:gd name="connsiteY13" fmla="*/ 69256 h 925445"/>
                <a:gd name="connsiteX14" fmla="*/ 7209 w 1125116"/>
                <a:gd name="connsiteY14" fmla="*/ 15935 h 925445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49895 w 1099286"/>
                <a:gd name="connsiteY12" fmla="*/ 141663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86058 w 1099286"/>
                <a:gd name="connsiteY12" fmla="*/ 131331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10613 w 1082026"/>
                <a:gd name="connsiteY0" fmla="*/ 15935 h 946110"/>
                <a:gd name="connsiteX1" fmla="*/ 14531 w 1082026"/>
                <a:gd name="connsiteY1" fmla="*/ 185528 h 946110"/>
                <a:gd name="connsiteX2" fmla="*/ 97799 w 1082026"/>
                <a:gd name="connsiteY2" fmla="*/ 442635 h 946110"/>
                <a:gd name="connsiteX3" fmla="*/ 290732 w 1082026"/>
                <a:gd name="connsiteY3" fmla="*/ 723218 h 946110"/>
                <a:gd name="connsiteX4" fmla="*/ 544998 w 1082026"/>
                <a:gd name="connsiteY4" fmla="*/ 886238 h 946110"/>
                <a:gd name="connsiteX5" fmla="*/ 846169 w 1082026"/>
                <a:gd name="connsiteY5" fmla="*/ 940667 h 946110"/>
                <a:gd name="connsiteX6" fmla="*/ 1016712 w 1082026"/>
                <a:gd name="connsiteY6" fmla="*/ 918895 h 946110"/>
                <a:gd name="connsiteX7" fmla="*/ 1082026 w 1082026"/>
                <a:gd name="connsiteY7" fmla="*/ 868095 h 946110"/>
                <a:gd name="connsiteX8" fmla="*/ 1016712 w 1082026"/>
                <a:gd name="connsiteY8" fmla="*/ 784638 h 946110"/>
                <a:gd name="connsiteX9" fmla="*/ 816787 w 1082026"/>
                <a:gd name="connsiteY9" fmla="*/ 683569 h 946110"/>
                <a:gd name="connsiteX10" fmla="*/ 569336 w 1082026"/>
                <a:gd name="connsiteY10" fmla="*/ 534267 h 946110"/>
                <a:gd name="connsiteX11" fmla="*/ 301617 w 1082026"/>
                <a:gd name="connsiteY11" fmla="*/ 324075 h 946110"/>
                <a:gd name="connsiteX12" fmla="*/ 168798 w 1082026"/>
                <a:gd name="connsiteY12" fmla="*/ 136497 h 946110"/>
                <a:gd name="connsiteX13" fmla="*/ 57785 w 1082026"/>
                <a:gd name="connsiteY13" fmla="*/ 89921 h 946110"/>
                <a:gd name="connsiteX14" fmla="*/ 10613 w 1082026"/>
                <a:gd name="connsiteY14" fmla="*/ 15935 h 946110"/>
                <a:gd name="connsiteX0" fmla="*/ 11474 w 1082887"/>
                <a:gd name="connsiteY0" fmla="*/ 15935 h 946110"/>
                <a:gd name="connsiteX1" fmla="*/ 15392 w 1082887"/>
                <a:gd name="connsiteY1" fmla="*/ 185528 h 946110"/>
                <a:gd name="connsiteX2" fmla="*/ 103827 w 1082887"/>
                <a:gd name="connsiteY2" fmla="*/ 437469 h 946110"/>
                <a:gd name="connsiteX3" fmla="*/ 291593 w 1082887"/>
                <a:gd name="connsiteY3" fmla="*/ 723218 h 946110"/>
                <a:gd name="connsiteX4" fmla="*/ 545859 w 1082887"/>
                <a:gd name="connsiteY4" fmla="*/ 886238 h 946110"/>
                <a:gd name="connsiteX5" fmla="*/ 847030 w 1082887"/>
                <a:gd name="connsiteY5" fmla="*/ 940667 h 946110"/>
                <a:gd name="connsiteX6" fmla="*/ 1017573 w 1082887"/>
                <a:gd name="connsiteY6" fmla="*/ 918895 h 946110"/>
                <a:gd name="connsiteX7" fmla="*/ 1082887 w 1082887"/>
                <a:gd name="connsiteY7" fmla="*/ 868095 h 946110"/>
                <a:gd name="connsiteX8" fmla="*/ 1017573 w 1082887"/>
                <a:gd name="connsiteY8" fmla="*/ 784638 h 946110"/>
                <a:gd name="connsiteX9" fmla="*/ 817648 w 1082887"/>
                <a:gd name="connsiteY9" fmla="*/ 683569 h 946110"/>
                <a:gd name="connsiteX10" fmla="*/ 570197 w 1082887"/>
                <a:gd name="connsiteY10" fmla="*/ 534267 h 946110"/>
                <a:gd name="connsiteX11" fmla="*/ 302478 w 1082887"/>
                <a:gd name="connsiteY11" fmla="*/ 324075 h 946110"/>
                <a:gd name="connsiteX12" fmla="*/ 169659 w 1082887"/>
                <a:gd name="connsiteY12" fmla="*/ 136497 h 946110"/>
                <a:gd name="connsiteX13" fmla="*/ 58646 w 1082887"/>
                <a:gd name="connsiteY13" fmla="*/ 89921 h 946110"/>
                <a:gd name="connsiteX14" fmla="*/ 11474 w 1082887"/>
                <a:gd name="connsiteY14" fmla="*/ 15935 h 946110"/>
                <a:gd name="connsiteX0" fmla="*/ 5487 w 1076900"/>
                <a:gd name="connsiteY0" fmla="*/ 17657 h 947832"/>
                <a:gd name="connsiteX1" fmla="*/ 19737 w 1076900"/>
                <a:gd name="connsiteY1" fmla="*/ 197582 h 947832"/>
                <a:gd name="connsiteX2" fmla="*/ 97840 w 1076900"/>
                <a:gd name="connsiteY2" fmla="*/ 439191 h 947832"/>
                <a:gd name="connsiteX3" fmla="*/ 285606 w 1076900"/>
                <a:gd name="connsiteY3" fmla="*/ 724940 h 947832"/>
                <a:gd name="connsiteX4" fmla="*/ 539872 w 1076900"/>
                <a:gd name="connsiteY4" fmla="*/ 887960 h 947832"/>
                <a:gd name="connsiteX5" fmla="*/ 841043 w 1076900"/>
                <a:gd name="connsiteY5" fmla="*/ 942389 h 947832"/>
                <a:gd name="connsiteX6" fmla="*/ 1011586 w 1076900"/>
                <a:gd name="connsiteY6" fmla="*/ 920617 h 947832"/>
                <a:gd name="connsiteX7" fmla="*/ 1076900 w 1076900"/>
                <a:gd name="connsiteY7" fmla="*/ 869817 h 947832"/>
                <a:gd name="connsiteX8" fmla="*/ 1011586 w 1076900"/>
                <a:gd name="connsiteY8" fmla="*/ 786360 h 947832"/>
                <a:gd name="connsiteX9" fmla="*/ 811661 w 1076900"/>
                <a:gd name="connsiteY9" fmla="*/ 685291 h 947832"/>
                <a:gd name="connsiteX10" fmla="*/ 564210 w 1076900"/>
                <a:gd name="connsiteY10" fmla="*/ 535989 h 947832"/>
                <a:gd name="connsiteX11" fmla="*/ 296491 w 1076900"/>
                <a:gd name="connsiteY11" fmla="*/ 325797 h 947832"/>
                <a:gd name="connsiteX12" fmla="*/ 163672 w 1076900"/>
                <a:gd name="connsiteY12" fmla="*/ 138219 h 947832"/>
                <a:gd name="connsiteX13" fmla="*/ 52659 w 1076900"/>
                <a:gd name="connsiteY13" fmla="*/ 91643 h 947832"/>
                <a:gd name="connsiteX14" fmla="*/ 5487 w 1076900"/>
                <a:gd name="connsiteY14" fmla="*/ 17657 h 947832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38218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27488 w 1082066"/>
                <a:gd name="connsiteY11" fmla="*/ 33096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42986 w 1082066"/>
                <a:gd name="connsiteY11" fmla="*/ 367124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18526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31793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47292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1205" h="945248">
                  <a:moveTo>
                    <a:pt x="9792" y="15073"/>
                  </a:moveTo>
                  <a:cubicBezTo>
                    <a:pt x="0" y="30146"/>
                    <a:pt x="13816" y="112687"/>
                    <a:pt x="29208" y="179499"/>
                  </a:cubicBezTo>
                  <a:cubicBezTo>
                    <a:pt x="44600" y="246311"/>
                    <a:pt x="57834" y="328911"/>
                    <a:pt x="102145" y="415943"/>
                  </a:cubicBezTo>
                  <a:cubicBezTo>
                    <a:pt x="146457" y="502975"/>
                    <a:pt x="221405" y="623453"/>
                    <a:pt x="295077" y="701692"/>
                  </a:cubicBezTo>
                  <a:cubicBezTo>
                    <a:pt x="368749" y="779931"/>
                    <a:pt x="452465" y="845690"/>
                    <a:pt x="544177" y="885376"/>
                  </a:cubicBezTo>
                  <a:cubicBezTo>
                    <a:pt x="635889" y="925062"/>
                    <a:pt x="766729" y="934362"/>
                    <a:pt x="845348" y="939805"/>
                  </a:cubicBezTo>
                  <a:cubicBezTo>
                    <a:pt x="923967" y="945248"/>
                    <a:pt x="976582" y="930128"/>
                    <a:pt x="1015891" y="918033"/>
                  </a:cubicBezTo>
                  <a:cubicBezTo>
                    <a:pt x="1055200" y="905938"/>
                    <a:pt x="1081205" y="889609"/>
                    <a:pt x="1081205" y="867233"/>
                  </a:cubicBezTo>
                  <a:cubicBezTo>
                    <a:pt x="1081205" y="844857"/>
                    <a:pt x="1060097" y="814530"/>
                    <a:pt x="1015891" y="783776"/>
                  </a:cubicBezTo>
                  <a:cubicBezTo>
                    <a:pt x="971685" y="753022"/>
                    <a:pt x="890528" y="724435"/>
                    <a:pt x="815966" y="682707"/>
                  </a:cubicBezTo>
                  <a:cubicBezTo>
                    <a:pt x="741404" y="640979"/>
                    <a:pt x="646627" y="588155"/>
                    <a:pt x="568515" y="533405"/>
                  </a:cubicBezTo>
                  <a:cubicBezTo>
                    <a:pt x="490403" y="478655"/>
                    <a:pt x="414048" y="417921"/>
                    <a:pt x="347292" y="354209"/>
                  </a:cubicBezTo>
                  <a:cubicBezTo>
                    <a:pt x="280536" y="290497"/>
                    <a:pt x="211199" y="195325"/>
                    <a:pt x="167977" y="151133"/>
                  </a:cubicBezTo>
                  <a:cubicBezTo>
                    <a:pt x="124755" y="106941"/>
                    <a:pt x="119491" y="92794"/>
                    <a:pt x="87961" y="89059"/>
                  </a:cubicBezTo>
                  <a:cubicBezTo>
                    <a:pt x="56431" y="69827"/>
                    <a:pt x="19584" y="0"/>
                    <a:pt x="9792" y="15073"/>
                  </a:cubicBezTo>
                  <a:close/>
                </a:path>
              </a:pathLst>
            </a:custGeom>
            <a:solidFill>
              <a:srgbClr val="0000FF">
                <a:alpha val="30000"/>
              </a:srgbClr>
            </a:solid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58 reanalysis"/>
            <p:cNvSpPr/>
            <p:nvPr/>
          </p:nvSpPr>
          <p:spPr>
            <a:xfrm>
              <a:off x="5037574" y="2258140"/>
              <a:ext cx="2512088" cy="1290376"/>
            </a:xfrm>
            <a:custGeom>
              <a:avLst/>
              <a:gdLst>
                <a:gd name="connsiteX0" fmla="*/ 0 w 2512088"/>
                <a:gd name="connsiteY0" fmla="*/ 0 h 1287027"/>
                <a:gd name="connsiteX1" fmla="*/ 85411 w 2512088"/>
                <a:gd name="connsiteY1" fmla="*/ 296426 h 1287027"/>
                <a:gd name="connsiteX2" fmla="*/ 286378 w 2512088"/>
                <a:gd name="connsiteY2" fmla="*/ 723481 h 1287027"/>
                <a:gd name="connsiteX3" fmla="*/ 648119 w 2512088"/>
                <a:gd name="connsiteY3" fmla="*/ 1060101 h 1287027"/>
                <a:gd name="connsiteX4" fmla="*/ 1160585 w 2512088"/>
                <a:gd name="connsiteY4" fmla="*/ 1251020 h 1287027"/>
                <a:gd name="connsiteX5" fmla="*/ 1863970 w 2512088"/>
                <a:gd name="connsiteY5" fmla="*/ 1276141 h 1287027"/>
                <a:gd name="connsiteX6" fmla="*/ 2512088 w 2512088"/>
                <a:gd name="connsiteY6" fmla="*/ 1210826 h 1287027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86378 w 2512088"/>
                <a:gd name="connsiteY2" fmla="*/ 723481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96427 w 2512088"/>
                <a:gd name="connsiteY2" fmla="*/ 733529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2088" h="1290376">
                  <a:moveTo>
                    <a:pt x="0" y="0"/>
                  </a:moveTo>
                  <a:cubicBezTo>
                    <a:pt x="18840" y="87923"/>
                    <a:pt x="36007" y="174171"/>
                    <a:pt x="85411" y="296426"/>
                  </a:cubicBezTo>
                  <a:cubicBezTo>
                    <a:pt x="134815" y="418681"/>
                    <a:pt x="205155" y="609599"/>
                    <a:pt x="296427" y="733529"/>
                  </a:cubicBezTo>
                  <a:cubicBezTo>
                    <a:pt x="387700" y="857459"/>
                    <a:pt x="489020" y="953757"/>
                    <a:pt x="633046" y="1040005"/>
                  </a:cubicBezTo>
                  <a:cubicBezTo>
                    <a:pt x="777072" y="1126254"/>
                    <a:pt x="955431" y="1211664"/>
                    <a:pt x="1160585" y="1251020"/>
                  </a:cubicBezTo>
                  <a:cubicBezTo>
                    <a:pt x="1365739" y="1290376"/>
                    <a:pt x="1638720" y="1282840"/>
                    <a:pt x="1863970" y="1276141"/>
                  </a:cubicBezTo>
                  <a:cubicBezTo>
                    <a:pt x="2089220" y="1269442"/>
                    <a:pt x="2300654" y="1240134"/>
                    <a:pt x="2512088" y="1210826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3541590" y="1309862"/>
              <a:ext cx="1863513" cy="1481222"/>
            </a:xfrm>
            <a:custGeom>
              <a:avLst/>
              <a:gdLst>
                <a:gd name="connsiteX0" fmla="*/ 0 w 1919705"/>
                <a:gd name="connsiteY0" fmla="*/ 0 h 1481222"/>
                <a:gd name="connsiteX1" fmla="*/ 122989 w 1919705"/>
                <a:gd name="connsiteY1" fmla="*/ 45987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9705" h="1481222">
                  <a:moveTo>
                    <a:pt x="0" y="0"/>
                  </a:moveTo>
                  <a:cubicBezTo>
                    <a:pt x="34757" y="152846"/>
                    <a:pt x="72690" y="329187"/>
                    <a:pt x="126799" y="486544"/>
                  </a:cubicBezTo>
                  <a:cubicBezTo>
                    <a:pt x="180908" y="643901"/>
                    <a:pt x="238827" y="820632"/>
                    <a:pt x="324652" y="944145"/>
                  </a:cubicBezTo>
                  <a:cubicBezTo>
                    <a:pt x="410477" y="1067658"/>
                    <a:pt x="538112" y="1165738"/>
                    <a:pt x="641751" y="1227623"/>
                  </a:cubicBezTo>
                  <a:cubicBezTo>
                    <a:pt x="745390" y="1289508"/>
                    <a:pt x="870095" y="1299790"/>
                    <a:pt x="946484" y="1315453"/>
                  </a:cubicBezTo>
                  <a:cubicBezTo>
                    <a:pt x="1022873" y="1331116"/>
                    <a:pt x="1059091" y="1318038"/>
                    <a:pt x="1100087" y="1321603"/>
                  </a:cubicBezTo>
                  <a:cubicBezTo>
                    <a:pt x="1141083" y="1325168"/>
                    <a:pt x="1162807" y="1328065"/>
                    <a:pt x="1192463" y="1336843"/>
                  </a:cubicBezTo>
                  <a:cubicBezTo>
                    <a:pt x="1222119" y="1345621"/>
                    <a:pt x="1230786" y="1360015"/>
                    <a:pt x="1278021" y="1374274"/>
                  </a:cubicBezTo>
                  <a:cubicBezTo>
                    <a:pt x="1325256" y="1388533"/>
                    <a:pt x="1405466" y="1408140"/>
                    <a:pt x="1475873" y="1422400"/>
                  </a:cubicBezTo>
                  <a:cubicBezTo>
                    <a:pt x="1546280" y="1436660"/>
                    <a:pt x="1626491" y="1450028"/>
                    <a:pt x="1700463" y="1459832"/>
                  </a:cubicBezTo>
                  <a:cubicBezTo>
                    <a:pt x="1774435" y="1469636"/>
                    <a:pt x="1847070" y="1475429"/>
                    <a:pt x="1919705" y="14812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934806" y="1325049"/>
              <a:ext cx="3099816" cy="1211580"/>
            </a:xfrm>
            <a:custGeom>
              <a:avLst/>
              <a:gdLst>
                <a:gd name="connsiteX0" fmla="*/ 0 w 3099816"/>
                <a:gd name="connsiteY0" fmla="*/ 0 h 1211580"/>
                <a:gd name="connsiteX1" fmla="*/ 169164 w 3099816"/>
                <a:gd name="connsiteY1" fmla="*/ 237744 h 1211580"/>
                <a:gd name="connsiteX2" fmla="*/ 498348 w 3099816"/>
                <a:gd name="connsiteY2" fmla="*/ 470916 h 1211580"/>
                <a:gd name="connsiteX3" fmla="*/ 736092 w 3099816"/>
                <a:gd name="connsiteY3" fmla="*/ 553212 h 1211580"/>
                <a:gd name="connsiteX4" fmla="*/ 914400 w 3099816"/>
                <a:gd name="connsiteY4" fmla="*/ 603504 h 1211580"/>
                <a:gd name="connsiteX5" fmla="*/ 1028700 w 3099816"/>
                <a:gd name="connsiteY5" fmla="*/ 676656 h 1211580"/>
                <a:gd name="connsiteX6" fmla="*/ 1207008 w 3099816"/>
                <a:gd name="connsiteY6" fmla="*/ 850392 h 1211580"/>
                <a:gd name="connsiteX7" fmla="*/ 1321308 w 3099816"/>
                <a:gd name="connsiteY7" fmla="*/ 955548 h 1211580"/>
                <a:gd name="connsiteX8" fmla="*/ 1353312 w 3099816"/>
                <a:gd name="connsiteY8" fmla="*/ 982980 h 1211580"/>
                <a:gd name="connsiteX9" fmla="*/ 1435608 w 3099816"/>
                <a:gd name="connsiteY9" fmla="*/ 1005840 h 1211580"/>
                <a:gd name="connsiteX10" fmla="*/ 1604772 w 3099816"/>
                <a:gd name="connsiteY10" fmla="*/ 1074420 h 1211580"/>
                <a:gd name="connsiteX11" fmla="*/ 1700784 w 3099816"/>
                <a:gd name="connsiteY11" fmla="*/ 1088136 h 1211580"/>
                <a:gd name="connsiteX12" fmla="*/ 1842516 w 3099816"/>
                <a:gd name="connsiteY12" fmla="*/ 1138428 h 1211580"/>
                <a:gd name="connsiteX13" fmla="*/ 2057400 w 3099816"/>
                <a:gd name="connsiteY13" fmla="*/ 1175004 h 1211580"/>
                <a:gd name="connsiteX14" fmla="*/ 2276856 w 3099816"/>
                <a:gd name="connsiteY14" fmla="*/ 1188720 h 1211580"/>
                <a:gd name="connsiteX15" fmla="*/ 2587752 w 3099816"/>
                <a:gd name="connsiteY15" fmla="*/ 1161288 h 1211580"/>
                <a:gd name="connsiteX16" fmla="*/ 2820924 w 3099816"/>
                <a:gd name="connsiteY16" fmla="*/ 1133856 h 1211580"/>
                <a:gd name="connsiteX17" fmla="*/ 2935224 w 3099816"/>
                <a:gd name="connsiteY17" fmla="*/ 1124712 h 1211580"/>
                <a:gd name="connsiteX18" fmla="*/ 2985516 w 3099816"/>
                <a:gd name="connsiteY18" fmla="*/ 1129284 h 1211580"/>
                <a:gd name="connsiteX19" fmla="*/ 3040380 w 3099816"/>
                <a:gd name="connsiteY19" fmla="*/ 1165860 h 1211580"/>
                <a:gd name="connsiteX20" fmla="*/ 3099816 w 3099816"/>
                <a:gd name="connsiteY20" fmla="*/ 1211580 h 121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9816" h="1211580">
                  <a:moveTo>
                    <a:pt x="0" y="0"/>
                  </a:moveTo>
                  <a:cubicBezTo>
                    <a:pt x="43053" y="79629"/>
                    <a:pt x="86106" y="159258"/>
                    <a:pt x="169164" y="237744"/>
                  </a:cubicBezTo>
                  <a:cubicBezTo>
                    <a:pt x="252222" y="316230"/>
                    <a:pt x="403860" y="418338"/>
                    <a:pt x="498348" y="470916"/>
                  </a:cubicBezTo>
                  <a:cubicBezTo>
                    <a:pt x="592836" y="523494"/>
                    <a:pt x="666750" y="531114"/>
                    <a:pt x="736092" y="553212"/>
                  </a:cubicBezTo>
                  <a:cubicBezTo>
                    <a:pt x="805434" y="575310"/>
                    <a:pt x="865632" y="582930"/>
                    <a:pt x="914400" y="603504"/>
                  </a:cubicBezTo>
                  <a:cubicBezTo>
                    <a:pt x="963168" y="624078"/>
                    <a:pt x="979932" y="635508"/>
                    <a:pt x="1028700" y="676656"/>
                  </a:cubicBezTo>
                  <a:cubicBezTo>
                    <a:pt x="1077468" y="717804"/>
                    <a:pt x="1158240" y="803910"/>
                    <a:pt x="1207008" y="850392"/>
                  </a:cubicBezTo>
                  <a:cubicBezTo>
                    <a:pt x="1255776" y="896874"/>
                    <a:pt x="1296924" y="933450"/>
                    <a:pt x="1321308" y="955548"/>
                  </a:cubicBezTo>
                  <a:cubicBezTo>
                    <a:pt x="1345692" y="977646"/>
                    <a:pt x="1334262" y="974598"/>
                    <a:pt x="1353312" y="982980"/>
                  </a:cubicBezTo>
                  <a:cubicBezTo>
                    <a:pt x="1372362" y="991362"/>
                    <a:pt x="1393698" y="990600"/>
                    <a:pt x="1435608" y="1005840"/>
                  </a:cubicBezTo>
                  <a:cubicBezTo>
                    <a:pt x="1477518" y="1021080"/>
                    <a:pt x="1560576" y="1060704"/>
                    <a:pt x="1604772" y="1074420"/>
                  </a:cubicBezTo>
                  <a:cubicBezTo>
                    <a:pt x="1648968" y="1088136"/>
                    <a:pt x="1661160" y="1077468"/>
                    <a:pt x="1700784" y="1088136"/>
                  </a:cubicBezTo>
                  <a:cubicBezTo>
                    <a:pt x="1740408" y="1098804"/>
                    <a:pt x="1783080" y="1123950"/>
                    <a:pt x="1842516" y="1138428"/>
                  </a:cubicBezTo>
                  <a:cubicBezTo>
                    <a:pt x="1901952" y="1152906"/>
                    <a:pt x="1985010" y="1166622"/>
                    <a:pt x="2057400" y="1175004"/>
                  </a:cubicBezTo>
                  <a:cubicBezTo>
                    <a:pt x="2129790" y="1183386"/>
                    <a:pt x="2188464" y="1191006"/>
                    <a:pt x="2276856" y="1188720"/>
                  </a:cubicBezTo>
                  <a:cubicBezTo>
                    <a:pt x="2365248" y="1186434"/>
                    <a:pt x="2497074" y="1170432"/>
                    <a:pt x="2587752" y="1161288"/>
                  </a:cubicBezTo>
                  <a:cubicBezTo>
                    <a:pt x="2678430" y="1152144"/>
                    <a:pt x="2763012" y="1139952"/>
                    <a:pt x="2820924" y="1133856"/>
                  </a:cubicBezTo>
                  <a:cubicBezTo>
                    <a:pt x="2878836" y="1127760"/>
                    <a:pt x="2907792" y="1125474"/>
                    <a:pt x="2935224" y="1124712"/>
                  </a:cubicBezTo>
                  <a:cubicBezTo>
                    <a:pt x="2962656" y="1123950"/>
                    <a:pt x="2967990" y="1122426"/>
                    <a:pt x="2985516" y="1129284"/>
                  </a:cubicBezTo>
                  <a:cubicBezTo>
                    <a:pt x="3003042" y="1136142"/>
                    <a:pt x="3021330" y="1152144"/>
                    <a:pt x="3040380" y="1165860"/>
                  </a:cubicBezTo>
                  <a:cubicBezTo>
                    <a:pt x="3059430" y="1179576"/>
                    <a:pt x="3079623" y="1195578"/>
                    <a:pt x="3099816" y="1211580"/>
                  </a:cubicBezTo>
                </a:path>
              </a:pathLst>
            </a:custGeom>
            <a:ln w="19050">
              <a:solidFill>
                <a:srgbClr val="FF7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992818" y="2413337"/>
              <a:ext cx="1163939" cy="437825"/>
            </a:xfrm>
            <a:custGeom>
              <a:avLst/>
              <a:gdLst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65921 w 1186069"/>
                <a:gd name="connsiteY2" fmla="*/ 180561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77992 w 1186069"/>
                <a:gd name="connsiteY2" fmla="*/ 162454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0536"/>
                <a:gd name="connsiteY0" fmla="*/ 285989 h 448327"/>
                <a:gd name="connsiteX1" fmla="*/ 278295 w 1180536"/>
                <a:gd name="connsiteY1" fmla="*/ 276049 h 448327"/>
                <a:gd name="connsiteX2" fmla="*/ 677992 w 1180536"/>
                <a:gd name="connsiteY2" fmla="*/ 168490 h 448327"/>
                <a:gd name="connsiteX3" fmla="*/ 944217 w 1180536"/>
                <a:gd name="connsiteY3" fmla="*/ 47449 h 448327"/>
                <a:gd name="connsiteX4" fmla="*/ 1079986 w 1180536"/>
                <a:gd name="connsiteY4" fmla="*/ 1657 h 448327"/>
                <a:gd name="connsiteX5" fmla="*/ 1172817 w 1180536"/>
                <a:gd name="connsiteY5" fmla="*/ 57389 h 448327"/>
                <a:gd name="connsiteX6" fmla="*/ 1033669 w 1180536"/>
                <a:gd name="connsiteY6" fmla="*/ 236293 h 448327"/>
                <a:gd name="connsiteX7" fmla="*/ 646043 w 1180536"/>
                <a:gd name="connsiteY7" fmla="*/ 415197 h 448327"/>
                <a:gd name="connsiteX8" fmla="*/ 308112 w 1180536"/>
                <a:gd name="connsiteY8" fmla="*/ 435075 h 448327"/>
                <a:gd name="connsiteX9" fmla="*/ 99391 w 1180536"/>
                <a:gd name="connsiteY9" fmla="*/ 365502 h 448327"/>
                <a:gd name="connsiteX10" fmla="*/ 29817 w 1180536"/>
                <a:gd name="connsiteY10" fmla="*/ 285989 h 448327"/>
                <a:gd name="connsiteX0" fmla="*/ 27302 w 1178021"/>
                <a:gd name="connsiteY0" fmla="*/ 285989 h 448327"/>
                <a:gd name="connsiteX1" fmla="*/ 275780 w 1178021"/>
                <a:gd name="connsiteY1" fmla="*/ 276049 h 448327"/>
                <a:gd name="connsiteX2" fmla="*/ 675477 w 1178021"/>
                <a:gd name="connsiteY2" fmla="*/ 168490 h 448327"/>
                <a:gd name="connsiteX3" fmla="*/ 941702 w 1178021"/>
                <a:gd name="connsiteY3" fmla="*/ 47449 h 448327"/>
                <a:gd name="connsiteX4" fmla="*/ 1077471 w 1178021"/>
                <a:gd name="connsiteY4" fmla="*/ 1657 h 448327"/>
                <a:gd name="connsiteX5" fmla="*/ 1170302 w 1178021"/>
                <a:gd name="connsiteY5" fmla="*/ 57389 h 448327"/>
                <a:gd name="connsiteX6" fmla="*/ 1031154 w 1178021"/>
                <a:gd name="connsiteY6" fmla="*/ 236293 h 448327"/>
                <a:gd name="connsiteX7" fmla="*/ 643528 w 1178021"/>
                <a:gd name="connsiteY7" fmla="*/ 415197 h 448327"/>
                <a:gd name="connsiteX8" fmla="*/ 305597 w 1178021"/>
                <a:gd name="connsiteY8" fmla="*/ 435075 h 448327"/>
                <a:gd name="connsiteX9" fmla="*/ 111965 w 1178021"/>
                <a:gd name="connsiteY9" fmla="*/ 380591 h 448327"/>
                <a:gd name="connsiteX10" fmla="*/ 27302 w 1178021"/>
                <a:gd name="connsiteY10" fmla="*/ 285989 h 448327"/>
                <a:gd name="connsiteX0" fmla="*/ 27302 w 1184057"/>
                <a:gd name="connsiteY0" fmla="*/ 298061 h 448327"/>
                <a:gd name="connsiteX1" fmla="*/ 281816 w 1184057"/>
                <a:gd name="connsiteY1" fmla="*/ 276049 h 448327"/>
                <a:gd name="connsiteX2" fmla="*/ 681513 w 1184057"/>
                <a:gd name="connsiteY2" fmla="*/ 168490 h 448327"/>
                <a:gd name="connsiteX3" fmla="*/ 947738 w 1184057"/>
                <a:gd name="connsiteY3" fmla="*/ 47449 h 448327"/>
                <a:gd name="connsiteX4" fmla="*/ 1083507 w 1184057"/>
                <a:gd name="connsiteY4" fmla="*/ 1657 h 448327"/>
                <a:gd name="connsiteX5" fmla="*/ 1176338 w 1184057"/>
                <a:gd name="connsiteY5" fmla="*/ 57389 h 448327"/>
                <a:gd name="connsiteX6" fmla="*/ 1037190 w 1184057"/>
                <a:gd name="connsiteY6" fmla="*/ 236293 h 448327"/>
                <a:gd name="connsiteX7" fmla="*/ 649564 w 1184057"/>
                <a:gd name="connsiteY7" fmla="*/ 415197 h 448327"/>
                <a:gd name="connsiteX8" fmla="*/ 311633 w 1184057"/>
                <a:gd name="connsiteY8" fmla="*/ 435075 h 448327"/>
                <a:gd name="connsiteX9" fmla="*/ 118001 w 1184057"/>
                <a:gd name="connsiteY9" fmla="*/ 380591 h 448327"/>
                <a:gd name="connsiteX10" fmla="*/ 27302 w 1184057"/>
                <a:gd name="connsiteY10" fmla="*/ 298061 h 448327"/>
                <a:gd name="connsiteX0" fmla="*/ 28812 w 1185567"/>
                <a:gd name="connsiteY0" fmla="*/ 298061 h 448327"/>
                <a:gd name="connsiteX1" fmla="*/ 292380 w 1185567"/>
                <a:gd name="connsiteY1" fmla="*/ 270013 h 448327"/>
                <a:gd name="connsiteX2" fmla="*/ 683023 w 1185567"/>
                <a:gd name="connsiteY2" fmla="*/ 168490 h 448327"/>
                <a:gd name="connsiteX3" fmla="*/ 949248 w 1185567"/>
                <a:gd name="connsiteY3" fmla="*/ 47449 h 448327"/>
                <a:gd name="connsiteX4" fmla="*/ 1085017 w 1185567"/>
                <a:gd name="connsiteY4" fmla="*/ 1657 h 448327"/>
                <a:gd name="connsiteX5" fmla="*/ 1177848 w 1185567"/>
                <a:gd name="connsiteY5" fmla="*/ 57389 h 448327"/>
                <a:gd name="connsiteX6" fmla="*/ 1038700 w 1185567"/>
                <a:gd name="connsiteY6" fmla="*/ 236293 h 448327"/>
                <a:gd name="connsiteX7" fmla="*/ 651074 w 1185567"/>
                <a:gd name="connsiteY7" fmla="*/ 415197 h 448327"/>
                <a:gd name="connsiteX8" fmla="*/ 313143 w 1185567"/>
                <a:gd name="connsiteY8" fmla="*/ 435075 h 448327"/>
                <a:gd name="connsiteX9" fmla="*/ 119511 w 1185567"/>
                <a:gd name="connsiteY9" fmla="*/ 380591 h 448327"/>
                <a:gd name="connsiteX10" fmla="*/ 28812 w 1185567"/>
                <a:gd name="connsiteY10" fmla="*/ 298061 h 448327"/>
                <a:gd name="connsiteX0" fmla="*/ 28812 w 1185567"/>
                <a:gd name="connsiteY0" fmla="*/ 298061 h 437322"/>
                <a:gd name="connsiteX1" fmla="*/ 292380 w 1185567"/>
                <a:gd name="connsiteY1" fmla="*/ 270013 h 437322"/>
                <a:gd name="connsiteX2" fmla="*/ 683023 w 1185567"/>
                <a:gd name="connsiteY2" fmla="*/ 168490 h 437322"/>
                <a:gd name="connsiteX3" fmla="*/ 949248 w 1185567"/>
                <a:gd name="connsiteY3" fmla="*/ 47449 h 437322"/>
                <a:gd name="connsiteX4" fmla="*/ 1085017 w 1185567"/>
                <a:gd name="connsiteY4" fmla="*/ 1657 h 437322"/>
                <a:gd name="connsiteX5" fmla="*/ 1177848 w 1185567"/>
                <a:gd name="connsiteY5" fmla="*/ 57389 h 437322"/>
                <a:gd name="connsiteX6" fmla="*/ 1038700 w 1185567"/>
                <a:gd name="connsiteY6" fmla="*/ 236293 h 437322"/>
                <a:gd name="connsiteX7" fmla="*/ 693324 w 1185567"/>
                <a:gd name="connsiteY7" fmla="*/ 394072 h 437322"/>
                <a:gd name="connsiteX8" fmla="*/ 313143 w 1185567"/>
                <a:gd name="connsiteY8" fmla="*/ 435075 h 437322"/>
                <a:gd name="connsiteX9" fmla="*/ 119511 w 1185567"/>
                <a:gd name="connsiteY9" fmla="*/ 380591 h 437322"/>
                <a:gd name="connsiteX10" fmla="*/ 28812 w 1185567"/>
                <a:gd name="connsiteY10" fmla="*/ 298061 h 437322"/>
                <a:gd name="connsiteX0" fmla="*/ 28812 w 1164443"/>
                <a:gd name="connsiteY0" fmla="*/ 299067 h 438328"/>
                <a:gd name="connsiteX1" fmla="*/ 292380 w 1164443"/>
                <a:gd name="connsiteY1" fmla="*/ 271019 h 438328"/>
                <a:gd name="connsiteX2" fmla="*/ 683023 w 1164443"/>
                <a:gd name="connsiteY2" fmla="*/ 169496 h 438328"/>
                <a:gd name="connsiteX3" fmla="*/ 949248 w 1164443"/>
                <a:gd name="connsiteY3" fmla="*/ 48455 h 438328"/>
                <a:gd name="connsiteX4" fmla="*/ 1085017 w 1164443"/>
                <a:gd name="connsiteY4" fmla="*/ 2663 h 438328"/>
                <a:gd name="connsiteX5" fmla="*/ 1156724 w 1164443"/>
                <a:gd name="connsiteY5" fmla="*/ 64431 h 438328"/>
                <a:gd name="connsiteX6" fmla="*/ 1038700 w 1164443"/>
                <a:gd name="connsiteY6" fmla="*/ 237299 h 438328"/>
                <a:gd name="connsiteX7" fmla="*/ 693324 w 1164443"/>
                <a:gd name="connsiteY7" fmla="*/ 395078 h 438328"/>
                <a:gd name="connsiteX8" fmla="*/ 313143 w 1164443"/>
                <a:gd name="connsiteY8" fmla="*/ 436081 h 438328"/>
                <a:gd name="connsiteX9" fmla="*/ 119511 w 1164443"/>
                <a:gd name="connsiteY9" fmla="*/ 381597 h 438328"/>
                <a:gd name="connsiteX10" fmla="*/ 28812 w 1164443"/>
                <a:gd name="connsiteY10" fmla="*/ 299067 h 438328"/>
                <a:gd name="connsiteX0" fmla="*/ 28812 w 1173496"/>
                <a:gd name="connsiteY0" fmla="*/ 300072 h 439333"/>
                <a:gd name="connsiteX1" fmla="*/ 292380 w 1173496"/>
                <a:gd name="connsiteY1" fmla="*/ 272024 h 439333"/>
                <a:gd name="connsiteX2" fmla="*/ 683023 w 1173496"/>
                <a:gd name="connsiteY2" fmla="*/ 170501 h 439333"/>
                <a:gd name="connsiteX3" fmla="*/ 949248 w 1173496"/>
                <a:gd name="connsiteY3" fmla="*/ 49460 h 439333"/>
                <a:gd name="connsiteX4" fmla="*/ 1085017 w 1173496"/>
                <a:gd name="connsiteY4" fmla="*/ 3668 h 439333"/>
                <a:gd name="connsiteX5" fmla="*/ 1165777 w 1173496"/>
                <a:gd name="connsiteY5" fmla="*/ 71471 h 439333"/>
                <a:gd name="connsiteX6" fmla="*/ 1038700 w 1173496"/>
                <a:gd name="connsiteY6" fmla="*/ 238304 h 439333"/>
                <a:gd name="connsiteX7" fmla="*/ 693324 w 1173496"/>
                <a:gd name="connsiteY7" fmla="*/ 396083 h 439333"/>
                <a:gd name="connsiteX8" fmla="*/ 313143 w 1173496"/>
                <a:gd name="connsiteY8" fmla="*/ 437086 h 439333"/>
                <a:gd name="connsiteX9" fmla="*/ 119511 w 1173496"/>
                <a:gd name="connsiteY9" fmla="*/ 382602 h 439333"/>
                <a:gd name="connsiteX10" fmla="*/ 28812 w 1173496"/>
                <a:gd name="connsiteY10" fmla="*/ 300072 h 439333"/>
                <a:gd name="connsiteX0" fmla="*/ 28812 w 1175508"/>
                <a:gd name="connsiteY0" fmla="*/ 300072 h 439333"/>
                <a:gd name="connsiteX1" fmla="*/ 292380 w 1175508"/>
                <a:gd name="connsiteY1" fmla="*/ 272024 h 439333"/>
                <a:gd name="connsiteX2" fmla="*/ 683023 w 1175508"/>
                <a:gd name="connsiteY2" fmla="*/ 170501 h 439333"/>
                <a:gd name="connsiteX3" fmla="*/ 949248 w 1175508"/>
                <a:gd name="connsiteY3" fmla="*/ 49460 h 439333"/>
                <a:gd name="connsiteX4" fmla="*/ 1097089 w 1175508"/>
                <a:gd name="connsiteY4" fmla="*/ 3668 h 439333"/>
                <a:gd name="connsiteX5" fmla="*/ 1165777 w 1175508"/>
                <a:gd name="connsiteY5" fmla="*/ 71471 h 439333"/>
                <a:gd name="connsiteX6" fmla="*/ 1038700 w 1175508"/>
                <a:gd name="connsiteY6" fmla="*/ 238304 h 439333"/>
                <a:gd name="connsiteX7" fmla="*/ 693324 w 1175508"/>
                <a:gd name="connsiteY7" fmla="*/ 396083 h 439333"/>
                <a:gd name="connsiteX8" fmla="*/ 313143 w 1175508"/>
                <a:gd name="connsiteY8" fmla="*/ 437086 h 439333"/>
                <a:gd name="connsiteX9" fmla="*/ 119511 w 1175508"/>
                <a:gd name="connsiteY9" fmla="*/ 382602 h 439333"/>
                <a:gd name="connsiteX10" fmla="*/ 28812 w 1175508"/>
                <a:gd name="connsiteY10" fmla="*/ 300072 h 439333"/>
                <a:gd name="connsiteX0" fmla="*/ 28812 w 1175508"/>
                <a:gd name="connsiteY0" fmla="*/ 297558 h 436819"/>
                <a:gd name="connsiteX1" fmla="*/ 292380 w 1175508"/>
                <a:gd name="connsiteY1" fmla="*/ 269510 h 436819"/>
                <a:gd name="connsiteX2" fmla="*/ 683023 w 1175508"/>
                <a:gd name="connsiteY2" fmla="*/ 167987 h 436819"/>
                <a:gd name="connsiteX3" fmla="*/ 943212 w 1175508"/>
                <a:gd name="connsiteY3" fmla="*/ 62035 h 436819"/>
                <a:gd name="connsiteX4" fmla="*/ 1097089 w 1175508"/>
                <a:gd name="connsiteY4" fmla="*/ 1154 h 436819"/>
                <a:gd name="connsiteX5" fmla="*/ 1165777 w 1175508"/>
                <a:gd name="connsiteY5" fmla="*/ 68957 h 436819"/>
                <a:gd name="connsiteX6" fmla="*/ 1038700 w 1175508"/>
                <a:gd name="connsiteY6" fmla="*/ 235790 h 436819"/>
                <a:gd name="connsiteX7" fmla="*/ 693324 w 1175508"/>
                <a:gd name="connsiteY7" fmla="*/ 393569 h 436819"/>
                <a:gd name="connsiteX8" fmla="*/ 313143 w 1175508"/>
                <a:gd name="connsiteY8" fmla="*/ 434572 h 436819"/>
                <a:gd name="connsiteX9" fmla="*/ 119511 w 1175508"/>
                <a:gd name="connsiteY9" fmla="*/ 380088 h 436819"/>
                <a:gd name="connsiteX10" fmla="*/ 28812 w 1175508"/>
                <a:gd name="connsiteY10" fmla="*/ 297558 h 436819"/>
                <a:gd name="connsiteX0" fmla="*/ 28812 w 1163436"/>
                <a:gd name="connsiteY0" fmla="*/ 299067 h 438328"/>
                <a:gd name="connsiteX1" fmla="*/ 292380 w 1163436"/>
                <a:gd name="connsiteY1" fmla="*/ 271019 h 438328"/>
                <a:gd name="connsiteX2" fmla="*/ 683023 w 1163436"/>
                <a:gd name="connsiteY2" fmla="*/ 169496 h 438328"/>
                <a:gd name="connsiteX3" fmla="*/ 943212 w 1163436"/>
                <a:gd name="connsiteY3" fmla="*/ 63544 h 438328"/>
                <a:gd name="connsiteX4" fmla="*/ 1097089 w 1163436"/>
                <a:gd name="connsiteY4" fmla="*/ 2663 h 438328"/>
                <a:gd name="connsiteX5" fmla="*/ 1153705 w 1163436"/>
                <a:gd name="connsiteY5" fmla="*/ 79520 h 438328"/>
                <a:gd name="connsiteX6" fmla="*/ 1038700 w 1163436"/>
                <a:gd name="connsiteY6" fmla="*/ 237299 h 438328"/>
                <a:gd name="connsiteX7" fmla="*/ 693324 w 1163436"/>
                <a:gd name="connsiteY7" fmla="*/ 395078 h 438328"/>
                <a:gd name="connsiteX8" fmla="*/ 313143 w 1163436"/>
                <a:gd name="connsiteY8" fmla="*/ 436081 h 438328"/>
                <a:gd name="connsiteX9" fmla="*/ 119511 w 1163436"/>
                <a:gd name="connsiteY9" fmla="*/ 381597 h 438328"/>
                <a:gd name="connsiteX10" fmla="*/ 28812 w 1163436"/>
                <a:gd name="connsiteY10" fmla="*/ 299067 h 438328"/>
                <a:gd name="connsiteX0" fmla="*/ 28812 w 1163939"/>
                <a:gd name="connsiteY0" fmla="*/ 299067 h 438328"/>
                <a:gd name="connsiteX1" fmla="*/ 292380 w 1163939"/>
                <a:gd name="connsiteY1" fmla="*/ 271019 h 438328"/>
                <a:gd name="connsiteX2" fmla="*/ 683023 w 1163939"/>
                <a:gd name="connsiteY2" fmla="*/ 169496 h 438328"/>
                <a:gd name="connsiteX3" fmla="*/ 943212 w 1163939"/>
                <a:gd name="connsiteY3" fmla="*/ 63544 h 438328"/>
                <a:gd name="connsiteX4" fmla="*/ 1097089 w 1163939"/>
                <a:gd name="connsiteY4" fmla="*/ 2663 h 438328"/>
                <a:gd name="connsiteX5" fmla="*/ 1153705 w 1163939"/>
                <a:gd name="connsiteY5" fmla="*/ 79520 h 438328"/>
                <a:gd name="connsiteX6" fmla="*/ 1035683 w 1163939"/>
                <a:gd name="connsiteY6" fmla="*/ 237299 h 438328"/>
                <a:gd name="connsiteX7" fmla="*/ 693324 w 1163939"/>
                <a:gd name="connsiteY7" fmla="*/ 395078 h 438328"/>
                <a:gd name="connsiteX8" fmla="*/ 313143 w 1163939"/>
                <a:gd name="connsiteY8" fmla="*/ 436081 h 438328"/>
                <a:gd name="connsiteX9" fmla="*/ 119511 w 1163939"/>
                <a:gd name="connsiteY9" fmla="*/ 381597 h 438328"/>
                <a:gd name="connsiteX10" fmla="*/ 28812 w 1163939"/>
                <a:gd name="connsiteY10" fmla="*/ 299067 h 438328"/>
                <a:gd name="connsiteX0" fmla="*/ 28812 w 1163939"/>
                <a:gd name="connsiteY0" fmla="*/ 298564 h 437825"/>
                <a:gd name="connsiteX1" fmla="*/ 292380 w 1163939"/>
                <a:gd name="connsiteY1" fmla="*/ 270516 h 437825"/>
                <a:gd name="connsiteX2" fmla="*/ 683023 w 1163939"/>
                <a:gd name="connsiteY2" fmla="*/ 168993 h 437825"/>
                <a:gd name="connsiteX3" fmla="*/ 937176 w 1163939"/>
                <a:gd name="connsiteY3" fmla="*/ 66059 h 437825"/>
                <a:gd name="connsiteX4" fmla="*/ 1097089 w 1163939"/>
                <a:gd name="connsiteY4" fmla="*/ 2160 h 437825"/>
                <a:gd name="connsiteX5" fmla="*/ 1153705 w 1163939"/>
                <a:gd name="connsiteY5" fmla="*/ 79017 h 437825"/>
                <a:gd name="connsiteX6" fmla="*/ 1035683 w 1163939"/>
                <a:gd name="connsiteY6" fmla="*/ 236796 h 437825"/>
                <a:gd name="connsiteX7" fmla="*/ 693324 w 1163939"/>
                <a:gd name="connsiteY7" fmla="*/ 394575 h 437825"/>
                <a:gd name="connsiteX8" fmla="*/ 313143 w 1163939"/>
                <a:gd name="connsiteY8" fmla="*/ 435578 h 437825"/>
                <a:gd name="connsiteX9" fmla="*/ 119511 w 1163939"/>
                <a:gd name="connsiteY9" fmla="*/ 381094 h 437825"/>
                <a:gd name="connsiteX10" fmla="*/ 28812 w 1163939"/>
                <a:gd name="connsiteY10" fmla="*/ 298564 h 43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3939" h="437825">
                  <a:moveTo>
                    <a:pt x="28812" y="298564"/>
                  </a:moveTo>
                  <a:cubicBezTo>
                    <a:pt x="57624" y="280134"/>
                    <a:pt x="183345" y="292111"/>
                    <a:pt x="292380" y="270516"/>
                  </a:cubicBezTo>
                  <a:cubicBezTo>
                    <a:pt x="401415" y="248921"/>
                    <a:pt x="575557" y="203069"/>
                    <a:pt x="683023" y="168993"/>
                  </a:cubicBezTo>
                  <a:cubicBezTo>
                    <a:pt x="790489" y="134917"/>
                    <a:pt x="868165" y="93864"/>
                    <a:pt x="937176" y="66059"/>
                  </a:cubicBezTo>
                  <a:cubicBezTo>
                    <a:pt x="1006187" y="38254"/>
                    <a:pt x="1061001" y="0"/>
                    <a:pt x="1097089" y="2160"/>
                  </a:cubicBezTo>
                  <a:cubicBezTo>
                    <a:pt x="1133177" y="4320"/>
                    <a:pt x="1163939" y="39911"/>
                    <a:pt x="1153705" y="79017"/>
                  </a:cubicBezTo>
                  <a:cubicBezTo>
                    <a:pt x="1143471" y="118123"/>
                    <a:pt x="1112413" y="184203"/>
                    <a:pt x="1035683" y="236796"/>
                  </a:cubicBezTo>
                  <a:cubicBezTo>
                    <a:pt x="958953" y="289389"/>
                    <a:pt x="813747" y="361445"/>
                    <a:pt x="693324" y="394575"/>
                  </a:cubicBezTo>
                  <a:cubicBezTo>
                    <a:pt x="572901" y="427705"/>
                    <a:pt x="408778" y="437825"/>
                    <a:pt x="313143" y="435578"/>
                  </a:cubicBezTo>
                  <a:cubicBezTo>
                    <a:pt x="217508" y="433331"/>
                    <a:pt x="166900" y="403930"/>
                    <a:pt x="119511" y="381094"/>
                  </a:cubicBezTo>
                  <a:cubicBezTo>
                    <a:pt x="72123" y="358258"/>
                    <a:pt x="0" y="316994"/>
                    <a:pt x="28812" y="298564"/>
                  </a:cubicBezTo>
                  <a:close/>
                </a:path>
              </a:pathLst>
            </a:custGeom>
            <a:solidFill>
              <a:srgbClr val="FFC000">
                <a:alpha val="3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TextBox 27"/>
            <p:cNvSpPr txBox="1"/>
            <p:nvPr/>
          </p:nvSpPr>
          <p:spPr>
            <a:xfrm rot="20876533">
              <a:off x="6304913" y="2550113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666897">
              <a:off x="4797295" y="2077479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3159684">
              <a:off x="4516263" y="2336980"/>
              <a:ext cx="8050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3333FF"/>
                  </a:solidFill>
                </a:rPr>
                <a:t>CDMS Si</a:t>
              </a:r>
              <a:endParaRPr lang="en-CA" sz="1400" b="1" dirty="0">
                <a:solidFill>
                  <a:srgbClr val="3333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20956328">
              <a:off x="6795574" y="3924086"/>
              <a:ext cx="870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LUX 2013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82501" y="4331129"/>
              <a:ext cx="5786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92D050"/>
                  </a:solidFill>
                </a:rPr>
                <a:t>DEAP</a:t>
              </a:r>
              <a:endParaRPr lang="en-CA" sz="1400" dirty="0">
                <a:solidFill>
                  <a:srgbClr val="92D05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21295636">
              <a:off x="6493569" y="3267773"/>
              <a:ext cx="1202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C00000"/>
                  </a:solidFill>
                </a:rPr>
                <a:t>CDMS II  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97696" y="1581706"/>
              <a:ext cx="1097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DAMIC 2012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21393898">
              <a:off x="5609301" y="3032581"/>
              <a:ext cx="1646285" cy="268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C00000"/>
                  </a:solidFill>
                </a:rPr>
                <a:t>SuperCDMS LT 2014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2612179">
              <a:off x="2770371" y="1377958"/>
              <a:ext cx="715517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CRESST</a:t>
              </a:r>
            </a:p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 2015</a:t>
              </a:r>
              <a:endParaRPr lang="en-CA" sz="1400" dirty="0">
                <a:solidFill>
                  <a:srgbClr val="FF7878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2944151">
              <a:off x="3490066" y="2085233"/>
              <a:ext cx="939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400" dirty="0" err="1" smtClean="0">
                  <a:solidFill>
                    <a:srgbClr val="C00000"/>
                  </a:solidFill>
                </a:rPr>
                <a:t>CDMSlite</a:t>
              </a:r>
              <a:r>
                <a:rPr lang="en-CA" sz="1400" dirty="0" smtClean="0">
                  <a:solidFill>
                    <a:srgbClr val="C00000"/>
                  </a:solidFill>
                </a:rPr>
                <a:t>  </a:t>
              </a:r>
            </a:p>
            <a:p>
              <a:pPr algn="ctr"/>
              <a:r>
                <a:rPr lang="en-CA" sz="1400" dirty="0" smtClean="0">
                  <a:solidFill>
                    <a:srgbClr val="C00000"/>
                  </a:solidFill>
                </a:rPr>
                <a:t>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18628" y="3905539"/>
              <a:ext cx="13163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Solar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684836" y="5435477"/>
              <a:ext cx="1876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Atmospheric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4247914">
              <a:off x="1944001" y="2389233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HV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4354486">
              <a:off x="2594871" y="2007244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</a:t>
              </a:r>
              <a:r>
                <a:rPr lang="en-CA" sz="1400" dirty="0" err="1" smtClean="0">
                  <a:solidFill>
                    <a:srgbClr val="3333FF"/>
                  </a:solidFill>
                </a:rPr>
                <a:t>iZIP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4247914">
              <a:off x="2206607" y="2222536"/>
              <a:ext cx="973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HV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4699408">
              <a:off x="3260120" y="1972382"/>
              <a:ext cx="691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</a:t>
              </a:r>
              <a:r>
                <a:rPr lang="en-CA" sz="1400" dirty="0" err="1" smtClean="0">
                  <a:solidFill>
                    <a:srgbClr val="C00000"/>
                  </a:solidFill>
                </a:rPr>
                <a:t>iZIP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44" name="LZ"/>
            <p:cNvSpPr/>
            <p:nvPr/>
          </p:nvSpPr>
          <p:spPr>
            <a:xfrm>
              <a:off x="4430563" y="3087585"/>
              <a:ext cx="3164774" cy="1858488"/>
            </a:xfrm>
            <a:custGeom>
              <a:avLst/>
              <a:gdLst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618509 w 3164774"/>
                <a:gd name="connsiteY12" fmla="*/ 1810987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571008 w 3164774"/>
                <a:gd name="connsiteY12" fmla="*/ 1822862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64774" h="1858488">
                  <a:moveTo>
                    <a:pt x="0" y="0"/>
                  </a:moveTo>
                  <a:cubicBezTo>
                    <a:pt x="19792" y="71746"/>
                    <a:pt x="39584" y="143493"/>
                    <a:pt x="71251" y="225631"/>
                  </a:cubicBezTo>
                  <a:cubicBezTo>
                    <a:pt x="102918" y="307769"/>
                    <a:pt x="143493" y="408709"/>
                    <a:pt x="190005" y="492826"/>
                  </a:cubicBezTo>
                  <a:cubicBezTo>
                    <a:pt x="236517" y="576943"/>
                    <a:pt x="305789" y="670955"/>
                    <a:pt x="350322" y="730332"/>
                  </a:cubicBezTo>
                  <a:cubicBezTo>
                    <a:pt x="394855" y="789709"/>
                    <a:pt x="410688" y="799605"/>
                    <a:pt x="457200" y="849085"/>
                  </a:cubicBezTo>
                  <a:cubicBezTo>
                    <a:pt x="503712" y="898566"/>
                    <a:pt x="586839" y="984662"/>
                    <a:pt x="629392" y="1027215"/>
                  </a:cubicBezTo>
                  <a:cubicBezTo>
                    <a:pt x="671945" y="1069768"/>
                    <a:pt x="678872" y="1050966"/>
                    <a:pt x="712519" y="1104405"/>
                  </a:cubicBezTo>
                  <a:cubicBezTo>
                    <a:pt x="746166" y="1157844"/>
                    <a:pt x="777833" y="1273628"/>
                    <a:pt x="831272" y="1347849"/>
                  </a:cubicBezTo>
                  <a:cubicBezTo>
                    <a:pt x="884711" y="1422070"/>
                    <a:pt x="958932" y="1489364"/>
                    <a:pt x="1033153" y="1549730"/>
                  </a:cubicBezTo>
                  <a:cubicBezTo>
                    <a:pt x="1107374" y="1610096"/>
                    <a:pt x="1167740" y="1662545"/>
                    <a:pt x="1276597" y="1710046"/>
                  </a:cubicBezTo>
                  <a:cubicBezTo>
                    <a:pt x="1385454" y="1757547"/>
                    <a:pt x="1547750" y="1810986"/>
                    <a:pt x="1686296" y="1834737"/>
                  </a:cubicBezTo>
                  <a:cubicBezTo>
                    <a:pt x="1824842" y="1858488"/>
                    <a:pt x="1960418" y="1854529"/>
                    <a:pt x="2107870" y="1852550"/>
                  </a:cubicBezTo>
                  <a:cubicBezTo>
                    <a:pt x="2255322" y="1850571"/>
                    <a:pt x="2415639" y="1838696"/>
                    <a:pt x="2571008" y="1822862"/>
                  </a:cubicBezTo>
                  <a:cubicBezTo>
                    <a:pt x="2726377" y="1807028"/>
                    <a:pt x="2941122" y="1771402"/>
                    <a:pt x="3040083" y="1757548"/>
                  </a:cubicBezTo>
                  <a:lnTo>
                    <a:pt x="3164774" y="1739735"/>
                  </a:lnTo>
                </a:path>
              </a:pathLst>
            </a:cu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TextBox 44"/>
            <p:cNvSpPr txBox="1"/>
            <p:nvPr/>
          </p:nvSpPr>
          <p:spPr>
            <a:xfrm rot="21267705">
              <a:off x="6528517" y="4694007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LZ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46" name="Picture 45" hidden="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091" y="850113"/>
            <a:ext cx="3699825" cy="341604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2228491" y="1445285"/>
            <a:ext cx="2918570" cy="27124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3199" y="-168677"/>
            <a:ext cx="7620000" cy="569595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00072" y="467971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Goal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1" name="Oval 50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366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116 L 0.10347 0.16157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Project</a:t>
            </a:r>
            <a:r>
              <a:rPr lang="en-US" baseline="0" dirty="0" smtClean="0">
                <a:solidFill>
                  <a:schemeClr val="bg1"/>
                </a:solidFill>
              </a:rPr>
              <a:t> Status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@ SNoLAB – Wolfgang Rau – CAP Congress 2016 -- Ottawa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902" y="3509996"/>
            <a:ext cx="576010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Funding approved (CFI: 2012, DOE/NSF: 2014)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DOE/NSF review process: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First step passed (CD 1: conceptual design review)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Next step in spring 2017: technical design review (CD 2)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Reviews at SNOLAB: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passed Gateway 1 (space allocation) in fall 2015;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GW2 (begin of construction) in December 2016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Total project costs ~$30M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67787" y="1545007"/>
            <a:ext cx="8601891" cy="92078"/>
          </a:xfrm>
          <a:prstGeom prst="rect">
            <a:avLst/>
          </a:prstGeom>
          <a:gradFill flip="none" rotWithShape="1">
            <a:gsLst>
              <a:gs pos="0">
                <a:srgbClr val="0070C0">
                  <a:lumMod val="17000"/>
                </a:srgbClr>
              </a:gs>
              <a:gs pos="28000">
                <a:srgbClr val="0070C0"/>
              </a:gs>
              <a:gs pos="100000">
                <a:srgbClr val="0070C0">
                  <a:lumMod val="32000"/>
                  <a:lumOff val="6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86232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6593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46954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27315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7676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88037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68401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380" y="2193551"/>
            <a:ext cx="1470082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CFI application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37609" y="1571015"/>
            <a:ext cx="0" cy="63126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82710" y="2315489"/>
            <a:ext cx="612284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1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896987" y="1589032"/>
            <a:ext cx="0" cy="737778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65208" y="1865269"/>
            <a:ext cx="612284" cy="276999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2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180058" y="1565220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1721" y="1863945"/>
            <a:ext cx="1322863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CFI approved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851262" y="1578151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4269" y="1891081"/>
            <a:ext cx="1488549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G2 decision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2852056" y="1565221"/>
            <a:ext cx="0" cy="323251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927321" y="1564815"/>
            <a:ext cx="0" cy="806756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86648" y="2365996"/>
            <a:ext cx="1909625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DOE/NSF proposals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969798" y="1893129"/>
            <a:ext cx="52835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1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4049387" y="1597744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4853686" y="1558069"/>
            <a:ext cx="0" cy="1138073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456704" y="2702437"/>
            <a:ext cx="774571" cy="553998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CAP 16</a:t>
            </a:r>
            <a:br>
              <a:rPr lang="en-US" dirty="0"/>
            </a:br>
            <a:r>
              <a:rPr lang="en-US" dirty="0"/>
              <a:t>Ottawa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489145" y="2481125"/>
            <a:ext cx="528350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2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5668839" y="1573619"/>
            <a:ext cx="0" cy="90750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888833" y="2124421"/>
            <a:ext cx="528350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3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6025306" y="1567544"/>
            <a:ext cx="0" cy="556877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860876" y="2202851"/>
            <a:ext cx="1008802" cy="83099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/>
              <a:t>CD 4</a:t>
            </a:r>
          </a:p>
          <a:p>
            <a:pPr algn="r"/>
            <a:r>
              <a:rPr lang="en-US" dirty="0"/>
              <a:t>Start of </a:t>
            </a:r>
            <a:br>
              <a:rPr lang="en-US" dirty="0"/>
            </a:br>
            <a:r>
              <a:rPr lang="en-US" dirty="0"/>
              <a:t>operation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8771021" y="1568467"/>
            <a:ext cx="0" cy="640010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075447" y="1796015"/>
            <a:ext cx="2646931" cy="2613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construction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0072" y="467971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Schedule and Funding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88" name="Oval 87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25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3710</TotalTime>
  <Words>741</Words>
  <Application>Microsoft Office PowerPoint</Application>
  <PresentationFormat>On-screen Show (4:3)</PresentationFormat>
  <Paragraphs>210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</dc:creator>
  <cp:lastModifiedBy>Wolfgang</cp:lastModifiedBy>
  <cp:revision>74</cp:revision>
  <dcterms:created xsi:type="dcterms:W3CDTF">2016-06-04T16:06:17Z</dcterms:created>
  <dcterms:modified xsi:type="dcterms:W3CDTF">2016-06-14T19:26:59Z</dcterms:modified>
</cp:coreProperties>
</file>