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57" r:id="rId3"/>
    <p:sldId id="258" r:id="rId4"/>
    <p:sldId id="274" r:id="rId5"/>
    <p:sldId id="260" r:id="rId6"/>
    <p:sldId id="265" r:id="rId7"/>
    <p:sldId id="261" r:id="rId8"/>
    <p:sldId id="270" r:id="rId9"/>
    <p:sldId id="262" r:id="rId10"/>
    <p:sldId id="266" r:id="rId11"/>
    <p:sldId id="267" r:id="rId12"/>
    <p:sldId id="263" r:id="rId13"/>
    <p:sldId id="269" r:id="rId14"/>
    <p:sldId id="273" r:id="rId15"/>
    <p:sldId id="264" r:id="rId16"/>
    <p:sldId id="259" r:id="rId17"/>
    <p:sldId id="271" r:id="rId18"/>
    <p:sldId id="272" r:id="rId19"/>
    <p:sldId id="268" r:id="rId20"/>
    <p:sldId id="275" r:id="rId21"/>
    <p:sldId id="277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ollin\Desktop\blackbody_spectr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Carleton\Astronomy\Projects\Variable%20Stars\Data\YZ%20Boo\YZBoo_Summer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Carleton\Astronomy\Projects\Variable%20Stars\Data\YZ%20Boo\YZBoo_Summer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Variable%20Stars%20-%20REAL\V2455%20Cyg\20121107\CarletonU\Temperature%20Analysis\Tempera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ollin\Desktop\Variable%20Stars%20-%20REAL\V2455%20Cyg\20121107\CarletonU\Temperature%20Analysis\Tempera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0060987212682"/>
          <c:y val="2.9014174369164973E-2"/>
          <c:w val="0.78130875537748401"/>
          <c:h val="0.8357311738092350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T=5000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Sheet1!$C$2:$C$1402</c:f>
              <c:numCache>
                <c:formatCode>0</c:formatCode>
                <c:ptCount val="1401"/>
                <c:pt idx="0">
                  <c:v>4.1732412300270697E-7</c:v>
                </c:pt>
                <c:pt idx="1">
                  <c:v>5.274374890477488E-7</c:v>
                </c:pt>
                <c:pt idx="2">
                  <c:v>6.6322921306392986E-7</c:v>
                </c:pt>
                <c:pt idx="3">
                  <c:v>8.2988461031681844E-7</c:v>
                </c:pt>
                <c:pt idx="4">
                  <c:v>1.0334675958420202E-6</c:v>
                </c:pt>
                <c:pt idx="5">
                  <c:v>1.2810389070875789E-6</c:v>
                </c:pt>
                <c:pt idx="6">
                  <c:v>1.580785511914114E-6</c:v>
                </c:pt>
                <c:pt idx="7">
                  <c:v>1.9421616579395098E-6</c:v>
                </c:pt>
                <c:pt idx="8">
                  <c:v>2.3760419722098668E-6</c:v>
                </c:pt>
                <c:pt idx="9">
                  <c:v>2.8948869664838879E-6</c:v>
                </c:pt>
                <c:pt idx="10">
                  <c:v>3.5129212433344344E-6</c:v>
                </c:pt>
                <c:pt idx="11">
                  <c:v>4.2463246321831233E-6</c:v>
                </c:pt>
                <c:pt idx="12">
                  <c:v>5.1134364127603395E-6</c:v>
                </c:pt>
                <c:pt idx="13">
                  <c:v>6.1349727068664093E-6</c:v>
                </c:pt>
                <c:pt idx="14">
                  <c:v>7.3342570383092344E-6</c:v>
                </c:pt>
                <c:pt idx="15">
                  <c:v>8.7374639761769481E-6</c:v>
                </c:pt>
                <c:pt idx="16">
                  <c:v>1.0373875688887765E-5</c:v>
                </c:pt>
                <c:pt idx="17">
                  <c:v>1.2276151146499092E-5</c:v>
                </c:pt>
                <c:pt idx="18">
                  <c:v>1.4480607617332458E-5</c:v>
                </c:pt>
                <c:pt idx="19">
                  <c:v>1.7027514012889908E-5</c:v>
                </c:pt>
                <c:pt idx="20">
                  <c:v>1.9961395543098442E-5</c:v>
                </c:pt>
                <c:pt idx="21">
                  <c:v>2.333134905293785E-5</c:v>
                </c:pt>
                <c:pt idx="22">
                  <c:v>2.7191368322271226E-5</c:v>
                </c:pt>
                <c:pt idx="23">
                  <c:v>3.1600678523980114E-5</c:v>
                </c:pt>
                <c:pt idx="24">
                  <c:v>3.6624078952051054E-5</c:v>
                </c:pt>
                <c:pt idx="25">
                  <c:v>4.2332293051773109E-5</c:v>
                </c:pt>
                <c:pt idx="26">
                  <c:v>4.880232470933357E-5</c:v>
                </c:pt>
                <c:pt idx="27">
                  <c:v>5.6117819688478217E-5</c:v>
                </c:pt>
                <c:pt idx="28">
                  <c:v>6.4369431038045554E-5</c:v>
                </c:pt>
                <c:pt idx="29">
                  <c:v>7.3655187236621321E-5</c:v>
                </c:pt>
                <c:pt idx="30">
                  <c:v>8.4080861789696782E-5</c:v>
                </c:pt>
                <c:pt idx="31">
                  <c:v>9.5760342950912153E-5</c:v>
                </c:pt>
                <c:pt idx="32">
                  <c:v>1.0881600220254108E-4</c:v>
                </c:pt>
                <c:pt idx="33">
                  <c:v>1.23379060101514E-4</c:v>
                </c:pt>
                <c:pt idx="34">
                  <c:v>1.3958994807618209E-4</c:v>
                </c:pt>
                <c:pt idx="35">
                  <c:v>1.5759866474575904E-4</c:v>
                </c:pt>
                <c:pt idx="36">
                  <c:v>1.7756512532895405E-4</c:v>
                </c:pt>
                <c:pt idx="37">
                  <c:v>1.9965950271074392E-4</c:v>
                </c:pt>
                <c:pt idx="38">
                  <c:v>2.240625587463523E-4</c:v>
                </c:pt>
                <c:pt idx="39">
                  <c:v>2.5096596439920998E-4</c:v>
                </c:pt>
                <c:pt idx="40">
                  <c:v>2.8057260733472503E-4</c:v>
                </c:pt>
                <c:pt idx="41">
                  <c:v>3.1309688562384348E-4</c:v>
                </c:pt>
                <c:pt idx="42">
                  <c:v>3.4876498624933388E-4</c:v>
                </c:pt>
                <c:pt idx="43">
                  <c:v>3.8781514715310487E-4</c:v>
                </c:pt>
                <c:pt idx="44">
                  <c:v>4.3049790161433696E-4</c:v>
                </c:pt>
                <c:pt idx="45">
                  <c:v>4.7707630380531846E-4</c:v>
                </c:pt>
                <c:pt idx="46">
                  <c:v>5.2782613443421301E-4</c:v>
                </c:pt>
                <c:pt idx="47">
                  <c:v>5.8303608545104543E-4</c:v>
                </c:pt>
                <c:pt idx="48">
                  <c:v>6.430079228646158E-4</c:v>
                </c:pt>
                <c:pt idx="49">
                  <c:v>7.0805662679315068E-4</c:v>
                </c:pt>
                <c:pt idx="50">
                  <c:v>7.785105079500253E-4</c:v>
                </c:pt>
                <c:pt idx="51">
                  <c:v>8.5471129984707997E-4</c:v>
                </c:pt>
                <c:pt idx="52">
                  <c:v>9.3701422608168409E-4</c:v>
                </c:pt>
                <c:pt idx="53">
                  <c:v>1.0257880421589807E-3</c:v>
                </c:pt>
                <c:pt idx="54">
                  <c:v>1.1214150513874537E-3</c:v>
                </c:pt>
                <c:pt idx="55">
                  <c:v>1.2242910944734618E-3</c:v>
                </c:pt>
                <c:pt idx="56">
                  <c:v>1.3348255125282954E-3</c:v>
                </c:pt>
                <c:pt idx="57">
                  <c:v>1.4534410832889213E-3</c:v>
                </c:pt>
                <c:pt idx="58">
                  <c:v>1.5805739304412315E-3</c:v>
                </c:pt>
                <c:pt idx="59">
                  <c:v>1.7166734060205171E-3</c:v>
                </c:pt>
                <c:pt idx="60">
                  <c:v>1.862201945949393E-3</c:v>
                </c:pt>
                <c:pt idx="61">
                  <c:v>2.017634898856418E-3</c:v>
                </c:pt>
                <c:pt idx="62">
                  <c:v>2.183460328400365E-3</c:v>
                </c:pt>
                <c:pt idx="63">
                  <c:v>2.3601787894038497E-3</c:v>
                </c:pt>
                <c:pt idx="64">
                  <c:v>2.5483030781766813E-3</c:v>
                </c:pt>
                <c:pt idx="65">
                  <c:v>2.7483579574827748E-3</c:v>
                </c:pt>
                <c:pt idx="66">
                  <c:v>2.9608798566748856E-3</c:v>
                </c:pt>
                <c:pt idx="67">
                  <c:v>3.1864165475886776E-3</c:v>
                </c:pt>
                <c:pt idx="68">
                  <c:v>3.4255267968510954E-3</c:v>
                </c:pt>
                <c:pt idx="69">
                  <c:v>3.6787799953180711E-3</c:v>
                </c:pt>
                <c:pt idx="70">
                  <c:v>3.9467557654128821E-3</c:v>
                </c:pt>
                <c:pt idx="71">
                  <c:v>4.2300435471885247E-3</c:v>
                </c:pt>
                <c:pt idx="72">
                  <c:v>4.5292421639858858E-3</c:v>
                </c:pt>
                <c:pt idx="73">
                  <c:v>4.8449593686038716E-3</c:v>
                </c:pt>
                <c:pt idx="74">
                  <c:v>5.1778113709376305E-3</c:v>
                </c:pt>
                <c:pt idx="75">
                  <c:v>5.5284223480772023E-3</c:v>
                </c:pt>
                <c:pt idx="76">
                  <c:v>5.8974239378912167E-3</c:v>
                </c:pt>
                <c:pt idx="77">
                  <c:v>6.2854547171474788E-3</c:v>
                </c:pt>
                <c:pt idx="78">
                  <c:v>6.6931596652470612E-3</c:v>
                </c:pt>
                <c:pt idx="79">
                  <c:v>7.1211896146682096E-3</c:v>
                </c:pt>
                <c:pt idx="80">
                  <c:v>7.5702006892317932E-3</c:v>
                </c:pt>
                <c:pt idx="81">
                  <c:v>8.0408537313136092E-3</c:v>
                </c:pt>
                <c:pt idx="82">
                  <c:v>8.5338137191360939E-3</c:v>
                </c:pt>
                <c:pt idx="83">
                  <c:v>9.0497491752778159E-3</c:v>
                </c:pt>
                <c:pt idx="84">
                  <c:v>9.589331567540162E-3</c:v>
                </c:pt>
                <c:pt idx="85">
                  <c:v>1.0153234703309186E-2</c:v>
                </c:pt>
                <c:pt idx="86">
                  <c:v>1.074213411854489E-2</c:v>
                </c:pt>
                <c:pt idx="87">
                  <c:v>1.1356706462522636E-2</c:v>
                </c:pt>
                <c:pt idx="88">
                  <c:v>1.199762887944021E-2</c:v>
                </c:pt>
                <c:pt idx="89">
                  <c:v>1.2665578387989733E-2</c:v>
                </c:pt>
                <c:pt idx="90">
                  <c:v>1.3361231259977843E-2</c:v>
                </c:pt>
                <c:pt idx="91">
                  <c:v>1.4085262399058185E-2</c:v>
                </c:pt>
                <c:pt idx="92">
                  <c:v>1.4838344720619238E-2</c:v>
                </c:pt>
                <c:pt idx="93">
                  <c:v>1.5621148533846991E-2</c:v>
                </c:pt>
                <c:pt idx="94">
                  <c:v>1.6434340926957072E-2</c:v>
                </c:pt>
                <c:pt idx="95">
                  <c:v>1.7278585156563189E-2</c:v>
                </c:pt>
                <c:pt idx="96">
                  <c:v>1.8154540042120641E-2</c:v>
                </c:pt>
                <c:pt idx="97">
                  <c:v>1.906285936635262E-2</c:v>
                </c:pt>
                <c:pt idx="98">
                  <c:v>2.0004191282536388E-2</c:v>
                </c:pt>
                <c:pt idx="99">
                  <c:v>2.0979177729492603E-2</c:v>
                </c:pt>
                <c:pt idx="100">
                  <c:v>2.1988453855087773E-2</c:v>
                </c:pt>
                <c:pt idx="101">
                  <c:v>2.3032647449025653E-2</c:v>
                </c:pt>
                <c:pt idx="102">
                  <c:v>2.4112378385665864E-2</c:v>
                </c:pt>
                <c:pt idx="103">
                  <c:v>2.522825807757478E-2</c:v>
                </c:pt>
                <c:pt idx="104">
                  <c:v>2.6380888940474793E-2</c:v>
                </c:pt>
                <c:pt idx="105">
                  <c:v>2.7570863870222204E-2</c:v>
                </c:pt>
                <c:pt idx="106">
                  <c:v>2.8798765732406213E-2</c:v>
                </c:pt>
                <c:pt idx="107">
                  <c:v>3.0065166865125215E-2</c:v>
                </c:pt>
                <c:pt idx="108">
                  <c:v>3.1370628595457445E-2</c:v>
                </c:pt>
                <c:pt idx="109">
                  <c:v>3.2715700770107561E-2</c:v>
                </c:pt>
                <c:pt idx="110">
                  <c:v>3.4100921300672722E-2</c:v>
                </c:pt>
                <c:pt idx="111">
                  <c:v>3.5526815723934783E-2</c:v>
                </c:pt>
                <c:pt idx="112">
                  <c:v>3.6993896777548857E-2</c:v>
                </c:pt>
                <c:pt idx="113">
                  <c:v>3.8502663991463695E-2</c:v>
                </c:pt>
                <c:pt idx="114">
                  <c:v>4.005360329537163E-2</c:v>
                </c:pt>
                <c:pt idx="115">
                  <c:v>4.1647186642452171E-2</c:v>
                </c:pt>
                <c:pt idx="116">
                  <c:v>4.3283871649639968E-2</c:v>
                </c:pt>
                <c:pt idx="117">
                  <c:v>4.4964101254611685E-2</c:v>
                </c:pt>
                <c:pt idx="118">
                  <c:v>4.6688303389657029E-2</c:v>
                </c:pt>
                <c:pt idx="119">
                  <c:v>4.8456890672563202E-2</c:v>
                </c:pt>
                <c:pt idx="120">
                  <c:v>5.0270260114614794E-2</c:v>
                </c:pt>
                <c:pt idx="121">
                  <c:v>5.2128792845778066E-2</c:v>
                </c:pt>
                <c:pt idx="122">
                  <c:v>5.4032853857110361E-2</c:v>
                </c:pt>
                <c:pt idx="123">
                  <c:v>5.5982791760407297E-2</c:v>
                </c:pt>
                <c:pt idx="124">
                  <c:v>5.7978938565072316E-2</c:v>
                </c:pt>
                <c:pt idx="125">
                  <c:v>6.0021609472167697E-2</c:v>
                </c:pt>
                <c:pt idx="126">
                  <c:v>6.2111102685579379E-2</c:v>
                </c:pt>
                <c:pt idx="127">
                  <c:v>6.4247699240204625E-2</c:v>
                </c:pt>
                <c:pt idx="128">
                  <c:v>6.6431662847049128E-2</c:v>
                </c:pt>
                <c:pt idx="129">
                  <c:v>6.8663239755095862E-2</c:v>
                </c:pt>
                <c:pt idx="130">
                  <c:v>7.0942658629787492E-2</c:v>
                </c:pt>
                <c:pt idx="131">
                  <c:v>7.3270130447946086E-2</c:v>
                </c:pt>
                <c:pt idx="132">
                  <c:v>7.5645848408932098E-2</c:v>
                </c:pt>
                <c:pt idx="133">
                  <c:v>7.8069987861826631E-2</c:v>
                </c:pt>
                <c:pt idx="134">
                  <c:v>8.0542706248407148E-2</c:v>
                </c:pt>
                <c:pt idx="135">
                  <c:v>8.306414306166679E-2</c:v>
                </c:pt>
                <c:pt idx="136">
                  <c:v>8.563441981961567E-2</c:v>
                </c:pt>
                <c:pt idx="137">
                  <c:v>8.8253640054087437E-2</c:v>
                </c:pt>
                <c:pt idx="138">
                  <c:v>9.0921889314258805E-2</c:v>
                </c:pt>
                <c:pt idx="139">
                  <c:v>9.3639235184584849E-2</c:v>
                </c:pt>
                <c:pt idx="140">
                  <c:v>9.6405727316832932E-2</c:v>
                </c:pt>
                <c:pt idx="141">
                  <c:v>9.9221397475895284E-2</c:v>
                </c:pt>
                <c:pt idx="142">
                  <c:v>0.10208625959904755</c:v>
                </c:pt>
                <c:pt idx="143">
                  <c:v>0.1050003098683113</c:v>
                </c:pt>
                <c:pt idx="144">
                  <c:v>0.10796352679557658</c:v>
                </c:pt>
                <c:pt idx="145">
                  <c:v>0.11097587132012568</c:v>
                </c:pt>
                <c:pt idx="146">
                  <c:v>0.11403728691820146</c:v>
                </c:pt>
                <c:pt idx="147">
                  <c:v>0.11714769972425454</c:v>
                </c:pt>
                <c:pt idx="148">
                  <c:v>0.12030701866349837</c:v>
                </c:pt>
                <c:pt idx="149">
                  <c:v>0.12351513559540232</c:v>
                </c:pt>
                <c:pt idx="150">
                  <c:v>0.12677192546774346</c:v>
                </c:pt>
                <c:pt idx="151">
                  <c:v>0.13007724648084418</c:v>
                </c:pt>
                <c:pt idx="152">
                  <c:v>0.13343094026161337</c:v>
                </c:pt>
                <c:pt idx="153">
                  <c:v>0.13683283204701108</c:v>
                </c:pt>
                <c:pt idx="154">
                  <c:v>0.14028273087656071</c:v>
                </c:pt>
                <c:pt idx="155">
                  <c:v>0.14378042979352304</c:v>
                </c:pt>
                <c:pt idx="156">
                  <c:v>0.14732570605435966</c:v>
                </c:pt>
                <c:pt idx="157">
                  <c:v>0.15091832134610422</c:v>
                </c:pt>
                <c:pt idx="158">
                  <c:v>0.15455802201126811</c:v>
                </c:pt>
                <c:pt idx="159">
                  <c:v>0.15824453927990978</c:v>
                </c:pt>
                <c:pt idx="160">
                  <c:v>0.16197758950849062</c:v>
                </c:pt>
                <c:pt idx="161">
                  <c:v>0.16575687442516257</c:v>
                </c:pt>
                <c:pt idx="162">
                  <c:v>0.16958208138111222</c:v>
                </c:pt>
                <c:pt idx="163">
                  <c:v>0.17345288360761182</c:v>
                </c:pt>
                <c:pt idx="164">
                  <c:v>0.17736894047841761</c:v>
                </c:pt>
                <c:pt idx="165">
                  <c:v>0.18132989777716818</c:v>
                </c:pt>
                <c:pt idx="166">
                  <c:v>0.18533538796943769</c:v>
                </c:pt>
                <c:pt idx="167">
                  <c:v>0.18938503047910335</c:v>
                </c:pt>
                <c:pt idx="168">
                  <c:v>0.1934784319686976</c:v>
                </c:pt>
                <c:pt idx="169">
                  <c:v>0.19761518662341188</c:v>
                </c:pt>
                <c:pt idx="170">
                  <c:v>0.20179487643843122</c:v>
                </c:pt>
                <c:pt idx="171">
                  <c:v>0.20601707150929172</c:v>
                </c:pt>
                <c:pt idx="172">
                  <c:v>0.21028133032493693</c:v>
                </c:pt>
                <c:pt idx="173">
                  <c:v>0.21458720006318666</c:v>
                </c:pt>
                <c:pt idx="174">
                  <c:v>0.21893421688831027</c:v>
                </c:pt>
                <c:pt idx="175">
                  <c:v>0.2233219062504227</c:v>
                </c:pt>
                <c:pt idx="176">
                  <c:v>0.22774978318641659</c:v>
                </c:pt>
                <c:pt idx="177">
                  <c:v>0.23221735262216053</c:v>
                </c:pt>
                <c:pt idx="178">
                  <c:v>0.23672410967568966</c:v>
                </c:pt>
                <c:pt idx="179">
                  <c:v>0.24126953996113198</c:v>
                </c:pt>
                <c:pt idx="180">
                  <c:v>0.24585311989311845</c:v>
                </c:pt>
                <c:pt idx="181">
                  <c:v>0.25047431699142536</c:v>
                </c:pt>
                <c:pt idx="182">
                  <c:v>0.25513259018561502</c:v>
                </c:pt>
                <c:pt idx="183">
                  <c:v>0.25982739011944384</c:v>
                </c:pt>
                <c:pt idx="184">
                  <c:v>0.26455815945480637</c:v>
                </c:pt>
                <c:pt idx="185">
                  <c:v>0.26932433317501087</c:v>
                </c:pt>
                <c:pt idx="186">
                  <c:v>0.27412533888716489</c:v>
                </c:pt>
                <c:pt idx="187">
                  <c:v>0.27896059712347515</c:v>
                </c:pt>
                <c:pt idx="188">
                  <c:v>0.28382952164127023</c:v>
                </c:pt>
                <c:pt idx="189">
                  <c:v>0.28873151972154515</c:v>
                </c:pt>
                <c:pt idx="190">
                  <c:v>0.29366599246586744</c:v>
                </c:pt>
                <c:pt idx="191">
                  <c:v>0.29863233509144815</c:v>
                </c:pt>
                <c:pt idx="192">
                  <c:v>0.30362993722423381</c:v>
                </c:pt>
                <c:pt idx="193">
                  <c:v>0.30865818318984184</c:v>
                </c:pt>
                <c:pt idx="194">
                  <c:v>0.31371645230219675</c:v>
                </c:pt>
                <c:pt idx="195">
                  <c:v>0.31880411914972401</c:v>
                </c:pt>
                <c:pt idx="196">
                  <c:v>0.32392055387894564</c:v>
                </c:pt>
                <c:pt idx="197">
                  <c:v>0.3290651224753699</c:v>
                </c:pt>
                <c:pt idx="198">
                  <c:v>0.33423718704152494</c:v>
                </c:pt>
                <c:pt idx="199">
                  <c:v>0.33943610607203528</c:v>
                </c:pt>
                <c:pt idx="200">
                  <c:v>0.34466123472561594</c:v>
                </c:pt>
                <c:pt idx="201">
                  <c:v>0.34991192509387931</c:v>
                </c:pt>
                <c:pt idx="202">
                  <c:v>0.35518752646686275</c:v>
                </c:pt>
                <c:pt idx="203">
                  <c:v>0.36048738559516352</c:v>
                </c:pt>
                <c:pt idx="204">
                  <c:v>0.36581084694861177</c:v>
                </c:pt>
                <c:pt idx="205">
                  <c:v>0.37115725297138147</c:v>
                </c:pt>
                <c:pt idx="206">
                  <c:v>0.37652594433346864</c:v>
                </c:pt>
                <c:pt idx="207">
                  <c:v>0.38191626017846764</c:v>
                </c:pt>
                <c:pt idx="208">
                  <c:v>0.38732753836756523</c:v>
                </c:pt>
                <c:pt idx="209">
                  <c:v>0.39275911571970384</c:v>
                </c:pt>
                <c:pt idx="210">
                  <c:v>0.39821032824785008</c:v>
                </c:pt>
                <c:pt idx="211">
                  <c:v>0.40368051139131511</c:v>
                </c:pt>
                <c:pt idx="212">
                  <c:v>0.40916900024407832</c:v>
                </c:pt>
                <c:pt idx="213">
                  <c:v>0.41467512977908033</c:v>
                </c:pt>
                <c:pt idx="214">
                  <c:v>0.42019823506843496</c:v>
                </c:pt>
                <c:pt idx="215">
                  <c:v>0.4257376514995323</c:v>
                </c:pt>
                <c:pt idx="216">
                  <c:v>0.43129271498700417</c:v>
                </c:pt>
                <c:pt idx="217">
                  <c:v>0.43686276218051723</c:v>
                </c:pt>
                <c:pt idx="218">
                  <c:v>0.44244713066838992</c:v>
                </c:pt>
                <c:pt idx="219">
                  <c:v>0.44804515917699383</c:v>
                </c:pt>
                <c:pt idx="220">
                  <c:v>0.45365618776593847</c:v>
                </c:pt>
                <c:pt idx="221">
                  <c:v>0.45927955801903086</c:v>
                </c:pt>
                <c:pt idx="222">
                  <c:v>0.4649146132309927</c:v>
                </c:pt>
                <c:pt idx="223">
                  <c:v>0.47056069858993699</c:v>
                </c:pt>
                <c:pt idx="224">
                  <c:v>0.47621716135560949</c:v>
                </c:pt>
                <c:pt idx="225">
                  <c:v>0.48188335103338292</c:v>
                </c:pt>
                <c:pt idx="226">
                  <c:v>0.48755861954402763</c:v>
                </c:pt>
                <c:pt idx="227">
                  <c:v>0.49324232138925234</c:v>
                </c:pt>
                <c:pt idx="228">
                  <c:v>0.49893381381303464</c:v>
                </c:pt>
                <c:pt idx="229">
                  <c:v>0.50463245695875403</c:v>
                </c:pt>
                <c:pt idx="230">
                  <c:v>0.5103376140221435</c:v>
                </c:pt>
                <c:pt idx="231">
                  <c:v>0.51604865140007261</c:v>
                </c:pt>
                <c:pt idx="232">
                  <c:v>0.52176493883520114</c:v>
                </c:pt>
                <c:pt idx="233">
                  <c:v>0.52748584955650613</c:v>
                </c:pt>
                <c:pt idx="234">
                  <c:v>0.53321076041571835</c:v>
                </c:pt>
                <c:pt idx="235">
                  <c:v>0.53893905201970349</c:v>
                </c:pt>
                <c:pt idx="236">
                  <c:v>0.54467010885879508</c:v>
                </c:pt>
                <c:pt idx="237">
                  <c:v>0.5504033194311434</c:v>
                </c:pt>
                <c:pt idx="238">
                  <c:v>0.55613807636307866</c:v>
                </c:pt>
                <c:pt idx="239">
                  <c:v>0.56187377652555526</c:v>
                </c:pt>
                <c:pt idx="240">
                  <c:v>0.56760982114668823</c:v>
                </c:pt>
                <c:pt idx="241">
                  <c:v>0.57334561592043987</c:v>
                </c:pt>
                <c:pt idx="242">
                  <c:v>0.5790805711114787</c:v>
                </c:pt>
                <c:pt idx="243">
                  <c:v>0.58481410165627046</c:v>
                </c:pt>
                <c:pt idx="244">
                  <c:v>0.59054562726042426</c:v>
                </c:pt>
                <c:pt idx="245">
                  <c:v>0.59627457249235094</c:v>
                </c:pt>
                <c:pt idx="246">
                  <c:v>0.60200036687326908</c:v>
                </c:pt>
                <c:pt idx="247">
                  <c:v>0.60772244496361594</c:v>
                </c:pt>
                <c:pt idx="248">
                  <c:v>0.61344024644589079</c:v>
                </c:pt>
                <c:pt idx="249">
                  <c:v>0.61915321620399566</c:v>
                </c:pt>
                <c:pt idx="250">
                  <c:v>0.62486080439911462</c:v>
                </c:pt>
                <c:pt idx="251">
                  <c:v>0.63056246654217618</c:v>
                </c:pt>
                <c:pt idx="252">
                  <c:v>0.63625766356295477</c:v>
                </c:pt>
                <c:pt idx="253">
                  <c:v>0.64194586187585567</c:v>
                </c:pt>
                <c:pt idx="254">
                  <c:v>0.64762653344243859</c:v>
                </c:pt>
                <c:pt idx="255">
                  <c:v>0.6532991558307305</c:v>
                </c:pt>
                <c:pt idx="256">
                  <c:v>0.65896321227137267</c:v>
                </c:pt>
                <c:pt idx="257">
                  <c:v>0.66461819171066405</c:v>
                </c:pt>
                <c:pt idx="258">
                  <c:v>0.67026358886054038</c:v>
                </c:pt>
                <c:pt idx="259">
                  <c:v>0.67589890424555166</c:v>
                </c:pt>
                <c:pt idx="260">
                  <c:v>0.68152364424689271</c:v>
                </c:pt>
                <c:pt idx="261">
                  <c:v>0.68713732114352155</c:v>
                </c:pt>
                <c:pt idx="262">
                  <c:v>0.69273945315044516</c:v>
                </c:pt>
                <c:pt idx="263">
                  <c:v>0.69832956445419581</c:v>
                </c:pt>
                <c:pt idx="264">
                  <c:v>0.70390718524558105</c:v>
                </c:pt>
                <c:pt idx="265">
                  <c:v>0.70947185174973637</c:v>
                </c:pt>
                <c:pt idx="266">
                  <c:v>0.71502310625354426</c:v>
                </c:pt>
                <c:pt idx="267">
                  <c:v>0.72056049713047232</c:v>
                </c:pt>
                <c:pt idx="268">
                  <c:v>0.72608357886288355</c:v>
                </c:pt>
                <c:pt idx="269">
                  <c:v>0.73159191206186525</c:v>
                </c:pt>
                <c:pt idx="270">
                  <c:v>0.73708506348463354</c:v>
                </c:pt>
                <c:pt idx="271">
                  <c:v>0.74256260604957525</c:v>
                </c:pt>
                <c:pt idx="272">
                  <c:v>0.74802411884895303</c:v>
                </c:pt>
                <c:pt idx="273">
                  <c:v>0.75346918715935607</c:v>
                </c:pt>
                <c:pt idx="274">
                  <c:v>0.75889740244992876</c:v>
                </c:pt>
                <c:pt idx="275">
                  <c:v>0.76430836238843003</c:v>
                </c:pt>
                <c:pt idx="276">
                  <c:v>0.76970167084518482</c:v>
                </c:pt>
                <c:pt idx="277">
                  <c:v>0.77507693789496279</c:v>
                </c:pt>
                <c:pt idx="278">
                  <c:v>0.78043377981685091</c:v>
                </c:pt>
                <c:pt idx="279">
                  <c:v>0.78577181909215221</c:v>
                </c:pt>
                <c:pt idx="280">
                  <c:v>0.79109068440037733</c:v>
                </c:pt>
                <c:pt idx="281">
                  <c:v>0.79639001061336279</c:v>
                </c:pt>
                <c:pt idx="282">
                  <c:v>0.80166943878757291</c:v>
                </c:pt>
                <c:pt idx="283">
                  <c:v>0.80692861615463451</c:v>
                </c:pt>
                <c:pt idx="284">
                  <c:v>0.81216719611014032</c:v>
                </c:pt>
                <c:pt idx="285">
                  <c:v>0.81738483820078589</c:v>
                </c:pt>
                <c:pt idx="286">
                  <c:v>0.82258120810986779</c:v>
                </c:pt>
                <c:pt idx="287">
                  <c:v>0.8277559776412029</c:v>
                </c:pt>
                <c:pt idx="288">
                  <c:v>0.83290882470150818</c:v>
                </c:pt>
                <c:pt idx="289">
                  <c:v>0.83803943328128316</c:v>
                </c:pt>
                <c:pt idx="290">
                  <c:v>0.84314749343424811</c:v>
                </c:pt>
                <c:pt idx="291">
                  <c:v>0.84823270125537076</c:v>
                </c:pt>
                <c:pt idx="292">
                  <c:v>0.85329475885753348</c:v>
                </c:pt>
                <c:pt idx="293">
                  <c:v>0.85833337434687618</c:v>
                </c:pt>
                <c:pt idx="294">
                  <c:v>0.86334826179686419</c:v>
                </c:pt>
                <c:pt idx="295">
                  <c:v>0.86833914122111966</c:v>
                </c:pt>
                <c:pt idx="296">
                  <c:v>0.87330573854504945</c:v>
                </c:pt>
                <c:pt idx="297">
                  <c:v>0.8782477855763221</c:v>
                </c:pt>
                <c:pt idx="298">
                  <c:v>0.88316501997422991</c:v>
                </c:pt>
                <c:pt idx="299">
                  <c:v>0.88805718521796173</c:v>
                </c:pt>
                <c:pt idx="300">
                  <c:v>0.89292403057385195</c:v>
                </c:pt>
                <c:pt idx="301">
                  <c:v>0.89776531106161428</c:v>
                </c:pt>
                <c:pt idx="302">
                  <c:v>0.90258078741961234</c:v>
                </c:pt>
                <c:pt idx="303">
                  <c:v>0.90737022606920981</c:v>
                </c:pt>
                <c:pt idx="304">
                  <c:v>0.91213339907821245</c:v>
                </c:pt>
                <c:pt idx="305">
                  <c:v>0.91687008412347359</c:v>
                </c:pt>
                <c:pt idx="306">
                  <c:v>0.92158006445265195</c:v>
                </c:pt>
                <c:pt idx="307">
                  <c:v>0.92626312884520057</c:v>
                </c:pt>
                <c:pt idx="308">
                  <c:v>0.93091907157258635</c:v>
                </c:pt>
                <c:pt idx="309">
                  <c:v>0.93554769235779689</c:v>
                </c:pt>
                <c:pt idx="310">
                  <c:v>0.94014879633414516</c:v>
                </c:pt>
                <c:pt idx="311">
                  <c:v>0.94472219400342461</c:v>
                </c:pt>
                <c:pt idx="312">
                  <c:v>0.94926770119342774</c:v>
                </c:pt>
                <c:pt idx="313">
                  <c:v>0.95378513901487505</c:v>
                </c:pt>
                <c:pt idx="314">
                  <c:v>0.95827433381776228</c:v>
                </c:pt>
                <c:pt idx="315">
                  <c:v>0.96273511714718418</c:v>
                </c:pt>
                <c:pt idx="316">
                  <c:v>0.96716732569863051</c:v>
                </c:pt>
                <c:pt idx="317">
                  <c:v>0.97157080127281248</c:v>
                </c:pt>
                <c:pt idx="318">
                  <c:v>0.97594539073002595</c:v>
                </c:pt>
                <c:pt idx="319">
                  <c:v>0.9802909459440865</c:v>
                </c:pt>
                <c:pt idx="320">
                  <c:v>0.98460732375586157</c:v>
                </c:pt>
                <c:pt idx="321">
                  <c:v>0.98889438592642875</c:v>
                </c:pt>
                <c:pt idx="322">
                  <c:v>0.99315199908987206</c:v>
                </c:pt>
                <c:pt idx="323">
                  <c:v>0.99738003470576364</c:v>
                </c:pt>
                <c:pt idx="324">
                  <c:v>1.0015783690113298</c:v>
                </c:pt>
                <c:pt idx="325">
                  <c:v>1.0057468829733425</c:v>
                </c:pt>
                <c:pt idx="326">
                  <c:v>1.0098854622397497</c:v>
                </c:pt>
                <c:pt idx="327">
                  <c:v>1.0139939970910754</c:v>
                </c:pt>
                <c:pt idx="328">
                  <c:v>1.0180723823915949</c:v>
                </c:pt>
                <c:pt idx="329">
                  <c:v>1.0221205175403316</c:v>
                </c:pt>
                <c:pt idx="330">
                  <c:v>1.026138306421869</c:v>
                </c:pt>
                <c:pt idx="331">
                  <c:v>1.0301256573570194</c:v>
                </c:pt>
                <c:pt idx="332">
                  <c:v>1.0340824830533546</c:v>
                </c:pt>
                <c:pt idx="333">
                  <c:v>1.0380087005556271</c:v>
                </c:pt>
                <c:pt idx="334">
                  <c:v>1.0419042311960975</c:v>
                </c:pt>
                <c:pt idx="335">
                  <c:v>1.0457690005447819</c:v>
                </c:pt>
                <c:pt idx="336">
                  <c:v>1.0496029383596419</c:v>
                </c:pt>
                <c:pt idx="337">
                  <c:v>1.0534059785367378</c:v>
                </c:pt>
                <c:pt idx="338">
                  <c:v>1.0571780590603495</c:v>
                </c:pt>
                <c:pt idx="339">
                  <c:v>1.0609191219530978</c:v>
                </c:pt>
                <c:pt idx="340">
                  <c:v>1.0646291132260632</c:v>
                </c:pt>
                <c:pt idx="341">
                  <c:v>1.0683079828289419</c:v>
                </c:pt>
                <c:pt idx="342">
                  <c:v>1.0719556846002181</c:v>
                </c:pt>
                <c:pt idx="343">
                  <c:v>1.0755721762174164</c:v>
                </c:pt>
                <c:pt idx="344">
                  <c:v>1.0791574191473925</c:v>
                </c:pt>
                <c:pt idx="345">
                  <c:v>1.0827113785967286</c:v>
                </c:pt>
                <c:pt idx="346">
                  <c:v>1.0862340234622057</c:v>
                </c:pt>
                <c:pt idx="347">
                  <c:v>1.0897253262813851</c:v>
                </c:pt>
                <c:pt idx="348">
                  <c:v>1.0931852631833197</c:v>
                </c:pt>
                <c:pt idx="349">
                  <c:v>1.0966138138393791</c:v>
                </c:pt>
                <c:pt idx="350">
                  <c:v>1.1000109614142317</c:v>
                </c:pt>
                <c:pt idx="351">
                  <c:v>1.1033766925169726</c:v>
                </c:pt>
                <c:pt idx="352">
                  <c:v>1.1067109971524149</c:v>
                </c:pt>
                <c:pt idx="353">
                  <c:v>1.1100138686725682</c:v>
                </c:pt>
                <c:pt idx="354">
                  <c:v>1.113285303728285</c:v>
                </c:pt>
                <c:pt idx="355">
                  <c:v>1.1165253022211172</c:v>
                </c:pt>
                <c:pt idx="356">
                  <c:v>1.1197338672553698</c:v>
                </c:pt>
                <c:pt idx="357">
                  <c:v>1.1229110050903699</c:v>
                </c:pt>
                <c:pt idx="358">
                  <c:v>1.1260567250929607</c:v>
                </c:pt>
                <c:pt idx="359">
                  <c:v>1.1291710396902233</c:v>
                </c:pt>
                <c:pt idx="360">
                  <c:v>1.1322539643224427</c:v>
                </c:pt>
                <c:pt idx="361">
                  <c:v>1.1353055173963145</c:v>
                </c:pt>
                <c:pt idx="362">
                  <c:v>1.1383257202384152</c:v>
                </c:pt>
                <c:pt idx="363">
                  <c:v>1.1413145970489285</c:v>
                </c:pt>
                <c:pt idx="364">
                  <c:v>1.144272174855639</c:v>
                </c:pt>
                <c:pt idx="365">
                  <c:v>1.1471984834682114</c:v>
                </c:pt>
                <c:pt idx="366">
                  <c:v>1.1500935554327385</c:v>
                </c:pt>
                <c:pt idx="367">
                  <c:v>1.1529574259865942</c:v>
                </c:pt>
                <c:pt idx="368">
                  <c:v>1.1557901330135618</c:v>
                </c:pt>
                <c:pt idx="369">
                  <c:v>1.158591716999279</c:v>
                </c:pt>
                <c:pt idx="370">
                  <c:v>1.1613622209869805</c:v>
                </c:pt>
                <c:pt idx="371">
                  <c:v>1.1641016905335448</c:v>
                </c:pt>
                <c:pt idx="372">
                  <c:v>1.1668101736658747</c:v>
                </c:pt>
                <c:pt idx="373">
                  <c:v>1.1694877208375767</c:v>
                </c:pt>
                <c:pt idx="374">
                  <c:v>1.1721343848859742</c:v>
                </c:pt>
                <c:pt idx="375">
                  <c:v>1.1747502209894538</c:v>
                </c:pt>
                <c:pt idx="376">
                  <c:v>1.177335286625135</c:v>
                </c:pt>
                <c:pt idx="377">
                  <c:v>1.1798896415268789</c:v>
                </c:pt>
                <c:pt idx="378">
                  <c:v>1.1824133476436389</c:v>
                </c:pt>
                <c:pt idx="379">
                  <c:v>1.1849064690981483</c:v>
                </c:pt>
                <c:pt idx="380">
                  <c:v>1.187369072145962</c:v>
                </c:pt>
                <c:pt idx="381">
                  <c:v>1.1898012251348364</c:v>
                </c:pt>
                <c:pt idx="382">
                  <c:v>1.1922029984644686</c:v>
                </c:pt>
                <c:pt idx="383">
                  <c:v>1.1945744645465903</c:v>
                </c:pt>
                <c:pt idx="384">
                  <c:v>1.1969156977654056</c:v>
                </c:pt>
                <c:pt idx="385">
                  <c:v>1.1992267744384049</c:v>
                </c:pt>
                <c:pt idx="386">
                  <c:v>1.201507772777519</c:v>
                </c:pt>
                <c:pt idx="387">
                  <c:v>1.2037587728506594</c:v>
                </c:pt>
                <c:pt idx="388">
                  <c:v>1.2059798565435902</c:v>
                </c:pt>
                <c:pt idx="389">
                  <c:v>1.2081711075222017</c:v>
                </c:pt>
                <c:pt idx="390">
                  <c:v>1.210332611195116</c:v>
                </c:pt>
                <c:pt idx="391">
                  <c:v>1.2124644546766847</c:v>
                </c:pt>
                <c:pt idx="392">
                  <c:v>1.2145667267503411</c:v>
                </c:pt>
                <c:pt idx="393">
                  <c:v>1.2166395178323262</c:v>
                </c:pt>
                <c:pt idx="394">
                  <c:v>1.2186829199357903</c:v>
                </c:pt>
                <c:pt idx="395">
                  <c:v>1.2206970266352473</c:v>
                </c:pt>
                <c:pt idx="396">
                  <c:v>1.2226819330314234</c:v>
                </c:pt>
                <c:pt idx="397">
                  <c:v>1.2246377357164608</c:v>
                </c:pt>
                <c:pt idx="398">
                  <c:v>1.2265645327394921</c:v>
                </c:pt>
                <c:pt idx="399">
                  <c:v>1.2284624235726023</c:v>
                </c:pt>
                <c:pt idx="400">
                  <c:v>1.2303315090771418</c:v>
                </c:pt>
                <c:pt idx="401">
                  <c:v>1.2321718914704238</c:v>
                </c:pt>
                <c:pt idx="402">
                  <c:v>1.2339836742927903</c:v>
                </c:pt>
                <c:pt idx="403">
                  <c:v>1.2357669623750429</c:v>
                </c:pt>
                <c:pt idx="404">
                  <c:v>1.2375218618062516</c:v>
                </c:pt>
                <c:pt idx="405">
                  <c:v>1.239248479901929</c:v>
                </c:pt>
                <c:pt idx="406">
                  <c:v>1.2409469251725731</c:v>
                </c:pt>
                <c:pt idx="407">
                  <c:v>1.2426173072925777</c:v>
                </c:pt>
                <c:pt idx="408">
                  <c:v>1.2442597370695141</c:v>
                </c:pt>
                <c:pt idx="409">
                  <c:v>1.2458743264137722</c:v>
                </c:pt>
                <c:pt idx="410">
                  <c:v>1.2474611883085733</c:v>
                </c:pt>
                <c:pt idx="411">
                  <c:v>1.2490204367803408</c:v>
                </c:pt>
                <c:pt idx="412">
                  <c:v>1.2505521868694423</c:v>
                </c:pt>
                <c:pt idx="413">
                  <c:v>1.252056554601281</c:v>
                </c:pt>
                <c:pt idx="414">
                  <c:v>1.2535336569577624</c:v>
                </c:pt>
                <c:pt idx="415">
                  <c:v>1.2549836118491011</c:v>
                </c:pt>
                <c:pt idx="416">
                  <c:v>1.2564065380860037</c:v>
                </c:pt>
                <c:pt idx="417">
                  <c:v>1.2578025553521981</c:v>
                </c:pt>
                <c:pt idx="418">
                  <c:v>1.2591717841773109</c:v>
                </c:pt>
                <c:pt idx="419">
                  <c:v>1.2605143459101107</c:v>
                </c:pt>
                <c:pt idx="420">
                  <c:v>1.2618303626920966</c:v>
                </c:pt>
                <c:pt idx="421">
                  <c:v>1.2631199574314245</c:v>
                </c:pt>
                <c:pt idx="422">
                  <c:v>1.2643832537772022</c:v>
                </c:pt>
                <c:pt idx="423">
                  <c:v>1.2656203760941085</c:v>
                </c:pt>
                <c:pt idx="424">
                  <c:v>1.2668314494373698</c:v>
                </c:pt>
                <c:pt idx="425">
                  <c:v>1.2680165995280694</c:v>
                </c:pt>
                <c:pt idx="426">
                  <c:v>1.2691759527287998</c:v>
                </c:pt>
                <c:pt idx="427">
                  <c:v>1.2703096360196544</c:v>
                </c:pt>
                <c:pt idx="428">
                  <c:v>1.2714177769745454</c:v>
                </c:pt>
                <c:pt idx="429">
                  <c:v>1.2725005037378663</c:v>
                </c:pt>
                <c:pt idx="430">
                  <c:v>1.2735579450014702</c:v>
                </c:pt>
                <c:pt idx="431">
                  <c:v>1.2745902299819951</c:v>
                </c:pt>
                <c:pt idx="432">
                  <c:v>1.2755974883984971</c:v>
                </c:pt>
                <c:pt idx="433">
                  <c:v>1.2765798504504169</c:v>
                </c:pt>
                <c:pt idx="434">
                  <c:v>1.2775374467958704</c:v>
                </c:pt>
                <c:pt idx="435">
                  <c:v>1.278470408530245</c:v>
                </c:pt>
                <c:pt idx="436">
                  <c:v>1.2793788671651314</c:v>
                </c:pt>
                <c:pt idx="437">
                  <c:v>1.2802629546075535</c:v>
                </c:pt>
                <c:pt idx="438">
                  <c:v>1.2811228031395154</c:v>
                </c:pt>
                <c:pt idx="439">
                  <c:v>1.2819585453978617</c:v>
                </c:pt>
                <c:pt idx="440">
                  <c:v>1.28277031435444</c:v>
                </c:pt>
                <c:pt idx="441">
                  <c:v>1.283558243296572</c:v>
                </c:pt>
                <c:pt idx="442">
                  <c:v>1.2843224658078169</c:v>
                </c:pt>
                <c:pt idx="443">
                  <c:v>1.2850631157490469</c:v>
                </c:pt>
                <c:pt idx="444">
                  <c:v>1.2857803272398109</c:v>
                </c:pt>
                <c:pt idx="445">
                  <c:v>1.2864742346399947</c:v>
                </c:pt>
                <c:pt idx="446">
                  <c:v>1.2871449725317738</c:v>
                </c:pt>
                <c:pt idx="447">
                  <c:v>1.2877926757018534</c:v>
                </c:pt>
                <c:pt idx="448">
                  <c:v>1.2884174791239944</c:v>
                </c:pt>
                <c:pt idx="449">
                  <c:v>1.2890195179418276</c:v>
                </c:pt>
                <c:pt idx="450">
                  <c:v>1.2895989274519457</c:v>
                </c:pt>
                <c:pt idx="451">
                  <c:v>1.2901558430872686</c:v>
                </c:pt>
                <c:pt idx="452">
                  <c:v>1.2906904004006974</c:v>
                </c:pt>
                <c:pt idx="453">
                  <c:v>1.2912027350490327</c:v>
                </c:pt>
                <c:pt idx="454">
                  <c:v>1.2916929827771577</c:v>
                </c:pt>
                <c:pt idx="455">
                  <c:v>1.292161279402511</c:v>
                </c:pt>
                <c:pt idx="456">
                  <c:v>1.2926077607997968</c:v>
                </c:pt>
                <c:pt idx="457">
                  <c:v>1.29303256288598</c:v>
                </c:pt>
                <c:pt idx="458">
                  <c:v>1.2934358216055328</c:v>
                </c:pt>
                <c:pt idx="459">
                  <c:v>1.2938176729159336</c:v>
                </c:pt>
                <c:pt idx="460">
                  <c:v>1.2941782527734316</c:v>
                </c:pt>
                <c:pt idx="461">
                  <c:v>1.2945176971190557</c:v>
                </c:pt>
                <c:pt idx="462">
                  <c:v>1.2948361418648795</c:v>
                </c:pt>
                <c:pt idx="463">
                  <c:v>1.2951337228805184</c:v>
                </c:pt>
                <c:pt idx="464">
                  <c:v>1.2954105759798933</c:v>
                </c:pt>
                <c:pt idx="465">
                  <c:v>1.2956668369082205</c:v>
                </c:pt>
                <c:pt idx="466">
                  <c:v>1.2959026413292407</c:v>
                </c:pt>
                <c:pt idx="467">
                  <c:v>1.2961181248126918</c:v>
                </c:pt>
                <c:pt idx="468">
                  <c:v>1.296313422822009</c:v>
                </c:pt>
                <c:pt idx="469">
                  <c:v>1.2964886707022629</c:v>
                </c:pt>
                <c:pt idx="470">
                  <c:v>1.2966440036683184</c:v>
                </c:pt>
                <c:pt idx="471">
                  <c:v>1.2967795567932243</c:v>
                </c:pt>
                <c:pt idx="472">
                  <c:v>1.2968954649968256</c:v>
                </c:pt>
                <c:pt idx="473">
                  <c:v>1.2969918630345931</c:v>
                </c:pt>
                <c:pt idx="474">
                  <c:v>1.2970688854866816</c:v>
                </c:pt>
                <c:pt idx="475">
                  <c:v>1.2971266667471923</c:v>
                </c:pt>
                <c:pt idx="476">
                  <c:v>1.2971653410136528</c:v>
                </c:pt>
                <c:pt idx="477">
                  <c:v>1.2971850422767066</c:v>
                </c:pt>
                <c:pt idx="478">
                  <c:v>1.2971859043100169</c:v>
                </c:pt>
                <c:pt idx="479">
                  <c:v>1.2971680606603695</c:v>
                </c:pt>
                <c:pt idx="480">
                  <c:v>1.2971316446379748</c:v>
                </c:pt>
                <c:pt idx="481">
                  <c:v>1.2970767893069894</c:v>
                </c:pt>
                <c:pt idx="482">
                  <c:v>1.2970036274762078</c:v>
                </c:pt>
                <c:pt idx="483">
                  <c:v>1.2969122916899791</c:v>
                </c:pt>
                <c:pt idx="484">
                  <c:v>1.2968029142192923</c:v>
                </c:pt>
                <c:pt idx="485">
                  <c:v>1.2966756270530719</c:v>
                </c:pt>
                <c:pt idx="486">
                  <c:v>1.2965305618896479</c:v>
                </c:pt>
                <c:pt idx="487">
                  <c:v>1.2963678501284193</c:v>
                </c:pt>
                <c:pt idx="488">
                  <c:v>1.2961876228617037</c:v>
                </c:pt>
                <c:pt idx="489">
                  <c:v>1.2959900108667595</c:v>
                </c:pt>
                <c:pt idx="490">
                  <c:v>1.2957751445979933</c:v>
                </c:pt>
                <c:pt idx="491">
                  <c:v>1.2955431541793452</c:v>
                </c:pt>
                <c:pt idx="492">
                  <c:v>1.2952941693968458</c:v>
                </c:pt>
                <c:pt idx="493">
                  <c:v>1.2950283196913448</c:v>
                </c:pt>
                <c:pt idx="494">
                  <c:v>1.294745734151413</c:v>
                </c:pt>
                <c:pt idx="495">
                  <c:v>1.2944465415064053</c:v>
                </c:pt>
                <c:pt idx="496">
                  <c:v>1.2941308701197012</c:v>
                </c:pt>
                <c:pt idx="497">
                  <c:v>1.2937988479820905</c:v>
                </c:pt>
                <c:pt idx="498">
                  <c:v>1.2934506027053423</c:v>
                </c:pt>
                <c:pt idx="499">
                  <c:v>1.2930862615159093</c:v>
                </c:pt>
                <c:pt idx="500">
                  <c:v>1.2927059512488084</c:v>
                </c:pt>
                <c:pt idx="501">
                  <c:v>1.2923097983416427</c:v>
                </c:pt>
                <c:pt idx="502">
                  <c:v>1.2918979288287828</c:v>
                </c:pt>
                <c:pt idx="503">
                  <c:v>1.2914704683356968</c:v>
                </c:pt>
                <c:pt idx="504">
                  <c:v>1.2910275420734256</c:v>
                </c:pt>
                <c:pt idx="505">
                  <c:v>1.2905692748332069</c:v>
                </c:pt>
                <c:pt idx="506">
                  <c:v>1.2900957909812438</c:v>
                </c:pt>
                <c:pt idx="507">
                  <c:v>1.289607214453613</c:v>
                </c:pt>
                <c:pt idx="508">
                  <c:v>1.2891036687513115</c:v>
                </c:pt>
                <c:pt idx="509">
                  <c:v>1.28858527693545</c:v>
                </c:pt>
                <c:pt idx="510">
                  <c:v>1.2880521616225664</c:v>
                </c:pt>
                <c:pt idx="511">
                  <c:v>1.2875044449800925</c:v>
                </c:pt>
                <c:pt idx="512">
                  <c:v>1.2869422487219304</c:v>
                </c:pt>
                <c:pt idx="513">
                  <c:v>1.2863656941041846</c:v>
                </c:pt>
                <c:pt idx="514">
                  <c:v>1.2857749019209954</c:v>
                </c:pt>
                <c:pt idx="515">
                  <c:v>1.2851699925005222</c:v>
                </c:pt>
                <c:pt idx="516">
                  <c:v>1.2845510857010318</c:v>
                </c:pt>
                <c:pt idx="517">
                  <c:v>1.2839183009071209</c:v>
                </c:pt>
                <c:pt idx="518">
                  <c:v>1.2832717570260572</c:v>
                </c:pt>
                <c:pt idx="519">
                  <c:v>1.2826115724842375</c:v>
                </c:pt>
                <c:pt idx="520">
                  <c:v>1.2819378652237583</c:v>
                </c:pt>
                <c:pt idx="521">
                  <c:v>1.2812507526991126</c:v>
                </c:pt>
                <c:pt idx="522">
                  <c:v>1.2805503518739878</c:v>
                </c:pt>
                <c:pt idx="523">
                  <c:v>1.2798367792181833</c:v>
                </c:pt>
                <c:pt idx="524">
                  <c:v>1.2791101507046374</c:v>
                </c:pt>
                <c:pt idx="525">
                  <c:v>1.2783705818065543</c:v>
                </c:pt>
                <c:pt idx="526">
                  <c:v>1.2776181874946515</c:v>
                </c:pt>
                <c:pt idx="527">
                  <c:v>1.276853082234495</c:v>
                </c:pt>
                <c:pt idx="528">
                  <c:v>1.2760753799839548</c:v>
                </c:pt>
                <c:pt idx="529">
                  <c:v>1.2752851941907464</c:v>
                </c:pt>
                <c:pt idx="530">
                  <c:v>1.2744826377900833</c:v>
                </c:pt>
                <c:pt idx="531">
                  <c:v>1.273667823202421</c:v>
                </c:pt>
                <c:pt idx="532">
                  <c:v>1.2728408623313006</c:v>
                </c:pt>
                <c:pt idx="533">
                  <c:v>1.2720018665612849</c:v>
                </c:pt>
                <c:pt idx="534">
                  <c:v>1.2711509467559952</c:v>
                </c:pt>
                <c:pt idx="535">
                  <c:v>1.2702882132562248</c:v>
                </c:pt>
                <c:pt idx="536">
                  <c:v>1.2694137758781612</c:v>
                </c:pt>
                <c:pt idx="537">
                  <c:v>1.2685277439116827</c:v>
                </c:pt>
                <c:pt idx="538">
                  <c:v>1.2676302261187478</c:v>
                </c:pt>
                <c:pt idx="539">
                  <c:v>1.2667213307318748</c:v>
                </c:pt>
                <c:pt idx="540">
                  <c:v>1.2658011654526973</c:v>
                </c:pt>
                <c:pt idx="541">
                  <c:v>1.2648698374506073</c:v>
                </c:pt>
                <c:pt idx="542">
                  <c:v>1.2639274533614804</c:v>
                </c:pt>
                <c:pt idx="543">
                  <c:v>1.262974119286479</c:v>
                </c:pt>
                <c:pt idx="544">
                  <c:v>1.2620099407909369</c:v>
                </c:pt>
                <c:pt idx="545">
                  <c:v>1.2610350229033125</c:v>
                </c:pt>
                <c:pt idx="546">
                  <c:v>1.2600494701142375</c:v>
                </c:pt>
                <c:pt idx="547">
                  <c:v>1.2590533863756157</c:v>
                </c:pt>
                <c:pt idx="548">
                  <c:v>1.2580468750998122</c:v>
                </c:pt>
                <c:pt idx="549">
                  <c:v>1.2570300391589102</c:v>
                </c:pt>
                <c:pt idx="550">
                  <c:v>1.2560029808840376</c:v>
                </c:pt>
                <c:pt idx="551">
                  <c:v>1.2549658020647592</c:v>
                </c:pt>
                <c:pt idx="552">
                  <c:v>1.2539186039485455</c:v>
                </c:pt>
                <c:pt idx="553">
                  <c:v>1.2528614872403037</c:v>
                </c:pt>
                <c:pt idx="554">
                  <c:v>1.2517945521019722</c:v>
                </c:pt>
                <c:pt idx="555">
                  <c:v>1.2507178981521838</c:v>
                </c:pt>
                <c:pt idx="556">
                  <c:v>1.24963162446599</c:v>
                </c:pt>
                <c:pt idx="557">
                  <c:v>1.2485358295746496</c:v>
                </c:pt>
                <c:pt idx="558">
                  <c:v>1.2474306114654716</c:v>
                </c:pt>
                <c:pt idx="559">
                  <c:v>1.2463160675817306</c:v>
                </c:pt>
                <c:pt idx="560">
                  <c:v>1.2451922948226246</c:v>
                </c:pt>
                <c:pt idx="561">
                  <c:v>1.2440593895433032</c:v>
                </c:pt>
                <c:pt idx="562">
                  <c:v>1.24291744755495</c:v>
                </c:pt>
                <c:pt idx="563">
                  <c:v>1.241766564124912</c:v>
                </c:pt>
                <c:pt idx="564">
                  <c:v>1.2406068339768945</c:v>
                </c:pt>
                <c:pt idx="565">
                  <c:v>1.2394383512912004</c:v>
                </c:pt>
                <c:pt idx="566">
                  <c:v>1.2382612097050298</c:v>
                </c:pt>
                <c:pt idx="567">
                  <c:v>1.2370755023128184</c:v>
                </c:pt>
                <c:pt idx="568">
                  <c:v>1.2358813216666418</c:v>
                </c:pt>
                <c:pt idx="569">
                  <c:v>1.2346787597766558</c:v>
                </c:pt>
                <c:pt idx="570">
                  <c:v>1.2334679081115909</c:v>
                </c:pt>
                <c:pt idx="571">
                  <c:v>1.2322488575992907</c:v>
                </c:pt>
                <c:pt idx="572">
                  <c:v>1.2310216986273028</c:v>
                </c:pt>
                <c:pt idx="573">
                  <c:v>1.2297865210435064</c:v>
                </c:pt>
                <c:pt idx="574">
                  <c:v>1.2285434141567886</c:v>
                </c:pt>
                <c:pt idx="575">
                  <c:v>1.2272924667377629</c:v>
                </c:pt>
                <c:pt idx="576">
                  <c:v>1.2260337670195312</c:v>
                </c:pt>
                <c:pt idx="577">
                  <c:v>1.2247674026984898</c:v>
                </c:pt>
                <c:pt idx="578">
                  <c:v>1.2234934609351658</c:v>
                </c:pt>
                <c:pt idx="579">
                  <c:v>1.2222120283551048</c:v>
                </c:pt>
                <c:pt idx="580">
                  <c:v>1.2209231910497913</c:v>
                </c:pt>
                <c:pt idx="581">
                  <c:v>1.2196270345776112</c:v>
                </c:pt>
                <c:pt idx="582">
                  <c:v>1.2183236439648413</c:v>
                </c:pt>
                <c:pt idx="583">
                  <c:v>1.2170131037066898</c:v>
                </c:pt>
                <c:pt idx="584">
                  <c:v>1.2156954977683632</c:v>
                </c:pt>
                <c:pt idx="585">
                  <c:v>1.2143709095861663</c:v>
                </c:pt>
                <c:pt idx="586">
                  <c:v>1.2130394220686425</c:v>
                </c:pt>
                <c:pt idx="587">
                  <c:v>1.2117011175977441</c:v>
                </c:pt>
                <c:pt idx="588">
                  <c:v>1.210356078030028</c:v>
                </c:pt>
                <c:pt idx="589">
                  <c:v>1.2090043846979035</c:v>
                </c:pt>
                <c:pt idx="590">
                  <c:v>1.2076461184108829</c:v>
                </c:pt>
                <c:pt idx="591">
                  <c:v>1.2062813594568824</c:v>
                </c:pt>
                <c:pt idx="592">
                  <c:v>1.204910187603548</c:v>
                </c:pt>
                <c:pt idx="593">
                  <c:v>1.2035326820996062</c:v>
                </c:pt>
                <c:pt idx="594">
                  <c:v>1.2021489216762447</c:v>
                </c:pt>
                <c:pt idx="595">
                  <c:v>1.2007589845485189</c:v>
                </c:pt>
                <c:pt idx="596">
                  <c:v>1.1993629484167909</c:v>
                </c:pt>
                <c:pt idx="597">
                  <c:v>1.1979608904681831</c:v>
                </c:pt>
                <c:pt idx="598">
                  <c:v>1.1965528873780704</c:v>
                </c:pt>
                <c:pt idx="599">
                  <c:v>1.195139015311586</c:v>
                </c:pt>
                <c:pt idx="600">
                  <c:v>1.1937193499251564</c:v>
                </c:pt>
                <c:pt idx="601">
                  <c:v>1.1922939663680605</c:v>
                </c:pt>
                <c:pt idx="602">
                  <c:v>1.190862939284004</c:v>
                </c:pt>
                <c:pt idx="603">
                  <c:v>1.1894263428127303</c:v>
                </c:pt>
                <c:pt idx="604">
                  <c:v>1.1879842505916318</c:v>
                </c:pt>
                <c:pt idx="605">
                  <c:v>1.1865367357574081</c:v>
                </c:pt>
                <c:pt idx="606">
                  <c:v>1.1850838709477152</c:v>
                </c:pt>
                <c:pt idx="607">
                  <c:v>1.1836257283028624</c:v>
                </c:pt>
                <c:pt idx="608">
                  <c:v>1.1821623794675091</c:v>
                </c:pt>
                <c:pt idx="609">
                  <c:v>1.1806938955923862</c:v>
                </c:pt>
                <c:pt idx="610">
                  <c:v>1.1792203473360383</c:v>
                </c:pt>
                <c:pt idx="611">
                  <c:v>1.1777418048665784</c:v>
                </c:pt>
                <c:pt idx="612">
                  <c:v>1.1762583378634643</c:v>
                </c:pt>
                <c:pt idx="613">
                  <c:v>1.1747700155192864</c:v>
                </c:pt>
                <c:pt idx="614">
                  <c:v>1.1732769065415753</c:v>
                </c:pt>
                <c:pt idx="615">
                  <c:v>1.171779079154625</c:v>
                </c:pt>
                <c:pt idx="616">
                  <c:v>1.1702766011013248</c:v>
                </c:pt>
                <c:pt idx="617">
                  <c:v>1.1687695396450142</c:v>
                </c:pt>
                <c:pt idx="618">
                  <c:v>1.1672579615713479</c:v>
                </c:pt>
                <c:pt idx="619">
                  <c:v>1.1657419331901717</c:v>
                </c:pt>
                <c:pt idx="620">
                  <c:v>1.164221520337414</c:v>
                </c:pt>
                <c:pt idx="621">
                  <c:v>1.1626967883769905</c:v>
                </c:pt>
                <c:pt idx="622">
                  <c:v>1.1611678022027203</c:v>
                </c:pt>
                <c:pt idx="623">
                  <c:v>1.1596346262402517</c:v>
                </c:pt>
                <c:pt idx="624">
                  <c:v>1.1580973244490014</c:v>
                </c:pt>
                <c:pt idx="625">
                  <c:v>1.1565559603241036</c:v>
                </c:pt>
                <c:pt idx="626">
                  <c:v>1.1550105968983708</c:v>
                </c:pt>
                <c:pt idx="627">
                  <c:v>1.1534612967442612</c:v>
                </c:pt>
                <c:pt idx="628">
                  <c:v>1.1519081219758587</c:v>
                </c:pt>
                <c:pt idx="629">
                  <c:v>1.150351134250863</c:v>
                </c:pt>
                <c:pt idx="630">
                  <c:v>1.1487903947725824</c:v>
                </c:pt>
                <c:pt idx="631">
                  <c:v>1.1472259642919411</c:v>
                </c:pt>
                <c:pt idx="632">
                  <c:v>1.1456579031094942</c:v>
                </c:pt>
                <c:pt idx="633">
                  <c:v>1.1440862710774433</c:v>
                </c:pt>
                <c:pt idx="634">
                  <c:v>1.1425111276016711</c:v>
                </c:pt>
                <c:pt idx="635">
                  <c:v>1.1409325316437708</c:v>
                </c:pt>
                <c:pt idx="636">
                  <c:v>1.1393505417230878</c:v>
                </c:pt>
                <c:pt idx="637">
                  <c:v>1.137765215918771</c:v>
                </c:pt>
                <c:pt idx="638">
                  <c:v>1.1361766118718226</c:v>
                </c:pt>
                <c:pt idx="639">
                  <c:v>1.1345847867871559</c:v>
                </c:pt>
                <c:pt idx="640">
                  <c:v>1.1329897974356633</c:v>
                </c:pt>
                <c:pt idx="641">
                  <c:v>1.1313917001562819</c:v>
                </c:pt>
                <c:pt idx="642">
                  <c:v>1.1297905508580661</c:v>
                </c:pt>
                <c:pt idx="643">
                  <c:v>1.1281864050222683</c:v>
                </c:pt>
                <c:pt idx="644">
                  <c:v>1.1265793177044163</c:v>
                </c:pt>
                <c:pt idx="645">
                  <c:v>1.1249693435364021</c:v>
                </c:pt>
                <c:pt idx="646">
                  <c:v>1.1233565367285663</c:v>
                </c:pt>
                <c:pt idx="647">
                  <c:v>1.1217409510717919</c:v>
                </c:pt>
                <c:pt idx="648">
                  <c:v>1.1201226399395989</c:v>
                </c:pt>
                <c:pt idx="649">
                  <c:v>1.1185016562902359</c:v>
                </c:pt>
                <c:pt idx="650">
                  <c:v>1.1168780526687876</c:v>
                </c:pt>
                <c:pt idx="651">
                  <c:v>1.1152518812092644</c:v>
                </c:pt>
                <c:pt idx="652">
                  <c:v>1.113623193636714</c:v>
                </c:pt>
                <c:pt idx="653">
                  <c:v>1.1119920412693196</c:v>
                </c:pt>
                <c:pt idx="654">
                  <c:v>1.1103584750205071</c:v>
                </c:pt>
                <c:pt idx="655">
                  <c:v>1.1087225454010503</c:v>
                </c:pt>
                <c:pt idx="656">
                  <c:v>1.1070843025211765</c:v>
                </c:pt>
                <c:pt idx="657">
                  <c:v>1.1054437960926735</c:v>
                </c:pt>
                <c:pt idx="658">
                  <c:v>1.1038010754309981</c:v>
                </c:pt>
                <c:pt idx="659">
                  <c:v>1.1021561894573821</c:v>
                </c:pt>
                <c:pt idx="660">
                  <c:v>1.1005091867009376</c:v>
                </c:pt>
                <c:pt idx="661">
                  <c:v>1.0988601153007651</c:v>
                </c:pt>
                <c:pt idx="662">
                  <c:v>1.0972090230080598</c:v>
                </c:pt>
                <c:pt idx="663">
                  <c:v>1.095555957188213</c:v>
                </c:pt>
                <c:pt idx="664">
                  <c:v>1.0939009648229197</c:v>
                </c:pt>
                <c:pt idx="665">
                  <c:v>1.0922440925122781</c:v>
                </c:pt>
                <c:pt idx="666">
                  <c:v>1.0905853864768915</c:v>
                </c:pt>
                <c:pt idx="667">
                  <c:v>1.0889248925599673</c:v>
                </c:pt>
                <c:pt idx="668">
                  <c:v>1.0872626562294143</c:v>
                </c:pt>
                <c:pt idx="669">
                  <c:v>1.0855987225799388</c:v>
                </c:pt>
                <c:pt idx="670">
                  <c:v>1.0839331363351343</c:v>
                </c:pt>
                <c:pt idx="671">
                  <c:v>1.0822659418495773</c:v>
                </c:pt>
                <c:pt idx="672">
                  <c:v>1.0805971831109096</c:v>
                </c:pt>
                <c:pt idx="673">
                  <c:v>1.0789269037419291</c:v>
                </c:pt>
                <c:pt idx="674">
                  <c:v>1.0772551470026672</c:v>
                </c:pt>
                <c:pt idx="675">
                  <c:v>1.0755819557924711</c:v>
                </c:pt>
                <c:pt idx="676">
                  <c:v>1.0739073726520798</c:v>
                </c:pt>
                <c:pt idx="677">
                  <c:v>1.072231439765694</c:v>
                </c:pt>
                <c:pt idx="678">
                  <c:v>1.0705541989630474</c:v>
                </c:pt>
                <c:pt idx="679">
                  <c:v>1.0688756917214726</c:v>
                </c:pt>
                <c:pt idx="680">
                  <c:v>1.0671959591679603</c:v>
                </c:pt>
                <c:pt idx="681">
                  <c:v>1.0655150420812198</c:v>
                </c:pt>
                <c:pt idx="682">
                  <c:v>1.0638329808937288</c:v>
                </c:pt>
                <c:pt idx="683">
                  <c:v>1.0621498156937872</c:v>
                </c:pt>
                <c:pt idx="684">
                  <c:v>1.0604655862275565</c:v>
                </c:pt>
                <c:pt idx="685">
                  <c:v>1.0587803319011042</c:v>
                </c:pt>
                <c:pt idx="686">
                  <c:v>1.0570940917824394</c:v>
                </c:pt>
                <c:pt idx="687">
                  <c:v>1.055406904603541</c:v>
                </c:pt>
                <c:pt idx="688">
                  <c:v>1.0537188087623854</c:v>
                </c:pt>
                <c:pt idx="689">
                  <c:v>1.052029842324969</c:v>
                </c:pt>
                <c:pt idx="690">
                  <c:v>1.0503400430273202</c:v>
                </c:pt>
                <c:pt idx="691">
                  <c:v>1.0486494482775155</c:v>
                </c:pt>
                <c:pt idx="692">
                  <c:v>1.0469580951576811</c:v>
                </c:pt>
                <c:pt idx="693">
                  <c:v>1.0452660204259914</c:v>
                </c:pt>
                <c:pt idx="694">
                  <c:v>1.0435732605186698</c:v>
                </c:pt>
                <c:pt idx="695">
                  <c:v>1.0418798515519727</c:v>
                </c:pt>
                <c:pt idx="696">
                  <c:v>1.0401858293241724</c:v>
                </c:pt>
                <c:pt idx="697">
                  <c:v>1.0384912293175366</c:v>
                </c:pt>
                <c:pt idx="698">
                  <c:v>1.0367960867003005</c:v>
                </c:pt>
                <c:pt idx="699">
                  <c:v>1.0351004363286294</c:v>
                </c:pt>
                <c:pt idx="700">
                  <c:v>1.033404312748579</c:v>
                </c:pt>
                <c:pt idx="701">
                  <c:v>1.0317077501980521</c:v>
                </c:pt>
                <c:pt idx="702">
                  <c:v>1.0300107826087388</c:v>
                </c:pt>
                <c:pt idx="703">
                  <c:v>1.0283134436080643</c:v>
                </c:pt>
                <c:pt idx="704">
                  <c:v>1.026615766521118</c:v>
                </c:pt>
                <c:pt idx="705">
                  <c:v>1.0249177843725841</c:v>
                </c:pt>
                <c:pt idx="706">
                  <c:v>1.0232195298886615</c:v>
                </c:pt>
                <c:pt idx="707">
                  <c:v>1.0215210354989788</c:v>
                </c:pt>
                <c:pt idx="708">
                  <c:v>1.019822333338503</c:v>
                </c:pt>
                <c:pt idx="709">
                  <c:v>1.0181234552494394</c:v>
                </c:pt>
                <c:pt idx="710">
                  <c:v>1.0164244327831267</c:v>
                </c:pt>
                <c:pt idx="711">
                  <c:v>1.0147252972019234</c:v>
                </c:pt>
                <c:pt idx="712">
                  <c:v>1.0130260794810917</c:v>
                </c:pt>
                <c:pt idx="713">
                  <c:v>1.0113268103106661</c:v>
                </c:pt>
                <c:pt idx="714">
                  <c:v>1.0096275200973237</c:v>
                </c:pt>
                <c:pt idx="715">
                  <c:v>1.0079282389662423</c:v>
                </c:pt>
                <c:pt idx="716">
                  <c:v>1.0062289967629527</c:v>
                </c:pt>
                <c:pt idx="717">
                  <c:v>1.0045298230551842</c:v>
                </c:pt>
                <c:pt idx="718">
                  <c:v>1.0028307471347009</c:v>
                </c:pt>
                <c:pt idx="719">
                  <c:v>1.0011317980191348</c:v>
                </c:pt>
                <c:pt idx="720">
                  <c:v>0.99943300445380545</c:v>
                </c:pt>
                <c:pt idx="721">
                  <c:v>0.99773439491353966</c:v>
                </c:pt>
                <c:pt idx="722">
                  <c:v>0.99603599760447714</c:v>
                </c:pt>
                <c:pt idx="723">
                  <c:v>0.99433784046587093</c:v>
                </c:pt>
                <c:pt idx="724">
                  <c:v>0.99263995117188264</c:v>
                </c:pt>
                <c:pt idx="725">
                  <c:v>0.99094235713336931</c:v>
                </c:pt>
                <c:pt idx="726">
                  <c:v>0.98924508549965584</c:v>
                </c:pt>
                <c:pt idx="727">
                  <c:v>0.98754816316031246</c:v>
                </c:pt>
                <c:pt idx="728">
                  <c:v>0.98585161674691424</c:v>
                </c:pt>
                <c:pt idx="729">
                  <c:v>0.98415547263479608</c:v>
                </c:pt>
                <c:pt idx="730">
                  <c:v>0.98245975694480159</c:v>
                </c:pt>
                <c:pt idx="731">
                  <c:v>0.98076449554502132</c:v>
                </c:pt>
                <c:pt idx="732">
                  <c:v>0.97906971405252752</c:v>
                </c:pt>
                <c:pt idx="733">
                  <c:v>0.97737543783509473</c:v>
                </c:pt>
                <c:pt idx="734">
                  <c:v>0.97568169201291988</c:v>
                </c:pt>
                <c:pt idx="735">
                  <c:v>0.97398850146032889</c:v>
                </c:pt>
                <c:pt idx="736">
                  <c:v>0.97229589080747714</c:v>
                </c:pt>
                <c:pt idx="737">
                  <c:v>0.97060388444204315</c:v>
                </c:pt>
                <c:pt idx="738">
                  <c:v>0.9689125065109141</c:v>
                </c:pt>
                <c:pt idx="739">
                  <c:v>0.96722178092186206</c:v>
                </c:pt>
                <c:pt idx="740">
                  <c:v>0.96553173134521286</c:v>
                </c:pt>
                <c:pt idx="741">
                  <c:v>0.96384238121550903</c:v>
                </c:pt>
                <c:pt idx="742">
                  <c:v>0.96215375373316059</c:v>
                </c:pt>
                <c:pt idx="743">
                  <c:v>0.960465871866092</c:v>
                </c:pt>
                <c:pt idx="744">
                  <c:v>0.95877875835138027</c:v>
                </c:pt>
                <c:pt idx="745">
                  <c:v>0.95709243569688207</c:v>
                </c:pt>
                <c:pt idx="746">
                  <c:v>0.95540692618285661</c:v>
                </c:pt>
                <c:pt idx="747">
                  <c:v>0.95372225186357773</c:v>
                </c:pt>
                <c:pt idx="748">
                  <c:v>0.95203843456894177</c:v>
                </c:pt>
                <c:pt idx="749">
                  <c:v>0.95035549590606216</c:v>
                </c:pt>
                <c:pt idx="750">
                  <c:v>0.94867345726086016</c:v>
                </c:pt>
                <c:pt idx="751">
                  <c:v>0.9469923397996437</c:v>
                </c:pt>
                <c:pt idx="752">
                  <c:v>0.94531216447068667</c:v>
                </c:pt>
                <c:pt idx="753">
                  <c:v>0.9436329520057859</c:v>
                </c:pt>
                <c:pt idx="754">
                  <c:v>0.94195472292182503</c:v>
                </c:pt>
                <c:pt idx="755">
                  <c:v>0.94027749752231948</c:v>
                </c:pt>
                <c:pt idx="756">
                  <c:v>0.93860129589896013</c:v>
                </c:pt>
                <c:pt idx="757">
                  <c:v>0.93692613793314472</c:v>
                </c:pt>
                <c:pt idx="758">
                  <c:v>0.93525204329750289</c:v>
                </c:pt>
                <c:pt idx="759">
                  <c:v>0.93357903145741528</c:v>
                </c:pt>
                <c:pt idx="760">
                  <c:v>0.93190712167251955</c:v>
                </c:pt>
                <c:pt idx="761">
                  <c:v>0.93023633299821284</c:v>
                </c:pt>
                <c:pt idx="762">
                  <c:v>0.92856668428714473</c:v>
                </c:pt>
                <c:pt idx="763">
                  <c:v>0.92689819419070152</c:v>
                </c:pt>
                <c:pt idx="764">
                  <c:v>0.9252308811604848</c:v>
                </c:pt>
                <c:pt idx="765">
                  <c:v>0.92356476344977634</c:v>
                </c:pt>
                <c:pt idx="766">
                  <c:v>0.92189985911500427</c:v>
                </c:pt>
                <c:pt idx="767">
                  <c:v>0.92023618601719204</c:v>
                </c:pt>
                <c:pt idx="768">
                  <c:v>0.91857376182340544</c:v>
                </c:pt>
                <c:pt idx="769">
                  <c:v>0.9169126040081883</c:v>
                </c:pt>
                <c:pt idx="770">
                  <c:v>0.91525272985499218</c:v>
                </c:pt>
                <c:pt idx="771">
                  <c:v>0.91359415645759723</c:v>
                </c:pt>
                <c:pt idx="772">
                  <c:v>0.91193690072152622</c:v>
                </c:pt>
                <c:pt idx="773">
                  <c:v>0.91028097936544827</c:v>
                </c:pt>
                <c:pt idx="774">
                  <c:v>0.90862640892257773</c:v>
                </c:pt>
                <c:pt idx="775">
                  <c:v>0.90697320574206175</c:v>
                </c:pt>
                <c:pt idx="776">
                  <c:v>0.9053213859903646</c:v>
                </c:pt>
                <c:pt idx="777">
                  <c:v>0.90367096565263882</c:v>
                </c:pt>
                <c:pt idx="778">
                  <c:v>0.90202196053409256</c:v>
                </c:pt>
                <c:pt idx="779">
                  <c:v>0.90037438626134669</c:v>
                </c:pt>
                <c:pt idx="780">
                  <c:v>0.89872825828378577</c:v>
                </c:pt>
                <c:pt idx="781">
                  <c:v>0.89708359187490117</c:v>
                </c:pt>
                <c:pt idx="782">
                  <c:v>0.89544040213362364</c:v>
                </c:pt>
                <c:pt idx="783">
                  <c:v>0.89379870398565175</c:v>
                </c:pt>
                <c:pt idx="784">
                  <c:v>0.89215851218477105</c:v>
                </c:pt>
                <c:pt idx="785">
                  <c:v>0.89051984131416528</c:v>
                </c:pt>
                <c:pt idx="786">
                  <c:v>0.88888270578772055</c:v>
                </c:pt>
                <c:pt idx="787">
                  <c:v>0.88724711985131932</c:v>
                </c:pt>
                <c:pt idx="788">
                  <c:v>0.88561309758413187</c:v>
                </c:pt>
                <c:pt idx="789">
                  <c:v>0.88398065289989469</c:v>
                </c:pt>
                <c:pt idx="790">
                  <c:v>0.88234979954818593</c:v>
                </c:pt>
                <c:pt idx="791">
                  <c:v>0.88072055111568825</c:v>
                </c:pt>
                <c:pt idx="792">
                  <c:v>0.87909292102744852</c:v>
                </c:pt>
                <c:pt idx="793">
                  <c:v>0.8774669225481273</c:v>
                </c:pt>
                <c:pt idx="794">
                  <c:v>0.87584256878324307</c:v>
                </c:pt>
                <c:pt idx="795">
                  <c:v>0.87421987268040569</c:v>
                </c:pt>
                <c:pt idx="796">
                  <c:v>0.87259884703054613</c:v>
                </c:pt>
                <c:pt idx="797">
                  <c:v>0.8709795044691353</c:v>
                </c:pt>
                <c:pt idx="798">
                  <c:v>0.86936185747739803</c:v>
                </c:pt>
                <c:pt idx="799">
                  <c:v>0.86774591838351811</c:v>
                </c:pt>
                <c:pt idx="800">
                  <c:v>0.8661316993638366</c:v>
                </c:pt>
                <c:pt idx="801">
                  <c:v>0.86451921244404295</c:v>
                </c:pt>
                <c:pt idx="802">
                  <c:v>0.86290846950035793</c:v>
                </c:pt>
                <c:pt idx="803">
                  <c:v>0.86129948226070796</c:v>
                </c:pt>
                <c:pt idx="804">
                  <c:v>0.85969226230589912</c:v>
                </c:pt>
                <c:pt idx="805">
                  <c:v>0.85808682107077316</c:v>
                </c:pt>
                <c:pt idx="806">
                  <c:v>0.85648316984536421</c:v>
                </c:pt>
                <c:pt idx="807">
                  <c:v>0.85488131977604631</c:v>
                </c:pt>
                <c:pt idx="808">
                  <c:v>0.85328128186667185</c:v>
                </c:pt>
                <c:pt idx="809">
                  <c:v>0.85168306697970564</c:v>
                </c:pt>
                <c:pt idx="810">
                  <c:v>0.8500866858373497</c:v>
                </c:pt>
                <c:pt idx="811">
                  <c:v>0.84849214902266201</c:v>
                </c:pt>
                <c:pt idx="812">
                  <c:v>0.84689946698066776</c:v>
                </c:pt>
                <c:pt idx="813">
                  <c:v>0.8453086500194632</c:v>
                </c:pt>
                <c:pt idx="814">
                  <c:v>0.84371970831131471</c:v>
                </c:pt>
                <c:pt idx="815">
                  <c:v>0.84213265189374631</c:v>
                </c:pt>
                <c:pt idx="816">
                  <c:v>0.84054749067062584</c:v>
                </c:pt>
                <c:pt idx="817">
                  <c:v>0.83896423441323942</c:v>
                </c:pt>
                <c:pt idx="818">
                  <c:v>0.83738289276136124</c:v>
                </c:pt>
                <c:pt idx="819">
                  <c:v>0.83580347522431686</c:v>
                </c:pt>
                <c:pt idx="820">
                  <c:v>0.83422599118203877</c:v>
                </c:pt>
                <c:pt idx="821">
                  <c:v>0.83265044988611359</c:v>
                </c:pt>
                <c:pt idx="822">
                  <c:v>0.83107686046082674</c:v>
                </c:pt>
                <c:pt idx="823">
                  <c:v>0.82950523190419601</c:v>
                </c:pt>
                <c:pt idx="824">
                  <c:v>0.82793557308900079</c:v>
                </c:pt>
                <c:pt idx="825">
                  <c:v>0.82636789276380329</c:v>
                </c:pt>
                <c:pt idx="826">
                  <c:v>0.82480219955396494</c:v>
                </c:pt>
                <c:pt idx="827">
                  <c:v>0.82323850196265203</c:v>
                </c:pt>
                <c:pt idx="828">
                  <c:v>0.8216768083718422</c:v>
                </c:pt>
                <c:pt idx="829">
                  <c:v>0.82011712704331519</c:v>
                </c:pt>
                <c:pt idx="830">
                  <c:v>0.81855946611964325</c:v>
                </c:pt>
                <c:pt idx="831">
                  <c:v>0.81700383362517481</c:v>
                </c:pt>
                <c:pt idx="832">
                  <c:v>0.81545023746700784</c:v>
                </c:pt>
                <c:pt idx="833">
                  <c:v>0.81389868543596011</c:v>
                </c:pt>
                <c:pt idx="834">
                  <c:v>0.81234918520753086</c:v>
                </c:pt>
                <c:pt idx="835">
                  <c:v>0.81080174434285901</c:v>
                </c:pt>
                <c:pt idx="836">
                  <c:v>0.80925637028967168</c:v>
                </c:pt>
                <c:pt idx="837">
                  <c:v>0.80771307038322671</c:v>
                </c:pt>
                <c:pt idx="838">
                  <c:v>0.80617185184725293</c:v>
                </c:pt>
                <c:pt idx="839">
                  <c:v>0.80463272179487844</c:v>
                </c:pt>
                <c:pt idx="840">
                  <c:v>0.80309568722955593</c:v>
                </c:pt>
                <c:pt idx="841">
                  <c:v>0.80156075504598079</c:v>
                </c:pt>
                <c:pt idx="842">
                  <c:v>0.80002793203100442</c:v>
                </c:pt>
                <c:pt idx="843">
                  <c:v>0.79849722486453945</c:v>
                </c:pt>
                <c:pt idx="844">
                  <c:v>0.79696864012045876</c:v>
                </c:pt>
                <c:pt idx="845">
                  <c:v>0.79544218426749158</c:v>
                </c:pt>
                <c:pt idx="846">
                  <c:v>0.79391786367010808</c:v>
                </c:pt>
                <c:pt idx="847">
                  <c:v>0.7923956845894029</c:v>
                </c:pt>
                <c:pt idx="848">
                  <c:v>0.79087565318397168</c:v>
                </c:pt>
                <c:pt idx="849">
                  <c:v>0.78935777551077679</c:v>
                </c:pt>
                <c:pt idx="850">
                  <c:v>0.7878420575260161</c:v>
                </c:pt>
                <c:pt idx="851">
                  <c:v>0.78632850508597585</c:v>
                </c:pt>
                <c:pt idx="852">
                  <c:v>0.78481712394788528</c:v>
                </c:pt>
                <c:pt idx="853">
                  <c:v>0.78330791977076186</c:v>
                </c:pt>
                <c:pt idx="854">
                  <c:v>0.78180089811625086</c:v>
                </c:pt>
                <c:pt idx="855">
                  <c:v>0.78029606444946087</c:v>
                </c:pt>
                <c:pt idx="856">
                  <c:v>0.77879342413978903</c:v>
                </c:pt>
                <c:pt idx="857">
                  <c:v>0.77729298246174849</c:v>
                </c:pt>
                <c:pt idx="858">
                  <c:v>0.77579474459578157</c:v>
                </c:pt>
                <c:pt idx="859">
                  <c:v>0.77429871562907182</c:v>
                </c:pt>
                <c:pt idx="860">
                  <c:v>0.77280490055635143</c:v>
                </c:pt>
                <c:pt idx="861">
                  <c:v>0.77131330428069889</c:v>
                </c:pt>
                <c:pt idx="862">
                  <c:v>0.76982393161433493</c:v>
                </c:pt>
                <c:pt idx="863">
                  <c:v>0.76833678727940924</c:v>
                </c:pt>
                <c:pt idx="864">
                  <c:v>0.76685187590878767</c:v>
                </c:pt>
                <c:pt idx="865">
                  <c:v>0.76536920204682546</c:v>
                </c:pt>
                <c:pt idx="866">
                  <c:v>0.76388877015014234</c:v>
                </c:pt>
                <c:pt idx="867">
                  <c:v>0.76241058458838906</c:v>
                </c:pt>
                <c:pt idx="868">
                  <c:v>0.76093464964500712</c:v>
                </c:pt>
                <c:pt idx="869">
                  <c:v>0.75946096951798747</c:v>
                </c:pt>
                <c:pt idx="870">
                  <c:v>0.75798954832061771</c:v>
                </c:pt>
                <c:pt idx="871">
                  <c:v>0.75652039008223015</c:v>
                </c:pt>
                <c:pt idx="872">
                  <c:v>0.75505349874894234</c:v>
                </c:pt>
                <c:pt idx="873">
                  <c:v>0.75358887818438824</c:v>
                </c:pt>
                <c:pt idx="874">
                  <c:v>0.75212653217045244</c:v>
                </c:pt>
                <c:pt idx="875">
                  <c:v>0.7506664644079889</c:v>
                </c:pt>
                <c:pt idx="876">
                  <c:v>0.74920867851754391</c:v>
                </c:pt>
                <c:pt idx="877">
                  <c:v>0.74775317804007202</c:v>
                </c:pt>
                <c:pt idx="878">
                  <c:v>0.7462999664376383</c:v>
                </c:pt>
                <c:pt idx="879">
                  <c:v>0.74484904709412769</c:v>
                </c:pt>
                <c:pt idx="880">
                  <c:v>0.74340042331594169</c:v>
                </c:pt>
                <c:pt idx="881">
                  <c:v>0.74195409833269155</c:v>
                </c:pt>
                <c:pt idx="882">
                  <c:v>0.74051007529788759</c:v>
                </c:pt>
                <c:pt idx="883">
                  <c:v>0.73906835728962239</c:v>
                </c:pt>
                <c:pt idx="884">
                  <c:v>0.73762894731125073</c:v>
                </c:pt>
                <c:pt idx="885">
                  <c:v>0.73619184829206097</c:v>
                </c:pt>
                <c:pt idx="886">
                  <c:v>0.73475706308794553</c:v>
                </c:pt>
                <c:pt idx="887">
                  <c:v>0.73332459448206644</c:v>
                </c:pt>
                <c:pt idx="888">
                  <c:v>0.73189444518551028</c:v>
                </c:pt>
                <c:pt idx="889">
                  <c:v>0.73046661783794653</c:v>
                </c:pt>
                <c:pt idx="890">
                  <c:v>0.72904111500827573</c:v>
                </c:pt>
                <c:pt idx="891">
                  <c:v>0.72761793919527351</c:v>
                </c:pt>
                <c:pt idx="892">
                  <c:v>0.72619709282823164</c:v>
                </c:pt>
                <c:pt idx="893">
                  <c:v>0.72477857826759429</c:v>
                </c:pt>
                <c:pt idx="894">
                  <c:v>0.72336239780558687</c:v>
                </c:pt>
                <c:pt idx="895">
                  <c:v>0.72194855366684307</c:v>
                </c:pt>
                <c:pt idx="896">
                  <c:v>0.72053704800902674</c:v>
                </c:pt>
                <c:pt idx="897">
                  <c:v>0.71912788292344942</c:v>
                </c:pt>
                <c:pt idx="898">
                  <c:v>0.71772106043568085</c:v>
                </c:pt>
                <c:pt idx="899">
                  <c:v>0.71631658250615782</c:v>
                </c:pt>
                <c:pt idx="900">
                  <c:v>0.71491445103078799</c:v>
                </c:pt>
                <c:pt idx="901">
                  <c:v>0.71351466784154904</c:v>
                </c:pt>
                <c:pt idx="902">
                  <c:v>0.71211723470708144</c:v>
                </c:pt>
                <c:pt idx="903">
                  <c:v>0.71072215333328059</c:v>
                </c:pt>
                <c:pt idx="904">
                  <c:v>0.70932942536388</c:v>
                </c:pt>
                <c:pt idx="905">
                  <c:v>0.70793905238103583</c:v>
                </c:pt>
                <c:pt idx="906">
                  <c:v>0.70655103590590207</c:v>
                </c:pt>
                <c:pt idx="907">
                  <c:v>0.70516537739920115</c:v>
                </c:pt>
                <c:pt idx="908">
                  <c:v>0.70378207826179695</c:v>
                </c:pt>
                <c:pt idx="909">
                  <c:v>0.70240113983525565</c:v>
                </c:pt>
                <c:pt idx="910">
                  <c:v>0.70102256340240576</c:v>
                </c:pt>
                <c:pt idx="911">
                  <c:v>0.69964635018789489</c:v>
                </c:pt>
                <c:pt idx="912">
                  <c:v>0.69827250135874241</c:v>
                </c:pt>
                <c:pt idx="913">
                  <c:v>0.69690101802488225</c:v>
                </c:pt>
                <c:pt idx="914">
                  <c:v>0.69553190123971176</c:v>
                </c:pt>
                <c:pt idx="915">
                  <c:v>0.69416515200062812</c:v>
                </c:pt>
                <c:pt idx="916">
                  <c:v>0.69280077124956307</c:v>
                </c:pt>
                <c:pt idx="917">
                  <c:v>0.69143875987351477</c:v>
                </c:pt>
                <c:pt idx="918">
                  <c:v>0.69007911870507477</c:v>
                </c:pt>
                <c:pt idx="919">
                  <c:v>0.68872184852295082</c:v>
                </c:pt>
                <c:pt idx="920">
                  <c:v>0.68736695005248749</c:v>
                </c:pt>
                <c:pt idx="921">
                  <c:v>0.6860144239661774</c:v>
                </c:pt>
                <c:pt idx="922">
                  <c:v>0.68466427088417758</c:v>
                </c:pt>
                <c:pt idx="923">
                  <c:v>0.68331649137481321</c:v>
                </c:pt>
                <c:pt idx="924">
                  <c:v>0.68197108595508205</c:v>
                </c:pt>
                <c:pt idx="925">
                  <c:v>0.68062805509115387</c:v>
                </c:pt>
                <c:pt idx="926">
                  <c:v>0.67928739919886849</c:v>
                </c:pt>
                <c:pt idx="927">
                  <c:v>0.67794911864422347</c:v>
                </c:pt>
                <c:pt idx="928">
                  <c:v>0.67661321374386607</c:v>
                </c:pt>
                <c:pt idx="929">
                  <c:v>0.67527968476557676</c:v>
                </c:pt>
                <c:pt idx="930">
                  <c:v>0.67394853192874882</c:v>
                </c:pt>
                <c:pt idx="931">
                  <c:v>0.67261975540486807</c:v>
                </c:pt>
                <c:pt idx="932">
                  <c:v>0.67129335531798295</c:v>
                </c:pt>
                <c:pt idx="933">
                  <c:v>0.66996933174517725</c:v>
                </c:pt>
                <c:pt idx="934">
                  <c:v>0.66864768471703506</c:v>
                </c:pt>
                <c:pt idx="935">
                  <c:v>0.66732841421810229</c:v>
                </c:pt>
                <c:pt idx="936">
                  <c:v>0.66601152018734833</c:v>
                </c:pt>
                <c:pt idx="937">
                  <c:v>0.66469700251861907</c:v>
                </c:pt>
                <c:pt idx="938">
                  <c:v>0.66338486106108963</c:v>
                </c:pt>
                <c:pt idx="939">
                  <c:v>0.66207509561971412</c:v>
                </c:pt>
                <c:pt idx="940">
                  <c:v>0.66076770595566836</c:v>
                </c:pt>
                <c:pt idx="941">
                  <c:v>0.65946269178679184</c:v>
                </c:pt>
                <c:pt idx="942">
                  <c:v>0.65816005278802803</c:v>
                </c:pt>
                <c:pt idx="943">
                  <c:v>0.65685978859185679</c:v>
                </c:pt>
                <c:pt idx="944">
                  <c:v>0.65556189878872506</c:v>
                </c:pt>
                <c:pt idx="945">
                  <c:v>0.65426638292747785</c:v>
                </c:pt>
                <c:pt idx="946">
                  <c:v>0.65297324051577932</c:v>
                </c:pt>
                <c:pt idx="947">
                  <c:v>0.65168247102053634</c:v>
                </c:pt>
                <c:pt idx="948">
                  <c:v>0.65039407386831583</c:v>
                </c:pt>
                <c:pt idx="949">
                  <c:v>0.64910804844575865</c:v>
                </c:pt>
                <c:pt idx="950">
                  <c:v>0.64782439409999204</c:v>
                </c:pt>
                <c:pt idx="951">
                  <c:v>0.64654311013903765</c:v>
                </c:pt>
                <c:pt idx="952">
                  <c:v>0.64526419583221561</c:v>
                </c:pt>
                <c:pt idx="953">
                  <c:v>0.64398765041054795</c:v>
                </c:pt>
                <c:pt idx="954">
                  <c:v>0.64271347306715543</c:v>
                </c:pt>
                <c:pt idx="955">
                  <c:v>0.64144166295765404</c:v>
                </c:pt>
                <c:pt idx="956">
                  <c:v>0.64017221920054723</c:v>
                </c:pt>
                <c:pt idx="957">
                  <c:v>0.63890514087761618</c:v>
                </c:pt>
                <c:pt idx="958">
                  <c:v>0.63764042703430279</c:v>
                </c:pt>
                <c:pt idx="959">
                  <c:v>0.63637807668009616</c:v>
                </c:pt>
                <c:pt idx="960">
                  <c:v>0.63511808878891163</c:v>
                </c:pt>
                <c:pt idx="961">
                  <c:v>0.63386046229946702</c:v>
                </c:pt>
                <c:pt idx="962">
                  <c:v>0.63260519611565746</c:v>
                </c:pt>
                <c:pt idx="963">
                  <c:v>0.63135228910692665</c:v>
                </c:pt>
                <c:pt idx="964">
                  <c:v>0.63010174010863407</c:v>
                </c:pt>
                <c:pt idx="965">
                  <c:v>0.62885354792242132</c:v>
                </c:pt>
                <c:pt idx="966">
                  <c:v>0.627607711316573</c:v>
                </c:pt>
                <c:pt idx="967">
                  <c:v>0.62636422902637801</c:v>
                </c:pt>
                <c:pt idx="968">
                  <c:v>0.62512309975448421</c:v>
                </c:pt>
                <c:pt idx="969">
                  <c:v>0.62388432217125289</c:v>
                </c:pt>
                <c:pt idx="970">
                  <c:v>0.6226478949151093</c:v>
                </c:pt>
                <c:pt idx="971">
                  <c:v>0.62141381659289285</c:v>
                </c:pt>
                <c:pt idx="972">
                  <c:v>0.6201820857801964</c:v>
                </c:pt>
                <c:pt idx="973">
                  <c:v>0.61895270102171684</c:v>
                </c:pt>
                <c:pt idx="974">
                  <c:v>0.61772566083158853</c:v>
                </c:pt>
                <c:pt idx="975">
                  <c:v>0.61650096369372165</c:v>
                </c:pt>
                <c:pt idx="976">
                  <c:v>0.61527860806213863</c:v>
                </c:pt>
                <c:pt idx="977">
                  <c:v>0.61405859236130289</c:v>
                </c:pt>
                <c:pt idx="978">
                  <c:v>0.61284091498644977</c:v>
                </c:pt>
                <c:pt idx="979">
                  <c:v>0.61162557430391074</c:v>
                </c:pt>
                <c:pt idx="980">
                  <c:v>0.61041256865143911</c:v>
                </c:pt>
                <c:pt idx="981">
                  <c:v>0.6092018963385295</c:v>
                </c:pt>
                <c:pt idx="982">
                  <c:v>0.60799355564673618</c:v>
                </c:pt>
                <c:pt idx="983">
                  <c:v>0.60678754482998898</c:v>
                </c:pt>
                <c:pt idx="984">
                  <c:v>0.60558386211490689</c:v>
                </c:pt>
                <c:pt idx="985">
                  <c:v>0.60438250570110885</c:v>
                </c:pt>
                <c:pt idx="986">
                  <c:v>0.60318347376151993</c:v>
                </c:pt>
                <c:pt idx="987">
                  <c:v>0.6019867644426794</c:v>
                </c:pt>
                <c:pt idx="988">
                  <c:v>0.60079237586504231</c:v>
                </c:pt>
                <c:pt idx="989">
                  <c:v>0.59960030612327975</c:v>
                </c:pt>
                <c:pt idx="990">
                  <c:v>0.59841055328657844</c:v>
                </c:pt>
                <c:pt idx="991">
                  <c:v>0.59722311539893569</c:v>
                </c:pt>
                <c:pt idx="992">
                  <c:v>0.59603799047945094</c:v>
                </c:pt>
                <c:pt idx="993">
                  <c:v>0.59485517652261977</c:v>
                </c:pt>
                <c:pt idx="994">
                  <c:v>0.59367467149862063</c:v>
                </c:pt>
                <c:pt idx="995">
                  <c:v>0.59249647335359945</c:v>
                </c:pt>
                <c:pt idx="996">
                  <c:v>0.5913205800099568</c:v>
                </c:pt>
                <c:pt idx="997">
                  <c:v>0.59014698936662602</c:v>
                </c:pt>
                <c:pt idx="998">
                  <c:v>0.58897569929935412</c:v>
                </c:pt>
                <c:pt idx="999">
                  <c:v>0.58780670766097853</c:v>
                </c:pt>
                <c:pt idx="1000">
                  <c:v>0.58664001228169937</c:v>
                </c:pt>
                <c:pt idx="1001">
                  <c:v>0.58547561096935485</c:v>
                </c:pt>
                <c:pt idx="1002">
                  <c:v>0.58431350150968897</c:v>
                </c:pt>
                <c:pt idx="1003">
                  <c:v>0.58315368166661985</c:v>
                </c:pt>
                <c:pt idx="1004">
                  <c:v>0.58199614918250486</c:v>
                </c:pt>
                <c:pt idx="1005">
                  <c:v>0.58084090177840486</c:v>
                </c:pt>
                <c:pt idx="1006">
                  <c:v>0.57968793715434386</c:v>
                </c:pt>
                <c:pt idx="1007">
                  <c:v>0.57853725298956815</c:v>
                </c:pt>
                <c:pt idx="1008">
                  <c:v>0.5773888469428049</c:v>
                </c:pt>
                <c:pt idx="1009">
                  <c:v>0.57624271665251359</c:v>
                </c:pt>
                <c:pt idx="1010">
                  <c:v>0.57509885973714048</c:v>
                </c:pt>
                <c:pt idx="1011">
                  <c:v>0.57395727379536987</c:v>
                </c:pt>
                <c:pt idx="1012">
                  <c:v>0.57281795640636857</c:v>
                </c:pt>
                <c:pt idx="1013">
                  <c:v>0.57168090513003633</c:v>
                </c:pt>
                <c:pt idx="1014">
                  <c:v>0.57054611750724693</c:v>
                </c:pt>
                <c:pt idx="1015">
                  <c:v>0.56941359106009193</c:v>
                </c:pt>
                <c:pt idx="1016">
                  <c:v>0.56828332329211972</c:v>
                </c:pt>
                <c:pt idx="1017">
                  <c:v>0.56715531168857325</c:v>
                </c:pt>
                <c:pt idx="1018">
                  <c:v>0.56602955371662667</c:v>
                </c:pt>
                <c:pt idx="1019">
                  <c:v>0.56490604682561951</c:v>
                </c:pt>
                <c:pt idx="1020">
                  <c:v>0.56378478844728741</c:v>
                </c:pt>
                <c:pt idx="1021">
                  <c:v>0.5626657759959931</c:v>
                </c:pt>
                <c:pt idx="1022">
                  <c:v>0.5615490068689547</c:v>
                </c:pt>
                <c:pt idx="1023">
                  <c:v>0.56043447844647065</c:v>
                </c:pt>
                <c:pt idx="1024">
                  <c:v>0.55932218809214485</c:v>
                </c:pt>
                <c:pt idx="1025">
                  <c:v>0.55821213315310869</c:v>
                </c:pt>
                <c:pt idx="1026">
                  <c:v>0.55710431096024149</c:v>
                </c:pt>
                <c:pt idx="1027">
                  <c:v>0.55599871882838903</c:v>
                </c:pt>
                <c:pt idx="1028">
                  <c:v>0.5548953540565793</c:v>
                </c:pt>
                <c:pt idx="1029">
                  <c:v>0.55379421392823946</c:v>
                </c:pt>
                <c:pt idx="1030">
                  <c:v>0.55269529571140685</c:v>
                </c:pt>
                <c:pt idx="1031">
                  <c:v>0.55159859665893995</c:v>
                </c:pt>
                <c:pt idx="1032">
                  <c:v>0.55050411400872956</c:v>
                </c:pt>
                <c:pt idx="1033">
                  <c:v>0.54941184498390483</c:v>
                </c:pt>
                <c:pt idx="1034">
                  <c:v>0.54832178679303956</c:v>
                </c:pt>
                <c:pt idx="1035">
                  <c:v>0.54723393663035491</c:v>
                </c:pt>
                <c:pt idx="1036">
                  <c:v>0.54614829167592471</c:v>
                </c:pt>
                <c:pt idx="1037">
                  <c:v>0.54506484909587205</c:v>
                </c:pt>
                <c:pt idx="1038">
                  <c:v>0.54398360604257101</c:v>
                </c:pt>
                <c:pt idx="1039">
                  <c:v>0.54290455965484219</c:v>
                </c:pt>
                <c:pt idx="1040">
                  <c:v>0.54182770705814809</c:v>
                </c:pt>
                <c:pt idx="1041">
                  <c:v>0.54075304536478752</c:v>
                </c:pt>
                <c:pt idx="1042">
                  <c:v>0.5396805716740869</c:v>
                </c:pt>
                <c:pt idx="1043">
                  <c:v>0.53861028307259029</c:v>
                </c:pt>
                <c:pt idx="1044">
                  <c:v>0.53754217663424908</c:v>
                </c:pt>
                <c:pt idx="1045">
                  <c:v>0.53647624942060723</c:v>
                </c:pt>
                <c:pt idx="1046">
                  <c:v>0.53541249848098837</c:v>
                </c:pt>
                <c:pt idx="1047">
                  <c:v>0.53435092085267943</c:v>
                </c:pt>
                <c:pt idx="1048">
                  <c:v>0.53329151356111049</c:v>
                </c:pt>
                <c:pt idx="1049">
                  <c:v>0.53223427362003817</c:v>
                </c:pt>
                <c:pt idx="1050">
                  <c:v>0.53117919803172342</c:v>
                </c:pt>
                <c:pt idx="1051">
                  <c:v>0.53012628378710835</c:v>
                </c:pt>
                <c:pt idx="1052">
                  <c:v>0.52907552786599188</c:v>
                </c:pt>
                <c:pt idx="1053">
                  <c:v>0.52802692723720601</c:v>
                </c:pt>
                <c:pt idx="1054">
                  <c:v>0.52698047885878629</c:v>
                </c:pt>
                <c:pt idx="1055">
                  <c:v>0.52593617967814443</c:v>
                </c:pt>
                <c:pt idx="1056">
                  <c:v>0.52489402663223705</c:v>
                </c:pt>
                <c:pt idx="1057">
                  <c:v>0.52385401664773479</c:v>
                </c:pt>
                <c:pt idx="1058">
                  <c:v>0.52281614664118825</c:v>
                </c:pt>
                <c:pt idx="1059">
                  <c:v>0.52178041351919324</c:v>
                </c:pt>
                <c:pt idx="1060">
                  <c:v>0.52074681417855551</c:v>
                </c:pt>
                <c:pt idx="1061">
                  <c:v>0.51971534550645271</c:v>
                </c:pt>
                <c:pt idx="1062">
                  <c:v>0.51868600438059409</c:v>
                </c:pt>
                <c:pt idx="1063">
                  <c:v>0.51765878766938067</c:v>
                </c:pt>
                <c:pt idx="1064">
                  <c:v>0.51663369223206501</c:v>
                </c:pt>
                <c:pt idx="1065">
                  <c:v>0.51561071491890409</c:v>
                </c:pt>
                <c:pt idx="1066">
                  <c:v>0.51458985257131817</c:v>
                </c:pt>
                <c:pt idx="1067">
                  <c:v>0.51357110202204292</c:v>
                </c:pt>
                <c:pt idx="1068">
                  <c:v>0.51255446009528105</c:v>
                </c:pt>
                <c:pt idx="1069">
                  <c:v>0.51153992360685552</c:v>
                </c:pt>
                <c:pt idx="1070">
                  <c:v>0.51052748936435777</c:v>
                </c:pt>
                <c:pt idx="1071">
                  <c:v>0.50951715416729548</c:v>
                </c:pt>
                <c:pt idx="1072">
                  <c:v>0.50850891480724214</c:v>
                </c:pt>
                <c:pt idx="1073">
                  <c:v>0.50750276806798011</c:v>
                </c:pt>
                <c:pt idx="1074">
                  <c:v>0.50649871072564556</c:v>
                </c:pt>
                <c:pt idx="1075">
                  <c:v>0.50549673954887397</c:v>
                </c:pt>
                <c:pt idx="1076">
                  <c:v>0.50449685129893773</c:v>
                </c:pt>
                <c:pt idx="1077">
                  <c:v>0.50349904272989054</c:v>
                </c:pt>
                <c:pt idx="1078">
                  <c:v>0.50250331058870445</c:v>
                </c:pt>
                <c:pt idx="1079">
                  <c:v>0.50150965161540784</c:v>
                </c:pt>
                <c:pt idx="1080">
                  <c:v>0.50051806254322329</c:v>
                </c:pt>
                <c:pt idx="1081">
                  <c:v>0.49952854009870223</c:v>
                </c:pt>
                <c:pt idx="1082">
                  <c:v>0.49854108100185918</c:v>
                </c:pt>
                <c:pt idx="1083">
                  <c:v>0.49755568196630506</c:v>
                </c:pt>
                <c:pt idx="1084">
                  <c:v>0.49657233969937881</c:v>
                </c:pt>
                <c:pt idx="1085">
                  <c:v>0.49559105090227717</c:v>
                </c:pt>
                <c:pt idx="1086">
                  <c:v>0.49461181227018602</c:v>
                </c:pt>
                <c:pt idx="1087">
                  <c:v>0.49363462049240675</c:v>
                </c:pt>
                <c:pt idx="1088">
                  <c:v>0.49265947225248302</c:v>
                </c:pt>
                <c:pt idx="1089">
                  <c:v>0.49168636422832851</c:v>
                </c:pt>
                <c:pt idx="1090">
                  <c:v>0.4907152930923504</c:v>
                </c:pt>
                <c:pt idx="1091">
                  <c:v>0.48974625551157225</c:v>
                </c:pt>
                <c:pt idx="1092">
                  <c:v>0.48877924814775725</c:v>
                </c:pt>
                <c:pt idx="1093">
                  <c:v>0.48781426765752939</c:v>
                </c:pt>
                <c:pt idx="1094">
                  <c:v>0.48685131069249304</c:v>
                </c:pt>
                <c:pt idx="1095">
                  <c:v>0.48589037389935363</c:v>
                </c:pt>
                <c:pt idx="1096">
                  <c:v>0.48493145392003201</c:v>
                </c:pt>
                <c:pt idx="1097">
                  <c:v>0.48397454739178508</c:v>
                </c:pt>
                <c:pt idx="1098">
                  <c:v>0.48301965094731936</c:v>
                </c:pt>
                <c:pt idx="1099">
                  <c:v>0.48206676121490538</c:v>
                </c:pt>
                <c:pt idx="1100">
                  <c:v>0.48111587481849255</c:v>
                </c:pt>
                <c:pt idx="1101">
                  <c:v>0.4801669883778209</c:v>
                </c:pt>
                <c:pt idx="1102">
                  <c:v>0.47922009850853203</c:v>
                </c:pt>
                <c:pt idx="1103">
                  <c:v>0.47827520182227967</c:v>
                </c:pt>
                <c:pt idx="1104">
                  <c:v>0.47733229492684054</c:v>
                </c:pt>
                <c:pt idx="1105">
                  <c:v>0.47639137442621993</c:v>
                </c:pt>
                <c:pt idx="1106">
                  <c:v>0.47545243692076067</c:v>
                </c:pt>
                <c:pt idx="1107">
                  <c:v>0.47451547900724922</c:v>
                </c:pt>
                <c:pt idx="1108">
                  <c:v>0.47358049727902063</c:v>
                </c:pt>
                <c:pt idx="1109">
                  <c:v>0.47264748832606279</c:v>
                </c:pt>
                <c:pt idx="1110">
                  <c:v>0.47171644873511981</c:v>
                </c:pt>
                <c:pt idx="1111">
                  <c:v>0.47078737508979396</c:v>
                </c:pt>
                <c:pt idx="1112">
                  <c:v>0.46986026397064679</c:v>
                </c:pt>
                <c:pt idx="1113">
                  <c:v>0.46893511195530047</c:v>
                </c:pt>
                <c:pt idx="1114">
                  <c:v>0.46801191561853595</c:v>
                </c:pt>
                <c:pt idx="1115">
                  <c:v>0.46709067153239192</c:v>
                </c:pt>
                <c:pt idx="1116">
                  <c:v>0.46617137626626159</c:v>
                </c:pt>
                <c:pt idx="1117">
                  <c:v>0.46525402638699082</c:v>
                </c:pt>
                <c:pt idx="1118">
                  <c:v>0.46433861845897195</c:v>
                </c:pt>
                <c:pt idx="1119">
                  <c:v>0.46342514904423859</c:v>
                </c:pt>
                <c:pt idx="1120">
                  <c:v>0.46251361470256014</c:v>
                </c:pt>
                <c:pt idx="1121">
                  <c:v>0.46160401199153506</c:v>
                </c:pt>
                <c:pt idx="1122">
                  <c:v>0.46069633746668087</c:v>
                </c:pt>
                <c:pt idx="1123">
                  <c:v>0.45979058768152664</c:v>
                </c:pt>
                <c:pt idx="1124">
                  <c:v>0.45888675918770283</c:v>
                </c:pt>
                <c:pt idx="1125">
                  <c:v>0.45798484853503085</c:v>
                </c:pt>
                <c:pt idx="1126">
                  <c:v>0.45708485227161044</c:v>
                </c:pt>
                <c:pt idx="1127">
                  <c:v>0.4561867669439077</c:v>
                </c:pt>
                <c:pt idx="1128">
                  <c:v>0.4552905890968425</c:v>
                </c:pt>
                <c:pt idx="1129">
                  <c:v>0.45439631527387314</c:v>
                </c:pt>
                <c:pt idx="1130">
                  <c:v>0.45350394201708127</c:v>
                </c:pt>
                <c:pt idx="1131">
                  <c:v>0.4526134658672572</c:v>
                </c:pt>
                <c:pt idx="1132">
                  <c:v>0.4517248833639827</c:v>
                </c:pt>
                <c:pt idx="1133">
                  <c:v>0.45083819104571132</c:v>
                </c:pt>
                <c:pt idx="1134">
                  <c:v>0.44995338544985458</c:v>
                </c:pt>
                <c:pt idx="1135">
                  <c:v>0.44907046311285781</c:v>
                </c:pt>
                <c:pt idx="1136">
                  <c:v>0.4481894205702831</c:v>
                </c:pt>
                <c:pt idx="1137">
                  <c:v>0.44731025435688826</c:v>
                </c:pt>
                <c:pt idx="1138">
                  <c:v>0.44643296100670471</c:v>
                </c:pt>
                <c:pt idx="1139">
                  <c:v>0.44555753705311424</c:v>
                </c:pt>
                <c:pt idx="1140">
                  <c:v>0.44468397902892803</c:v>
                </c:pt>
                <c:pt idx="1141">
                  <c:v>0.44381228346646084</c:v>
                </c:pt>
                <c:pt idx="1142">
                  <c:v>0.44294244689760692</c:v>
                </c:pt>
                <c:pt idx="1143">
                  <c:v>0.44207446585391486</c:v>
                </c:pt>
                <c:pt idx="1144">
                  <c:v>0.44120833686666067</c:v>
                </c:pt>
                <c:pt idx="1145">
                  <c:v>0.44034405646692176</c:v>
                </c:pt>
                <c:pt idx="1146">
                  <c:v>0.43948162118564865</c:v>
                </c:pt>
                <c:pt idx="1147">
                  <c:v>0.438621027553736</c:v>
                </c:pt>
                <c:pt idx="1148">
                  <c:v>0.43776227210209484</c:v>
                </c:pt>
                <c:pt idx="1149">
                  <c:v>0.43690535136172115</c:v>
                </c:pt>
                <c:pt idx="1150">
                  <c:v>0.4360502618637665</c:v>
                </c:pt>
                <c:pt idx="1151">
                  <c:v>0.43519700013960583</c:v>
                </c:pt>
                <c:pt idx="1152">
                  <c:v>0.43434556272090569</c:v>
                </c:pt>
                <c:pt idx="1153">
                  <c:v>0.43349594613969128</c:v>
                </c:pt>
                <c:pt idx="1154">
                  <c:v>0.43264814692841436</c:v>
                </c:pt>
                <c:pt idx="1155">
                  <c:v>0.4318021616200165</c:v>
                </c:pt>
                <c:pt idx="1156">
                  <c:v>0.4309579867479969</c:v>
                </c:pt>
                <c:pt idx="1157">
                  <c:v>0.4301156188464752</c:v>
                </c:pt>
                <c:pt idx="1158">
                  <c:v>0.42927505445025604</c:v>
                </c:pt>
                <c:pt idx="1159">
                  <c:v>0.42843629009489204</c:v>
                </c:pt>
                <c:pt idx="1160">
                  <c:v>0.42759932231674624</c:v>
                </c:pt>
                <c:pt idx="1161">
                  <c:v>0.42676414765305387</c:v>
                </c:pt>
                <c:pt idx="1162">
                  <c:v>0.42593076264198382</c:v>
                </c:pt>
                <c:pt idx="1163">
                  <c:v>0.4250991638226993</c:v>
                </c:pt>
                <c:pt idx="1164">
                  <c:v>0.42426934773541691</c:v>
                </c:pt>
                <c:pt idx="1165">
                  <c:v>0.42344131092146636</c:v>
                </c:pt>
                <c:pt idx="1166">
                  <c:v>0.42261504992335014</c:v>
                </c:pt>
                <c:pt idx="1167">
                  <c:v>0.42179056128479936</c:v>
                </c:pt>
                <c:pt idx="1168">
                  <c:v>0.42096784155083311</c:v>
                </c:pt>
                <c:pt idx="1169">
                  <c:v>0.42014688726781452</c:v>
                </c:pt>
                <c:pt idx="1170">
                  <c:v>0.41932769498350569</c:v>
                </c:pt>
                <c:pt idx="1171">
                  <c:v>0.41851026124712631</c:v>
                </c:pt>
                <c:pt idx="1172">
                  <c:v>0.41769458260940501</c:v>
                </c:pt>
                <c:pt idx="1173">
                  <c:v>0.4168806556226361</c:v>
                </c:pt>
                <c:pt idx="1174">
                  <c:v>0.416068476840733</c:v>
                </c:pt>
                <c:pt idx="1175">
                  <c:v>0.41525804281927997</c:v>
                </c:pt>
                <c:pt idx="1176">
                  <c:v>0.41444935011558703</c:v>
                </c:pt>
                <c:pt idx="1177">
                  <c:v>0.41364239528873997</c:v>
                </c:pt>
                <c:pt idx="1178">
                  <c:v>0.41283717489965271</c:v>
                </c:pt>
                <c:pt idx="1179">
                  <c:v>0.41203368551111835</c:v>
                </c:pt>
                <c:pt idx="1180">
                  <c:v>0.41123192368785888</c:v>
                </c:pt>
                <c:pt idx="1181">
                  <c:v>0.41043188599657521</c:v>
                </c:pt>
                <c:pt idx="1182">
                  <c:v>0.40963356900599696</c:v>
                </c:pt>
                <c:pt idx="1183">
                  <c:v>0.40883696928692997</c:v>
                </c:pt>
                <c:pt idx="1184">
                  <c:v>0.40804208341230525</c:v>
                </c:pt>
                <c:pt idx="1185">
                  <c:v>0.40724890795722668</c:v>
                </c:pt>
                <c:pt idx="1186">
                  <c:v>0.40645743949901703</c:v>
                </c:pt>
                <c:pt idx="1187">
                  <c:v>0.40566767461726633</c:v>
                </c:pt>
                <c:pt idx="1188">
                  <c:v>0.40487960989387556</c:v>
                </c:pt>
                <c:pt idx="1189">
                  <c:v>0.40409324191310364</c:v>
                </c:pt>
                <c:pt idx="1190">
                  <c:v>0.40330856726161241</c:v>
                </c:pt>
                <c:pt idx="1191">
                  <c:v>0.40252558252851067</c:v>
                </c:pt>
                <c:pt idx="1192">
                  <c:v>0.40174428430539749</c:v>
                </c:pt>
                <c:pt idx="1193">
                  <c:v>0.400964669186407</c:v>
                </c:pt>
                <c:pt idx="1194">
                  <c:v>0.40018673376825037</c:v>
                </c:pt>
                <c:pt idx="1195">
                  <c:v>0.39941047465025836</c:v>
                </c:pt>
                <c:pt idx="1196">
                  <c:v>0.39863588843442349</c:v>
                </c:pt>
                <c:pt idx="1197">
                  <c:v>0.39786297172544166</c:v>
                </c:pt>
                <c:pt idx="1198">
                  <c:v>0.39709172113075236</c:v>
                </c:pt>
                <c:pt idx="1199">
                  <c:v>0.39632213326058063</c:v>
                </c:pt>
                <c:pt idx="1200">
                  <c:v>0.39555420472797498</c:v>
                </c:pt>
                <c:pt idx="1201">
                  <c:v>0.39478793214884883</c:v>
                </c:pt>
                <c:pt idx="1202">
                  <c:v>0.39402331214201858</c:v>
                </c:pt>
                <c:pt idx="1203">
                  <c:v>0.39326034132924276</c:v>
                </c:pt>
                <c:pt idx="1204">
                  <c:v>0.39249901633525974</c:v>
                </c:pt>
                <c:pt idx="1205">
                  <c:v>0.39173933378782611</c:v>
                </c:pt>
                <c:pt idx="1206">
                  <c:v>0.39098129031775286</c:v>
                </c:pt>
                <c:pt idx="1207">
                  <c:v>0.39022488255894311</c:v>
                </c:pt>
                <c:pt idx="1208">
                  <c:v>0.38947010714842845</c:v>
                </c:pt>
                <c:pt idx="1209">
                  <c:v>0.38871696072640394</c:v>
                </c:pt>
                <c:pt idx="1210">
                  <c:v>0.38796543993626531</c:v>
                </c:pt>
                <c:pt idx="1211">
                  <c:v>0.38721554142464176</c:v>
                </c:pt>
                <c:pt idx="1212">
                  <c:v>0.3864672618414326</c:v>
                </c:pt>
                <c:pt idx="1213">
                  <c:v>0.38572059783984058</c:v>
                </c:pt>
                <c:pt idx="1214">
                  <c:v>0.38497554607640611</c:v>
                </c:pt>
                <c:pt idx="1215">
                  <c:v>0.38423210321103901</c:v>
                </c:pt>
                <c:pt idx="1216">
                  <c:v>0.38349026590705415</c:v>
                </c:pt>
                <c:pt idx="1217">
                  <c:v>0.3827500308312019</c:v>
                </c:pt>
                <c:pt idx="1218">
                  <c:v>0.38201139465370115</c:v>
                </c:pt>
                <c:pt idx="1219">
                  <c:v>0.38127435404827092</c:v>
                </c:pt>
                <c:pt idx="1220">
                  <c:v>0.38053890569216103</c:v>
                </c:pt>
                <c:pt idx="1221">
                  <c:v>0.37980504626618439</c:v>
                </c:pt>
                <c:pt idx="1222">
                  <c:v>0.37907277245474641</c:v>
                </c:pt>
                <c:pt idx="1223">
                  <c:v>0.37834208094587557</c:v>
                </c:pt>
                <c:pt idx="1224">
                  <c:v>0.37761296843125342</c:v>
                </c:pt>
                <c:pt idx="1225">
                  <c:v>0.37688543160624322</c:v>
                </c:pt>
                <c:pt idx="1226">
                  <c:v>0.3761594671699196</c:v>
                </c:pt>
                <c:pt idx="1227">
                  <c:v>0.37543507182509683</c:v>
                </c:pt>
                <c:pt idx="1228">
                  <c:v>0.37471224227835803</c:v>
                </c:pt>
                <c:pt idx="1229">
                  <c:v>0.37399097524008112</c:v>
                </c:pt>
                <c:pt idx="1230">
                  <c:v>0.37327126742446831</c:v>
                </c:pt>
                <c:pt idx="1231">
                  <c:v>0.37255311554957238</c:v>
                </c:pt>
                <c:pt idx="1232">
                  <c:v>0.37183651633732306</c:v>
                </c:pt>
                <c:pt idx="1233">
                  <c:v>0.37112146651355454</c:v>
                </c:pt>
                <c:pt idx="1234">
                  <c:v>0.37040796280803012</c:v>
                </c:pt>
                <c:pt idx="1235">
                  <c:v>0.36969600195446972</c:v>
                </c:pt>
                <c:pt idx="1236">
                  <c:v>0.36898558069057397</c:v>
                </c:pt>
                <c:pt idx="1237">
                  <c:v>0.36827669575804928</c:v>
                </c:pt>
                <c:pt idx="1238">
                  <c:v>0.36756934390263318</c:v>
                </c:pt>
                <c:pt idx="1239">
                  <c:v>0.36686352187411841</c:v>
                </c:pt>
                <c:pt idx="1240">
                  <c:v>0.36615922642637699</c:v>
                </c:pt>
                <c:pt idx="1241">
                  <c:v>0.36545645431738299</c:v>
                </c:pt>
                <c:pt idx="1242">
                  <c:v>0.36475520230923791</c:v>
                </c:pt>
                <c:pt idx="1243">
                  <c:v>0.36405546716819148</c:v>
                </c:pt>
                <c:pt idx="1244">
                  <c:v>0.3633572456646661</c:v>
                </c:pt>
                <c:pt idx="1245">
                  <c:v>0.36266053457327868</c:v>
                </c:pt>
                <c:pt idx="1246">
                  <c:v>0.3619653306728613</c:v>
                </c:pt>
                <c:pt idx="1247">
                  <c:v>0.36127163074648572</c:v>
                </c:pt>
                <c:pt idx="1248">
                  <c:v>0.36057943158148242</c:v>
                </c:pt>
                <c:pt idx="1249">
                  <c:v>0.35988872996946292</c:v>
                </c:pt>
                <c:pt idx="1250">
                  <c:v>0.35919952270634037</c:v>
                </c:pt>
                <c:pt idx="1251">
                  <c:v>0.3585118065923496</c:v>
                </c:pt>
                <c:pt idx="1252">
                  <c:v>0.35782557843206858</c:v>
                </c:pt>
                <c:pt idx="1253">
                  <c:v>0.3571408350344365</c:v>
                </c:pt>
                <c:pt idx="1254">
                  <c:v>0.35645757321277521</c:v>
                </c:pt>
                <c:pt idx="1255">
                  <c:v>0.35577578978480684</c:v>
                </c:pt>
                <c:pt idx="1256">
                  <c:v>0.3550954815726749</c:v>
                </c:pt>
                <c:pt idx="1257">
                  <c:v>0.35441664540296075</c:v>
                </c:pt>
                <c:pt idx="1258">
                  <c:v>0.35373927810670358</c:v>
                </c:pt>
                <c:pt idx="1259">
                  <c:v>0.35306337651941821</c:v>
                </c:pt>
                <c:pt idx="1260">
                  <c:v>0.35238893748111277</c:v>
                </c:pt>
                <c:pt idx="1261">
                  <c:v>0.35171595783630666</c:v>
                </c:pt>
                <c:pt idx="1262">
                  <c:v>0.35104443443404748</c:v>
                </c:pt>
                <c:pt idx="1263">
                  <c:v>0.35037436412792822</c:v>
                </c:pt>
                <c:pt idx="1264">
                  <c:v>0.34970574377610458</c:v>
                </c:pt>
                <c:pt idx="1265">
                  <c:v>0.34903857024131052</c:v>
                </c:pt>
                <c:pt idx="1266">
                  <c:v>0.3483728403908754</c:v>
                </c:pt>
                <c:pt idx="1267">
                  <c:v>0.34770855109673959</c:v>
                </c:pt>
                <c:pt idx="1268">
                  <c:v>0.34704569923547002</c:v>
                </c:pt>
                <c:pt idx="1269">
                  <c:v>0.34638428168827612</c:v>
                </c:pt>
                <c:pt idx="1270">
                  <c:v>0.34572429534102461</c:v>
                </c:pt>
                <c:pt idx="1271">
                  <c:v>0.34506573708425464</c:v>
                </c:pt>
                <c:pt idx="1272">
                  <c:v>0.3444086038131926</c:v>
                </c:pt>
                <c:pt idx="1273">
                  <c:v>0.34375289242776669</c:v>
                </c:pt>
                <c:pt idx="1274">
                  <c:v>0.34309859983262031</c:v>
                </c:pt>
                <c:pt idx="1275">
                  <c:v>0.34244572293712683</c:v>
                </c:pt>
                <c:pt idx="1276">
                  <c:v>0.34179425865540325</c:v>
                </c:pt>
                <c:pt idx="1277">
                  <c:v>0.34114420390632377</c:v>
                </c:pt>
                <c:pt idx="1278">
                  <c:v>0.3404955556135324</c:v>
                </c:pt>
                <c:pt idx="1279">
                  <c:v>0.33984831070545685</c:v>
                </c:pt>
                <c:pt idx="1280">
                  <c:v>0.33920246611531985</c:v>
                </c:pt>
                <c:pt idx="1281">
                  <c:v>0.3385580187811536</c:v>
                </c:pt>
                <c:pt idx="1282">
                  <c:v>0.33791496564581086</c:v>
                </c:pt>
                <c:pt idx="1283">
                  <c:v>0.33727330365697694</c:v>
                </c:pt>
                <c:pt idx="1284">
                  <c:v>0.33663302976718285</c:v>
                </c:pt>
                <c:pt idx="1285">
                  <c:v>0.33599414093381491</c:v>
                </c:pt>
                <c:pt idx="1286">
                  <c:v>0.33535663411912781</c:v>
                </c:pt>
                <c:pt idx="1287">
                  <c:v>0.33472050629025535</c:v>
                </c:pt>
                <c:pt idx="1288">
                  <c:v>0.33408575441922106</c:v>
                </c:pt>
                <c:pt idx="1289">
                  <c:v>0.33345237548294904</c:v>
                </c:pt>
                <c:pt idx="1290">
                  <c:v>0.33282036646327495</c:v>
                </c:pt>
                <c:pt idx="1291">
                  <c:v>0.33218972434695615</c:v>
                </c:pt>
                <c:pt idx="1292">
                  <c:v>0.33156044612568125</c:v>
                </c:pt>
                <c:pt idx="1293">
                  <c:v>0.33093252879608087</c:v>
                </c:pt>
                <c:pt idx="1294">
                  <c:v>0.33030596935973694</c:v>
                </c:pt>
                <c:pt idx="1295">
                  <c:v>0.32968076482319231</c:v>
                </c:pt>
                <c:pt idx="1296">
                  <c:v>0.32905691219795907</c:v>
                </c:pt>
                <c:pt idx="1297">
                  <c:v>0.32843440850053018</c:v>
                </c:pt>
                <c:pt idx="1298">
                  <c:v>0.32781325075238515</c:v>
                </c:pt>
                <c:pt idx="1299">
                  <c:v>0.32719343598000145</c:v>
                </c:pt>
                <c:pt idx="1300">
                  <c:v>0.32657496121486129</c:v>
                </c:pt>
                <c:pt idx="1301">
                  <c:v>0.32595782349346097</c:v>
                </c:pt>
                <c:pt idx="1302">
                  <c:v>0.32534201985731798</c:v>
                </c:pt>
                <c:pt idx="1303">
                  <c:v>0.32472754735298015</c:v>
                </c:pt>
                <c:pt idx="1304">
                  <c:v>0.32411440303203243</c:v>
                </c:pt>
                <c:pt idx="1305">
                  <c:v>0.32350258395110537</c:v>
                </c:pt>
                <c:pt idx="1306">
                  <c:v>0.322892087171881</c:v>
                </c:pt>
                <c:pt idx="1307">
                  <c:v>0.32228290976110191</c:v>
                </c:pt>
                <c:pt idx="1308">
                  <c:v>0.32167504879057651</c:v>
                </c:pt>
                <c:pt idx="1309">
                  <c:v>0.32106850133718767</c:v>
                </c:pt>
                <c:pt idx="1310">
                  <c:v>0.3204632644828978</c:v>
                </c:pt>
                <c:pt idx="1311">
                  <c:v>0.31985933531475547</c:v>
                </c:pt>
                <c:pt idx="1312">
                  <c:v>0.31925671092490343</c:v>
                </c:pt>
                <c:pt idx="1313">
                  <c:v>0.31865538841058239</c:v>
                </c:pt>
                <c:pt idx="1314">
                  <c:v>0.31805536487413877</c:v>
                </c:pt>
                <c:pt idx="1315">
                  <c:v>0.31745663742302976</c:v>
                </c:pt>
                <c:pt idx="1316">
                  <c:v>0.31685920316982891</c:v>
                </c:pt>
                <c:pt idx="1317">
                  <c:v>0.31626305923223147</c:v>
                </c:pt>
                <c:pt idx="1318">
                  <c:v>0.31566820273306101</c:v>
                </c:pt>
                <c:pt idx="1319">
                  <c:v>0.31507463080027204</c:v>
                </c:pt>
                <c:pt idx="1320">
                  <c:v>0.31448234056695767</c:v>
                </c:pt>
                <c:pt idx="1321">
                  <c:v>0.31389132917135293</c:v>
                </c:pt>
                <c:pt idx="1322">
                  <c:v>0.31330159375683886</c:v>
                </c:pt>
                <c:pt idx="1323">
                  <c:v>0.31271313147194957</c:v>
                </c:pt>
                <c:pt idx="1324">
                  <c:v>0.31212593947037359</c:v>
                </c:pt>
                <c:pt idx="1325">
                  <c:v>0.31154001491096006</c:v>
                </c:pt>
                <c:pt idx="1326">
                  <c:v>0.3109553549577217</c:v>
                </c:pt>
                <c:pt idx="1327">
                  <c:v>0.31037195677983948</c:v>
                </c:pt>
                <c:pt idx="1328">
                  <c:v>0.30978981755166601</c:v>
                </c:pt>
                <c:pt idx="1329">
                  <c:v>0.30920893445272929</c:v>
                </c:pt>
                <c:pt idx="1330">
                  <c:v>0.30862930466773536</c:v>
                </c:pt>
                <c:pt idx="1331">
                  <c:v>0.30805092538657319</c:v>
                </c:pt>
                <c:pt idx="1332">
                  <c:v>0.30747379380431661</c:v>
                </c:pt>
                <c:pt idx="1333">
                  <c:v>0.30689790712122733</c:v>
                </c:pt>
                <c:pt idx="1334">
                  <c:v>0.30632326254275916</c:v>
                </c:pt>
                <c:pt idx="1335">
                  <c:v>0.30574985727955878</c:v>
                </c:pt>
                <c:pt idx="1336">
                  <c:v>0.30517768854747013</c:v>
                </c:pt>
                <c:pt idx="1337">
                  <c:v>0.30460675356753558</c:v>
                </c:pt>
                <c:pt idx="1338">
                  <c:v>0.30403704956599936</c:v>
                </c:pt>
                <c:pt idx="1339">
                  <c:v>0.30346857377430858</c:v>
                </c:pt>
                <c:pt idx="1340">
                  <c:v>0.30290132342911691</c:v>
                </c:pt>
                <c:pt idx="1341">
                  <c:v>0.30233529577228474</c:v>
                </c:pt>
                <c:pt idx="1342">
                  <c:v>0.30177048805088219</c:v>
                </c:pt>
                <c:pt idx="1343">
                  <c:v>0.30120689751719054</c:v>
                </c:pt>
                <c:pt idx="1344">
                  <c:v>0.30064452142870374</c:v>
                </c:pt>
                <c:pt idx="1345">
                  <c:v>0.30008335704812972</c:v>
                </c:pt>
                <c:pt idx="1346">
                  <c:v>0.29952340164339186</c:v>
                </c:pt>
                <c:pt idx="1347">
                  <c:v>0.29896465248762988</c:v>
                </c:pt>
                <c:pt idx="1348">
                  <c:v>0.2984071068592018</c:v>
                </c:pt>
                <c:pt idx="1349">
                  <c:v>0.29785076204168365</c:v>
                </c:pt>
                <c:pt idx="1350">
                  <c:v>0.29729561532387133</c:v>
                </c:pt>
                <c:pt idx="1351">
                  <c:v>0.29674166399978064</c:v>
                </c:pt>
                <c:pt idx="1352">
                  <c:v>0.29618890536864839</c:v>
                </c:pt>
                <c:pt idx="1353">
                  <c:v>0.2956373367349322</c:v>
                </c:pt>
                <c:pt idx="1354">
                  <c:v>0.29508695540831203</c:v>
                </c:pt>
                <c:pt idx="1355">
                  <c:v>0.29453775870368903</c:v>
                </c:pt>
                <c:pt idx="1356">
                  <c:v>0.2939897439411866</c:v>
                </c:pt>
                <c:pt idx="1357">
                  <c:v>0.29344290844615034</c:v>
                </c:pt>
                <c:pt idx="1358">
                  <c:v>0.29289724954914781</c:v>
                </c:pt>
                <c:pt idx="1359">
                  <c:v>0.29235276458596793</c:v>
                </c:pt>
                <c:pt idx="1360">
                  <c:v>0.29180945089762172</c:v>
                </c:pt>
                <c:pt idx="1361">
                  <c:v>0.29126730583034066</c:v>
                </c:pt>
                <c:pt idx="1362">
                  <c:v>0.2907263267355773</c:v>
                </c:pt>
                <c:pt idx="1363">
                  <c:v>0.2901865109700042</c:v>
                </c:pt>
                <c:pt idx="1364">
                  <c:v>0.28964785589551267</c:v>
                </c:pt>
                <c:pt idx="1365">
                  <c:v>0.28911035887921255</c:v>
                </c:pt>
                <c:pt idx="1366">
                  <c:v>0.28857401729343191</c:v>
                </c:pt>
                <c:pt idx="1367">
                  <c:v>0.28803882851571461</c:v>
                </c:pt>
                <c:pt idx="1368">
                  <c:v>0.28750478992882006</c:v>
                </c:pt>
                <c:pt idx="1369">
                  <c:v>0.28697189892072222</c:v>
                </c:pt>
                <c:pt idx="1370">
                  <c:v>0.28644015288460717</c:v>
                </c:pt>
                <c:pt idx="1371">
                  <c:v>0.28590954921887313</c:v>
                </c:pt>
                <c:pt idx="1372">
                  <c:v>0.28538008532712827</c:v>
                </c:pt>
                <c:pt idx="1373">
                  <c:v>0.28485175861818873</c:v>
                </c:pt>
                <c:pt idx="1374">
                  <c:v>0.28432456650607763</c:v>
                </c:pt>
                <c:pt idx="1375">
                  <c:v>0.28379850641002308</c:v>
                </c:pt>
                <c:pt idx="1376">
                  <c:v>0.28327357575445594</c:v>
                </c:pt>
                <c:pt idx="1377">
                  <c:v>0.28274977196900847</c:v>
                </c:pt>
                <c:pt idx="1378">
                  <c:v>0.28222709248851169</c:v>
                </c:pt>
                <c:pt idx="1379">
                  <c:v>0.28170553475299387</c:v>
                </c:pt>
                <c:pt idx="1380">
                  <c:v>0.28118509620767795</c:v>
                </c:pt>
                <c:pt idx="1381">
                  <c:v>0.28066577430297879</c:v>
                </c:pt>
                <c:pt idx="1382">
                  <c:v>0.2801475664945019</c:v>
                </c:pt>
                <c:pt idx="1383">
                  <c:v>0.27963047024303977</c:v>
                </c:pt>
                <c:pt idx="1384">
                  <c:v>0.27911448301457031</c:v>
                </c:pt>
                <c:pt idx="1385">
                  <c:v>0.27859960228025343</c:v>
                </c:pt>
                <c:pt idx="1386">
                  <c:v>0.27808582551642907</c:v>
                </c:pt>
                <c:pt idx="1387">
                  <c:v>0.27757315020461321</c:v>
                </c:pt>
                <c:pt idx="1388">
                  <c:v>0.27706157383149665</c:v>
                </c:pt>
                <c:pt idx="1389">
                  <c:v>0.27655109388894067</c:v>
                </c:pt>
                <c:pt idx="1390">
                  <c:v>0.27604170787397458</c:v>
                </c:pt>
                <c:pt idx="1391">
                  <c:v>0.27553341328879238</c:v>
                </c:pt>
                <c:pt idx="1392">
                  <c:v>0.27502620764075009</c:v>
                </c:pt>
                <c:pt idx="1393">
                  <c:v>0.2745200884423617</c:v>
                </c:pt>
                <c:pt idx="1394">
                  <c:v>0.27401505321129654</c:v>
                </c:pt>
                <c:pt idx="1395">
                  <c:v>0.27351109947037527</c:v>
                </c:pt>
                <c:pt idx="1396">
                  <c:v>0.27300822474756709</c:v>
                </c:pt>
                <c:pt idx="1397">
                  <c:v>0.27250642657598534</c:v>
                </c:pt>
                <c:pt idx="1398">
                  <c:v>0.2720057024938845</c:v>
                </c:pt>
                <c:pt idx="1399">
                  <c:v>0.27150605004465661</c:v>
                </c:pt>
                <c:pt idx="1400">
                  <c:v>0.27100746677682686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T=6000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Sheet1!$D$2:$D$1402</c:f>
              <c:numCache>
                <c:formatCode>0</c:formatCode>
                <c:ptCount val="1401"/>
                <c:pt idx="0">
                  <c:v>4.9670339757802537E-5</c:v>
                </c:pt>
                <c:pt idx="1">
                  <c:v>5.9874776788781908E-5</c:v>
                </c:pt>
                <c:pt idx="2">
                  <c:v>7.1876808595640153E-5</c:v>
                </c:pt>
                <c:pt idx="3">
                  <c:v>8.593820825669271E-5</c:v>
                </c:pt>
                <c:pt idx="4">
                  <c:v>1.0235023090434872E-4</c:v>
                </c:pt>
                <c:pt idx="5">
                  <c:v>1.2143580062072811E-4</c:v>
                </c:pt>
                <c:pt idx="6">
                  <c:v>1.4355173888756074E-4</c:v>
                </c:pt>
                <c:pt idx="7">
                  <c:v>1.6909102427548883E-4</c:v>
                </c:pt>
                <c:pt idx="8">
                  <c:v>1.9848507242882556E-4</c:v>
                </c:pt>
                <c:pt idx="9">
                  <c:v>2.3220602485816383E-4</c:v>
                </c:pt>
                <c:pt idx="10">
                  <c:v>2.7076903460062621E-4</c:v>
                </c:pt>
                <c:pt idx="11">
                  <c:v>3.1473453645024355E-4</c:v>
                </c:pt>
                <c:pt idx="12">
                  <c:v>3.6471048920203817E-4</c:v>
                </c:pt>
                <c:pt idx="13">
                  <c:v>4.2135457719469707E-4</c:v>
                </c:pt>
                <c:pt idx="14">
                  <c:v>4.8537635837878523E-4</c:v>
                </c:pt>
                <c:pt idx="15">
                  <c:v>5.5753934617972358E-4</c:v>
                </c:pt>
                <c:pt idx="16">
                  <c:v>6.3866301256553784E-4</c:v>
                </c:pt>
                <c:pt idx="17">
                  <c:v>7.2962469996591661E-4</c:v>
                </c:pt>
                <c:pt idx="18">
                  <c:v>8.3136143001768463E-4</c:v>
                </c:pt>
                <c:pt idx="19">
                  <c:v>9.4487159752801189E-4</c:v>
                </c:pt>
                <c:pt idx="20">
                  <c:v>1.0712165385449834E-3</c:v>
                </c:pt>
                <c:pt idx="21">
                  <c:v>1.2115219619998306E-3</c:v>
                </c:pt>
                <c:pt idx="22">
                  <c:v>1.3669792350295715E-3</c:v>
                </c:pt>
                <c:pt idx="23">
                  <c:v>1.538846512796079E-3</c:v>
                </c:pt>
                <c:pt idx="24">
                  <c:v>1.7284497043804161E-3</c:v>
                </c:pt>
                <c:pt idx="25">
                  <c:v>1.9371832671421997E-3</c:v>
                </c:pt>
                <c:pt idx="26">
                  <c:v>2.1665108227850454E-3</c:v>
                </c:pt>
                <c:pt idx="27">
                  <c:v>2.4179655892531348E-3</c:v>
                </c:pt>
                <c:pt idx="28">
                  <c:v>2.693150623492973E-3</c:v>
                </c:pt>
                <c:pt idx="29">
                  <c:v>2.9937388710410224E-3</c:v>
                </c:pt>
                <c:pt idx="30">
                  <c:v>3.3214730193343867E-3</c:v>
                </c:pt>
                <c:pt idx="31">
                  <c:v>3.6781651525817755E-3</c:v>
                </c:pt>
                <c:pt idx="32">
                  <c:v>4.065696206967514E-3</c:v>
                </c:pt>
                <c:pt idx="33">
                  <c:v>4.4860152258874974E-3</c:v>
                </c:pt>
                <c:pt idx="34">
                  <c:v>4.941138415825436E-3</c:v>
                </c:pt>
                <c:pt idx="35">
                  <c:v>5.433148004365178E-3</c:v>
                </c:pt>
                <c:pt idx="36">
                  <c:v>5.9641909026958602E-3</c:v>
                </c:pt>
                <c:pt idx="37">
                  <c:v>6.5364771757954517E-3</c:v>
                </c:pt>
                <c:pt idx="38">
                  <c:v>7.1522783242714419E-3</c:v>
                </c:pt>
                <c:pt idx="39">
                  <c:v>7.8139253825905801E-3</c:v>
                </c:pt>
                <c:pt idx="40">
                  <c:v>8.5238068391404916E-3</c:v>
                </c:pt>
                <c:pt idx="41">
                  <c:v>9.2843663842312428E-3</c:v>
                </c:pt>
                <c:pt idx="42">
                  <c:v>1.009810049276119E-2</c:v>
                </c:pt>
                <c:pt idx="43">
                  <c:v>1.0967555848840575E-2</c:v>
                </c:pt>
                <c:pt idx="44">
                  <c:v>1.1895326620182025E-2</c:v>
                </c:pt>
                <c:pt idx="45">
                  <c:v>1.288405159053148E-2</c:v>
                </c:pt>
                <c:pt idx="46">
                  <c:v>1.393641115882799E-2</c:v>
                </c:pt>
                <c:pt idx="47">
                  <c:v>1.505512421413736E-2</c:v>
                </c:pt>
                <c:pt idx="48">
                  <c:v>1.6242944895715483E-2</c:v>
                </c:pt>
                <c:pt idx="49">
                  <c:v>1.7502659247811827E-2</c:v>
                </c:pt>
                <c:pt idx="50">
                  <c:v>1.8837081779029215E-2</c:v>
                </c:pt>
                <c:pt idx="51">
                  <c:v>2.0249051936211789E-2</c:v>
                </c:pt>
                <c:pt idx="52">
                  <c:v>2.1741430502940855E-2</c:v>
                </c:pt>
                <c:pt idx="53">
                  <c:v>2.3317095932778718E-2</c:v>
                </c:pt>
                <c:pt idx="54">
                  <c:v>2.4978940627416669E-2</c:v>
                </c:pt>
                <c:pt idx="55">
                  <c:v>2.6729867169857542E-2</c:v>
                </c:pt>
                <c:pt idx="56">
                  <c:v>2.8572784522694097E-2</c:v>
                </c:pt>
                <c:pt idx="57">
                  <c:v>3.0510604201440108E-2</c:v>
                </c:pt>
                <c:pt idx="58">
                  <c:v>3.2546236432728387E-2</c:v>
                </c:pt>
                <c:pt idx="59">
                  <c:v>3.4682586307013555E-2</c:v>
                </c:pt>
                <c:pt idx="60">
                  <c:v>3.692254993521122E-2</c:v>
                </c:pt>
                <c:pt idx="61">
                  <c:v>3.9269010618468207E-2</c:v>
                </c:pt>
                <c:pt idx="62">
                  <c:v>4.1724835039997722E-2</c:v>
                </c:pt>
                <c:pt idx="63">
                  <c:v>4.4292869487624356E-2</c:v>
                </c:pt>
                <c:pt idx="64">
                  <c:v>4.6975936115379986E-2</c:v>
                </c:pt>
                <c:pt idx="65">
                  <c:v>4.9776829252160926E-2</c:v>
                </c:pt>
                <c:pt idx="66">
                  <c:v>5.2698311765116378E-2</c:v>
                </c:pt>
                <c:pt idx="67">
                  <c:v>5.5743111485080307E-2</c:v>
                </c:pt>
                <c:pt idx="68">
                  <c:v>5.891391770098673E-2</c:v>
                </c:pt>
                <c:pt idx="69">
                  <c:v>6.2213377729832618E-2</c:v>
                </c:pt>
                <c:pt idx="70">
                  <c:v>6.5644093568362219E-2</c:v>
                </c:pt>
                <c:pt idx="71">
                  <c:v>6.9208618632256025E-2</c:v>
                </c:pt>
                <c:pt idx="72">
                  <c:v>7.2909454588206274E-2</c:v>
                </c:pt>
                <c:pt idx="73">
                  <c:v>7.6749048283869345E-2</c:v>
                </c:pt>
                <c:pt idx="74">
                  <c:v>8.0729788780275924E-2</c:v>
                </c:pt>
                <c:pt idx="75">
                  <c:v>8.4854004490889923E-2</c:v>
                </c:pt>
                <c:pt idx="76">
                  <c:v>8.9123960431108581E-2</c:v>
                </c:pt>
                <c:pt idx="77">
                  <c:v>9.3541855581600789E-2</c:v>
                </c:pt>
                <c:pt idx="78">
                  <c:v>9.8109820368500744E-2</c:v>
                </c:pt>
                <c:pt idx="79">
                  <c:v>0.10282991426309052</c:v>
                </c:pt>
                <c:pt idx="80">
                  <c:v>0.10770412350323208</c:v>
                </c:pt>
                <c:pt idx="81">
                  <c:v>0.1127343589384488</c:v>
                </c:pt>
                <c:pt idx="82">
                  <c:v>0.11792245400020088</c:v>
                </c:pt>
                <c:pt idx="83">
                  <c:v>0.12327016279855352</c:v>
                </c:pt>
                <c:pt idx="84">
                  <c:v>0.12877915834610557</c:v>
                </c:pt>
                <c:pt idx="85">
                  <c:v>0.13445103090972479</c:v>
                </c:pt>
                <c:pt idx="86">
                  <c:v>0.14028728649032557</c:v>
                </c:pt>
                <c:pt idx="87">
                  <c:v>0.1462893454306278</c:v>
                </c:pt>
                <c:pt idx="88">
                  <c:v>0.15245854115055096</c:v>
                </c:pt>
                <c:pt idx="89">
                  <c:v>0.15879611900962945</c:v>
                </c:pt>
                <c:pt idx="90">
                  <c:v>0.16530323529556923</c:v>
                </c:pt>
                <c:pt idx="91">
                  <c:v>0.17198095633783325</c:v>
                </c:pt>
                <c:pt idx="92">
                  <c:v>0.17883025774490016</c:v>
                </c:pt>
                <c:pt idx="93">
                  <c:v>0.18585202376363122</c:v>
                </c:pt>
                <c:pt idx="94">
                  <c:v>0.19304704675897372</c:v>
                </c:pt>
                <c:pt idx="95">
                  <c:v>0.20041602681203635</c:v>
                </c:pt>
                <c:pt idx="96">
                  <c:v>0.20795957143440097</c:v>
                </c:pt>
                <c:pt idx="97">
                  <c:v>0.21567819539636368</c:v>
                </c:pt>
                <c:pt idx="98">
                  <c:v>0.22357232066665131</c:v>
                </c:pt>
                <c:pt idx="99">
                  <c:v>0.23164227646102084</c:v>
                </c:pt>
                <c:pt idx="100">
                  <c:v>0.23988829939702128</c:v>
                </c:pt>
                <c:pt idx="101">
                  <c:v>0.24831053375208731</c:v>
                </c:pt>
                <c:pt idx="102">
                  <c:v>0.25690903182202307</c:v>
                </c:pt>
                <c:pt idx="103">
                  <c:v>0.26568375437686165</c:v>
                </c:pt>
                <c:pt idx="104">
                  <c:v>0.27463457121097712</c:v>
                </c:pt>
                <c:pt idx="105">
                  <c:v>0.283761261784299</c:v>
                </c:pt>
                <c:pt idx="106">
                  <c:v>0.29306351595136898</c:v>
                </c:pt>
                <c:pt idx="107">
                  <c:v>0.30254093477498795</c:v>
                </c:pt>
                <c:pt idx="108">
                  <c:v>0.31219303142110699</c:v>
                </c:pt>
                <c:pt idx="109">
                  <c:v>0.3220192321316348</c:v>
                </c:pt>
                <c:pt idx="110">
                  <c:v>0.33201887727177681</c:v>
                </c:pt>
                <c:pt idx="111">
                  <c:v>0.34219122244853384</c:v>
                </c:pt>
                <c:pt idx="112">
                  <c:v>0.35253543969696327</c:v>
                </c:pt>
                <c:pt idx="113">
                  <c:v>0.36305061873083044</c:v>
                </c:pt>
                <c:pt idx="114">
                  <c:v>0.37373576825426702</c:v>
                </c:pt>
                <c:pt idx="115">
                  <c:v>0.38458981733107878</c:v>
                </c:pt>
                <c:pt idx="116">
                  <c:v>0.39561161680837692</c:v>
                </c:pt>
                <c:pt idx="117">
                  <c:v>0.40679994079122084</c:v>
                </c:pt>
                <c:pt idx="118">
                  <c:v>0.41815348816499875</c:v>
                </c:pt>
                <c:pt idx="119">
                  <c:v>0.42967088416232552</c:v>
                </c:pt>
                <c:pt idx="120">
                  <c:v>0.44135068197125554</c:v>
                </c:pt>
                <c:pt idx="121">
                  <c:v>0.45319136438169055</c:v>
                </c:pt>
                <c:pt idx="122">
                  <c:v>0.46519134546687246</c:v>
                </c:pt>
                <c:pt idx="123">
                  <c:v>0.47734897229696194</c:v>
                </c:pt>
                <c:pt idx="124">
                  <c:v>0.48966252668170002</c:v>
                </c:pt>
                <c:pt idx="125">
                  <c:v>0.50213022693927722</c:v>
                </c:pt>
                <c:pt idx="126">
                  <c:v>0.514750229688542</c:v>
                </c:pt>
                <c:pt idx="127">
                  <c:v>0.52752063166179719</c:v>
                </c:pt>
                <c:pt idx="128">
                  <c:v>0.54043947153546068</c:v>
                </c:pt>
                <c:pt idx="129">
                  <c:v>0.55350473177597992</c:v>
                </c:pt>
                <c:pt idx="130">
                  <c:v>0.5667143404984244</c:v>
                </c:pt>
                <c:pt idx="131">
                  <c:v>0.58006617333528299</c:v>
                </c:pt>
                <c:pt idx="132">
                  <c:v>0.59355805531305728</c:v>
                </c:pt>
                <c:pt idx="133">
                  <c:v>0.60718776273432329</c:v>
                </c:pt>
                <c:pt idx="134">
                  <c:v>0.6209530250630011</c:v>
                </c:pt>
                <c:pt idx="135">
                  <c:v>0.63485152681066948</c:v>
                </c:pt>
                <c:pt idx="136">
                  <c:v>0.64888090942182086</c:v>
                </c:pt>
                <c:pt idx="137">
                  <c:v>0.66303877315605275</c:v>
                </c:pt>
                <c:pt idx="138">
                  <c:v>0.67732267896522891</c:v>
                </c:pt>
                <c:pt idx="139">
                  <c:v>0.69173015036379271</c:v>
                </c:pt>
                <c:pt idx="140">
                  <c:v>0.70625867529040443</c:v>
                </c:pt>
                <c:pt idx="141">
                  <c:v>0.72090570795923026</c:v>
                </c:pt>
                <c:pt idx="142">
                  <c:v>0.73566867069924491</c:v>
                </c:pt>
                <c:pt idx="143">
                  <c:v>0.75054495577998093</c:v>
                </c:pt>
                <c:pt idx="144">
                  <c:v>0.76553192722228147</c:v>
                </c:pt>
                <c:pt idx="145">
                  <c:v>0.78062692259260191</c:v>
                </c:pt>
                <c:pt idx="146">
                  <c:v>0.79582725477959171</c:v>
                </c:pt>
                <c:pt idx="147">
                  <c:v>0.81113021375163985</c:v>
                </c:pt>
                <c:pt idx="148">
                  <c:v>0.82653306829423956</c:v>
                </c:pt>
                <c:pt idx="149">
                  <c:v>0.84203306772602282</c:v>
                </c:pt>
                <c:pt idx="150">
                  <c:v>0.85762744359244292</c:v>
                </c:pt>
                <c:pt idx="151">
                  <c:v>0.87331341133608875</c:v>
                </c:pt>
                <c:pt idx="152">
                  <c:v>0.88908817194274614</c:v>
                </c:pt>
                <c:pt idx="153">
                  <c:v>0.90494891356231899</c:v>
                </c:pt>
                <c:pt idx="154">
                  <c:v>0.92089281310384763</c:v>
                </c:pt>
                <c:pt idx="155">
                  <c:v>0.93691703780385727</c:v>
                </c:pt>
                <c:pt idx="156">
                  <c:v>0.95301874676739962</c:v>
                </c:pt>
                <c:pt idx="157">
                  <c:v>0.96919509248114566</c:v>
                </c:pt>
                <c:pt idx="158">
                  <c:v>0.98544322229796311</c:v>
                </c:pt>
                <c:pt idx="159">
                  <c:v>1.0017602798925118</c:v>
                </c:pt>
                <c:pt idx="160">
                  <c:v>1.018143406687342</c:v>
                </c:pt>
                <c:pt idx="161">
                  <c:v>1.0345897432491467</c:v>
                </c:pt>
                <c:pt idx="162">
                  <c:v>1.0510964306547734</c:v>
                </c:pt>
                <c:pt idx="163">
                  <c:v>1.0676606118267105</c:v>
                </c:pt>
                <c:pt idx="164">
                  <c:v>1.0842794328377716</c:v>
                </c:pt>
                <c:pt idx="165">
                  <c:v>1.1009500441847682</c:v>
                </c:pt>
                <c:pt idx="166">
                  <c:v>1.1176696020309866</c:v>
                </c:pt>
                <c:pt idx="167">
                  <c:v>1.1344352694173376</c:v>
                </c:pt>
                <c:pt idx="168">
                  <c:v>1.1512442174420745</c:v>
                </c:pt>
                <c:pt idx="169">
                  <c:v>1.1680936264090427</c:v>
                </c:pt>
                <c:pt idx="170">
                  <c:v>1.184980686944388</c:v>
                </c:pt>
                <c:pt idx="171">
                  <c:v>1.2019026010818112</c:v>
                </c:pt>
                <c:pt idx="172">
                  <c:v>1.2188565833163163</c:v>
                </c:pt>
                <c:pt idx="173">
                  <c:v>1.2358398616266209</c:v>
                </c:pt>
                <c:pt idx="174">
                  <c:v>1.2528496784662637</c:v>
                </c:pt>
                <c:pt idx="175">
                  <c:v>1.2698832917235778</c:v>
                </c:pt>
                <c:pt idx="176">
                  <c:v>1.2869379756506778</c:v>
                </c:pt>
                <c:pt idx="177">
                  <c:v>1.304011021761649</c:v>
                </c:pt>
                <c:pt idx="178">
                  <c:v>1.3210997397001478</c:v>
                </c:pt>
                <c:pt idx="179">
                  <c:v>1.3382014580766319</c:v>
                </c:pt>
                <c:pt idx="180">
                  <c:v>1.3553135252755151</c:v>
                </c:pt>
                <c:pt idx="181">
                  <c:v>1.3724333102324697</c:v>
                </c:pt>
                <c:pt idx="182">
                  <c:v>1.389558203182194</c:v>
                </c:pt>
                <c:pt idx="183">
                  <c:v>1.406685616376973</c:v>
                </c:pt>
                <c:pt idx="184">
                  <c:v>1.4238129847763263</c:v>
                </c:pt>
                <c:pt idx="185">
                  <c:v>1.4409377667081145</c:v>
                </c:pt>
                <c:pt idx="186">
                  <c:v>1.4580574445014489</c:v>
                </c:pt>
                <c:pt idx="187">
                  <c:v>1.4751695250917845</c:v>
                </c:pt>
                <c:pt idx="188">
                  <c:v>1.4922715405985654</c:v>
                </c:pt>
                <c:pt idx="189">
                  <c:v>1.5093610488758358</c:v>
                </c:pt>
                <c:pt idx="190">
                  <c:v>1.5264356340362366</c:v>
                </c:pt>
                <c:pt idx="191">
                  <c:v>1.5434929069487466</c:v>
                </c:pt>
                <c:pt idx="192">
                  <c:v>1.5605305057106678</c:v>
                </c:pt>
                <c:pt idx="193">
                  <c:v>1.5775460960942285</c:v>
                </c:pt>
                <c:pt idx="194">
                  <c:v>1.5945373719682692</c:v>
                </c:pt>
                <c:pt idx="195">
                  <c:v>1.611502055695488</c:v>
                </c:pt>
                <c:pt idx="196">
                  <c:v>1.6284378985056016</c:v>
                </c:pt>
                <c:pt idx="197">
                  <c:v>1.645342680845022</c:v>
                </c:pt>
                <c:pt idx="198">
                  <c:v>1.662214212703353</c:v>
                </c:pt>
                <c:pt idx="199">
                  <c:v>1.6790503339173104</c:v>
                </c:pt>
                <c:pt idx="200">
                  <c:v>1.6958489144524265</c:v>
                </c:pt>
                <c:pt idx="201">
                  <c:v>1.7126078546630812</c:v>
                </c:pt>
                <c:pt idx="202">
                  <c:v>1.7293250855312863</c:v>
                </c:pt>
                <c:pt idx="203">
                  <c:v>1.7459985688847077</c:v>
                </c:pt>
                <c:pt idx="204">
                  <c:v>1.7626262975944216</c:v>
                </c:pt>
                <c:pt idx="205">
                  <c:v>1.7792062957528181</c:v>
                </c:pt>
                <c:pt idx="206">
                  <c:v>1.7957366188321964</c:v>
                </c:pt>
                <c:pt idx="207">
                  <c:v>1.8122153538244696</c:v>
                </c:pt>
                <c:pt idx="208">
                  <c:v>1.828640619362462</c:v>
                </c:pt>
                <c:pt idx="209">
                  <c:v>1.845010565823286</c:v>
                </c:pt>
                <c:pt idx="210">
                  <c:v>1.8613233754142242</c:v>
                </c:pt>
                <c:pt idx="211">
                  <c:v>1.877577262241628</c:v>
                </c:pt>
                <c:pt idx="212">
                  <c:v>1.8937704723632423</c:v>
                </c:pt>
                <c:pt idx="213">
                  <c:v>1.9099012838244542</c:v>
                </c:pt>
                <c:pt idx="214">
                  <c:v>1.9259680066789004</c:v>
                </c:pt>
                <c:pt idx="215">
                  <c:v>1.9419689829938649</c:v>
                </c:pt>
                <c:pt idx="216">
                  <c:v>1.9579025868409523</c:v>
                </c:pt>
                <c:pt idx="217">
                  <c:v>1.9737672242724453</c:v>
                </c:pt>
                <c:pt idx="218">
                  <c:v>1.9895613332837796</c:v>
                </c:pt>
                <c:pt idx="219">
                  <c:v>2.0052833837626025</c:v>
                </c:pt>
                <c:pt idx="220">
                  <c:v>2.0209318774247835</c:v>
                </c:pt>
                <c:pt idx="221">
                  <c:v>2.0365053477378692</c:v>
                </c:pt>
                <c:pt idx="222">
                  <c:v>2.0520023598323207</c:v>
                </c:pt>
                <c:pt idx="223">
                  <c:v>2.0674215104010076</c:v>
                </c:pt>
                <c:pt idx="224">
                  <c:v>2.0827614275873172</c:v>
                </c:pt>
                <c:pt idx="225">
                  <c:v>2.0980207708623069</c:v>
                </c:pt>
                <c:pt idx="226">
                  <c:v>2.1131982308912742</c:v>
                </c:pt>
                <c:pt idx="227">
                  <c:v>2.1282925293901256</c:v>
                </c:pt>
                <c:pt idx="228">
                  <c:v>2.1433024189719472</c:v>
                </c:pt>
                <c:pt idx="229">
                  <c:v>2.1582266829841306</c:v>
                </c:pt>
                <c:pt idx="230">
                  <c:v>2.1730641353364168</c:v>
                </c:pt>
                <c:pt idx="231">
                  <c:v>2.1878136203202381</c:v>
                </c:pt>
                <c:pt idx="232">
                  <c:v>2.2024740124196986</c:v>
                </c:pt>
                <c:pt idx="233">
                  <c:v>2.2170442161145423</c:v>
                </c:pt>
                <c:pt idx="234">
                  <c:v>2.2315231656754437</c:v>
                </c:pt>
                <c:pt idx="235">
                  <c:v>2.24590982495197</c:v>
                </c:pt>
                <c:pt idx="236">
                  <c:v>2.2602031871535315</c:v>
                </c:pt>
                <c:pt idx="237">
                  <c:v>2.2744022746236467</c:v>
                </c:pt>
                <c:pt idx="238">
                  <c:v>2.288506138607822</c:v>
                </c:pt>
                <c:pt idx="239">
                  <c:v>2.3025138590153746</c:v>
                </c:pt>
                <c:pt idx="240">
                  <c:v>2.3164245441754976</c:v>
                </c:pt>
                <c:pt idx="241">
                  <c:v>2.3302373305878308</c:v>
                </c:pt>
                <c:pt idx="242">
                  <c:v>2.3439513826678713</c:v>
                </c:pt>
                <c:pt idx="243">
                  <c:v>2.3575658924874685</c:v>
                </c:pt>
                <c:pt idx="244">
                  <c:v>2.371080079510707</c:v>
                </c:pt>
                <c:pt idx="245">
                  <c:v>2.3844931903254145</c:v>
                </c:pt>
                <c:pt idx="246">
                  <c:v>2.3978044983705744</c:v>
                </c:pt>
                <c:pt idx="247">
                  <c:v>2.4110133036599306</c:v>
                </c:pt>
                <c:pt idx="248">
                  <c:v>2.4241189325019419</c:v>
                </c:pt>
                <c:pt idx="249">
                  <c:v>2.4371207372164481</c:v>
                </c:pt>
                <c:pt idx="250">
                  <c:v>2.4500180958481845</c:v>
                </c:pt>
                <c:pt idx="251">
                  <c:v>2.4628104118774372</c:v>
                </c:pt>
                <c:pt idx="252">
                  <c:v>2.4754971139280295</c:v>
                </c:pt>
                <c:pt idx="253">
                  <c:v>2.4880776554728765</c:v>
                </c:pt>
                <c:pt idx="254">
                  <c:v>2.5005515145373129</c:v>
                </c:pt>
                <c:pt idx="255">
                  <c:v>2.5129181934004126</c:v>
                </c:pt>
                <c:pt idx="256">
                  <c:v>2.5251772182944721</c:v>
                </c:pt>
                <c:pt idx="257">
                  <c:v>2.5373281391028866</c:v>
                </c:pt>
                <c:pt idx="258">
                  <c:v>2.5493705290565867</c:v>
                </c:pt>
                <c:pt idx="259">
                  <c:v>2.5613039844292307</c:v>
                </c:pt>
                <c:pt idx="260">
                  <c:v>2.5731281242313222</c:v>
                </c:pt>
                <c:pt idx="261">
                  <c:v>2.5848425899034333</c:v>
                </c:pt>
                <c:pt idx="262">
                  <c:v>2.5964470450087074</c:v>
                </c:pt>
                <c:pt idx="263">
                  <c:v>2.6079411749247647</c:v>
                </c:pt>
                <c:pt idx="264">
                  <c:v>2.6193246865352435</c:v>
                </c:pt>
                <c:pt idx="265">
                  <c:v>2.6305973079210476</c:v>
                </c:pt>
                <c:pt idx="266">
                  <c:v>2.6417587880514941</c:v>
                </c:pt>
                <c:pt idx="267">
                  <c:v>2.6528088964755074</c:v>
                </c:pt>
                <c:pt idx="268">
                  <c:v>2.6637474230129601</c:v>
                </c:pt>
                <c:pt idx="269">
                  <c:v>2.6745741774463427</c:v>
                </c:pt>
                <c:pt idx="270">
                  <c:v>2.6852889892128391</c:v>
                </c:pt>
                <c:pt idx="271">
                  <c:v>2.6958917070969761</c:v>
                </c:pt>
                <c:pt idx="272">
                  <c:v>2.7063821989239449</c:v>
                </c:pt>
                <c:pt idx="273">
                  <c:v>2.716760351253698</c:v>
                </c:pt>
                <c:pt idx="274">
                  <c:v>2.727026069075964</c:v>
                </c:pt>
                <c:pt idx="275">
                  <c:v>2.7371792755062581</c:v>
                </c:pt>
                <c:pt idx="276">
                  <c:v>2.7472199114830178</c:v>
                </c:pt>
                <c:pt idx="277">
                  <c:v>2.7571479354659103</c:v>
                </c:pt>
                <c:pt idx="278">
                  <c:v>2.766963323135486</c:v>
                </c:pt>
                <c:pt idx="279">
                  <c:v>2.7766660670941912</c:v>
                </c:pt>
                <c:pt idx="280">
                  <c:v>2.7862561765688816</c:v>
                </c:pt>
                <c:pt idx="281">
                  <c:v>2.7957336771148849</c:v>
                </c:pt>
                <c:pt idx="282">
                  <c:v>2.8050986103217173</c:v>
                </c:pt>
                <c:pt idx="283">
                  <c:v>2.8143510335204978</c:v>
                </c:pt>
                <c:pt idx="284">
                  <c:v>2.8234910194931864</c:v>
                </c:pt>
                <c:pt idx="285">
                  <c:v>2.8325186561836517</c:v>
                </c:pt>
                <c:pt idx="286">
                  <c:v>2.8414340464106882</c:v>
                </c:pt>
                <c:pt idx="287">
                  <c:v>2.8502373075830025</c:v>
                </c:pt>
                <c:pt idx="288">
                  <c:v>2.8589285714162753</c:v>
                </c:pt>
                <c:pt idx="289">
                  <c:v>2.8675079836522976</c:v>
                </c:pt>
                <c:pt idx="290">
                  <c:v>2.8759757037803051</c:v>
                </c:pt>
                <c:pt idx="291">
                  <c:v>2.8843319047604874</c:v>
                </c:pt>
                <c:pt idx="292">
                  <c:v>2.8925767727497913</c:v>
                </c:pt>
                <c:pt idx="293">
                  <c:v>2.9007105068299937</c:v>
                </c:pt>
                <c:pt idx="294">
                  <c:v>2.9087333187381601</c:v>
                </c:pt>
                <c:pt idx="295">
                  <c:v>2.9166454325994655</c:v>
                </c:pt>
                <c:pt idx="296">
                  <c:v>2.9244470846624471</c:v>
                </c:pt>
                <c:pt idx="297">
                  <c:v>2.9321385230367367</c:v>
                </c:pt>
                <c:pt idx="298">
                  <c:v>2.9397200074332615</c:v>
                </c:pt>
                <c:pt idx="299">
                  <c:v>2.9471918089069917</c:v>
                </c:pt>
                <c:pt idx="300">
                  <c:v>2.9545542096022372</c:v>
                </c:pt>
                <c:pt idx="301">
                  <c:v>2.9618075025005202</c:v>
                </c:pt>
                <c:pt idx="302">
                  <c:v>2.9689519911710613</c:v>
                </c:pt>
                <c:pt idx="303">
                  <c:v>2.975987989523885</c:v>
                </c:pt>
                <c:pt idx="304">
                  <c:v>2.9829158215655869</c:v>
                </c:pt>
                <c:pt idx="305">
                  <c:v>2.9897358211577578</c:v>
                </c:pt>
                <c:pt idx="306">
                  <c:v>2.9964483317780792</c:v>
                </c:pt>
                <c:pt idx="307">
                  <c:v>3.0030537062841467</c:v>
                </c:pt>
                <c:pt idx="308">
                  <c:v>3.0095523066799905</c:v>
                </c:pt>
                <c:pt idx="309">
                  <c:v>3.015944503885299</c:v>
                </c:pt>
                <c:pt idx="310">
                  <c:v>3.0222306775074075</c:v>
                </c:pt>
                <c:pt idx="311">
                  <c:v>3.0284112156159968</c:v>
                </c:pt>
                <c:pt idx="312">
                  <c:v>3.0344865145205797</c:v>
                </c:pt>
                <c:pt idx="313">
                  <c:v>3.0404569785506865</c:v>
                </c:pt>
                <c:pt idx="314">
                  <c:v>3.0463230198388502</c:v>
                </c:pt>
                <c:pt idx="315">
                  <c:v>3.052085058106333</c:v>
                </c:pt>
                <c:pt idx="316">
                  <c:v>3.057743520451607</c:v>
                </c:pt>
                <c:pt idx="317">
                  <c:v>3.0632988411416129</c:v>
                </c:pt>
                <c:pt idx="318">
                  <c:v>3.0687514614057561</c:v>
                </c:pt>
                <c:pt idx="319">
                  <c:v>3.0741018292326681</c:v>
                </c:pt>
                <c:pt idx="320">
                  <c:v>3.0793503991697277</c:v>
                </c:pt>
                <c:pt idx="321">
                  <c:v>3.0844976321253106</c:v>
                </c:pt>
                <c:pt idx="322">
                  <c:v>3.0895439951737971</c:v>
                </c:pt>
                <c:pt idx="323">
                  <c:v>3.0944899613632995</c:v>
                </c:pt>
                <c:pt idx="324">
                  <c:v>3.0993360095261315</c:v>
                </c:pt>
                <c:pt idx="325">
                  <c:v>3.1040826240919848</c:v>
                </c:pt>
                <c:pt idx="326">
                  <c:v>3.1087302949038178</c:v>
                </c:pt>
                <c:pt idx="327">
                  <c:v>3.1132795170364358</c:v>
                </c:pt>
                <c:pt idx="328">
                  <c:v>3.1177307906177618</c:v>
                </c:pt>
                <c:pt idx="329">
                  <c:v>3.1220846206527835</c:v>
                </c:pt>
                <c:pt idx="330">
                  <c:v>3.1263415168501658</c:v>
                </c:pt>
                <c:pt idx="331">
                  <c:v>3.1305019934514835</c:v>
                </c:pt>
                <c:pt idx="332">
                  <c:v>3.1345665690631304</c:v>
                </c:pt>
                <c:pt idx="333">
                  <c:v>3.1385357664908118</c:v>
                </c:pt>
                <c:pt idx="334">
                  <c:v>3.1424101125766506</c:v>
                </c:pt>
                <c:pt idx="335">
                  <c:v>3.1461901380388873</c:v>
                </c:pt>
                <c:pt idx="336">
                  <c:v>3.1498763773141349</c:v>
                </c:pt>
                <c:pt idx="337">
                  <c:v>3.1534693684022073</c:v>
                </c:pt>
                <c:pt idx="338">
                  <c:v>3.1569696527134528</c:v>
                </c:pt>
                <c:pt idx="339">
                  <c:v>3.1603777749186373</c:v>
                </c:pt>
                <c:pt idx="340">
                  <c:v>3.1636942828012997</c:v>
                </c:pt>
                <c:pt idx="341">
                  <c:v>3.1669197271126013</c:v>
                </c:pt>
                <c:pt idx="342">
                  <c:v>3.1700546614286211</c:v>
                </c:pt>
                <c:pt idx="343">
                  <c:v>3.1730996420101008</c:v>
                </c:pt>
                <c:pt idx="344">
                  <c:v>3.1760552276646088</c:v>
                </c:pt>
                <c:pt idx="345">
                  <c:v>3.1789219796110983</c:v>
                </c:pt>
                <c:pt idx="346">
                  <c:v>3.1817004613468369</c:v>
                </c:pt>
                <c:pt idx="347">
                  <c:v>3.1843912385167075</c:v>
                </c:pt>
                <c:pt idx="348">
                  <c:v>3.1869948787848301</c:v>
                </c:pt>
                <c:pt idx="349">
                  <c:v>3.1895119517085067</c:v>
                </c:pt>
                <c:pt idx="350">
                  <c:v>3.1919430286144408</c:v>
                </c:pt>
                <c:pt idx="351">
                  <c:v>3.1942886824772536</c:v>
                </c:pt>
                <c:pt idx="352">
                  <c:v>3.1965494878002123</c:v>
                </c:pt>
                <c:pt idx="353">
                  <c:v>3.1987260204982171</c:v>
                </c:pt>
                <c:pt idx="354">
                  <c:v>3.2008188577829575</c:v>
                </c:pt>
                <c:pt idx="355">
                  <c:v>3.202828578050263</c:v>
                </c:pt>
                <c:pt idx="356">
                  <c:v>3.2047557607696127</c:v>
                </c:pt>
                <c:pt idx="357">
                  <c:v>3.2066009863757645</c:v>
                </c:pt>
                <c:pt idx="358">
                  <c:v>3.2083648361625072</c:v>
                </c:pt>
                <c:pt idx="359">
                  <c:v>3.2100478921784781</c:v>
                </c:pt>
                <c:pt idx="360">
                  <c:v>3.2116507371250651</c:v>
                </c:pt>
                <c:pt idx="361">
                  <c:v>3.213173954256324</c:v>
                </c:pt>
                <c:pt idx="362">
                  <c:v>3.2146181272809455</c:v>
                </c:pt>
                <c:pt idx="363">
                  <c:v>3.215983840266158</c:v>
                </c:pt>
                <c:pt idx="364">
                  <c:v>3.2172716775436676</c:v>
                </c:pt>
                <c:pt idx="365">
                  <c:v>3.2184822236174777</c:v>
                </c:pt>
                <c:pt idx="366">
                  <c:v>3.2196160630736737</c:v>
                </c:pt>
                <c:pt idx="367">
                  <c:v>3.2206737804920831</c:v>
                </c:pt>
                <c:pt idx="368">
                  <c:v>3.2216559603598189</c:v>
                </c:pt>
                <c:pt idx="369">
                  <c:v>3.2225631869866636</c:v>
                </c:pt>
                <c:pt idx="370">
                  <c:v>3.2233960444222878</c:v>
                </c:pt>
                <c:pt idx="371">
                  <c:v>3.224155116375274</c:v>
                </c:pt>
                <c:pt idx="372">
                  <c:v>3.2248409861339065</c:v>
                </c:pt>
                <c:pt idx="373">
                  <c:v>3.2254542364887389</c:v>
                </c:pt>
                <c:pt idx="374">
                  <c:v>3.2259954496568732</c:v>
                </c:pt>
                <c:pt idx="375">
                  <c:v>3.2264652072079496</c:v>
                </c:pt>
                <c:pt idx="376">
                  <c:v>3.2268640899918624</c:v>
                </c:pt>
                <c:pt idx="377">
                  <c:v>3.2271926780680777</c:v>
                </c:pt>
                <c:pt idx="378">
                  <c:v>3.2274515506366366</c:v>
                </c:pt>
                <c:pt idx="379">
                  <c:v>3.2276412859707713</c:v>
                </c:pt>
                <c:pt idx="380">
                  <c:v>3.22776246135109</c:v>
                </c:pt>
                <c:pt idx="381">
                  <c:v>3.2278156530013802</c:v>
                </c:pt>
                <c:pt idx="382">
                  <c:v>3.2278014360259091</c:v>
                </c:pt>
                <c:pt idx="383">
                  <c:v>3.227720384348304</c:v>
                </c:pt>
                <c:pt idx="384">
                  <c:v>3.2275730706519026</c:v>
                </c:pt>
                <c:pt idx="385">
                  <c:v>3.2273600663215976</c:v>
                </c:pt>
                <c:pt idx="386">
                  <c:v>3.2270819413871505</c:v>
                </c:pt>
                <c:pt idx="387">
                  <c:v>3.2267392644679513</c:v>
                </c:pt>
                <c:pt idx="388">
                  <c:v>3.2263326027191672</c:v>
                </c:pt>
                <c:pt idx="389">
                  <c:v>3.2258625217793209</c:v>
                </c:pt>
                <c:pt idx="390">
                  <c:v>3.2253295857192339</c:v>
                </c:pt>
                <c:pt idx="391">
                  <c:v>3.2247343569923248</c:v>
                </c:pt>
                <c:pt idx="392">
                  <c:v>3.2240773963862361</c:v>
                </c:pt>
                <c:pt idx="393">
                  <c:v>3.2233592629757832</c:v>
                </c:pt>
                <c:pt idx="394">
                  <c:v>3.2225805140772006</c:v>
                </c:pt>
                <c:pt idx="395">
                  <c:v>3.2217417052036423</c:v>
                </c:pt>
                <c:pt idx="396">
                  <c:v>3.2208433900219506</c:v>
                </c:pt>
                <c:pt idx="397">
                  <c:v>3.2198861203106541</c:v>
                </c:pt>
                <c:pt idx="398">
                  <c:v>3.2188704459191761</c:v>
                </c:pt>
                <c:pt idx="399">
                  <c:v>3.2177969147282415</c:v>
                </c:pt>
                <c:pt idx="400">
                  <c:v>3.2166660726114316</c:v>
                </c:pt>
                <c:pt idx="401">
                  <c:v>3.2154784633979432</c:v>
                </c:pt>
                <c:pt idx="402">
                  <c:v>3.2142346288364299</c:v>
                </c:pt>
                <c:pt idx="403">
                  <c:v>3.2129351085599853</c:v>
                </c:pt>
                <c:pt idx="404">
                  <c:v>3.2115804400522263</c:v>
                </c:pt>
                <c:pt idx="405">
                  <c:v>3.210171158614449</c:v>
                </c:pt>
                <c:pt idx="406">
                  <c:v>3.2087077973338283</c:v>
                </c:pt>
                <c:pt idx="407">
                  <c:v>3.2071908870527039</c:v>
                </c:pt>
                <c:pt idx="408">
                  <c:v>3.2056209563388309</c:v>
                </c:pt>
                <c:pt idx="409">
                  <c:v>3.2039985314566901</c:v>
                </c:pt>
                <c:pt idx="410">
                  <c:v>3.2023241363397554</c:v>
                </c:pt>
                <c:pt idx="411">
                  <c:v>3.2005982925637375</c:v>
                </c:pt>
                <c:pt idx="412">
                  <c:v>3.1988215193208012</c:v>
                </c:pt>
                <c:pt idx="413">
                  <c:v>3.1969943333946893</c:v>
                </c:pt>
                <c:pt idx="414">
                  <c:v>3.1951172491367843</c:v>
                </c:pt>
                <c:pt idx="415">
                  <c:v>3.193190778443078</c:v>
                </c:pt>
                <c:pt idx="416">
                  <c:v>3.1912154307320182</c:v>
                </c:pt>
                <c:pt idx="417">
                  <c:v>3.1891917129232308</c:v>
                </c:pt>
                <c:pt idx="418">
                  <c:v>3.1871201294170901</c:v>
                </c:pt>
                <c:pt idx="419">
                  <c:v>3.1850011820751485</c:v>
                </c:pt>
                <c:pt idx="420">
                  <c:v>3.1828353702013592</c:v>
                </c:pt>
                <c:pt idx="421">
                  <c:v>3.1806231905241376</c:v>
                </c:pt>
                <c:pt idx="422">
                  <c:v>3.1783651371791874</c:v>
                </c:pt>
                <c:pt idx="423">
                  <c:v>3.1760617016931381</c:v>
                </c:pt>
                <c:pt idx="424">
                  <c:v>3.1737133729678995</c:v>
                </c:pt>
                <c:pt idx="425">
                  <c:v>3.1713206372658185</c:v>
                </c:pt>
                <c:pt idx="426">
                  <c:v>3.1688839781955243</c:v>
                </c:pt>
                <c:pt idx="427">
                  <c:v>3.1664038766985154</c:v>
                </c:pt>
                <c:pt idx="428">
                  <c:v>3.163880811036452</c:v>
                </c:pt>
                <c:pt idx="429">
                  <c:v>3.1613152567791323</c:v>
                </c:pt>
                <c:pt idx="430">
                  <c:v>3.1587076867931465</c:v>
                </c:pt>
                <c:pt idx="431">
                  <c:v>3.1560585712312053</c:v>
                </c:pt>
                <c:pt idx="432">
                  <c:v>3.1533683775221091</c:v>
                </c:pt>
                <c:pt idx="433">
                  <c:v>3.1506375703613601</c:v>
                </c:pt>
                <c:pt idx="434">
                  <c:v>3.147866611702399</c:v>
                </c:pt>
                <c:pt idx="435">
                  <c:v>3.1450559607484387</c:v>
                </c:pt>
                <c:pt idx="436">
                  <c:v>3.1422060739449318</c:v>
                </c:pt>
                <c:pt idx="437">
                  <c:v>3.1393174049725947</c:v>
                </c:pt>
                <c:pt idx="438">
                  <c:v>3.1363904047410105</c:v>
                </c:pt>
                <c:pt idx="439">
                  <c:v>3.1334255213828039</c:v>
                </c:pt>
                <c:pt idx="440">
                  <c:v>3.1304232002483623</c:v>
                </c:pt>
                <c:pt idx="441">
                  <c:v>3.1273838839011052</c:v>
                </c:pt>
                <c:pt idx="442">
                  <c:v>3.1243080121132474</c:v>
                </c:pt>
                <c:pt idx="443">
                  <c:v>3.1211960218621324</c:v>
                </c:pt>
                <c:pt idx="444">
                  <c:v>3.1180483473270146</c:v>
                </c:pt>
                <c:pt idx="445">
                  <c:v>3.1148654198863772</c:v>
                </c:pt>
                <c:pt idx="446">
                  <c:v>3.1116476681157113</c:v>
                </c:pt>
                <c:pt idx="447">
                  <c:v>3.1083955177857718</c:v>
                </c:pt>
                <c:pt idx="448">
                  <c:v>3.1051093918612942</c:v>
                </c:pt>
                <c:pt idx="449">
                  <c:v>3.1017897105001637</c:v>
                </c:pt>
                <c:pt idx="450">
                  <c:v>3.0984368910530304</c:v>
                </c:pt>
                <c:pt idx="451">
                  <c:v>3.0950513480633406</c:v>
                </c:pt>
                <c:pt idx="452">
                  <c:v>3.0916334932677998</c:v>
                </c:pt>
                <c:pt idx="453">
                  <c:v>3.0881837355972577</c:v>
                </c:pt>
                <c:pt idx="454">
                  <c:v>3.0847024811779549</c:v>
                </c:pt>
                <c:pt idx="455">
                  <c:v>3.0811901333332163</c:v>
                </c:pt>
                <c:pt idx="456">
                  <c:v>3.0776470925854849</c:v>
                </c:pt>
                <c:pt idx="457">
                  <c:v>3.0740737566587351</c:v>
                </c:pt>
                <c:pt idx="458">
                  <c:v>3.0704705204812774</c:v>
                </c:pt>
                <c:pt idx="459">
                  <c:v>3.0668377761888834</c:v>
                </c:pt>
                <c:pt idx="460">
                  <c:v>3.0631759131282883</c:v>
                </c:pt>
                <c:pt idx="461">
                  <c:v>3.0594853178610029</c:v>
                </c:pt>
                <c:pt idx="462">
                  <c:v>3.0557663741674728</c:v>
                </c:pt>
                <c:pt idx="463">
                  <c:v>3.0520194630515656</c:v>
                </c:pt>
                <c:pt idx="464">
                  <c:v>3.0482449627453465</c:v>
                </c:pt>
                <c:pt idx="465">
                  <c:v>3.0444432487141904</c:v>
                </c:pt>
                <c:pt idx="466">
                  <c:v>3.0406146936621576</c:v>
                </c:pt>
                <c:pt idx="467">
                  <c:v>3.0367596675376936</c:v>
                </c:pt>
                <c:pt idx="468">
                  <c:v>3.0328785375395824</c:v>
                </c:pt>
                <c:pt idx="469">
                  <c:v>3.0289716681231886</c:v>
                </c:pt>
                <c:pt idx="470">
                  <c:v>3.0250394210069724</c:v>
                </c:pt>
                <c:pt idx="471">
                  <c:v>3.0210821551792399</c:v>
                </c:pt>
                <c:pt idx="472">
                  <c:v>3.0171002269051748</c:v>
                </c:pt>
                <c:pt idx="473">
                  <c:v>3.0130939897341009</c:v>
                </c:pt>
                <c:pt idx="474">
                  <c:v>3.0090637945069818</c:v>
                </c:pt>
                <c:pt idx="475">
                  <c:v>3.0050099893641651</c:v>
                </c:pt>
                <c:pt idx="476">
                  <c:v>3.0009329197533336</c:v>
                </c:pt>
                <c:pt idx="477">
                  <c:v>2.9968329284376916</c:v>
                </c:pt>
                <c:pt idx="478">
                  <c:v>2.9927103555043586</c:v>
                </c:pt>
                <c:pt idx="479">
                  <c:v>2.9885655383729675</c:v>
                </c:pt>
                <c:pt idx="480">
                  <c:v>2.9843988118044673</c:v>
                </c:pt>
                <c:pt idx="481">
                  <c:v>2.9802105079101096</c:v>
                </c:pt>
                <c:pt idx="482">
                  <c:v>2.976000956160636</c:v>
                </c:pt>
                <c:pt idx="483">
                  <c:v>2.9717704833956424</c:v>
                </c:pt>
                <c:pt idx="484">
                  <c:v>2.9675194138331236</c:v>
                </c:pt>
                <c:pt idx="485">
                  <c:v>2.9632480690791745</c:v>
                </c:pt>
                <c:pt idx="486">
                  <c:v>2.9589567681378726</c:v>
                </c:pt>
                <c:pt idx="487">
                  <c:v>2.9546458274213214</c:v>
                </c:pt>
                <c:pt idx="488">
                  <c:v>2.9503155607598361</c:v>
                </c:pt>
                <c:pt idx="489">
                  <c:v>2.9459662794122909</c:v>
                </c:pt>
                <c:pt idx="490">
                  <c:v>2.9415982920765913</c:v>
                </c:pt>
                <c:pt idx="491">
                  <c:v>2.9372119049003182</c:v>
                </c:pt>
                <c:pt idx="492">
                  <c:v>2.9328074214914732</c:v>
                </c:pt>
                <c:pt idx="493">
                  <c:v>2.928385142929383</c:v>
                </c:pt>
                <c:pt idx="494">
                  <c:v>2.9239453677756981</c:v>
                </c:pt>
                <c:pt idx="495">
                  <c:v>2.9194883920855341</c:v>
                </c:pt>
                <c:pt idx="496">
                  <c:v>2.9150145094187234</c:v>
                </c:pt>
                <c:pt idx="497">
                  <c:v>2.9105240108511818</c:v>
                </c:pt>
                <c:pt idx="498">
                  <c:v>2.9060171849863639</c:v>
                </c:pt>
                <c:pt idx="499">
                  <c:v>2.9014943179668466</c:v>
                </c:pt>
                <c:pt idx="500">
                  <c:v>2.8969556934859919</c:v>
                </c:pt>
                <c:pt idx="501">
                  <c:v>2.8924015927997155</c:v>
                </c:pt>
                <c:pt idx="502">
                  <c:v>2.8878322947383346</c:v>
                </c:pt>
                <c:pt idx="503">
                  <c:v>2.8832480757185137</c:v>
                </c:pt>
                <c:pt idx="504">
                  <c:v>2.8786492097552858</c:v>
                </c:pt>
                <c:pt idx="505">
                  <c:v>2.874035968474153</c:v>
                </c:pt>
                <c:pt idx="506">
                  <c:v>2.8694086211232626</c:v>
                </c:pt>
                <c:pt idx="507">
                  <c:v>2.8647674345856569</c:v>
                </c:pt>
                <c:pt idx="508">
                  <c:v>2.8601126733915851</c:v>
                </c:pt>
                <c:pt idx="509">
                  <c:v>2.8554445997308835</c:v>
                </c:pt>
                <c:pt idx="510">
                  <c:v>2.8507634734654146</c:v>
                </c:pt>
                <c:pt idx="511">
                  <c:v>2.8460695521415711</c:v>
                </c:pt>
                <c:pt idx="512">
                  <c:v>2.8413630910028167</c:v>
                </c:pt>
                <c:pt idx="513">
                  <c:v>2.8366443430022974</c:v>
                </c:pt>
                <c:pt idx="514">
                  <c:v>2.8319135588154905</c:v>
                </c:pt>
                <c:pt idx="515">
                  <c:v>2.8271709868528916</c:v>
                </c:pt>
                <c:pt idx="516">
                  <c:v>2.8224168732727657</c:v>
                </c:pt>
                <c:pt idx="517">
                  <c:v>2.8176514619939068</c:v>
                </c:pt>
                <c:pt idx="518">
                  <c:v>2.8128749947084648</c:v>
                </c:pt>
                <c:pt idx="519">
                  <c:v>2.8080877108947782</c:v>
                </c:pt>
                <c:pt idx="520">
                  <c:v>2.8032898478302526</c:v>
                </c:pt>
                <c:pt idx="521">
                  <c:v>2.7984816406042667</c:v>
                </c:pt>
                <c:pt idx="522">
                  <c:v>2.7936633221310969</c:v>
                </c:pt>
                <c:pt idx="523">
                  <c:v>2.7888351231628663</c:v>
                </c:pt>
                <c:pt idx="524">
                  <c:v>2.7839972723025164</c:v>
                </c:pt>
                <c:pt idx="525">
                  <c:v>2.7791499960167951</c:v>
                </c:pt>
                <c:pt idx="526">
                  <c:v>2.7742935186492592</c:v>
                </c:pt>
                <c:pt idx="527">
                  <c:v>2.7694280624332874</c:v>
                </c:pt>
                <c:pt idx="528">
                  <c:v>2.7645538475051064</c:v>
                </c:pt>
                <c:pt idx="529">
                  <c:v>2.7596710919168288</c:v>
                </c:pt>
                <c:pt idx="530">
                  <c:v>2.7547800116494932</c:v>
                </c:pt>
                <c:pt idx="531">
                  <c:v>2.7498808206260974</c:v>
                </c:pt>
                <c:pt idx="532">
                  <c:v>2.7449737307246607</c:v>
                </c:pt>
                <c:pt idx="533">
                  <c:v>2.7400589517912599</c:v>
                </c:pt>
                <c:pt idx="534">
                  <c:v>2.7351366916530697</c:v>
                </c:pt>
                <c:pt idx="535">
                  <c:v>2.7302071561314132</c:v>
                </c:pt>
                <c:pt idx="536">
                  <c:v>2.7252705490547857</c:v>
                </c:pt>
                <c:pt idx="537">
                  <c:v>2.7203270722718851</c:v>
                </c:pt>
                <c:pt idx="538">
                  <c:v>2.7153769256646232</c:v>
                </c:pt>
                <c:pt idx="539">
                  <c:v>2.7104203071611361</c:v>
                </c:pt>
                <c:pt idx="540">
                  <c:v>2.7054574127487774</c:v>
                </c:pt>
                <c:pt idx="541">
                  <c:v>2.7004884364870798</c:v>
                </c:pt>
                <c:pt idx="542">
                  <c:v>2.6955135705207409</c:v>
                </c:pt>
                <c:pt idx="543">
                  <c:v>2.69053300509254</c:v>
                </c:pt>
                <c:pt idx="544">
                  <c:v>2.6855469285562794</c:v>
                </c:pt>
                <c:pt idx="545">
                  <c:v>2.680555527389676</c:v>
                </c:pt>
                <c:pt idx="546">
                  <c:v>2.6755589862072502</c:v>
                </c:pt>
                <c:pt idx="547">
                  <c:v>2.6705574877731708</c:v>
                </c:pt>
                <c:pt idx="548">
                  <c:v>2.6655512130140977</c:v>
                </c:pt>
                <c:pt idx="549">
                  <c:v>2.6605403410319752</c:v>
                </c:pt>
                <c:pt idx="550">
                  <c:v>2.655525049116819</c:v>
                </c:pt>
                <c:pt idx="551">
                  <c:v>2.6505055127594508</c:v>
                </c:pt>
                <c:pt idx="552">
                  <c:v>2.645481905664226</c:v>
                </c:pt>
                <c:pt idx="553">
                  <c:v>2.6404543997617167</c:v>
                </c:pt>
                <c:pt idx="554">
                  <c:v>2.6354231652213596</c:v>
                </c:pt>
                <c:pt idx="555">
                  <c:v>2.6303883704640798</c:v>
                </c:pt>
                <c:pt idx="556">
                  <c:v>2.6253501821748704</c:v>
                </c:pt>
                <c:pt idx="557">
                  <c:v>2.6203087653153476</c:v>
                </c:pt>
                <c:pt idx="558">
                  <c:v>2.6152642831362543</c:v>
                </c:pt>
                <c:pt idx="559">
                  <c:v>2.6102168971899302</c:v>
                </c:pt>
                <c:pt idx="560">
                  <c:v>2.6051667673427601</c:v>
                </c:pt>
                <c:pt idx="561">
                  <c:v>2.6001140517875481</c:v>
                </c:pt>
                <c:pt idx="562">
                  <c:v>2.5950589070558885</c:v>
                </c:pt>
                <c:pt idx="563">
                  <c:v>2.5900014880304645</c:v>
                </c:pt>
                <c:pt idx="564">
                  <c:v>2.5849419479573208</c:v>
                </c:pt>
                <c:pt idx="565">
                  <c:v>2.5798804384580909</c:v>
                </c:pt>
                <c:pt idx="566">
                  <c:v>2.5748171095421748</c:v>
                </c:pt>
                <c:pt idx="567">
                  <c:v>2.5697521096188765</c:v>
                </c:pt>
                <c:pt idx="568">
                  <c:v>2.5646855855094923</c:v>
                </c:pt>
                <c:pt idx="569">
                  <c:v>2.5596176824593533</c:v>
                </c:pt>
                <c:pt idx="570">
                  <c:v>2.5545485441498279</c:v>
                </c:pt>
                <c:pt idx="571">
                  <c:v>2.5494783127102627</c:v>
                </c:pt>
                <c:pt idx="572">
                  <c:v>2.5444071287298851</c:v>
                </c:pt>
                <c:pt idx="573">
                  <c:v>2.5393351312696586</c:v>
                </c:pt>
                <c:pt idx="574">
                  <c:v>2.5342624578740751</c:v>
                </c:pt>
                <c:pt idx="575">
                  <c:v>2.5291892445829087</c:v>
                </c:pt>
                <c:pt idx="576">
                  <c:v>2.5241156259429225</c:v>
                </c:pt>
                <c:pt idx="577">
                  <c:v>2.519041735019504</c:v>
                </c:pt>
                <c:pt idx="578">
                  <c:v>2.5139677034082726</c:v>
                </c:pt>
                <c:pt idx="579">
                  <c:v>2.5088936612466184</c:v>
                </c:pt>
                <c:pt idx="580">
                  <c:v>2.5038197372251902</c:v>
                </c:pt>
                <c:pt idx="581">
                  <c:v>2.4987460585993411</c:v>
                </c:pt>
                <c:pt idx="582">
                  <c:v>2.4936727512005032</c:v>
                </c:pt>
                <c:pt idx="583">
                  <c:v>2.4885999394475209</c:v>
                </c:pt>
                <c:pt idx="584">
                  <c:v>2.4835277463579319</c:v>
                </c:pt>
                <c:pt idx="585">
                  <c:v>2.4784562935591707</c:v>
                </c:pt>
                <c:pt idx="586">
                  <c:v>2.4733857012997507</c:v>
                </c:pt>
                <c:pt idx="587">
                  <c:v>2.4683160884603628</c:v>
                </c:pt>
                <c:pt idx="588">
                  <c:v>2.4632475725649265</c:v>
                </c:pt>
                <c:pt idx="589">
                  <c:v>2.4581802697915944</c:v>
                </c:pt>
                <c:pt idx="590">
                  <c:v>2.4531142949836822</c:v>
                </c:pt>
                <c:pt idx="591">
                  <c:v>2.4480497616605543</c:v>
                </c:pt>
                <c:pt idx="592">
                  <c:v>2.4429867820284557</c:v>
                </c:pt>
                <c:pt idx="593">
                  <c:v>2.4379254669912704</c:v>
                </c:pt>
                <c:pt idx="594">
                  <c:v>2.432865926161234</c:v>
                </c:pt>
                <c:pt idx="595">
                  <c:v>2.4278082678695885</c:v>
                </c:pt>
                <c:pt idx="596">
                  <c:v>2.4227525991771732</c:v>
                </c:pt>
                <c:pt idx="597">
                  <c:v>2.4176990258849629</c:v>
                </c:pt>
                <c:pt idx="598">
                  <c:v>2.4126476525445431</c:v>
                </c:pt>
                <c:pt idx="599">
                  <c:v>2.4075985824685264</c:v>
                </c:pt>
                <c:pt idx="600">
                  <c:v>2.4025519177409191</c:v>
                </c:pt>
                <c:pt idx="601">
                  <c:v>2.3975077592274152</c:v>
                </c:pt>
                <c:pt idx="602">
                  <c:v>2.3924662065856381</c:v>
                </c:pt>
                <c:pt idx="603">
                  <c:v>2.3874273582753314</c:v>
                </c:pt>
                <c:pt idx="604">
                  <c:v>2.3823913115684667</c:v>
                </c:pt>
                <c:pt idx="605">
                  <c:v>2.3773581625593243</c:v>
                </c:pt>
                <c:pt idx="606">
                  <c:v>2.3723280061744849</c:v>
                </c:pt>
                <c:pt idx="607">
                  <c:v>2.3673009361827781</c:v>
                </c:pt>
                <c:pt idx="608">
                  <c:v>2.3622770452051736</c:v>
                </c:pt>
                <c:pt idx="609">
                  <c:v>2.3572564247245955</c:v>
                </c:pt>
                <c:pt idx="610">
                  <c:v>2.3522391650956975</c:v>
                </c:pt>
                <c:pt idx="611">
                  <c:v>2.347225355554567</c:v>
                </c:pt>
                <c:pt idx="612">
                  <c:v>2.3422150842283624</c:v>
                </c:pt>
                <c:pt idx="613">
                  <c:v>2.3372084381449167</c:v>
                </c:pt>
                <c:pt idx="614">
                  <c:v>2.3322055032422493</c:v>
                </c:pt>
                <c:pt idx="615">
                  <c:v>2.3272063643780423</c:v>
                </c:pt>
                <c:pt idx="616">
                  <c:v>2.3222111053390426</c:v>
                </c:pt>
                <c:pt idx="617">
                  <c:v>2.3172198088504139</c:v>
                </c:pt>
                <c:pt idx="618">
                  <c:v>2.3122325565850237</c:v>
                </c:pt>
                <c:pt idx="619">
                  <c:v>2.3072494291726704</c:v>
                </c:pt>
                <c:pt idx="620">
                  <c:v>2.3022705062092568</c:v>
                </c:pt>
                <c:pt idx="621">
                  <c:v>2.2972958662658924</c:v>
                </c:pt>
                <c:pt idx="622">
                  <c:v>2.292325586897956</c:v>
                </c:pt>
                <c:pt idx="623">
                  <c:v>2.2873597446540721</c:v>
                </c:pt>
                <c:pt idx="624">
                  <c:v>2.2823984150850545</c:v>
                </c:pt>
                <c:pt idx="625">
                  <c:v>2.2774416727527727</c:v>
                </c:pt>
                <c:pt idx="626">
                  <c:v>2.2724895912389722</c:v>
                </c:pt>
                <c:pt idx="627">
                  <c:v>2.2675422431540193</c:v>
                </c:pt>
                <c:pt idx="628">
                  <c:v>2.2625997001456049</c:v>
                </c:pt>
                <c:pt idx="629">
                  <c:v>2.2576620329073838</c:v>
                </c:pt>
                <c:pt idx="630">
                  <c:v>2.2527293111875446</c:v>
                </c:pt>
                <c:pt idx="631">
                  <c:v>2.2478016037973352</c:v>
                </c:pt>
                <c:pt idx="632">
                  <c:v>2.2428789786195309</c:v>
                </c:pt>
                <c:pt idx="633">
                  <c:v>2.2379615026168249</c:v>
                </c:pt>
                <c:pt idx="634">
                  <c:v>2.2330492418401846</c:v>
                </c:pt>
                <c:pt idx="635">
                  <c:v>2.2281422614371378</c:v>
                </c:pt>
                <c:pt idx="636">
                  <c:v>2.223240625659999</c:v>
                </c:pt>
                <c:pt idx="637">
                  <c:v>2.2183443978740467</c:v>
                </c:pt>
                <c:pt idx="638">
                  <c:v>2.2134536405656369</c:v>
                </c:pt>
                <c:pt idx="639">
                  <c:v>2.2085684153502601</c:v>
                </c:pt>
                <c:pt idx="640">
                  <c:v>2.2036887829805463</c:v>
                </c:pt>
                <c:pt idx="641">
                  <c:v>2.1988148033542037</c:v>
                </c:pt>
                <c:pt idx="642">
                  <c:v>2.1939465355219108</c:v>
                </c:pt>
                <c:pt idx="643">
                  <c:v>2.189084037695149</c:v>
                </c:pt>
                <c:pt idx="644">
                  <c:v>2.1842273672539676</c:v>
                </c:pt>
                <c:pt idx="645">
                  <c:v>2.179376580754719</c:v>
                </c:pt>
                <c:pt idx="646">
                  <c:v>2.1745317339377048</c:v>
                </c:pt>
                <c:pt idx="647">
                  <c:v>2.1696928817347936</c:v>
                </c:pt>
                <c:pt idx="648">
                  <c:v>2.1648600782769694</c:v>
                </c:pt>
                <c:pt idx="649">
                  <c:v>2.1600333769018283</c:v>
                </c:pt>
                <c:pt idx="650">
                  <c:v>2.1552128301610209</c:v>
                </c:pt>
                <c:pt idx="651">
                  <c:v>2.150398489827638</c:v>
                </c:pt>
                <c:pt idx="652">
                  <c:v>2.1455904069035396</c:v>
                </c:pt>
                <c:pt idx="653">
                  <c:v>2.14078863162664</c:v>
                </c:pt>
                <c:pt idx="654">
                  <c:v>2.1359932134781219</c:v>
                </c:pt>
                <c:pt idx="655">
                  <c:v>2.1312042011896155</c:v>
                </c:pt>
                <c:pt idx="656">
                  <c:v>2.1264216427503086</c:v>
                </c:pt>
                <c:pt idx="657">
                  <c:v>2.1216455854140053</c:v>
                </c:pt>
                <c:pt idx="658">
                  <c:v>2.1168760757061453</c:v>
                </c:pt>
                <c:pt idx="659">
                  <c:v>2.1121131594307498</c:v>
                </c:pt>
                <c:pt idx="660">
                  <c:v>2.1073568816773349</c:v>
                </c:pt>
                <c:pt idx="661">
                  <c:v>2.1026072868277499</c:v>
                </c:pt>
                <c:pt idx="662">
                  <c:v>2.0978644185629887</c:v>
                </c:pt>
                <c:pt idx="663">
                  <c:v>2.0931283198699275</c:v>
                </c:pt>
                <c:pt idx="664">
                  <c:v>2.0883990330480211</c:v>
                </c:pt>
                <c:pt idx="665">
                  <c:v>2.0836765997159494</c:v>
                </c:pt>
                <c:pt idx="666">
                  <c:v>2.0789610608182083</c:v>
                </c:pt>
                <c:pt idx="667">
                  <c:v>2.0742524566316467</c:v>
                </c:pt>
                <c:pt idx="668">
                  <c:v>2.0695508267719611</c:v>
                </c:pt>
                <c:pt idx="669">
                  <c:v>2.0648562102001349</c:v>
                </c:pt>
                <c:pt idx="670">
                  <c:v>2.0601686452288219</c:v>
                </c:pt>
                <c:pt idx="671">
                  <c:v>2.0554881695286973</c:v>
                </c:pt>
                <c:pt idx="672">
                  <c:v>2.0508148201347334</c:v>
                </c:pt>
                <c:pt idx="673">
                  <c:v>2.0461486334524519</c:v>
                </c:pt>
                <c:pt idx="674">
                  <c:v>2.0414896452641069</c:v>
                </c:pt>
                <c:pt idx="675">
                  <c:v>2.0368378907348297</c:v>
                </c:pt>
                <c:pt idx="676">
                  <c:v>2.0321934044187251</c:v>
                </c:pt>
                <c:pt idx="677">
                  <c:v>2.0275562202649073</c:v>
                </c:pt>
                <c:pt idx="678">
                  <c:v>2.0229263716235093</c:v>
                </c:pt>
                <c:pt idx="679">
                  <c:v>2.0183038912516205</c:v>
                </c:pt>
                <c:pt idx="680">
                  <c:v>2.0136888113191951</c:v>
                </c:pt>
                <c:pt idx="681">
                  <c:v>2.0090811634149022</c:v>
                </c:pt>
                <c:pt idx="682">
                  <c:v>2.0044809785519342</c:v>
                </c:pt>
                <c:pt idx="683">
                  <c:v>1.9998882871737675</c:v>
                </c:pt>
                <c:pt idx="684">
                  <c:v>1.9953031191598742</c:v>
                </c:pt>
                <c:pt idx="685">
                  <c:v>1.9907255038313891</c:v>
                </c:pt>
                <c:pt idx="686">
                  <c:v>1.9861554699567321</c:v>
                </c:pt>
                <c:pt idx="687">
                  <c:v>1.9815930457571871</c:v>
                </c:pt>
                <c:pt idx="688">
                  <c:v>1.9770382589124222</c:v>
                </c:pt>
                <c:pt idx="689">
                  <c:v>1.9724911365659858</c:v>
                </c:pt>
                <c:pt idx="690">
                  <c:v>1.9679517053307394</c:v>
                </c:pt>
                <c:pt idx="691">
                  <c:v>1.9634199912942532</c:v>
                </c:pt>
                <c:pt idx="692">
                  <c:v>1.9588960200241621</c:v>
                </c:pt>
                <c:pt idx="693">
                  <c:v>1.954379816573464</c:v>
                </c:pt>
                <c:pt idx="694">
                  <c:v>1.9498714054857926</c:v>
                </c:pt>
                <c:pt idx="695">
                  <c:v>1.9453708108006298</c:v>
                </c:pt>
                <c:pt idx="696">
                  <c:v>1.9408780560584813</c:v>
                </c:pt>
                <c:pt idx="697">
                  <c:v>1.9363931643060159</c:v>
                </c:pt>
                <c:pt idx="698">
                  <c:v>1.9319161581011508</c:v>
                </c:pt>
                <c:pt idx="699">
                  <c:v>1.9274470595180999</c:v>
                </c:pt>
                <c:pt idx="700">
                  <c:v>1.9229858901523798</c:v>
                </c:pt>
                <c:pt idx="701">
                  <c:v>1.9185326711257757</c:v>
                </c:pt>
                <c:pt idx="702">
                  <c:v>1.914087423091259</c:v>
                </c:pt>
                <c:pt idx="703">
                  <c:v>1.9096501662378738</c:v>
                </c:pt>
                <c:pt idx="704">
                  <c:v>1.9052209202955683</c:v>
                </c:pt>
                <c:pt idx="705">
                  <c:v>1.900799704540002</c:v>
                </c:pt>
                <c:pt idx="706">
                  <c:v>1.8963865377972999</c:v>
                </c:pt>
                <c:pt idx="707">
                  <c:v>1.8919814384487688</c:v>
                </c:pt>
                <c:pt idx="708">
                  <c:v>1.8875844244355751</c:v>
                </c:pt>
                <c:pt idx="709">
                  <c:v>1.8831955132633871</c:v>
                </c:pt>
                <c:pt idx="710">
                  <c:v>1.8788147220069686</c:v>
                </c:pt>
                <c:pt idx="711">
                  <c:v>1.8744420673147371</c:v>
                </c:pt>
                <c:pt idx="712">
                  <c:v>1.8700775654132922</c:v>
                </c:pt>
                <c:pt idx="713">
                  <c:v>1.8657212321118839</c:v>
                </c:pt>
                <c:pt idx="714">
                  <c:v>1.8613730828068671</c:v>
                </c:pt>
                <c:pt idx="715">
                  <c:v>1.8570331324861031</c:v>
                </c:pt>
                <c:pt idx="716">
                  <c:v>1.8527013957333212</c:v>
                </c:pt>
                <c:pt idx="717">
                  <c:v>1.8483778867324532</c:v>
                </c:pt>
                <c:pt idx="718">
                  <c:v>1.8440626192719234</c:v>
                </c:pt>
                <c:pt idx="719">
                  <c:v>1.8397556067489038</c:v>
                </c:pt>
                <c:pt idx="720">
                  <c:v>1.8354568621735308</c:v>
                </c:pt>
                <c:pt idx="721">
                  <c:v>1.8311663981730852</c:v>
                </c:pt>
                <c:pt idx="722">
                  <c:v>1.8268842269961387</c:v>
                </c:pt>
                <c:pt idx="723">
                  <c:v>1.8226103605166628</c:v>
                </c:pt>
                <c:pt idx="724">
                  <c:v>1.8183448102380966</c:v>
                </c:pt>
                <c:pt idx="725">
                  <c:v>1.8140875872973925</c:v>
                </c:pt>
                <c:pt idx="726">
                  <c:v>1.8098387024690066</c:v>
                </c:pt>
                <c:pt idx="727">
                  <c:v>1.8055981661688763</c:v>
                </c:pt>
                <c:pt idx="728">
                  <c:v>1.8013659884583417</c:v>
                </c:pt>
                <c:pt idx="729">
                  <c:v>1.7971421790480524</c:v>
                </c:pt>
                <c:pt idx="730">
                  <c:v>1.7929267473018216</c:v>
                </c:pt>
                <c:pt idx="731">
                  <c:v>1.7887197022404597</c:v>
                </c:pt>
                <c:pt idx="732">
                  <c:v>1.7845210525455679</c:v>
                </c:pt>
                <c:pt idx="733">
                  <c:v>1.7803308065632988</c:v>
                </c:pt>
                <c:pt idx="734">
                  <c:v>1.7761489723080821</c:v>
                </c:pt>
                <c:pt idx="735">
                  <c:v>1.771975557466325</c:v>
                </c:pt>
                <c:pt idx="736">
                  <c:v>1.7678105694000663</c:v>
                </c:pt>
                <c:pt idx="737">
                  <c:v>1.7636540151506122</c:v>
                </c:pt>
                <c:pt idx="738">
                  <c:v>1.759505901442127</c:v>
                </c:pt>
                <c:pt idx="739">
                  <c:v>1.7553662346852046</c:v>
                </c:pt>
                <c:pt idx="740">
                  <c:v>1.751235020980394</c:v>
                </c:pt>
                <c:pt idx="741">
                  <c:v>1.7471122661217031</c:v>
                </c:pt>
                <c:pt idx="742">
                  <c:v>1.7429979756000689</c:v>
                </c:pt>
                <c:pt idx="743">
                  <c:v>1.7388921546067977</c:v>
                </c:pt>
                <c:pt idx="744">
                  <c:v>1.7347948080369646</c:v>
                </c:pt>
                <c:pt idx="745">
                  <c:v>1.7307059404927996</c:v>
                </c:pt>
                <c:pt idx="746">
                  <c:v>1.7266255562870285</c:v>
                </c:pt>
                <c:pt idx="747">
                  <c:v>1.7225536594461874</c:v>
                </c:pt>
                <c:pt idx="748">
                  <c:v>1.7184902537139128</c:v>
                </c:pt>
                <c:pt idx="749">
                  <c:v>1.7144353425541952</c:v>
                </c:pt>
                <c:pt idx="750">
                  <c:v>1.7103889291546042</c:v>
                </c:pt>
                <c:pt idx="751">
                  <c:v>1.7063510164294875</c:v>
                </c:pt>
                <c:pt idx="752">
                  <c:v>1.7023216070231391</c:v>
                </c:pt>
                <c:pt idx="753">
                  <c:v>1.6983007033129356</c:v>
                </c:pt>
                <c:pt idx="754">
                  <c:v>1.6942883074124488</c:v>
                </c:pt>
                <c:pt idx="755">
                  <c:v>1.6902844211745276</c:v>
                </c:pt>
                <c:pt idx="756">
                  <c:v>1.6862890461943505</c:v>
                </c:pt>
                <c:pt idx="757">
                  <c:v>1.6823021838124494</c:v>
                </c:pt>
                <c:pt idx="758">
                  <c:v>1.678323835117713</c:v>
                </c:pt>
                <c:pt idx="759">
                  <c:v>1.6743540009503519</c:v>
                </c:pt>
                <c:pt idx="760">
                  <c:v>1.6703926819048438</c:v>
                </c:pt>
                <c:pt idx="761">
                  <c:v>1.6664398783328442</c:v>
                </c:pt>
                <c:pt idx="762">
                  <c:v>1.6624955903460872</c:v>
                </c:pt>
                <c:pt idx="763">
                  <c:v>1.6585598178192322</c:v>
                </c:pt>
                <c:pt idx="764">
                  <c:v>1.6546325603927108</c:v>
                </c:pt>
                <c:pt idx="765">
                  <c:v>1.6507138174755305</c:v>
                </c:pt>
                <c:pt idx="766">
                  <c:v>1.6468035882480605</c:v>
                </c:pt>
                <c:pt idx="767">
                  <c:v>1.6429018716647878</c:v>
                </c:pt>
                <c:pt idx="768">
                  <c:v>1.639008666457046</c:v>
                </c:pt>
                <c:pt idx="769">
                  <c:v>1.6351239711357279</c:v>
                </c:pt>
                <c:pt idx="770">
                  <c:v>1.6312477839939605</c:v>
                </c:pt>
                <c:pt idx="771">
                  <c:v>1.6273801031097621</c:v>
                </c:pt>
                <c:pt idx="772">
                  <c:v>1.6235209263486736</c:v>
                </c:pt>
                <c:pt idx="773">
                  <c:v>1.6196702513663672</c:v>
                </c:pt>
                <c:pt idx="774">
                  <c:v>1.6158280756112238</c:v>
                </c:pt>
                <c:pt idx="775">
                  <c:v>1.6119943963268912</c:v>
                </c:pt>
                <c:pt idx="776">
                  <c:v>1.6081692105548222</c:v>
                </c:pt>
                <c:pt idx="777">
                  <c:v>1.6043525151367766</c:v>
                </c:pt>
                <c:pt idx="778">
                  <c:v>1.6005443067173144</c:v>
                </c:pt>
                <c:pt idx="779">
                  <c:v>1.5967445817462527</c:v>
                </c:pt>
                <c:pt idx="780">
                  <c:v>1.5929533364811055</c:v>
                </c:pt>
                <c:pt idx="781">
                  <c:v>1.5891705669895053</c:v>
                </c:pt>
                <c:pt idx="782">
                  <c:v>1.5853962691515864</c:v>
                </c:pt>
                <c:pt idx="783">
                  <c:v>1.5816304386623639</c:v>
                </c:pt>
                <c:pt idx="784">
                  <c:v>1.5778730710340763</c:v>
                </c:pt>
                <c:pt idx="785">
                  <c:v>1.5741241615985129</c:v>
                </c:pt>
                <c:pt idx="786">
                  <c:v>1.5703837055093168</c:v>
                </c:pt>
                <c:pt idx="787">
                  <c:v>1.5666516977442659</c:v>
                </c:pt>
                <c:pt idx="788">
                  <c:v>1.5629281331075322</c:v>
                </c:pt>
                <c:pt idx="789">
                  <c:v>1.5592130062319176</c:v>
                </c:pt>
                <c:pt idx="790">
                  <c:v>1.5555063115810772</c:v>
                </c:pt>
                <c:pt idx="791">
                  <c:v>1.5518080434517036</c:v>
                </c:pt>
                <c:pt idx="792">
                  <c:v>1.5481181959757098</c:v>
                </c:pt>
                <c:pt idx="793">
                  <c:v>1.5444367631223783</c:v>
                </c:pt>
                <c:pt idx="794">
                  <c:v>1.5407637387004953</c:v>
                </c:pt>
                <c:pt idx="795">
                  <c:v>1.5370991163604582</c:v>
                </c:pt>
                <c:pt idx="796">
                  <c:v>1.5334428895963716</c:v>
                </c:pt>
                <c:pt idx="797">
                  <c:v>1.5297950517481194</c:v>
                </c:pt>
                <c:pt idx="798">
                  <c:v>1.5261555960034077</c:v>
                </c:pt>
                <c:pt idx="799">
                  <c:v>1.5225245153998048</c:v>
                </c:pt>
                <c:pt idx="800">
                  <c:v>1.5189018028267491</c:v>
                </c:pt>
                <c:pt idx="801">
                  <c:v>1.5152874510275403</c:v>
                </c:pt>
                <c:pt idx="802">
                  <c:v>1.5116814526013138</c:v>
                </c:pt>
                <c:pt idx="803">
                  <c:v>1.5080838000049892</c:v>
                </c:pt>
                <c:pt idx="804">
                  <c:v>1.5044944855552127</c:v>
                </c:pt>
                <c:pt idx="805">
                  <c:v>1.5009135014302655</c:v>
                </c:pt>
                <c:pt idx="806">
                  <c:v>1.4973408396719612</c:v>
                </c:pt>
                <c:pt idx="807">
                  <c:v>1.4937764921875294</c:v>
                </c:pt>
                <c:pt idx="808">
                  <c:v>1.4902204507514658</c:v>
                </c:pt>
                <c:pt idx="809">
                  <c:v>1.4866727070073829</c:v>
                </c:pt>
                <c:pt idx="810">
                  <c:v>1.4831332524698271</c:v>
                </c:pt>
                <c:pt idx="811">
                  <c:v>1.4796020785260864</c:v>
                </c:pt>
                <c:pt idx="812">
                  <c:v>1.476079176437977</c:v>
                </c:pt>
                <c:pt idx="813">
                  <c:v>1.4725645373436129</c:v>
                </c:pt>
                <c:pt idx="814">
                  <c:v>1.4690581522591597</c:v>
                </c:pt>
                <c:pt idx="815">
                  <c:v>1.4655600120805683</c:v>
                </c:pt>
                <c:pt idx="816">
                  <c:v>1.4620701075852931</c:v>
                </c:pt>
                <c:pt idx="817">
                  <c:v>1.4585884294339921</c:v>
                </c:pt>
                <c:pt idx="818">
                  <c:v>1.4551149681722091</c:v>
                </c:pt>
                <c:pt idx="819">
                  <c:v>1.4516497142320468</c:v>
                </c:pt>
                <c:pt idx="820">
                  <c:v>1.4481926579338111</c:v>
                </c:pt>
                <c:pt idx="821">
                  <c:v>1.444743789487646</c:v>
                </c:pt>
                <c:pt idx="822">
                  <c:v>1.4413030989951547</c:v>
                </c:pt>
                <c:pt idx="823">
                  <c:v>1.4378705764509983</c:v>
                </c:pt>
                <c:pt idx="824">
                  <c:v>1.4344462117444818</c:v>
                </c:pt>
                <c:pt idx="825">
                  <c:v>1.4310299946611218</c:v>
                </c:pt>
                <c:pt idx="826">
                  <c:v>1.4276219148842058</c:v>
                </c:pt>
                <c:pt idx="827">
                  <c:v>1.4242219619963239</c:v>
                </c:pt>
                <c:pt idx="828">
                  <c:v>1.4208301254808953</c:v>
                </c:pt>
                <c:pt idx="829">
                  <c:v>1.4174463947236762</c:v>
                </c:pt>
                <c:pt idx="830">
                  <c:v>1.4140707590142467</c:v>
                </c:pt>
                <c:pt idx="831">
                  <c:v>1.4107032075474968</c:v>
                </c:pt>
                <c:pt idx="832">
                  <c:v>1.407343729425079</c:v>
                </c:pt>
                <c:pt idx="833">
                  <c:v>1.4039923136568619</c:v>
                </c:pt>
                <c:pt idx="834">
                  <c:v>1.4006489491623615</c:v>
                </c:pt>
                <c:pt idx="835">
                  <c:v>1.3973136247721574</c:v>
                </c:pt>
                <c:pt idx="836">
                  <c:v>1.3939863292292969</c:v>
                </c:pt>
                <c:pt idx="837">
                  <c:v>1.3906670511906871</c:v>
                </c:pt>
                <c:pt idx="838">
                  <c:v>1.3873557792284665</c:v>
                </c:pt>
                <c:pt idx="839">
                  <c:v>1.3840525018313683</c:v>
                </c:pt>
                <c:pt idx="840">
                  <c:v>1.3807572074060674</c:v>
                </c:pt>
                <c:pt idx="841">
                  <c:v>1.3774698842785114</c:v>
                </c:pt>
                <c:pt idx="842">
                  <c:v>1.3741905206952449</c:v>
                </c:pt>
                <c:pt idx="843">
                  <c:v>1.3709191048247098</c:v>
                </c:pt>
                <c:pt idx="844">
                  <c:v>1.3676556247585432</c:v>
                </c:pt>
                <c:pt idx="845">
                  <c:v>1.364400068512855</c:v>
                </c:pt>
                <c:pt idx="846">
                  <c:v>1.3611524240294932</c:v>
                </c:pt>
                <c:pt idx="847">
                  <c:v>1.3579126791772966</c:v>
                </c:pt>
                <c:pt idx="848">
                  <c:v>1.3546808217533384</c:v>
                </c:pt>
                <c:pt idx="849">
                  <c:v>1.3514568394841475</c:v>
                </c:pt>
                <c:pt idx="850">
                  <c:v>1.3482407200269311</c:v>
                </c:pt>
                <c:pt idx="851">
                  <c:v>1.3450324509707694</c:v>
                </c:pt>
                <c:pt idx="852">
                  <c:v>1.3418320198378091</c:v>
                </c:pt>
                <c:pt idx="853">
                  <c:v>1.3386394140844389</c:v>
                </c:pt>
                <c:pt idx="854">
                  <c:v>1.3354546211024547</c:v>
                </c:pt>
                <c:pt idx="855">
                  <c:v>1.3322776282202136</c:v>
                </c:pt>
                <c:pt idx="856">
                  <c:v>1.3291084227037695</c:v>
                </c:pt>
                <c:pt idx="857">
                  <c:v>1.3259469917580109</c:v>
                </c:pt>
                <c:pt idx="858">
                  <c:v>1.3227933225277686</c:v>
                </c:pt>
                <c:pt idx="859">
                  <c:v>1.3196474020989242</c:v>
                </c:pt>
                <c:pt idx="860">
                  <c:v>1.3165092174995046</c:v>
                </c:pt>
                <c:pt idx="861">
                  <c:v>1.3133787557007641</c:v>
                </c:pt>
                <c:pt idx="862">
                  <c:v>1.310256003618252</c:v>
                </c:pt>
                <c:pt idx="863">
                  <c:v>1.3071409481128731</c:v>
                </c:pt>
                <c:pt idx="864">
                  <c:v>1.3040335759919399</c:v>
                </c:pt>
                <c:pt idx="865">
                  <c:v>1.3009338740102006</c:v>
                </c:pt>
                <c:pt idx="866">
                  <c:v>1.2978418288708722</c:v>
                </c:pt>
                <c:pt idx="867">
                  <c:v>1.2947574272266562</c:v>
                </c:pt>
                <c:pt idx="868">
                  <c:v>1.2916806556807341</c:v>
                </c:pt>
                <c:pt idx="869">
                  <c:v>1.2886115007877716</c:v>
                </c:pt>
                <c:pt idx="870">
                  <c:v>1.2855499490548921</c:v>
                </c:pt>
                <c:pt idx="871">
                  <c:v>1.2824959869426553</c:v>
                </c:pt>
                <c:pt idx="872">
                  <c:v>1.2794496008660194</c:v>
                </c:pt>
                <c:pt idx="873">
                  <c:v>1.2764107771952857</c:v>
                </c:pt>
                <c:pt idx="874">
                  <c:v>1.2733795022570478</c:v>
                </c:pt>
                <c:pt idx="875">
                  <c:v>1.2703557623351183</c:v>
                </c:pt>
                <c:pt idx="876">
                  <c:v>1.2673395436714499</c:v>
                </c:pt>
                <c:pt idx="877">
                  <c:v>1.2643308324670495</c:v>
                </c:pt>
                <c:pt idx="878">
                  <c:v>1.2613296148828785</c:v>
                </c:pt>
                <c:pt idx="879">
                  <c:v>1.258335877040742</c:v>
                </c:pt>
                <c:pt idx="880">
                  <c:v>1.2553496050241724</c:v>
                </c:pt>
                <c:pt idx="881">
                  <c:v>1.2523707848793049</c:v>
                </c:pt>
                <c:pt idx="882">
                  <c:v>1.2493994026157327</c:v>
                </c:pt>
                <c:pt idx="883">
                  <c:v>1.2464354442073684</c:v>
                </c:pt>
                <c:pt idx="884">
                  <c:v>1.2434788955932847</c:v>
                </c:pt>
                <c:pt idx="885">
                  <c:v>1.240529742678546</c:v>
                </c:pt>
                <c:pt idx="886">
                  <c:v>1.2375879713350404</c:v>
                </c:pt>
                <c:pt idx="887">
                  <c:v>1.2346535674022929</c:v>
                </c:pt>
                <c:pt idx="888">
                  <c:v>1.2317265166882718</c:v>
                </c:pt>
                <c:pt idx="889">
                  <c:v>1.2288068049701919</c:v>
                </c:pt>
                <c:pt idx="890">
                  <c:v>1.2258944179952984</c:v>
                </c:pt>
                <c:pt idx="891">
                  <c:v>1.2229893414816533</c:v>
                </c:pt>
                <c:pt idx="892">
                  <c:v>1.2200915611189072</c:v>
                </c:pt>
                <c:pt idx="893">
                  <c:v>1.2172010625690592</c:v>
                </c:pt>
                <c:pt idx="894">
                  <c:v>1.2143178314672176</c:v>
                </c:pt>
                <c:pt idx="895">
                  <c:v>1.2114418534223446</c:v>
                </c:pt>
                <c:pt idx="896">
                  <c:v>1.2085731140179941</c:v>
                </c:pt>
                <c:pt idx="897">
                  <c:v>1.2057115988130453</c:v>
                </c:pt>
                <c:pt idx="898">
                  <c:v>1.2028572933424222</c:v>
                </c:pt>
                <c:pt idx="899">
                  <c:v>1.2000101831178069</c:v>
                </c:pt>
                <c:pt idx="900">
                  <c:v>1.1971702536283506</c:v>
                </c:pt>
                <c:pt idx="901">
                  <c:v>1.194337490341369</c:v>
                </c:pt>
                <c:pt idx="902">
                  <c:v>1.191511878703029</c:v>
                </c:pt>
                <c:pt idx="903">
                  <c:v>1.1886934041390402</c:v>
                </c:pt>
                <c:pt idx="904">
                  <c:v>1.185882052055319</c:v>
                </c:pt>
                <c:pt idx="905">
                  <c:v>1.1830778078386661</c:v>
                </c:pt>
                <c:pt idx="906">
                  <c:v>1.18028065685742</c:v>
                </c:pt>
                <c:pt idx="907">
                  <c:v>1.1774905844621084</c:v>
                </c:pt>
                <c:pt idx="908">
                  <c:v>1.1747075759860977</c:v>
                </c:pt>
                <c:pt idx="909">
                  <c:v>1.1719316167462279</c:v>
                </c:pt>
                <c:pt idx="910">
                  <c:v>1.1691626920434397</c:v>
                </c:pt>
                <c:pt idx="911">
                  <c:v>1.1664007871634015</c:v>
                </c:pt>
                <c:pt idx="912">
                  <c:v>1.1636458873771256</c:v>
                </c:pt>
                <c:pt idx="913">
                  <c:v>1.160897977941572</c:v>
                </c:pt>
                <c:pt idx="914">
                  <c:v>1.1581570441002529</c:v>
                </c:pt>
                <c:pt idx="915">
                  <c:v>1.1554230710838285</c:v>
                </c:pt>
                <c:pt idx="916">
                  <c:v>1.1526960441106928</c:v>
                </c:pt>
                <c:pt idx="917">
                  <c:v>1.149975948387554</c:v>
                </c:pt>
                <c:pt idx="918">
                  <c:v>1.1472627691100106</c:v>
                </c:pt>
                <c:pt idx="919">
                  <c:v>1.1445564914631161</c:v>
                </c:pt>
                <c:pt idx="920">
                  <c:v>1.1418571006219453</c:v>
                </c:pt>
                <c:pt idx="921">
                  <c:v>1.1391645817521385</c:v>
                </c:pt>
                <c:pt idx="922">
                  <c:v>1.136478920010461</c:v>
                </c:pt>
                <c:pt idx="923">
                  <c:v>1.1338001005453364</c:v>
                </c:pt>
                <c:pt idx="924">
                  <c:v>1.1311281084973825</c:v>
                </c:pt>
                <c:pt idx="925">
                  <c:v>1.1284629289999433</c:v>
                </c:pt>
                <c:pt idx="926">
                  <c:v>1.1258045471796083</c:v>
                </c:pt>
                <c:pt idx="927">
                  <c:v>1.1231529481567284</c:v>
                </c:pt>
                <c:pt idx="928">
                  <c:v>1.120508117045929</c:v>
                </c:pt>
                <c:pt idx="929">
                  <c:v>1.1178700389566099</c:v>
                </c:pt>
                <c:pt idx="930">
                  <c:v>1.1152386989934466</c:v>
                </c:pt>
                <c:pt idx="931">
                  <c:v>1.1126140822568791</c:v>
                </c:pt>
                <c:pt idx="932">
                  <c:v>1.1099961738436011</c:v>
                </c:pt>
                <c:pt idx="933">
                  <c:v>1.1073849588470366</c:v>
                </c:pt>
                <c:pt idx="934">
                  <c:v>1.104780422357819</c:v>
                </c:pt>
                <c:pt idx="935">
                  <c:v>1.102182549464253</c:v>
                </c:pt>
                <c:pt idx="936">
                  <c:v>1.0995913252527851</c:v>
                </c:pt>
                <c:pt idx="937">
                  <c:v>1.0970067348084556</c:v>
                </c:pt>
                <c:pt idx="938">
                  <c:v>1.0944287632153527</c:v>
                </c:pt>
                <c:pt idx="939">
                  <c:v>1.091857395557057</c:v>
                </c:pt>
                <c:pt idx="940">
                  <c:v>1.0892926169170842</c:v>
                </c:pt>
                <c:pt idx="941">
                  <c:v>1.0867344123793192</c:v>
                </c:pt>
                <c:pt idx="942">
                  <c:v>1.0841827670284472</c:v>
                </c:pt>
                <c:pt idx="943">
                  <c:v>1.0816376659503772</c:v>
                </c:pt>
                <c:pt idx="944">
                  <c:v>1.0790990942326613</c:v>
                </c:pt>
                <c:pt idx="945">
                  <c:v>1.0765670369649116</c:v>
                </c:pt>
                <c:pt idx="946">
                  <c:v>1.074041479239205</c:v>
                </c:pt>
                <c:pt idx="947">
                  <c:v>1.0715224061504909</c:v>
                </c:pt>
                <c:pt idx="948">
                  <c:v>1.0690098027969888</c:v>
                </c:pt>
                <c:pt idx="949">
                  <c:v>1.0665036542805819</c:v>
                </c:pt>
                <c:pt idx="950">
                  <c:v>1.0640039457072055</c:v>
                </c:pt>
                <c:pt idx="951">
                  <c:v>1.0615106621872346</c:v>
                </c:pt>
                <c:pt idx="952">
                  <c:v>1.0590237888358582</c:v>
                </c:pt>
                <c:pt idx="953">
                  <c:v>1.0565433107734568</c:v>
                </c:pt>
                <c:pt idx="954">
                  <c:v>1.0540692131259723</c:v>
                </c:pt>
                <c:pt idx="955">
                  <c:v>1.0516014810252703</c:v>
                </c:pt>
                <c:pt idx="956">
                  <c:v>1.0491400996095039</c:v>
                </c:pt>
                <c:pt idx="957">
                  <c:v>1.0466850540234673</c:v>
                </c:pt>
                <c:pt idx="958">
                  <c:v>1.0442363294189458</c:v>
                </c:pt>
                <c:pt idx="959">
                  <c:v>1.0417939109550658</c:v>
                </c:pt>
                <c:pt idx="960">
                  <c:v>1.0393577837986347</c:v>
                </c:pt>
                <c:pt idx="961">
                  <c:v>1.036927933124477</c:v>
                </c:pt>
                <c:pt idx="962">
                  <c:v>1.0345043441157713</c:v>
                </c:pt>
                <c:pt idx="963">
                  <c:v>1.032087001964376</c:v>
                </c:pt>
                <c:pt idx="964">
                  <c:v>1.0296758918711564</c:v>
                </c:pt>
                <c:pt idx="965">
                  <c:v>1.0272709990463043</c:v>
                </c:pt>
                <c:pt idx="966">
                  <c:v>1.0248723087096492</c:v>
                </c:pt>
                <c:pt idx="967">
                  <c:v>1.0224798060909814</c:v>
                </c:pt>
                <c:pt idx="968">
                  <c:v>1.0200934764303484</c:v>
                </c:pt>
                <c:pt idx="969">
                  <c:v>1.0177133049783638</c:v>
                </c:pt>
                <c:pt idx="970">
                  <c:v>1.0153392769965073</c:v>
                </c:pt>
                <c:pt idx="971">
                  <c:v>1.0129713777574205</c:v>
                </c:pt>
                <c:pt idx="972">
                  <c:v>1.0106095925451939</c:v>
                </c:pt>
                <c:pt idx="973">
                  <c:v>1.0082539066556626</c:v>
                </c:pt>
                <c:pt idx="974">
                  <c:v>1.005904305396683</c:v>
                </c:pt>
                <c:pt idx="975">
                  <c:v>1.0035607740884154</c:v>
                </c:pt>
                <c:pt idx="976">
                  <c:v>1.0012232980636009</c:v>
                </c:pt>
                <c:pt idx="977">
                  <c:v>0.99889186266783336</c:v>
                </c:pt>
                <c:pt idx="978">
                  <c:v>0.9965664532598264</c:v>
                </c:pt>
                <c:pt idx="979">
                  <c:v>0.99424705521168066</c:v>
                </c:pt>
                <c:pt idx="980">
                  <c:v>0.9919336539091439</c:v>
                </c:pt>
                <c:pt idx="981">
                  <c:v>0.98962623475186928</c:v>
                </c:pt>
                <c:pt idx="982">
                  <c:v>0.98732478315366756</c:v>
                </c:pt>
                <c:pt idx="983">
                  <c:v>0.98502928454275818</c:v>
                </c:pt>
                <c:pt idx="984">
                  <c:v>0.98273972436201917</c:v>
                </c:pt>
                <c:pt idx="985">
                  <c:v>0.98045608806922735</c:v>
                </c:pt>
                <c:pt idx="986">
                  <c:v>0.97817836113729784</c:v>
                </c:pt>
                <c:pt idx="987">
                  <c:v>0.97590652905452346</c:v>
                </c:pt>
                <c:pt idx="988">
                  <c:v>0.97364057732480702</c:v>
                </c:pt>
                <c:pt idx="989">
                  <c:v>0.97138049146788863</c:v>
                </c:pt>
                <c:pt idx="990">
                  <c:v>0.96912625701957678</c:v>
                </c:pt>
                <c:pt idx="991">
                  <c:v>0.96687785953196814</c:v>
                </c:pt>
                <c:pt idx="992">
                  <c:v>0.96463528457366676</c:v>
                </c:pt>
                <c:pt idx="993">
                  <c:v>0.9623985177300064</c:v>
                </c:pt>
                <c:pt idx="994">
                  <c:v>0.96016754460325782</c:v>
                </c:pt>
                <c:pt idx="995">
                  <c:v>0.95794235081284262</c:v>
                </c:pt>
                <c:pt idx="996">
                  <c:v>0.95572292199553999</c:v>
                </c:pt>
                <c:pt idx="997">
                  <c:v>0.95350924380569158</c:v>
                </c:pt>
                <c:pt idx="998">
                  <c:v>0.95130130191540174</c:v>
                </c:pt>
                <c:pt idx="999">
                  <c:v>0.94909908201473692</c:v>
                </c:pt>
                <c:pt idx="1000">
                  <c:v>0.94690256981191778</c:v>
                </c:pt>
                <c:pt idx="1001">
                  <c:v>0.94471175103351646</c:v>
                </c:pt>
                <c:pt idx="1002">
                  <c:v>0.94252661142464333</c:v>
                </c:pt>
                <c:pt idx="1003">
                  <c:v>0.94034713674913162</c:v>
                </c:pt>
                <c:pt idx="1004">
                  <c:v>0.93817331278972427</c:v>
                </c:pt>
                <c:pt idx="1005">
                  <c:v>0.93600512534825353</c:v>
                </c:pt>
                <c:pt idx="1006">
                  <c:v>0.93384256024581835</c:v>
                </c:pt>
                <c:pt idx="1007">
                  <c:v>0.93168560332295902</c:v>
                </c:pt>
                <c:pt idx="1008">
                  <c:v>0.92953424043983202</c:v>
                </c:pt>
                <c:pt idx="1009">
                  <c:v>0.92738845747637777</c:v>
                </c:pt>
                <c:pt idx="1010">
                  <c:v>0.92524824033248687</c:v>
                </c:pt>
                <c:pt idx="1011">
                  <c:v>0.92311357492816937</c:v>
                </c:pt>
                <c:pt idx="1012">
                  <c:v>0.92098444720370798</c:v>
                </c:pt>
                <c:pt idx="1013">
                  <c:v>0.91886084311982463</c:v>
                </c:pt>
                <c:pt idx="1014">
                  <c:v>0.91674274865783478</c:v>
                </c:pt>
                <c:pt idx="1015">
                  <c:v>0.91463014981979995</c:v>
                </c:pt>
                <c:pt idx="1016">
                  <c:v>0.91252303262868184</c:v>
                </c:pt>
                <c:pt idx="1017">
                  <c:v>0.9104213831284873</c:v>
                </c:pt>
                <c:pt idx="1018">
                  <c:v>0.9083251873844187</c:v>
                </c:pt>
                <c:pt idx="1019">
                  <c:v>0.90623443148301763</c:v>
                </c:pt>
                <c:pt idx="1020">
                  <c:v>0.90414910153230199</c:v>
                </c:pt>
                <c:pt idx="1021">
                  <c:v>0.90206918366191213</c:v>
                </c:pt>
                <c:pt idx="1022">
                  <c:v>0.89999466402324235</c:v>
                </c:pt>
                <c:pt idx="1023">
                  <c:v>0.89792552878957677</c:v>
                </c:pt>
                <c:pt idx="1024">
                  <c:v>0.89586176415622287</c:v>
                </c:pt>
                <c:pt idx="1025">
                  <c:v>0.89380335634064045</c:v>
                </c:pt>
                <c:pt idx="1026">
                  <c:v>0.8917502915825678</c:v>
                </c:pt>
                <c:pt idx="1027">
                  <c:v>0.88970255614415017</c:v>
                </c:pt>
                <c:pt idx="1028">
                  <c:v>0.88766013631005991</c:v>
                </c:pt>
                <c:pt idx="1029">
                  <c:v>0.88562301838761892</c:v>
                </c:pt>
                <c:pt idx="1030">
                  <c:v>0.88359118870691833</c:v>
                </c:pt>
                <c:pt idx="1031">
                  <c:v>0.88156463362093107</c:v>
                </c:pt>
                <c:pt idx="1032">
                  <c:v>0.87954333950563202</c:v>
                </c:pt>
                <c:pt idx="1033">
                  <c:v>0.87752729276010566</c:v>
                </c:pt>
                <c:pt idx="1034">
                  <c:v>0.87551647980665903</c:v>
                </c:pt>
                <c:pt idx="1035">
                  <c:v>0.8735108870909285</c:v>
                </c:pt>
                <c:pt idx="1036">
                  <c:v>0.87151050108198747</c:v>
                </c:pt>
                <c:pt idx="1037">
                  <c:v>0.86951530827244761</c:v>
                </c:pt>
                <c:pt idx="1038">
                  <c:v>0.86752529517856547</c:v>
                </c:pt>
                <c:pt idx="1039">
                  <c:v>0.86554044834033861</c:v>
                </c:pt>
                <c:pt idx="1040">
                  <c:v>0.86356075432160462</c:v>
                </c:pt>
                <c:pt idx="1041">
                  <c:v>0.86158619971013917</c:v>
                </c:pt>
                <c:pt idx="1042">
                  <c:v>0.85961677111775026</c:v>
                </c:pt>
                <c:pt idx="1043">
                  <c:v>0.85765245518036748</c:v>
                </c:pt>
                <c:pt idx="1044">
                  <c:v>0.8556932385581365</c:v>
                </c:pt>
                <c:pt idx="1045">
                  <c:v>0.85373910793550534</c:v>
                </c:pt>
                <c:pt idx="1046">
                  <c:v>0.85179005002131292</c:v>
                </c:pt>
                <c:pt idx="1047">
                  <c:v>0.84984605154887338</c:v>
                </c:pt>
                <c:pt idx="1048">
                  <c:v>0.84790709927605767</c:v>
                </c:pt>
                <c:pt idx="1049">
                  <c:v>0.84597317998537991</c:v>
                </c:pt>
                <c:pt idx="1050">
                  <c:v>0.84404428048407221</c:v>
                </c:pt>
                <c:pt idx="1051">
                  <c:v>0.84212038760416474</c:v>
                </c:pt>
                <c:pt idx="1052">
                  <c:v>0.84020148820256291</c:v>
                </c:pt>
                <c:pt idx="1053">
                  <c:v>0.83828756916111979</c:v>
                </c:pt>
                <c:pt idx="1054">
                  <c:v>0.83637861738671204</c:v>
                </c:pt>
                <c:pt idx="1055">
                  <c:v>0.83447461981130799</c:v>
                </c:pt>
                <c:pt idx="1056">
                  <c:v>0.83257556339204108</c:v>
                </c:pt>
                <c:pt idx="1057">
                  <c:v>0.83068143511127368</c:v>
                </c:pt>
                <c:pt idx="1058">
                  <c:v>0.82879222197666724</c:v>
                </c:pt>
                <c:pt idx="1059">
                  <c:v>0.82690791102124461</c:v>
                </c:pt>
                <c:pt idx="1060">
                  <c:v>0.82502848930345485</c:v>
                </c:pt>
                <c:pt idx="1061">
                  <c:v>0.82315394390723529</c:v>
                </c:pt>
                <c:pt idx="1062">
                  <c:v>0.82128426194206916</c:v>
                </c:pt>
                <c:pt idx="1063">
                  <c:v>0.81941943054304722</c:v>
                </c:pt>
                <c:pt idx="1064">
                  <c:v>0.81755943687092514</c:v>
                </c:pt>
                <c:pt idx="1065">
                  <c:v>0.81570426811217478</c:v>
                </c:pt>
                <c:pt idx="1066">
                  <c:v>0.8138539114790444</c:v>
                </c:pt>
                <c:pt idx="1067">
                  <c:v>0.81200835420960893</c:v>
                </c:pt>
                <c:pt idx="1068">
                  <c:v>0.81016758356781793</c:v>
                </c:pt>
                <c:pt idx="1069">
                  <c:v>0.808331586843552</c:v>
                </c:pt>
                <c:pt idx="1070">
                  <c:v>0.8065003513526674</c:v>
                </c:pt>
                <c:pt idx="1071">
                  <c:v>0.80467386443704214</c:v>
                </c:pt>
                <c:pt idx="1072">
                  <c:v>0.80285211346462593</c:v>
                </c:pt>
                <c:pt idx="1073">
                  <c:v>0.80103508582948169</c:v>
                </c:pt>
                <c:pt idx="1074">
                  <c:v>0.79922276895182798</c:v>
                </c:pt>
                <c:pt idx="1075">
                  <c:v>0.79741515027808396</c:v>
                </c:pt>
                <c:pt idx="1076">
                  <c:v>0.79561221728090581</c:v>
                </c:pt>
                <c:pt idx="1077">
                  <c:v>0.79381395745923111</c:v>
                </c:pt>
                <c:pt idx="1078">
                  <c:v>0.79202035833831219</c:v>
                </c:pt>
                <c:pt idx="1079">
                  <c:v>0.79023140746975307</c:v>
                </c:pt>
                <c:pt idx="1080">
                  <c:v>0.78844709243154831</c:v>
                </c:pt>
                <c:pt idx="1081">
                  <c:v>0.78666740082811448</c:v>
                </c:pt>
                <c:pt idx="1082">
                  <c:v>0.7848923202903233</c:v>
                </c:pt>
                <c:pt idx="1083">
                  <c:v>0.78312183847553363</c:v>
                </c:pt>
                <c:pt idx="1084">
                  <c:v>0.78135594306762368</c:v>
                </c:pt>
                <c:pt idx="1085">
                  <c:v>0.77959462177701744</c:v>
                </c:pt>
                <c:pt idx="1086">
                  <c:v>0.77783786234071395</c:v>
                </c:pt>
                <c:pt idx="1087">
                  <c:v>0.77608565252231743</c:v>
                </c:pt>
                <c:pt idx="1088">
                  <c:v>0.77433798011205723</c:v>
                </c:pt>
                <c:pt idx="1089">
                  <c:v>0.77259483292681796</c:v>
                </c:pt>
                <c:pt idx="1090">
                  <c:v>0.77085619881016187</c:v>
                </c:pt>
                <c:pt idx="1091">
                  <c:v>0.76912206563234797</c:v>
                </c:pt>
                <c:pt idx="1092">
                  <c:v>0.76739242129035923</c:v>
                </c:pt>
                <c:pt idx="1093">
                  <c:v>0.76566725370791888</c:v>
                </c:pt>
                <c:pt idx="1094">
                  <c:v>0.76394655083551044</c:v>
                </c:pt>
                <c:pt idx="1095">
                  <c:v>0.76223030065039832</c:v>
                </c:pt>
                <c:pt idx="1096">
                  <c:v>0.76051849115664205</c:v>
                </c:pt>
                <c:pt idx="1097">
                  <c:v>0.75881111038511462</c:v>
                </c:pt>
                <c:pt idx="1098">
                  <c:v>0.7571081463935172</c:v>
                </c:pt>
                <c:pt idx="1099">
                  <c:v>0.75540958726639262</c:v>
                </c:pt>
                <c:pt idx="1100">
                  <c:v>0.75371542111513989</c:v>
                </c:pt>
                <c:pt idx="1101">
                  <c:v>0.75202563607802642</c:v>
                </c:pt>
                <c:pt idx="1102">
                  <c:v>0.75034022032019754</c:v>
                </c:pt>
                <c:pt idx="1103">
                  <c:v>0.74865916203368921</c:v>
                </c:pt>
                <c:pt idx="1104">
                  <c:v>0.74698244943743786</c:v>
                </c:pt>
                <c:pt idx="1105">
                  <c:v>0.74531007077728451</c:v>
                </c:pt>
                <c:pt idx="1106">
                  <c:v>0.74364201432598798</c:v>
                </c:pt>
                <c:pt idx="1107">
                  <c:v>0.741978268383228</c:v>
                </c:pt>
                <c:pt idx="1108">
                  <c:v>0.74031882127561255</c:v>
                </c:pt>
                <c:pt idx="1109">
                  <c:v>0.7386636613566826</c:v>
                </c:pt>
                <c:pt idx="1110">
                  <c:v>0.73701277700691492</c:v>
                </c:pt>
                <c:pt idx="1111">
                  <c:v>0.7353661566337274</c:v>
                </c:pt>
                <c:pt idx="1112">
                  <c:v>0.73372378867147969</c:v>
                </c:pt>
                <c:pt idx="1113">
                  <c:v>0.73208566158147548</c:v>
                </c:pt>
                <c:pt idx="1114">
                  <c:v>0.73045176385196309</c:v>
                </c:pt>
                <c:pt idx="1115">
                  <c:v>0.72882208399813542</c:v>
                </c:pt>
                <c:pt idx="1116">
                  <c:v>0.7271966105621277</c:v>
                </c:pt>
                <c:pt idx="1117">
                  <c:v>0.72557533211301806</c:v>
                </c:pt>
                <c:pt idx="1118">
                  <c:v>0.72395823724682384</c:v>
                </c:pt>
                <c:pt idx="1119">
                  <c:v>0.72234531458649665</c:v>
                </c:pt>
                <c:pt idx="1120">
                  <c:v>0.72073655278192139</c:v>
                </c:pt>
                <c:pt idx="1121">
                  <c:v>0.71913194050990992</c:v>
                </c:pt>
                <c:pt idx="1122">
                  <c:v>0.71753146647419397</c:v>
                </c:pt>
                <c:pt idx="1123">
                  <c:v>0.71593511940542121</c:v>
                </c:pt>
                <c:pt idx="1124">
                  <c:v>0.71434288806114654</c:v>
                </c:pt>
                <c:pt idx="1125">
                  <c:v>0.71275476122582526</c:v>
                </c:pt>
                <c:pt idx="1126">
                  <c:v>0.71117072771080481</c:v>
                </c:pt>
                <c:pt idx="1127">
                  <c:v>0.70959077635431345</c:v>
                </c:pt>
                <c:pt idx="1128">
                  <c:v>0.70801489602145307</c:v>
                </c:pt>
                <c:pt idx="1129">
                  <c:v>0.70644307560418662</c:v>
                </c:pt>
                <c:pt idx="1130">
                  <c:v>0.70487530402132748</c:v>
                </c:pt>
                <c:pt idx="1131">
                  <c:v>0.70331157021852841</c:v>
                </c:pt>
                <c:pt idx="1132">
                  <c:v>0.70175186316826743</c:v>
                </c:pt>
                <c:pt idx="1133">
                  <c:v>0.70019617186983474</c:v>
                </c:pt>
                <c:pt idx="1134">
                  <c:v>0.69864448534932055</c:v>
                </c:pt>
                <c:pt idx="1135">
                  <c:v>0.69709679265959879</c:v>
                </c:pt>
                <c:pt idx="1136">
                  <c:v>0.69555308288031181</c:v>
                </c:pt>
                <c:pt idx="1137">
                  <c:v>0.6940133451178564</c:v>
                </c:pt>
                <c:pt idx="1138">
                  <c:v>0.69247756850536524</c:v>
                </c:pt>
                <c:pt idx="1139">
                  <c:v>0.69094574220269089</c:v>
                </c:pt>
                <c:pt idx="1140">
                  <c:v>0.68941785539638978</c:v>
                </c:pt>
                <c:pt idx="1141">
                  <c:v>0.68789389729970063</c:v>
                </c:pt>
                <c:pt idx="1142">
                  <c:v>0.68637385715252819</c:v>
                </c:pt>
                <c:pt idx="1143">
                  <c:v>0.68485772422142388</c:v>
                </c:pt>
                <c:pt idx="1144">
                  <c:v>0.6833454877995645</c:v>
                </c:pt>
                <c:pt idx="1145">
                  <c:v>0.68183713720673311</c:v>
                </c:pt>
                <c:pt idx="1146">
                  <c:v>0.68033266178929763</c:v>
                </c:pt>
                <c:pt idx="1147">
                  <c:v>0.67883205092018872</c:v>
                </c:pt>
                <c:pt idx="1148">
                  <c:v>0.6773352939988786</c:v>
                </c:pt>
                <c:pt idx="1149">
                  <c:v>0.67584238045135836</c:v>
                </c:pt>
                <c:pt idx="1150">
                  <c:v>0.67435329973011338</c:v>
                </c:pt>
                <c:pt idx="1151">
                  <c:v>0.67286804131410316</c:v>
                </c:pt>
                <c:pt idx="1152">
                  <c:v>0.67138659470873308</c:v>
                </c:pt>
                <c:pt idx="1153">
                  <c:v>0.66990894944583212</c:v>
                </c:pt>
                <c:pt idx="1154">
                  <c:v>0.66843509508362819</c:v>
                </c:pt>
                <c:pt idx="1155">
                  <c:v>0.66696502120672008</c:v>
                </c:pt>
                <c:pt idx="1156">
                  <c:v>0.66549871742605526</c:v>
                </c:pt>
                <c:pt idx="1157">
                  <c:v>0.66403617337889898</c:v>
                </c:pt>
                <c:pt idx="1158">
                  <c:v>0.66257737872881062</c:v>
                </c:pt>
                <c:pt idx="1159">
                  <c:v>0.66112232316561503</c:v>
                </c:pt>
                <c:pt idx="1160">
                  <c:v>0.65967099640537419</c:v>
                </c:pt>
                <c:pt idx="1161">
                  <c:v>0.65822338819035886</c:v>
                </c:pt>
                <c:pt idx="1162">
                  <c:v>0.65677948828902177</c:v>
                </c:pt>
                <c:pt idx="1163">
                  <c:v>0.65533928649596607</c:v>
                </c:pt>
                <c:pt idx="1164">
                  <c:v>0.65390277263191565</c:v>
                </c:pt>
                <c:pt idx="1165">
                  <c:v>0.65246993654368746</c:v>
                </c:pt>
                <c:pt idx="1166">
                  <c:v>0.65104076810415945</c:v>
                </c:pt>
                <c:pt idx="1167">
                  <c:v>0.64961525721223801</c:v>
                </c:pt>
                <c:pt idx="1168">
                  <c:v>0.64819339379283103</c:v>
                </c:pt>
                <c:pt idx="1169">
                  <c:v>0.6467751677968121</c:v>
                </c:pt>
                <c:pt idx="1170">
                  <c:v>0.64536056920099039</c:v>
                </c:pt>
                <c:pt idx="1171">
                  <c:v>0.64394958800807856</c:v>
                </c:pt>
                <c:pt idx="1172">
                  <c:v>0.64254221424665792</c:v>
                </c:pt>
                <c:pt idx="1173">
                  <c:v>0.641138437971148</c:v>
                </c:pt>
                <c:pt idx="1174">
                  <c:v>0.63973824926177192</c:v>
                </c:pt>
                <c:pt idx="1175">
                  <c:v>0.63834163822452028</c:v>
                </c:pt>
                <c:pt idx="1176">
                  <c:v>0.63694859499112089</c:v>
                </c:pt>
                <c:pt idx="1177">
                  <c:v>0.63555910971900087</c:v>
                </c:pt>
                <c:pt idx="1178">
                  <c:v>0.63417317259125328</c:v>
                </c:pt>
                <c:pt idx="1179">
                  <c:v>0.63279077381660209</c:v>
                </c:pt>
                <c:pt idx="1180">
                  <c:v>0.63141190362936528</c:v>
                </c:pt>
                <c:pt idx="1181">
                  <c:v>0.63003655228941924</c:v>
                </c:pt>
                <c:pt idx="1182">
                  <c:v>0.62866471008216407</c:v>
                </c:pt>
                <c:pt idx="1183">
                  <c:v>0.62729636731848559</c:v>
                </c:pt>
                <c:pt idx="1184">
                  <c:v>0.62593151433471694</c:v>
                </c:pt>
                <c:pt idx="1185">
                  <c:v>0.62457014149260559</c:v>
                </c:pt>
                <c:pt idx="1186">
                  <c:v>0.62321223917927093</c:v>
                </c:pt>
                <c:pt idx="1187">
                  <c:v>0.62185779780717065</c:v>
                </c:pt>
                <c:pt idx="1188">
                  <c:v>0.62050680781406076</c:v>
                </c:pt>
                <c:pt idx="1189">
                  <c:v>0.61915925966295571</c:v>
                </c:pt>
                <c:pt idx="1190">
                  <c:v>0.61781514384209268</c:v>
                </c:pt>
                <c:pt idx="1191">
                  <c:v>0.61647445086489128</c:v>
                </c:pt>
                <c:pt idx="1192">
                  <c:v>0.61513717126991418</c:v>
                </c:pt>
                <c:pt idx="1193">
                  <c:v>0.61380329562082703</c:v>
                </c:pt>
                <c:pt idx="1194">
                  <c:v>0.61247281450636082</c:v>
                </c:pt>
                <c:pt idx="1195">
                  <c:v>0.61114571854026956</c:v>
                </c:pt>
                <c:pt idx="1196">
                  <c:v>0.60982199836129136</c:v>
                </c:pt>
                <c:pt idx="1197">
                  <c:v>0.6085016446331073</c:v>
                </c:pt>
                <c:pt idx="1198">
                  <c:v>0.60718464804430095</c:v>
                </c:pt>
                <c:pt idx="1199">
                  <c:v>0.60587099930831811</c:v>
                </c:pt>
                <c:pt idx="1200">
                  <c:v>0.60456068916342387</c:v>
                </c:pt>
                <c:pt idx="1201">
                  <c:v>0.60325370837266223</c:v>
                </c:pt>
                <c:pt idx="1202">
                  <c:v>0.60195004772381455</c:v>
                </c:pt>
                <c:pt idx="1203">
                  <c:v>0.60064969802935708</c:v>
                </c:pt>
                <c:pt idx="1204">
                  <c:v>0.59935265012641925</c:v>
                </c:pt>
                <c:pt idx="1205">
                  <c:v>0.59805889487674124</c:v>
                </c:pt>
                <c:pt idx="1206">
                  <c:v>0.59676842316663081</c:v>
                </c:pt>
                <c:pt idx="1207">
                  <c:v>0.59548122590692143</c:v>
                </c:pt>
                <c:pt idx="1208">
                  <c:v>0.59419729403292876</c:v>
                </c:pt>
                <c:pt idx="1209">
                  <c:v>0.59291661850440736</c:v>
                </c:pt>
                <c:pt idx="1210">
                  <c:v>0.59163919030550782</c:v>
                </c:pt>
                <c:pt idx="1211">
                  <c:v>0.5903650004447325</c:v>
                </c:pt>
                <c:pt idx="1212">
                  <c:v>0.58909403995489251</c:v>
                </c:pt>
                <c:pt idx="1213">
                  <c:v>0.58782629989306279</c:v>
                </c:pt>
                <c:pt idx="1214">
                  <c:v>0.58656177134053944</c:v>
                </c:pt>
                <c:pt idx="1215">
                  <c:v>0.58530044540279369</c:v>
                </c:pt>
                <c:pt idx="1216">
                  <c:v>0.58404231320942845</c:v>
                </c:pt>
                <c:pt idx="1217">
                  <c:v>0.58278736591413338</c:v>
                </c:pt>
                <c:pt idx="1218">
                  <c:v>0.58153559469464033</c:v>
                </c:pt>
                <c:pt idx="1219">
                  <c:v>0.58028699075267853</c:v>
                </c:pt>
                <c:pt idx="1220">
                  <c:v>0.57904154531392771</c:v>
                </c:pt>
                <c:pt idx="1221">
                  <c:v>0.57779924962797524</c:v>
                </c:pt>
                <c:pt idx="1222">
                  <c:v>0.57656009496826921</c:v>
                </c:pt>
                <c:pt idx="1223">
                  <c:v>0.57532407263207286</c:v>
                </c:pt>
                <c:pt idx="1224">
                  <c:v>0.57409117394041953</c:v>
                </c:pt>
                <c:pt idx="1225">
                  <c:v>0.57286139023806593</c:v>
                </c:pt>
                <c:pt idx="1226">
                  <c:v>0.57163471289344658</c:v>
                </c:pt>
                <c:pt idx="1227">
                  <c:v>0.57041113329862703</c:v>
                </c:pt>
                <c:pt idx="1228">
                  <c:v>0.56919064286925913</c:v>
                </c:pt>
                <c:pt idx="1229">
                  <c:v>0.56797323304453218</c:v>
                </c:pt>
                <c:pt idx="1230">
                  <c:v>0.56675889528712831</c:v>
                </c:pt>
                <c:pt idx="1231">
                  <c:v>0.56554762108317502</c:v>
                </c:pt>
                <c:pt idx="1232">
                  <c:v>0.56433940194219745</c:v>
                </c:pt>
                <c:pt idx="1233">
                  <c:v>0.56313422939707425</c:v>
                </c:pt>
                <c:pt idx="1234">
                  <c:v>0.56193209500398655</c:v>
                </c:pt>
                <c:pt idx="1235">
                  <c:v>0.56073299034237423</c:v>
                </c:pt>
                <c:pt idx="1236">
                  <c:v>0.55953690701488645</c:v>
                </c:pt>
                <c:pt idx="1237">
                  <c:v>0.55834383664733533</c:v>
                </c:pt>
                <c:pt idx="1238">
                  <c:v>0.55715377088864826</c:v>
                </c:pt>
                <c:pt idx="1239">
                  <c:v>0.55596670141082016</c:v>
                </c:pt>
                <c:pt idx="1240">
                  <c:v>0.55478261990886513</c:v>
                </c:pt>
                <c:pt idx="1241">
                  <c:v>0.55360151810077007</c:v>
                </c:pt>
                <c:pt idx="1242">
                  <c:v>0.55242338772744592</c:v>
                </c:pt>
                <c:pt idx="1243">
                  <c:v>0.55124822055267875</c:v>
                </c:pt>
                <c:pt idx="1244">
                  <c:v>0.55007600836308401</c:v>
                </c:pt>
                <c:pt idx="1245">
                  <c:v>0.5489067429680563</c:v>
                </c:pt>
                <c:pt idx="1246">
                  <c:v>0.5477404161997218</c:v>
                </c:pt>
                <c:pt idx="1247">
                  <c:v>0.54657701991289009</c:v>
                </c:pt>
                <c:pt idx="1248">
                  <c:v>0.54541654598500533</c:v>
                </c:pt>
                <c:pt idx="1249">
                  <c:v>0.54425898631609848</c:v>
                </c:pt>
                <c:pt idx="1250">
                  <c:v>0.54310433282873771</c:v>
                </c:pt>
                <c:pt idx="1251">
                  <c:v>0.54195257746798098</c:v>
                </c:pt>
                <c:pt idx="1252">
                  <c:v>0.54080371220132661</c:v>
                </c:pt>
                <c:pt idx="1253">
                  <c:v>0.53965772901866405</c:v>
                </c:pt>
                <c:pt idx="1254">
                  <c:v>0.53851461993222571</c:v>
                </c:pt>
                <c:pt idx="1255">
                  <c:v>0.53737437697653823</c:v>
                </c:pt>
                <c:pt idx="1256">
                  <c:v>0.53623699220837373</c:v>
                </c:pt>
                <c:pt idx="1257">
                  <c:v>0.53510245770669895</c:v>
                </c:pt>
                <c:pt idx="1258">
                  <c:v>0.53397076557262835</c:v>
                </c:pt>
                <c:pt idx="1259">
                  <c:v>0.53284190792937425</c:v>
                </c:pt>
                <c:pt idx="1260">
                  <c:v>0.53171587692219713</c:v>
                </c:pt>
                <c:pt idx="1261">
                  <c:v>0.53059266471835698</c:v>
                </c:pt>
                <c:pt idx="1262">
                  <c:v>0.52947226350706433</c:v>
                </c:pt>
                <c:pt idx="1263">
                  <c:v>0.52835466549942944</c:v>
                </c:pt>
                <c:pt idx="1264">
                  <c:v>0.52723986292841507</c:v>
                </c:pt>
                <c:pt idx="1265">
                  <c:v>0.52612784804878487</c:v>
                </c:pt>
                <c:pt idx="1266">
                  <c:v>0.525018613137056</c:v>
                </c:pt>
                <c:pt idx="1267">
                  <c:v>0.52391215049144879</c:v>
                </c:pt>
                <c:pt idx="1268">
                  <c:v>0.52280845243183627</c:v>
                </c:pt>
                <c:pt idx="1269">
                  <c:v>0.52170751129969573</c:v>
                </c:pt>
                <c:pt idx="1270">
                  <c:v>0.52060931945805966</c:v>
                </c:pt>
                <c:pt idx="1271">
                  <c:v>0.51951386929146459</c:v>
                </c:pt>
                <c:pt idx="1272">
                  <c:v>0.51842115320590254</c:v>
                </c:pt>
                <c:pt idx="1273">
                  <c:v>0.51733116362877185</c:v>
                </c:pt>
                <c:pt idx="1274">
                  <c:v>0.51624389300882523</c:v>
                </c:pt>
                <c:pt idx="1275">
                  <c:v>0.51515933381612289</c:v>
                </c:pt>
                <c:pt idx="1276">
                  <c:v>0.5140774785419806</c:v>
                </c:pt>
                <c:pt idx="1277">
                  <c:v>0.51299831969892218</c:v>
                </c:pt>
                <c:pt idx="1278">
                  <c:v>0.51192184982062683</c:v>
                </c:pt>
                <c:pt idx="1279">
                  <c:v>0.51084806146188233</c:v>
                </c:pt>
                <c:pt idx="1280">
                  <c:v>0.50977694719853328</c:v>
                </c:pt>
                <c:pt idx="1281">
                  <c:v>0.50870849962743192</c:v>
                </c:pt>
                <c:pt idx="1282">
                  <c:v>0.50764271136638817</c:v>
                </c:pt>
                <c:pt idx="1283">
                  <c:v>0.50657957505412121</c:v>
                </c:pt>
                <c:pt idx="1284">
                  <c:v>0.50551908335020701</c:v>
                </c:pt>
                <c:pt idx="1285">
                  <c:v>0.50446122893503076</c:v>
                </c:pt>
                <c:pt idx="1286">
                  <c:v>0.50340600450973616</c:v>
                </c:pt>
                <c:pt idx="1287">
                  <c:v>0.50235340279617569</c:v>
                </c:pt>
                <c:pt idx="1288">
                  <c:v>0.50130341653686084</c:v>
                </c:pt>
                <c:pt idx="1289">
                  <c:v>0.50025603849491218</c:v>
                </c:pt>
                <c:pt idx="1290">
                  <c:v>0.49921126145400968</c:v>
                </c:pt>
                <c:pt idx="1291">
                  <c:v>0.49816907821834305</c:v>
                </c:pt>
                <c:pt idx="1292">
                  <c:v>0.49712948161256132</c:v>
                </c:pt>
                <c:pt idx="1293">
                  <c:v>0.49609246448172434</c:v>
                </c:pt>
                <c:pt idx="1294">
                  <c:v>0.49505801969125096</c:v>
                </c:pt>
                <c:pt idx="1295">
                  <c:v>0.49402614012687168</c:v>
                </c:pt>
                <c:pt idx="1296">
                  <c:v>0.49299681869457618</c:v>
                </c:pt>
                <c:pt idx="1297">
                  <c:v>0.49197004832056662</c:v>
                </c:pt>
                <c:pt idx="1298">
                  <c:v>0.49094582195120517</c:v>
                </c:pt>
                <c:pt idx="1299">
                  <c:v>0.4899241325529663</c:v>
                </c:pt>
                <c:pt idx="1300">
                  <c:v>0.48890497311238523</c:v>
                </c:pt>
                <c:pt idx="1301">
                  <c:v>0.48788833663601067</c:v>
                </c:pt>
                <c:pt idx="1302">
                  <c:v>0.48687421615035187</c:v>
                </c:pt>
                <c:pt idx="1303">
                  <c:v>0.48586260470183251</c:v>
                </c:pt>
                <c:pt idx="1304">
                  <c:v>0.48485349535673888</c:v>
                </c:pt>
                <c:pt idx="1305">
                  <c:v>0.4838468812011707</c:v>
                </c:pt>
                <c:pt idx="1306">
                  <c:v>0.48284275534099158</c:v>
                </c:pt>
                <c:pt idx="1307">
                  <c:v>0.48184111090178028</c:v>
                </c:pt>
                <c:pt idx="1308">
                  <c:v>0.48084194102877931</c:v>
                </c:pt>
                <c:pt idx="1309">
                  <c:v>0.47984523888684794</c:v>
                </c:pt>
                <c:pt idx="1310">
                  <c:v>0.47885099766041106</c:v>
                </c:pt>
                <c:pt idx="1311">
                  <c:v>0.47785921055340946</c:v>
                </c:pt>
                <c:pt idx="1312">
                  <c:v>0.47686987078925241</c:v>
                </c:pt>
                <c:pt idx="1313">
                  <c:v>0.47588297161076543</c:v>
                </c:pt>
                <c:pt idx="1314">
                  <c:v>0.47489850628014435</c:v>
                </c:pt>
                <c:pt idx="1315">
                  <c:v>0.47391646807890281</c:v>
                </c:pt>
                <c:pt idx="1316">
                  <c:v>0.47293685030782556</c:v>
                </c:pt>
                <c:pt idx="1317">
                  <c:v>0.47195964628691711</c:v>
                </c:pt>
                <c:pt idx="1318">
                  <c:v>0.4709848493553544</c:v>
                </c:pt>
                <c:pt idx="1319">
                  <c:v>0.47001245287143645</c:v>
                </c:pt>
                <c:pt idx="1320">
                  <c:v>0.46904245021253582</c:v>
                </c:pt>
                <c:pt idx="1321">
                  <c:v>0.46807483477504991</c:v>
                </c:pt>
                <c:pt idx="1322">
                  <c:v>0.46710959997434981</c:v>
                </c:pt>
                <c:pt idx="1323">
                  <c:v>0.46614673924473504</c:v>
                </c:pt>
                <c:pt idx="1324">
                  <c:v>0.46518624603938147</c:v>
                </c:pt>
                <c:pt idx="1325">
                  <c:v>0.46422811383029383</c:v>
                </c:pt>
                <c:pt idx="1326">
                  <c:v>0.46327233610825613</c:v>
                </c:pt>
                <c:pt idx="1327">
                  <c:v>0.46231890638278406</c:v>
                </c:pt>
                <c:pt idx="1328">
                  <c:v>0.46136781818207551</c:v>
                </c:pt>
                <c:pt idx="1329">
                  <c:v>0.46041906505296182</c:v>
                </c:pt>
                <c:pt idx="1330">
                  <c:v>0.45947264056085851</c:v>
                </c:pt>
                <c:pt idx="1331">
                  <c:v>0.45852853828971868</c:v>
                </c:pt>
                <c:pt idx="1332">
                  <c:v>0.4575867518419825</c:v>
                </c:pt>
                <c:pt idx="1333">
                  <c:v>0.45664727483852996</c:v>
                </c:pt>
                <c:pt idx="1334">
                  <c:v>0.45571010091863157</c:v>
                </c:pt>
                <c:pt idx="1335">
                  <c:v>0.45477522373990076</c:v>
                </c:pt>
                <c:pt idx="1336">
                  <c:v>0.45384263697824523</c:v>
                </c:pt>
                <c:pt idx="1337">
                  <c:v>0.45291233432781847</c:v>
                </c:pt>
                <c:pt idx="1338">
                  <c:v>0.45198430950097185</c:v>
                </c:pt>
                <c:pt idx="1339">
                  <c:v>0.45105855622820634</c:v>
                </c:pt>
                <c:pt idx="1340">
                  <c:v>0.4501350682581251</c:v>
                </c:pt>
                <c:pt idx="1341">
                  <c:v>0.44921383935738407</c:v>
                </c:pt>
                <c:pt idx="1342">
                  <c:v>0.44829486331064522</c:v>
                </c:pt>
                <c:pt idx="1343">
                  <c:v>0.44737813392052833</c:v>
                </c:pt>
                <c:pt idx="1344">
                  <c:v>0.44646364500756269</c:v>
                </c:pt>
                <c:pt idx="1345">
                  <c:v>0.44555139041013997</c:v>
                </c:pt>
                <c:pt idx="1346">
                  <c:v>0.4446413639844663</c:v>
                </c:pt>
                <c:pt idx="1347">
                  <c:v>0.44373355960451388</c:v>
                </c:pt>
                <c:pt idx="1348">
                  <c:v>0.4428279711619752</c:v>
                </c:pt>
                <c:pt idx="1349">
                  <c:v>0.44192459256621347</c:v>
                </c:pt>
                <c:pt idx="1350">
                  <c:v>0.44102341774421622</c:v>
                </c:pt>
                <c:pt idx="1351">
                  <c:v>0.44012444064054834</c:v>
                </c:pt>
                <c:pt idx="1352">
                  <c:v>0.43922765521730339</c:v>
                </c:pt>
                <c:pt idx="1353">
                  <c:v>0.43833305545405715</c:v>
                </c:pt>
                <c:pt idx="1354">
                  <c:v>0.4374406353478214</c:v>
                </c:pt>
                <c:pt idx="1355">
                  <c:v>0.43655038891299441</c:v>
                </c:pt>
                <c:pt idx="1356">
                  <c:v>0.43566231018131635</c:v>
                </c:pt>
                <c:pt idx="1357">
                  <c:v>0.43477639320182099</c:v>
                </c:pt>
                <c:pt idx="1358">
                  <c:v>0.43389263204078865</c:v>
                </c:pt>
                <c:pt idx="1359">
                  <c:v>0.43301102078170023</c:v>
                </c:pt>
                <c:pt idx="1360">
                  <c:v>0.43213155352518984</c:v>
                </c:pt>
                <c:pt idx="1361">
                  <c:v>0.43125422438899769</c:v>
                </c:pt>
                <c:pt idx="1362">
                  <c:v>0.43037902750792484</c:v>
                </c:pt>
                <c:pt idx="1363">
                  <c:v>0.4295059570337858</c:v>
                </c:pt>
                <c:pt idx="1364">
                  <c:v>0.42863500713536101</c:v>
                </c:pt>
                <c:pt idx="1365">
                  <c:v>0.42776617199835265</c:v>
                </c:pt>
                <c:pt idx="1366">
                  <c:v>0.42689944582533662</c:v>
                </c:pt>
                <c:pt idx="1367">
                  <c:v>0.42603482283571692</c:v>
                </c:pt>
                <c:pt idx="1368">
                  <c:v>0.42517229726567946</c:v>
                </c:pt>
                <c:pt idx="1369">
                  <c:v>0.42431186336814575</c:v>
                </c:pt>
                <c:pt idx="1370">
                  <c:v>0.42345351541272702</c:v>
                </c:pt>
                <c:pt idx="1371">
                  <c:v>0.42259724768567819</c:v>
                </c:pt>
                <c:pt idx="1372">
                  <c:v>0.42174305448985244</c:v>
                </c:pt>
                <c:pt idx="1373">
                  <c:v>0.42089093014465451</c:v>
                </c:pt>
                <c:pt idx="1374">
                  <c:v>0.42004086898599607</c:v>
                </c:pt>
                <c:pt idx="1375">
                  <c:v>0.41919286536624889</c:v>
                </c:pt>
                <c:pt idx="1376">
                  <c:v>0.41834691365420035</c:v>
                </c:pt>
                <c:pt idx="1377">
                  <c:v>0.41750300823500769</c:v>
                </c:pt>
                <c:pt idx="1378">
                  <c:v>0.41666114351015193</c:v>
                </c:pt>
                <c:pt idx="1379">
                  <c:v>0.41582131389739369</c:v>
                </c:pt>
                <c:pt idx="1380">
                  <c:v>0.41498351383072718</c:v>
                </c:pt>
                <c:pt idx="1381">
                  <c:v>0.41414773776033453</c:v>
                </c:pt>
                <c:pt idx="1382">
                  <c:v>0.41331398015254256</c:v>
                </c:pt>
                <c:pt idx="1383">
                  <c:v>0.41248223548977569</c:v>
                </c:pt>
                <c:pt idx="1384">
                  <c:v>0.41165249827051259</c:v>
                </c:pt>
                <c:pt idx="1385">
                  <c:v>0.41082476300924031</c:v>
                </c:pt>
                <c:pt idx="1386">
                  <c:v>0.40999902423641099</c:v>
                </c:pt>
                <c:pt idx="1387">
                  <c:v>0.40917527649839408</c:v>
                </c:pt>
                <c:pt idx="1388">
                  <c:v>0.408353514357436</c:v>
                </c:pt>
                <c:pt idx="1389">
                  <c:v>0.40753373239161261</c:v>
                </c:pt>
                <c:pt idx="1390">
                  <c:v>0.40671592519478567</c:v>
                </c:pt>
                <c:pt idx="1391">
                  <c:v>0.40590008737655869</c:v>
                </c:pt>
                <c:pt idx="1392">
                  <c:v>0.40508621356223268</c:v>
                </c:pt>
                <c:pt idx="1393">
                  <c:v>0.40427429839276174</c:v>
                </c:pt>
                <c:pt idx="1394">
                  <c:v>0.40346433652470909</c:v>
                </c:pt>
                <c:pt idx="1395">
                  <c:v>0.40265632263020312</c:v>
                </c:pt>
                <c:pt idx="1396">
                  <c:v>0.40185025139689395</c:v>
                </c:pt>
                <c:pt idx="1397">
                  <c:v>0.40104611752790859</c:v>
                </c:pt>
                <c:pt idx="1398">
                  <c:v>0.40024391574180807</c:v>
                </c:pt>
                <c:pt idx="1399">
                  <c:v>0.39944364077254352</c:v>
                </c:pt>
                <c:pt idx="1400">
                  <c:v>0.39864528736941307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T=7000 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Sheet1!$E$2:$E$1402</c:f>
              <c:numCache>
                <c:formatCode>0</c:formatCode>
                <c:ptCount val="1401"/>
                <c:pt idx="0">
                  <c:v>1.5089868196719116E-3</c:v>
                </c:pt>
                <c:pt idx="1">
                  <c:v>1.7585435621681298E-3</c:v>
                </c:pt>
                <c:pt idx="2">
                  <c:v>2.0422398327743438E-3</c:v>
                </c:pt>
                <c:pt idx="3">
                  <c:v>2.3637003906496852E-3</c:v>
                </c:pt>
                <c:pt idx="4">
                  <c:v>2.7268077247496196E-3</c:v>
                </c:pt>
                <c:pt idx="5">
                  <c:v>3.1357079962162312E-3</c:v>
                </c:pt>
                <c:pt idx="6">
                  <c:v>3.5948161256723738E-3</c:v>
                </c:pt>
                <c:pt idx="7">
                  <c:v>4.1088199731662903E-3</c:v>
                </c:pt>
                <c:pt idx="8">
                  <c:v>4.6826835646281229E-3</c:v>
                </c:pt>
                <c:pt idx="9">
                  <c:v>5.3216493251364025E-3</c:v>
                </c:pt>
                <c:pt idx="10">
                  <c:v>6.0312392859740559E-3</c:v>
                </c:pt>
                <c:pt idx="11">
                  <c:v>6.8172552393020776E-3</c:v>
                </c:pt>
                <c:pt idx="12">
                  <c:v>7.6857778212218097E-3</c:v>
                </c:pt>
                <c:pt idx="13">
                  <c:v>8.6431645109599879E-3</c:v>
                </c:pt>
                <c:pt idx="14">
                  <c:v>9.6960465408296326E-3</c:v>
                </c:pt>
                <c:pt idx="15">
                  <c:v>1.0851324718425537E-2</c:v>
                </c:pt>
                <c:pt idx="16">
                  <c:v>1.2116164169154458E-2</c:v>
                </c:pt>
                <c:pt idx="17">
                  <c:v>1.3497988013614107E-2</c:v>
                </c:pt>
                <c:pt idx="18">
                  <c:v>1.5004470000482379E-2</c:v>
                </c:pt>
                <c:pt idx="19">
                  <c:v>1.6643526121410356E-2</c:v>
                </c:pt>
                <c:pt idx="20">
                  <c:v>1.842330523989644E-2</c:v>
                </c:pt>
                <c:pt idx="21">
                  <c:v>2.0352178771220471E-2</c:v>
                </c:pt>
                <c:pt idx="22">
                  <c:v>2.2438729455216033E-2</c:v>
                </c:pt>
                <c:pt idx="23">
                  <c:v>2.4691739267928191E-2</c:v>
                </c:pt>
                <c:pt idx="24">
                  <c:v>2.7120176522038637E-2</c:v>
                </c:pt>
                <c:pt idx="25">
                  <c:v>2.9733182209322723E-2</c:v>
                </c:pt>
                <c:pt idx="26">
                  <c:v>3.2540055641333249E-2</c:v>
                </c:pt>
                <c:pt idx="27">
                  <c:v>3.5550239446983711E-2</c:v>
                </c:pt>
                <c:pt idx="28">
                  <c:v>3.8773303987730767E-2</c:v>
                </c:pt>
                <c:pt idx="29">
                  <c:v>4.2218931252644032E-2</c:v>
                </c:pt>
                <c:pt idx="30">
                  <c:v>4.5896898296806453E-2</c:v>
                </c:pt>
                <c:pt idx="31">
                  <c:v>4.9817060287228987E-2</c:v>
                </c:pt>
                <c:pt idx="32">
                  <c:v>5.3989333220806728E-2</c:v>
                </c:pt>
                <c:pt idx="33">
                  <c:v>5.8423676378799659E-2</c:v>
                </c:pt>
                <c:pt idx="34">
                  <c:v>6.3130074581927334E-2</c:v>
                </c:pt>
                <c:pt idx="35">
                  <c:v>6.811852030942174E-2</c:v>
                </c:pt>
                <c:pt idx="36">
                  <c:v>7.339899574434014E-2</c:v>
                </c:pt>
                <c:pt idx="37">
                  <c:v>7.8981454806087828E-2</c:v>
                </c:pt>
                <c:pt idx="38">
                  <c:v>8.4875805229500473E-2</c:v>
                </c:pt>
                <c:pt idx="39">
                  <c:v>9.1091890747982213E-2</c:v>
                </c:pt>
                <c:pt idx="40">
                  <c:v>9.7639473436134883E-2</c:v>
                </c:pt>
                <c:pt idx="41">
                  <c:v>0.10452821626505605</c:v>
                </c:pt>
                <c:pt idx="42">
                  <c:v>0.11176766592106531</c:v>
                </c:pt>
                <c:pt idx="43">
                  <c:v>0.11936723593605197</c:v>
                </c:pt>
                <c:pt idx="44">
                  <c:v>0.12733619017495934</c:v>
                </c:pt>
                <c:pt idx="45">
                  <c:v>0.13568362672313572</c:v>
                </c:pt>
                <c:pt idx="46">
                  <c:v>0.14441846221343616</c:v>
                </c:pt>
                <c:pt idx="47">
                  <c:v>0.15354941663004201</c:v>
                </c:pt>
                <c:pt idx="48">
                  <c:v>0.16308499862302936</c:v>
                </c:pt>
                <c:pt idx="49">
                  <c:v>0.1730334913647498</c:v>
                </c:pt>
                <c:pt idx="50">
                  <c:v>0.1834029389761303</c:v>
                </c:pt>
                <c:pt idx="51">
                  <c:v>0.19420113354805077</c:v>
                </c:pt>
                <c:pt idx="52">
                  <c:v>0.2054356027800483</c:v>
                </c:pt>
                <c:pt idx="53">
                  <c:v>0.21711359825571108</c:v>
                </c:pt>
                <c:pt idx="54">
                  <c:v>0.22924208437133003</c:v>
                </c:pt>
                <c:pt idx="55">
                  <c:v>0.2418277279316024</c:v>
                </c:pt>
                <c:pt idx="56">
                  <c:v>0.25487688842353085</c:v>
                </c:pt>
                <c:pt idx="57">
                  <c:v>0.26839560897704834</c:v>
                </c:pt>
                <c:pt idx="58">
                  <c:v>0.282389608018423</c:v>
                </c:pt>
                <c:pt idx="59">
                  <c:v>0.29686427162008378</c:v>
                </c:pt>
                <c:pt idx="60">
                  <c:v>0.31182464654821412</c:v>
                </c:pt>
                <c:pt idx="61">
                  <c:v>0.3272754340072771</c:v>
                </c:pt>
                <c:pt idx="62">
                  <c:v>0.34322098407855534</c:v>
                </c:pt>
                <c:pt idx="63">
                  <c:v>0.35966529084782423</c:v>
                </c:pt>
                <c:pt idx="64">
                  <c:v>0.37661198821543801</c:v>
                </c:pt>
                <c:pt idx="65">
                  <c:v>0.39406434638036159</c:v>
                </c:pt>
                <c:pt idx="66">
                  <c:v>0.41202526898808661</c:v>
                </c:pt>
                <c:pt idx="67">
                  <c:v>0.43049729093086347</c:v>
                </c:pt>
                <c:pt idx="68">
                  <c:v>0.44948257678729192</c:v>
                </c:pt>
                <c:pt idx="69">
                  <c:v>0.46898291988706953</c:v>
                </c:pt>
                <c:pt idx="70">
                  <c:v>0.48899974198551932</c:v>
                </c:pt>
                <c:pt idx="71">
                  <c:v>0.50953409353149126</c:v>
                </c:pt>
                <c:pt idx="72">
                  <c:v>0.53058665451128817</c:v>
                </c:pt>
                <c:pt idx="73">
                  <c:v>0.55215773585043726</c:v>
                </c:pt>
                <c:pt idx="74">
                  <c:v>0.57424728135441339</c:v>
                </c:pt>
                <c:pt idx="75">
                  <c:v>0.5968548701687526</c:v>
                </c:pt>
                <c:pt idx="76">
                  <c:v>0.61997971973852084</c:v>
                </c:pt>
                <c:pt idx="77">
                  <c:v>0.64362068924657823</c:v>
                </c:pt>
                <c:pt idx="78">
                  <c:v>0.66777628350979523</c:v>
                </c:pt>
                <c:pt idx="79">
                  <c:v>0.69244465731204108</c:v>
                </c:pt>
                <c:pt idx="80">
                  <c:v>0.71762362015261849</c:v>
                </c:pt>
                <c:pt idx="81">
                  <c:v>0.74331064138864167</c:v>
                </c:pt>
                <c:pt idx="82">
                  <c:v>0.76950285574985755</c:v>
                </c:pt>
                <c:pt idx="83">
                  <c:v>0.79619706920436717</c:v>
                </c:pt>
                <c:pt idx="84">
                  <c:v>0.82338976515382267</c:v>
                </c:pt>
                <c:pt idx="85">
                  <c:v>0.85107711093678051</c:v>
                </c:pt>
                <c:pt idx="86">
                  <c:v>0.87925496461909192</c:v>
                </c:pt>
                <c:pt idx="87">
                  <c:v>0.90791888205042581</c:v>
                </c:pt>
                <c:pt idx="88">
                  <c:v>0.93706412416634399</c:v>
                </c:pt>
                <c:pt idx="89">
                  <c:v>0.96668566451559568</c:v>
                </c:pt>
                <c:pt idx="90">
                  <c:v>0.99677819699274706</c:v>
                </c:pt>
                <c:pt idx="91">
                  <c:v>1.0273361437565927</c:v>
                </c:pt>
                <c:pt idx="92">
                  <c:v>1.0583536633152446</c:v>
                </c:pt>
                <c:pt idx="93">
                  <c:v>1.089824658759255</c:v>
                </c:pt>
                <c:pt idx="94">
                  <c:v>1.1217427861245957</c:v>
                </c:pt>
                <c:pt idx="95">
                  <c:v>1.1541014628678332</c:v>
                </c:pt>
                <c:pt idx="96">
                  <c:v>1.1868938764363262</c:v>
                </c:pt>
                <c:pt idx="97">
                  <c:v>1.2201129929168675</c:v>
                </c:pt>
                <c:pt idx="98">
                  <c:v>1.253751565746668</c:v>
                </c:pt>
                <c:pt idx="99">
                  <c:v>1.2878021444712038</c:v>
                </c:pt>
                <c:pt idx="100">
                  <c:v>1.3222570835339653</c:v>
                </c:pt>
                <c:pt idx="101">
                  <c:v>1.3571085510837819</c:v>
                </c:pt>
                <c:pt idx="102">
                  <c:v>1.3923485377859028</c:v>
                </c:pt>
                <c:pt idx="103">
                  <c:v>1.4279688656236567</c:v>
                </c:pt>
                <c:pt idx="104">
                  <c:v>1.4639611966780612</c:v>
                </c:pt>
                <c:pt idx="105">
                  <c:v>1.5003170418733589</c:v>
                </c:pt>
                <c:pt idx="106">
                  <c:v>1.5370277696769985</c:v>
                </c:pt>
                <c:pt idx="107">
                  <c:v>1.5740846147432053</c:v>
                </c:pt>
                <c:pt idx="108">
                  <c:v>1.6114786864898023</c:v>
                </c:pt>
                <c:pt idx="109">
                  <c:v>1.6492009775985483</c:v>
                </c:pt>
                <c:pt idx="110">
                  <c:v>1.6872423724297667</c:v>
                </c:pt>
                <c:pt idx="111">
                  <c:v>1.7255936553426627</c:v>
                </c:pt>
                <c:pt idx="112">
                  <c:v>1.7642455189131383</c:v>
                </c:pt>
                <c:pt idx="113">
                  <c:v>1.8031885720416065</c:v>
                </c:pt>
                <c:pt idx="114">
                  <c:v>1.8424133479436304</c:v>
                </c:pt>
                <c:pt idx="115">
                  <c:v>1.8819103120169054</c:v>
                </c:pt>
                <c:pt idx="116">
                  <c:v>1.921669869578414</c:v>
                </c:pt>
                <c:pt idx="117">
                  <c:v>1.9616823734662296</c:v>
                </c:pt>
                <c:pt idx="118">
                  <c:v>2.0019381315007618</c:v>
                </c:pt>
                <c:pt idx="119">
                  <c:v>2.0424274138007816</c:v>
                </c:pt>
                <c:pt idx="120">
                  <c:v>2.083140459949973</c:v>
                </c:pt>
                <c:pt idx="121">
                  <c:v>2.1240674860101496</c:v>
                </c:pt>
                <c:pt idx="122">
                  <c:v>2.1651986913777592</c:v>
                </c:pt>
                <c:pt idx="123">
                  <c:v>2.2065242654805943</c:v>
                </c:pt>
                <c:pt idx="124">
                  <c:v>2.2480343943120773</c:v>
                </c:pt>
                <c:pt idx="125">
                  <c:v>2.2897192668008439</c:v>
                </c:pt>
                <c:pt idx="126">
                  <c:v>2.3315690810136775</c:v>
                </c:pt>
                <c:pt idx="127">
                  <c:v>2.3735740501901721</c:v>
                </c:pt>
                <c:pt idx="128">
                  <c:v>2.4157244086078706</c:v>
                </c:pt>
                <c:pt idx="129">
                  <c:v>2.4580104172769066</c:v>
                </c:pt>
                <c:pt idx="130">
                  <c:v>2.5004223694634531</c:v>
                </c:pt>
                <c:pt idx="131">
                  <c:v>2.5429505960415759</c:v>
                </c:pt>
                <c:pt idx="132">
                  <c:v>2.5855854706733856</c:v>
                </c:pt>
                <c:pt idx="133">
                  <c:v>2.628317414817571</c:v>
                </c:pt>
                <c:pt idx="134">
                  <c:v>2.6711369025666962</c:v>
                </c:pt>
                <c:pt idx="135">
                  <c:v>2.7140344653138522</c:v>
                </c:pt>
                <c:pt idx="136">
                  <c:v>2.7570006962494125</c:v>
                </c:pt>
                <c:pt idx="137">
                  <c:v>2.8000262546889862</c:v>
                </c:pt>
                <c:pt idx="138">
                  <c:v>2.8431018702336313</c:v>
                </c:pt>
                <c:pt idx="139">
                  <c:v>2.8862183467638478</c:v>
                </c:pt>
                <c:pt idx="140">
                  <c:v>2.9293665662687265</c:v>
                </c:pt>
                <c:pt idx="141">
                  <c:v>2.9725374925120724</c:v>
                </c:pt>
                <c:pt idx="142">
                  <c:v>3.0157221745373035</c:v>
                </c:pt>
                <c:pt idx="143">
                  <c:v>3.0589117500130025</c:v>
                </c:pt>
                <c:pt idx="144">
                  <c:v>3.1020974484214041</c:v>
                </c:pt>
                <c:pt idx="145">
                  <c:v>3.1452705940918211</c:v>
                </c:pt>
                <c:pt idx="146">
                  <c:v>3.1884226090814853</c:v>
                </c:pt>
                <c:pt idx="147">
                  <c:v>3.2315450159061458</c:v>
                </c:pt>
                <c:pt idx="148">
                  <c:v>3.2746294401228826</c:v>
                </c:pt>
                <c:pt idx="149">
                  <c:v>3.317667612767865</c:v>
                </c:pt>
                <c:pt idx="150">
                  <c:v>3.3606513726514931</c:v>
                </c:pt>
                <c:pt idx="151">
                  <c:v>3.4035726685138412</c:v>
                </c:pt>
                <c:pt idx="152">
                  <c:v>3.4464235610430474</c:v>
                </c:pt>
                <c:pt idx="153">
                  <c:v>3.4891962247595063</c:v>
                </c:pt>
                <c:pt idx="154">
                  <c:v>3.5318829497687689</c:v>
                </c:pt>
                <c:pt idx="155">
                  <c:v>3.5744761433859655</c:v>
                </c:pt>
                <c:pt idx="156">
                  <c:v>3.616968331634792</c:v>
                </c:pt>
                <c:pt idx="157">
                  <c:v>3.6593521606239077</c:v>
                </c:pt>
                <c:pt idx="158">
                  <c:v>3.701620397803806</c:v>
                </c:pt>
                <c:pt idx="159">
                  <c:v>3.7437659331070976</c:v>
                </c:pt>
                <c:pt idx="160">
                  <c:v>3.7857817799751929</c:v>
                </c:pt>
                <c:pt idx="161">
                  <c:v>3.8276610762744827</c:v>
                </c:pt>
                <c:pt idx="162">
                  <c:v>3.8693970851048642</c:v>
                </c:pt>
                <c:pt idx="163">
                  <c:v>3.9109831955037517</c:v>
                </c:pt>
                <c:pt idx="164">
                  <c:v>3.9524129230484726</c:v>
                </c:pt>
                <c:pt idx="165">
                  <c:v>3.9936799103600662</c:v>
                </c:pt>
                <c:pt idx="166">
                  <c:v>4.0347779275114402</c:v>
                </c:pt>
                <c:pt idx="167">
                  <c:v>4.0757008723428108</c:v>
                </c:pt>
                <c:pt idx="168">
                  <c:v>4.1164427706873621</c:v>
                </c:pt>
                <c:pt idx="169">
                  <c:v>4.1569977765100123</c:v>
                </c:pt>
                <c:pt idx="170">
                  <c:v>4.197360171962174</c:v>
                </c:pt>
                <c:pt idx="171">
                  <c:v>4.2375243673553324</c:v>
                </c:pt>
                <c:pt idx="172">
                  <c:v>4.2774849010561997</c:v>
                </c:pt>
                <c:pt idx="173">
                  <c:v>4.3172364393063436</c:v>
                </c:pt>
                <c:pt idx="174">
                  <c:v>4.3567737759688692</c:v>
                </c:pt>
                <c:pt idx="175">
                  <c:v>4.3960918322049949</c:v>
                </c:pt>
                <c:pt idx="176">
                  <c:v>4.4351856560830516</c:v>
                </c:pt>
                <c:pt idx="177">
                  <c:v>4.4740504221226542</c:v>
                </c:pt>
                <c:pt idx="178">
                  <c:v>4.5126814307765004</c:v>
                </c:pt>
                <c:pt idx="179">
                  <c:v>4.5510741078523784</c:v>
                </c:pt>
                <c:pt idx="180">
                  <c:v>4.5892240038779395</c:v>
                </c:pt>
                <c:pt idx="181">
                  <c:v>4.6271267934105129</c:v>
                </c:pt>
                <c:pt idx="182">
                  <c:v>4.6647782742945303</c:v>
                </c:pt>
                <c:pt idx="183">
                  <c:v>4.7021743668688227</c:v>
                </c:pt>
                <c:pt idx="184">
                  <c:v>4.7393111131260497</c:v>
                </c:pt>
                <c:pt idx="185">
                  <c:v>4.7761846758266504</c:v>
                </c:pt>
                <c:pt idx="186">
                  <c:v>4.8127913375693412</c:v>
                </c:pt>
                <c:pt idx="187">
                  <c:v>4.8491274998205283</c:v>
                </c:pt>
                <c:pt idx="188">
                  <c:v>4.8851896819045013</c:v>
                </c:pt>
                <c:pt idx="189">
                  <c:v>4.9209745199566868</c:v>
                </c:pt>
                <c:pt idx="190">
                  <c:v>4.9564787658418279</c:v>
                </c:pt>
                <c:pt idx="191">
                  <c:v>4.9916992860391094</c:v>
                </c:pt>
                <c:pt idx="192">
                  <c:v>5.0266330604961285</c:v>
                </c:pt>
                <c:pt idx="193">
                  <c:v>5.0612771814535664</c:v>
                </c:pt>
                <c:pt idx="194">
                  <c:v>5.0956288522423998</c:v>
                </c:pt>
                <c:pt idx="195">
                  <c:v>5.1296853860553586</c:v>
                </c:pt>
                <c:pt idx="196">
                  <c:v>5.1634442046944242</c:v>
                </c:pt>
                <c:pt idx="197">
                  <c:v>5.1969028372959949</c:v>
                </c:pt>
                <c:pt idx="198">
                  <c:v>5.2300589190353026</c:v>
                </c:pt>
                <c:pt idx="199">
                  <c:v>5.2629101898117758</c:v>
                </c:pt>
                <c:pt idx="200">
                  <c:v>5.2954544929167273</c:v>
                </c:pt>
                <c:pt idx="201">
                  <c:v>5.3276897736849556</c:v>
                </c:pt>
                <c:pt idx="202">
                  <c:v>5.3596140781316812</c:v>
                </c:pt>
                <c:pt idx="203">
                  <c:v>5.3912255515761567</c:v>
                </c:pt>
                <c:pt idx="204">
                  <c:v>5.4225224372533773</c:v>
                </c:pt>
                <c:pt idx="205">
                  <c:v>5.4535030749151048</c:v>
                </c:pt>
                <c:pt idx="206">
                  <c:v>5.4841658994215834</c:v>
                </c:pt>
                <c:pt idx="207">
                  <c:v>5.5145094393250682</c:v>
                </c:pt>
                <c:pt idx="208">
                  <c:v>5.5445323154463715</c:v>
                </c:pt>
                <c:pt idx="209">
                  <c:v>5.5742332394455891</c:v>
                </c:pt>
                <c:pt idx="210">
                  <c:v>5.6036110123880967</c:v>
                </c:pt>
                <c:pt idx="211">
                  <c:v>5.632664523306862</c:v>
                </c:pt>
                <c:pt idx="212">
                  <c:v>5.6613927477620676</c:v>
                </c:pt>
                <c:pt idx="213">
                  <c:v>5.6897947463991159</c:v>
                </c:pt>
                <c:pt idx="214">
                  <c:v>5.717869663505839</c:v>
                </c:pt>
                <c:pt idx="215">
                  <c:v>5.745616725569926</c:v>
                </c:pt>
                <c:pt idx="216">
                  <c:v>5.773035239837383</c:v>
                </c:pt>
                <c:pt idx="217">
                  <c:v>5.800124592872888</c:v>
                </c:pt>
                <c:pt idx="218">
                  <c:v>5.8268842491228003</c:v>
                </c:pt>
                <c:pt idx="219">
                  <c:v>5.8533137494817051</c:v>
                </c:pt>
                <c:pt idx="220">
                  <c:v>5.879412709863054</c:v>
                </c:pt>
                <c:pt idx="221">
                  <c:v>5.9051808197748148</c:v>
                </c:pt>
                <c:pt idx="222">
                  <c:v>5.930617840900628</c:v>
                </c:pt>
                <c:pt idx="223">
                  <c:v>5.9557236056871927</c:v>
                </c:pt>
                <c:pt idx="224">
                  <c:v>5.9804980159385455</c:v>
                </c:pt>
                <c:pt idx="225">
                  <c:v>6.0049410414177045</c:v>
                </c:pt>
                <c:pt idx="226">
                  <c:v>6.0290527184563292</c:v>
                </c:pt>
                <c:pt idx="227">
                  <c:v>6.0528331485728968</c:v>
                </c:pt>
                <c:pt idx="228">
                  <c:v>6.0762824970998786</c:v>
                </c:pt>
                <c:pt idx="229">
                  <c:v>6.0994009918204286</c:v>
                </c:pt>
                <c:pt idx="230">
                  <c:v>6.1221889216150558</c:v>
                </c:pt>
                <c:pt idx="231">
                  <c:v>6.1446466351185869</c:v>
                </c:pt>
                <c:pt idx="232">
                  <c:v>6.1667745393880384</c:v>
                </c:pt>
                <c:pt idx="233">
                  <c:v>6.1885730985815703</c:v>
                </c:pt>
                <c:pt idx="234">
                  <c:v>6.2100428326490098</c:v>
                </c:pt>
                <c:pt idx="235">
                  <c:v>6.2311843160342022</c:v>
                </c:pt>
                <c:pt idx="236">
                  <c:v>6.2519981763896295</c:v>
                </c:pt>
                <c:pt idx="237">
                  <c:v>6.2724850933034215</c:v>
                </c:pt>
                <c:pt idx="238">
                  <c:v>6.2926457970392011</c:v>
                </c:pt>
                <c:pt idx="239">
                  <c:v>6.3124810672888705</c:v>
                </c:pt>
                <c:pt idx="240">
                  <c:v>6.331991731938766</c:v>
                </c:pt>
                <c:pt idx="241">
                  <c:v>6.3511786658491669</c:v>
                </c:pt>
                <c:pt idx="242">
                  <c:v>6.3700427896476102</c:v>
                </c:pt>
                <c:pt idx="243">
                  <c:v>6.3885850685359706</c:v>
                </c:pt>
                <c:pt idx="244">
                  <c:v>6.4068065111116752</c:v>
                </c:pt>
                <c:pt idx="245">
                  <c:v>6.4247081682030531</c:v>
                </c:pt>
                <c:pt idx="246">
                  <c:v>6.4422911317190561</c:v>
                </c:pt>
                <c:pt idx="247">
                  <c:v>6.4595565335134753</c:v>
                </c:pt>
                <c:pt idx="248">
                  <c:v>6.476505544263655</c:v>
                </c:pt>
                <c:pt idx="249">
                  <c:v>6.4931393723639657</c:v>
                </c:pt>
                <c:pt idx="250">
                  <c:v>6.5094592628340191</c:v>
                </c:pt>
                <c:pt idx="251">
                  <c:v>6.5254664962416875</c:v>
                </c:pt>
                <c:pt idx="252">
                  <c:v>6.5411623876410934</c:v>
                </c:pt>
                <c:pt idx="253">
                  <c:v>6.5565482855254373</c:v>
                </c:pt>
                <c:pt idx="254">
                  <c:v>6.5716255707949296</c:v>
                </c:pt>
                <c:pt idx="255">
                  <c:v>6.5863956557396923</c:v>
                </c:pt>
                <c:pt idx="256">
                  <c:v>6.6008599830376431</c:v>
                </c:pt>
                <c:pt idx="257">
                  <c:v>6.6150200247675022</c:v>
                </c:pt>
                <c:pt idx="258">
                  <c:v>6.628877281436778</c:v>
                </c:pt>
                <c:pt idx="259">
                  <c:v>6.6424332810248243</c:v>
                </c:pt>
                <c:pt idx="260">
                  <c:v>6.6556895780408505</c:v>
                </c:pt>
                <c:pt idx="261">
                  <c:v>6.6686477525969847</c:v>
                </c:pt>
                <c:pt idx="262">
                  <c:v>6.6813094094962064</c:v>
                </c:pt>
                <c:pt idx="263">
                  <c:v>6.693676177335246</c:v>
                </c:pt>
                <c:pt idx="264">
                  <c:v>6.7057497076222878</c:v>
                </c:pt>
                <c:pt idx="265">
                  <c:v>6.7175316739094937</c:v>
                </c:pt>
                <c:pt idx="266">
                  <c:v>6.7290237709402474</c:v>
                </c:pt>
                <c:pt idx="267">
                  <c:v>6.740227713811068</c:v>
                </c:pt>
                <c:pt idx="268">
                  <c:v>6.7511452371480853</c:v>
                </c:pt>
                <c:pt idx="269">
                  <c:v>6.7617780942980632</c:v>
                </c:pt>
                <c:pt idx="270">
                  <c:v>6.7721280565337754</c:v>
                </c:pt>
                <c:pt idx="271">
                  <c:v>6.7821969122737773</c:v>
                </c:pt>
                <c:pt idx="272">
                  <c:v>6.7919864663163336</c:v>
                </c:pt>
                <c:pt idx="273">
                  <c:v>6.801498539087528</c:v>
                </c:pt>
                <c:pt idx="274">
                  <c:v>6.8107349659033769</c:v>
                </c:pt>
                <c:pt idx="275">
                  <c:v>6.819697596245839</c:v>
                </c:pt>
                <c:pt idx="276">
                  <c:v>6.8283882930526367</c:v>
                </c:pt>
                <c:pt idx="277">
                  <c:v>6.8368089320207668</c:v>
                </c:pt>
                <c:pt idx="278">
                  <c:v>6.8449614009235473</c:v>
                </c:pt>
                <c:pt idx="279">
                  <c:v>6.8528475989411355</c:v>
                </c:pt>
                <c:pt idx="280">
                  <c:v>6.8604694360043288</c:v>
                </c:pt>
                <c:pt idx="281">
                  <c:v>6.8678288321515675</c:v>
                </c:pt>
                <c:pt idx="282">
                  <c:v>6.8749277168989886</c:v>
                </c:pt>
                <c:pt idx="283">
                  <c:v>6.8817680286233633</c:v>
                </c:pt>
                <c:pt idx="284">
                  <c:v>6.8883517139579045</c:v>
                </c:pt>
                <c:pt idx="285">
                  <c:v>6.8946807272005914</c:v>
                </c:pt>
                <c:pt idx="286">
                  <c:v>6.9007570297351339</c:v>
                </c:pt>
                <c:pt idx="287">
                  <c:v>6.9065825894641835</c:v>
                </c:pt>
                <c:pt idx="288">
                  <c:v>6.9121593802548809</c:v>
                </c:pt>
                <c:pt idx="289">
                  <c:v>6.9174893813963587</c:v>
                </c:pt>
                <c:pt idx="290">
                  <c:v>6.9225745770692875</c:v>
                </c:pt>
                <c:pt idx="291">
                  <c:v>6.9274169558271392</c:v>
                </c:pt>
                <c:pt idx="292">
                  <c:v>6.9320185100891285</c:v>
                </c:pt>
                <c:pt idx="293">
                  <c:v>6.9363812356446131</c:v>
                </c:pt>
                <c:pt idx="294">
                  <c:v>6.9405071311688848</c:v>
                </c:pt>
                <c:pt idx="295">
                  <c:v>6.9443981977501021</c:v>
                </c:pt>
                <c:pt idx="296">
                  <c:v>6.9480564384273196</c:v>
                </c:pt>
                <c:pt idx="297">
                  <c:v>6.9514838577393583</c:v>
                </c:pt>
                <c:pt idx="298">
                  <c:v>6.9546824612844933</c:v>
                </c:pt>
                <c:pt idx="299">
                  <c:v>6.9576542552906577</c:v>
                </c:pt>
                <c:pt idx="300">
                  <c:v>6.9604012461961808</c:v>
                </c:pt>
                <c:pt idx="301">
                  <c:v>6.962925440240725</c:v>
                </c:pt>
                <c:pt idx="302">
                  <c:v>6.9652288430664688</c:v>
                </c:pt>
                <c:pt idx="303">
                  <c:v>6.9673134593292074</c:v>
                </c:pt>
                <c:pt idx="304">
                  <c:v>6.9691812923193508</c:v>
                </c:pt>
                <c:pt idx="305">
                  <c:v>6.970834343592605</c:v>
                </c:pt>
                <c:pt idx="306">
                  <c:v>6.9722746126102066</c:v>
                </c:pt>
                <c:pt idx="307">
                  <c:v>6.9735040963885426</c:v>
                </c:pt>
                <c:pt idx="308">
                  <c:v>6.9745247891580808</c:v>
                </c:pt>
                <c:pt idx="309">
                  <c:v>6.9753386820313423</c:v>
                </c:pt>
                <c:pt idx="310">
                  <c:v>6.9759477626798905</c:v>
                </c:pt>
                <c:pt idx="311">
                  <c:v>6.9763540150201147</c:v>
                </c:pt>
                <c:pt idx="312">
                  <c:v>6.9765594189076925</c:v>
                </c:pt>
                <c:pt idx="313">
                  <c:v>6.9765659498406105</c:v>
                </c:pt>
                <c:pt idx="314">
                  <c:v>6.976375578670523</c:v>
                </c:pt>
                <c:pt idx="315">
                  <c:v>6.9759902713224218</c:v>
                </c:pt>
                <c:pt idx="316">
                  <c:v>6.9754119885223576</c:v>
                </c:pt>
                <c:pt idx="317">
                  <c:v>6.974642685533186</c:v>
                </c:pt>
                <c:pt idx="318">
                  <c:v>6.9736843118981104</c:v>
                </c:pt>
                <c:pt idx="319">
                  <c:v>6.9725388111918924</c:v>
                </c:pt>
                <c:pt idx="320">
                  <c:v>6.9712081207797301</c:v>
                </c:pt>
                <c:pt idx="321">
                  <c:v>6.96969417158342</c:v>
                </c:pt>
                <c:pt idx="322">
                  <c:v>6.9679988878549199</c:v>
                </c:pt>
                <c:pt idx="323">
                  <c:v>6.966124186957007</c:v>
                </c:pt>
                <c:pt idx="324">
                  <c:v>6.9640719791510115</c:v>
                </c:pt>
                <c:pt idx="325">
                  <c:v>6.9618441673914093</c:v>
                </c:pt>
                <c:pt idx="326">
                  <c:v>6.9594426471272106</c:v>
                </c:pt>
                <c:pt idx="327">
                  <c:v>6.956869306109966</c:v>
                </c:pt>
                <c:pt idx="328">
                  <c:v>6.954126024208362</c:v>
                </c:pt>
                <c:pt idx="329">
                  <c:v>6.9512146732290887</c:v>
                </c:pt>
                <c:pt idx="330">
                  <c:v>6.9481371167441122</c:v>
                </c:pt>
                <c:pt idx="331">
                  <c:v>6.9448952099239865</c:v>
                </c:pt>
                <c:pt idx="332">
                  <c:v>6.9414907993772905</c:v>
                </c:pt>
                <c:pt idx="333">
                  <c:v>6.9379257229958933</c:v>
                </c:pt>
                <c:pt idx="334">
                  <c:v>6.9342018098060771</c:v>
                </c:pt>
                <c:pt idx="335">
                  <c:v>6.9303208798253131</c:v>
                </c:pt>
                <c:pt idx="336">
                  <c:v>6.9262847439245903</c:v>
                </c:pt>
                <c:pt idx="337">
                  <c:v>6.9220952036962275</c:v>
                </c:pt>
                <c:pt idx="338">
                  <c:v>6.9177540513269991</c:v>
                </c:pt>
                <c:pt idx="339">
                  <c:v>6.9132630694765203</c:v>
                </c:pt>
                <c:pt idx="340">
                  <c:v>6.9086240311607146</c:v>
                </c:pt>
                <c:pt idx="341">
                  <c:v>6.9038386996403363</c:v>
                </c:pt>
                <c:pt idx="342">
                  <c:v>6.8989088283143918</c:v>
                </c:pt>
                <c:pt idx="343">
                  <c:v>6.8938361606183527</c:v>
                </c:pt>
                <c:pt idx="344">
                  <c:v>6.8886224299270911</c:v>
                </c:pt>
                <c:pt idx="345">
                  <c:v>6.8832693594623988</c:v>
                </c:pt>
                <c:pt idx="346">
                  <c:v>6.8777786622050456</c:v>
                </c:pt>
                <c:pt idx="347">
                  <c:v>6.8721520408111747</c:v>
                </c:pt>
                <c:pt idx="348">
                  <c:v>6.8663911875331074</c:v>
                </c:pt>
                <c:pt idx="349">
                  <c:v>6.8604977841442292</c:v>
                </c:pt>
                <c:pt idx="350">
                  <c:v>6.8544735018681342</c:v>
                </c:pt>
                <c:pt idx="351">
                  <c:v>6.8483200013116896</c:v>
                </c:pt>
                <c:pt idx="352">
                  <c:v>6.8420389324020743</c:v>
                </c:pt>
                <c:pt idx="353">
                  <c:v>6.8356319343276777</c:v>
                </c:pt>
                <c:pt idx="354">
                  <c:v>6.8291006354827184</c:v>
                </c:pt>
                <c:pt idx="355">
                  <c:v>6.8224466534155637</c:v>
                </c:pt>
                <c:pt idx="356">
                  <c:v>6.8156715947806221</c:v>
                </c:pt>
                <c:pt idx="357">
                  <c:v>6.808777055293727</c:v>
                </c:pt>
                <c:pt idx="358">
                  <c:v>6.8017646196909629</c:v>
                </c:pt>
                <c:pt idx="359">
                  <c:v>6.794635861690784</c:v>
                </c:pt>
                <c:pt idx="360">
                  <c:v>6.7873923439594455</c:v>
                </c:pt>
                <c:pt idx="361">
                  <c:v>6.7800356180795376</c:v>
                </c:pt>
                <c:pt idx="362">
                  <c:v>6.7725672245217057</c:v>
                </c:pt>
                <c:pt idx="363">
                  <c:v>6.7649886926193199</c:v>
                </c:pt>
                <c:pt idx="364">
                  <c:v>6.7573015405461261</c:v>
                </c:pt>
                <c:pt idx="365">
                  <c:v>6.749507275296768</c:v>
                </c:pt>
                <c:pt idx="366">
                  <c:v>6.741607392670109</c:v>
                </c:pt>
                <c:pt idx="367">
                  <c:v>6.7336033772552666</c:v>
                </c:pt>
                <c:pt idx="368">
                  <c:v>6.7254967024203687</c:v>
                </c:pt>
                <c:pt idx="369">
                  <c:v>6.7172888303037981</c:v>
                </c:pt>
                <c:pt idx="370">
                  <c:v>6.7089812118080614</c:v>
                </c:pt>
                <c:pt idx="371">
                  <c:v>6.7005752865960648</c:v>
                </c:pt>
                <c:pt idx="372">
                  <c:v>6.6920724830897971</c:v>
                </c:pt>
                <c:pt idx="373">
                  <c:v>6.6834742184713338</c:v>
                </c:pt>
                <c:pt idx="374">
                  <c:v>6.6747818986861027</c:v>
                </c:pt>
                <c:pt idx="375">
                  <c:v>6.66599691844839</c:v>
                </c:pt>
                <c:pt idx="376">
                  <c:v>6.65712066124894</c:v>
                </c:pt>
                <c:pt idx="377">
                  <c:v>6.6481544993646899</c:v>
                </c:pt>
                <c:pt idx="378">
                  <c:v>6.6390997938704785</c:v>
                </c:pt>
                <c:pt idx="379">
                  <c:v>6.6299578946527804</c:v>
                </c:pt>
                <c:pt idx="380">
                  <c:v>6.6207301404253052</c:v>
                </c:pt>
                <c:pt idx="381">
                  <c:v>6.6114178587464867</c:v>
                </c:pt>
                <c:pt idx="382">
                  <c:v>6.6020223660387796</c:v>
                </c:pt>
                <c:pt idx="383">
                  <c:v>6.5925449676096779</c:v>
                </c:pt>
                <c:pt idx="384">
                  <c:v>6.5829869576744509</c:v>
                </c:pt>
                <c:pt idx="385">
                  <c:v>6.5733496193805578</c:v>
                </c:pt>
                <c:pt idx="386">
                  <c:v>6.5636342248335895</c:v>
                </c:pt>
                <c:pt idx="387">
                  <c:v>6.5538420351248652</c:v>
                </c:pt>
                <c:pt idx="388">
                  <c:v>6.5439743003603965</c:v>
                </c:pt>
                <c:pt idx="389">
                  <c:v>6.5340322596914655</c:v>
                </c:pt>
                <c:pt idx="390">
                  <c:v>6.5240171413464569</c:v>
                </c:pt>
                <c:pt idx="391">
                  <c:v>6.5139301626641855</c:v>
                </c:pt>
                <c:pt idx="392">
                  <c:v>6.5037725301284537</c:v>
                </c:pt>
                <c:pt idx="393">
                  <c:v>6.4935454394039356</c:v>
                </c:pt>
                <c:pt idx="394">
                  <c:v>6.4832500753732782</c:v>
                </c:pt>
                <c:pt idx="395">
                  <c:v>6.4728876121753833</c:v>
                </c:pt>
                <c:pt idx="396">
                  <c:v>6.4624592132449052</c:v>
                </c:pt>
                <c:pt idx="397">
                  <c:v>6.4519660313527574</c:v>
                </c:pt>
                <c:pt idx="398">
                  <c:v>6.4414092086477881</c:v>
                </c:pt>
                <c:pt idx="399">
                  <c:v>6.4307898766994516</c:v>
                </c:pt>
                <c:pt idx="400">
                  <c:v>6.4201091565414723</c:v>
                </c:pt>
                <c:pt idx="401">
                  <c:v>6.4093681587164903</c:v>
                </c:pt>
                <c:pt idx="402">
                  <c:v>6.3985679833216222</c:v>
                </c:pt>
                <c:pt idx="403">
                  <c:v>6.3877097200549224</c:v>
                </c:pt>
                <c:pt idx="404">
                  <c:v>6.3767944482626779</c:v>
                </c:pt>
                <c:pt idx="405">
                  <c:v>6.3658232369875876</c:v>
                </c:pt>
                <c:pt idx="406">
                  <c:v>6.3547971450176366</c:v>
                </c:pt>
                <c:pt idx="407">
                  <c:v>6.343717220935841</c:v>
                </c:pt>
                <c:pt idx="408">
                  <c:v>6.3325845031706294</c:v>
                </c:pt>
                <c:pt idx="409">
                  <c:v>6.3214000200469727</c:v>
                </c:pt>
                <c:pt idx="410">
                  <c:v>6.3101647898381676</c:v>
                </c:pt>
                <c:pt idx="411">
                  <c:v>6.2988798208182537</c:v>
                </c:pt>
                <c:pt idx="412">
                  <c:v>6.2875461113150735</c:v>
                </c:pt>
                <c:pt idx="413">
                  <c:v>6.2761646497638353</c:v>
                </c:pt>
                <c:pt idx="414">
                  <c:v>6.2647364147613418</c:v>
                </c:pt>
                <c:pt idx="415">
                  <c:v>6.2532623751206629</c:v>
                </c:pt>
                <c:pt idx="416">
                  <c:v>6.2417434899263347</c:v>
                </c:pt>
                <c:pt idx="417">
                  <c:v>6.2301807085900487</c:v>
                </c:pt>
                <c:pt idx="418">
                  <c:v>6.2185749709067863</c:v>
                </c:pt>
                <c:pt idx="419">
                  <c:v>6.2069272071113692</c:v>
                </c:pt>
                <c:pt idx="420">
                  <c:v>6.1952383379354448</c:v>
                </c:pt>
                <c:pt idx="421">
                  <c:v>6.1835092746648082</c:v>
                </c:pt>
                <c:pt idx="422">
                  <c:v>6.1717409191971386</c:v>
                </c:pt>
                <c:pt idx="423">
                  <c:v>6.1599341641000196</c:v>
                </c:pt>
                <c:pt idx="424">
                  <c:v>6.1480898926693071</c:v>
                </c:pt>
                <c:pt idx="425">
                  <c:v>6.1362089789877921</c:v>
                </c:pt>
                <c:pt idx="426">
                  <c:v>6.1242922879841277</c:v>
                </c:pt>
                <c:pt idx="427">
                  <c:v>6.1123406754920051</c:v>
                </c:pt>
                <c:pt idx="428">
                  <c:v>6.1003549883095891</c:v>
                </c:pt>
                <c:pt idx="429">
                  <c:v>6.0883360642591482</c:v>
                </c:pt>
                <c:pt idx="430">
                  <c:v>6.0762847322468856</c:v>
                </c:pt>
                <c:pt idx="431">
                  <c:v>6.0642018123229633</c:v>
                </c:pt>
                <c:pt idx="432">
                  <c:v>6.0520881157416762</c:v>
                </c:pt>
                <c:pt idx="433">
                  <c:v>6.0399444450217938</c:v>
                </c:pt>
                <c:pt idx="434">
                  <c:v>6.0277715940069836</c:v>
                </c:pt>
                <c:pt idx="435">
                  <c:v>6.0155703479263982</c:v>
                </c:pt>
                <c:pt idx="436">
                  <c:v>6.0033414834553538</c:v>
                </c:pt>
                <c:pt idx="437">
                  <c:v>5.9910857687760428</c:v>
                </c:pt>
                <c:pt idx="438">
                  <c:v>5.978803963638387</c:v>
                </c:pt>
                <c:pt idx="439">
                  <c:v>5.9664968194208754</c:v>
                </c:pt>
                <c:pt idx="440">
                  <c:v>5.9541650791914869</c:v>
                </c:pt>
                <c:pt idx="441">
                  <c:v>5.9418094777686301</c:v>
                </c:pt>
                <c:pt idx="442">
                  <c:v>5.9294307417820651</c:v>
                </c:pt>
                <c:pt idx="443">
                  <c:v>5.9170295897338647</c:v>
                </c:pt>
                <c:pt idx="444">
                  <c:v>5.9046067320593378</c:v>
                </c:pt>
                <c:pt idx="445">
                  <c:v>5.8921628711879315</c:v>
                </c:pt>
                <c:pt idx="446">
                  <c:v>5.8796987016041111</c:v>
                </c:pt>
                <c:pt idx="447">
                  <c:v>5.8672149099081556</c:v>
                </c:pt>
                <c:pt idx="448">
                  <c:v>5.85471217487693</c:v>
                </c:pt>
                <c:pt idx="449">
                  <c:v>5.8421911675245664</c:v>
                </c:pt>
                <c:pt idx="450">
                  <c:v>5.8296525511630746</c:v>
                </c:pt>
                <c:pt idx="451">
                  <c:v>5.8170969814628339</c:v>
                </c:pt>
                <c:pt idx="452">
                  <c:v>5.8045251065130357</c:v>
                </c:pt>
                <c:pt idx="453">
                  <c:v>5.7919375668819519</c:v>
                </c:pt>
                <c:pt idx="454">
                  <c:v>5.7793349956771332</c:v>
                </c:pt>
                <c:pt idx="455">
                  <c:v>5.7667180186054425</c:v>
                </c:pt>
                <c:pt idx="456">
                  <c:v>5.7540872540329744</c:v>
                </c:pt>
                <c:pt idx="457">
                  <c:v>5.7414433130448108</c:v>
                </c:pt>
                <c:pt idx="458">
                  <c:v>5.7287867995046406</c:v>
                </c:pt>
                <c:pt idx="459">
                  <c:v>5.7161183101141866</c:v>
                </c:pt>
                <c:pt idx="460">
                  <c:v>5.7034384344724911</c:v>
                </c:pt>
                <c:pt idx="461">
                  <c:v>5.6907477551350061</c:v>
                </c:pt>
                <c:pt idx="462">
                  <c:v>5.6780468476725039</c:v>
                </c:pt>
                <c:pt idx="463">
                  <c:v>5.6653362807297922</c:v>
                </c:pt>
                <c:pt idx="464">
                  <c:v>5.6526166160842344</c:v>
                </c:pt>
                <c:pt idx="465">
                  <c:v>5.6398884087040662</c:v>
                </c:pt>
                <c:pt idx="466">
                  <c:v>5.6271522068064819</c:v>
                </c:pt>
                <c:pt idx="467">
                  <c:v>5.6144085519155347</c:v>
                </c:pt>
                <c:pt idx="468">
                  <c:v>5.6016579789197856</c:v>
                </c:pt>
                <c:pt idx="469">
                  <c:v>5.5889010161297366</c:v>
                </c:pt>
                <c:pt idx="470">
                  <c:v>5.576138185335024</c:v>
                </c:pt>
                <c:pt idx="471">
                  <c:v>5.563370001861375</c:v>
                </c:pt>
                <c:pt idx="472">
                  <c:v>5.5505969746273225</c:v>
                </c:pt>
                <c:pt idx="473">
                  <c:v>5.5378196062006619</c:v>
                </c:pt>
                <c:pt idx="474">
                  <c:v>5.5250383928546576</c:v>
                </c:pt>
                <c:pt idx="475">
                  <c:v>5.5122538246240049</c:v>
                </c:pt>
                <c:pt idx="476">
                  <c:v>5.499466385360491</c:v>
                </c:pt>
                <c:pt idx="477">
                  <c:v>5.4866765527884445</c:v>
                </c:pt>
                <c:pt idx="478">
                  <c:v>5.4738847985598555</c:v>
                </c:pt>
                <c:pt idx="479">
                  <c:v>5.4610915883092739</c:v>
                </c:pt>
                <c:pt idx="480">
                  <c:v>5.4482973817083842</c:v>
                </c:pt>
                <c:pt idx="481">
                  <c:v>5.4355026325203459</c:v>
                </c:pt>
                <c:pt idx="482">
                  <c:v>5.4227077886537964</c:v>
                </c:pt>
                <c:pt idx="483">
                  <c:v>5.4099132922166087</c:v>
                </c:pt>
                <c:pt idx="484">
                  <c:v>5.3971195795693543</c:v>
                </c:pt>
                <c:pt idx="485">
                  <c:v>5.3843270813784319</c:v>
                </c:pt>
                <c:pt idx="486">
                  <c:v>5.3715362226689516</c:v>
                </c:pt>
                <c:pt idx="487">
                  <c:v>5.3587474228773075</c:v>
                </c:pt>
                <c:pt idx="488">
                  <c:v>5.3459610959034123</c:v>
                </c:pt>
                <c:pt idx="489">
                  <c:v>5.3331776501626793</c:v>
                </c:pt>
                <c:pt idx="490">
                  <c:v>5.3203974886376662</c:v>
                </c:pt>
                <c:pt idx="491">
                  <c:v>5.3076210089294387</c:v>
                </c:pt>
                <c:pt idx="492">
                  <c:v>5.2948486033085755</c:v>
                </c:pt>
                <c:pt idx="493">
                  <c:v>5.2820806587659366</c:v>
                </c:pt>
                <c:pt idx="494">
                  <c:v>5.2693175570630517</c:v>
                </c:pt>
                <c:pt idx="495">
                  <c:v>5.2565596747822196</c:v>
                </c:pt>
                <c:pt idx="496">
                  <c:v>5.2438073833763053</c:v>
                </c:pt>
                <c:pt idx="497">
                  <c:v>5.231061049218205</c:v>
                </c:pt>
                <c:pt idx="498">
                  <c:v>5.2183210336499917</c:v>
                </c:pt>
                <c:pt idx="499">
                  <c:v>5.2055876930317488</c:v>
                </c:pt>
                <c:pt idx="500">
                  <c:v>5.1928613787900773</c:v>
                </c:pt>
                <c:pt idx="501">
                  <c:v>5.1801424374662952</c:v>
                </c:pt>
                <c:pt idx="502">
                  <c:v>5.1674312107642955</c:v>
                </c:pt>
                <c:pt idx="503">
                  <c:v>5.1547280355980929</c:v>
                </c:pt>
                <c:pt idx="504">
                  <c:v>5.1420332441390464</c:v>
                </c:pt>
                <c:pt idx="505">
                  <c:v>5.129347163862767</c:v>
                </c:pt>
                <c:pt idx="506">
                  <c:v>5.1166701175956719</c:v>
                </c:pt>
                <c:pt idx="507">
                  <c:v>5.1040024235612531</c:v>
                </c:pt>
                <c:pt idx="508">
                  <c:v>5.0913443954259918</c:v>
                </c:pt>
                <c:pt idx="509">
                  <c:v>5.0786963423449558</c:v>
                </c:pt>
                <c:pt idx="510">
                  <c:v>5.0660585690070761</c:v>
                </c:pt>
                <c:pt idx="511">
                  <c:v>5.0534313756800993</c:v>
                </c:pt>
                <c:pt idx="512">
                  <c:v>5.040815058255208</c:v>
                </c:pt>
                <c:pt idx="513">
                  <c:v>5.0282099082913092</c:v>
                </c:pt>
                <c:pt idx="514">
                  <c:v>5.0156162130590198</c:v>
                </c:pt>
                <c:pt idx="515">
                  <c:v>5.0030342555843061</c:v>
                </c:pt>
                <c:pt idx="516">
                  <c:v>4.9904643146918115</c:v>
                </c:pt>
                <c:pt idx="517">
                  <c:v>4.9779066650478372</c:v>
                </c:pt>
                <c:pt idx="518">
                  <c:v>4.9653615772030442</c:v>
                </c:pt>
                <c:pt idx="519">
                  <c:v>4.9528293176347793</c:v>
                </c:pt>
                <c:pt idx="520">
                  <c:v>4.9403101487891128</c:v>
                </c:pt>
                <c:pt idx="521">
                  <c:v>4.9278043291225355</c:v>
                </c:pt>
                <c:pt idx="522">
                  <c:v>4.9153121131433446</c:v>
                </c:pt>
                <c:pt idx="523">
                  <c:v>4.9028337514527083</c:v>
                </c:pt>
                <c:pt idx="524">
                  <c:v>4.8903694907853881</c:v>
                </c:pt>
                <c:pt idx="525">
                  <c:v>4.8779195740501837</c:v>
                </c:pt>
                <c:pt idx="526">
                  <c:v>4.8654842403700114</c:v>
                </c:pt>
                <c:pt idx="527">
                  <c:v>4.8530637251216895</c:v>
                </c:pt>
                <c:pt idx="528">
                  <c:v>4.8406582599754069</c:v>
                </c:pt>
                <c:pt idx="529">
                  <c:v>4.8282680729338718</c:v>
                </c:pt>
                <c:pt idx="530">
                  <c:v>4.8158933883711406</c:v>
                </c:pt>
                <c:pt idx="531">
                  <c:v>4.8035344270711198</c:v>
                </c:pt>
                <c:pt idx="532">
                  <c:v>4.7911914062657992</c:v>
                </c:pt>
                <c:pt idx="533">
                  <c:v>4.7788645396731138</c:v>
                </c:pt>
                <c:pt idx="534">
                  <c:v>4.7665540375345339</c:v>
                </c:pt>
                <c:pt idx="535">
                  <c:v>4.7542601066523273</c:v>
                </c:pt>
                <c:pt idx="536">
                  <c:v>4.7419829504265385</c:v>
                </c:pt>
                <c:pt idx="537">
                  <c:v>4.7297227688916017</c:v>
                </c:pt>
                <c:pt idx="538">
                  <c:v>4.7174797587527131</c:v>
                </c:pt>
                <c:pt idx="539">
                  <c:v>4.7052541134218639</c:v>
                </c:pt>
                <c:pt idx="540">
                  <c:v>4.6930460230535633</c:v>
                </c:pt>
                <c:pt idx="541">
                  <c:v>4.680855674580279</c:v>
                </c:pt>
                <c:pt idx="542">
                  <c:v>4.6686832517475603</c:v>
                </c:pt>
                <c:pt idx="543">
                  <c:v>4.6565289351488683</c:v>
                </c:pt>
                <c:pt idx="544">
                  <c:v>4.6443929022601038</c:v>
                </c:pt>
                <c:pt idx="545">
                  <c:v>4.6322753274738302</c:v>
                </c:pt>
                <c:pt idx="546">
                  <c:v>4.620176382133228</c:v>
                </c:pt>
                <c:pt idx="547">
                  <c:v>4.6080962345657168</c:v>
                </c:pt>
                <c:pt idx="548">
                  <c:v>4.5960350501163107</c:v>
                </c:pt>
                <c:pt idx="549">
                  <c:v>4.5839929911806703</c:v>
                </c:pt>
                <c:pt idx="550">
                  <c:v>4.5719702172378707</c:v>
                </c:pt>
                <c:pt idx="551">
                  <c:v>4.5599668848828649</c:v>
                </c:pt>
                <c:pt idx="552">
                  <c:v>4.5479831478586972</c:v>
                </c:pt>
                <c:pt idx="553">
                  <c:v>4.5360191570883757</c:v>
                </c:pt>
                <c:pt idx="554">
                  <c:v>4.524075060706517</c:v>
                </c:pt>
                <c:pt idx="555">
                  <c:v>4.5121510040906605</c:v>
                </c:pt>
                <c:pt idx="556">
                  <c:v>4.5002471298923368</c:v>
                </c:pt>
                <c:pt idx="557">
                  <c:v>4.4883635780678421</c:v>
                </c:pt>
                <c:pt idx="558">
                  <c:v>4.4765004859087236</c:v>
                </c:pt>
                <c:pt idx="559">
                  <c:v>4.4646579880720187</c:v>
                </c:pt>
                <c:pt idx="560">
                  <c:v>4.452836216610188</c:v>
                </c:pt>
                <c:pt idx="561">
                  <c:v>4.4410353010007881</c:v>
                </c:pt>
                <c:pt idx="562">
                  <c:v>4.4292553681758875</c:v>
                </c:pt>
                <c:pt idx="563">
                  <c:v>4.4174965425511825</c:v>
                </c:pt>
                <c:pt idx="564">
                  <c:v>4.4057589460548741</c:v>
                </c:pt>
                <c:pt idx="565">
                  <c:v>4.3940426981562588</c:v>
                </c:pt>
                <c:pt idx="566">
                  <c:v>4.3823479158940692</c:v>
                </c:pt>
                <c:pt idx="567">
                  <c:v>4.370674713904541</c:v>
                </c:pt>
                <c:pt idx="568">
                  <c:v>4.3590232044492163</c:v>
                </c:pt>
                <c:pt idx="569">
                  <c:v>4.3473934974425044</c:v>
                </c:pt>
                <c:pt idx="570">
                  <c:v>4.3357857004789704</c:v>
                </c:pt>
                <c:pt idx="571">
                  <c:v>4.3241999188603684</c:v>
                </c:pt>
                <c:pt idx="572">
                  <c:v>4.3126362556224276</c:v>
                </c:pt>
                <c:pt idx="573">
                  <c:v>4.3010948115613772</c:v>
                </c:pt>
                <c:pt idx="574">
                  <c:v>4.2895756852602256</c:v>
                </c:pt>
                <c:pt idx="575">
                  <c:v>4.2780789731147957</c:v>
                </c:pt>
                <c:pt idx="576">
                  <c:v>4.2666047693594855</c:v>
                </c:pt>
                <c:pt idx="577">
                  <c:v>4.2551531660928363</c:v>
                </c:pt>
                <c:pt idx="578">
                  <c:v>4.2437242533027941</c:v>
                </c:pt>
                <c:pt idx="579">
                  <c:v>4.2323181188917784</c:v>
                </c:pt>
                <c:pt idx="580">
                  <c:v>4.2209348487014742</c:v>
                </c:pt>
                <c:pt idx="581">
                  <c:v>4.2095745265374189</c:v>
                </c:pt>
                <c:pt idx="582">
                  <c:v>4.1982372341933187</c:v>
                </c:pt>
                <c:pt idx="583">
                  <c:v>4.1869230514751603</c:v>
                </c:pt>
                <c:pt idx="584">
                  <c:v>4.1756320562250577</c:v>
                </c:pt>
                <c:pt idx="585">
                  <c:v>4.1643643243448993</c:v>
                </c:pt>
                <c:pt idx="586">
                  <c:v>4.1531199298197343</c:v>
                </c:pt>
                <c:pt idx="587">
                  <c:v>4.1418989447409649</c:v>
                </c:pt>
                <c:pt idx="588">
                  <c:v>4.1307014393292594</c:v>
                </c:pt>
                <c:pt idx="589">
                  <c:v>4.1195274819573111</c:v>
                </c:pt>
                <c:pt idx="590">
                  <c:v>4.1083771391723021</c:v>
                </c:pt>
                <c:pt idx="591">
                  <c:v>4.0972504757182016</c:v>
                </c:pt>
                <c:pt idx="592">
                  <c:v>4.0861475545578081</c:v>
                </c:pt>
                <c:pt idx="593">
                  <c:v>4.0750684368945889</c:v>
                </c:pt>
                <c:pt idx="594">
                  <c:v>4.0640131821943042</c:v>
                </c:pt>
                <c:pt idx="595">
                  <c:v>4.0529818482064055</c:v>
                </c:pt>
                <c:pt idx="596">
                  <c:v>4.0419744909852362</c:v>
                </c:pt>
                <c:pt idx="597">
                  <c:v>4.0309911649109997</c:v>
                </c:pt>
                <c:pt idx="598">
                  <c:v>4.0200319227105483</c:v>
                </c:pt>
                <c:pt idx="599">
                  <c:v>4.009096815477923</c:v>
                </c:pt>
                <c:pt idx="600">
                  <c:v>3.9981858926947296</c:v>
                </c:pt>
                <c:pt idx="601">
                  <c:v>3.9872992022502749</c:v>
                </c:pt>
                <c:pt idx="602">
                  <c:v>3.9764367904615252</c:v>
                </c:pt>
                <c:pt idx="603">
                  <c:v>3.9655987020928447</c:v>
                </c:pt>
                <c:pt idx="604">
                  <c:v>3.9547849803755453</c:v>
                </c:pt>
                <c:pt idx="605">
                  <c:v>3.9439956670272296</c:v>
                </c:pt>
                <c:pt idx="606">
                  <c:v>3.9332308022709483</c:v>
                </c:pt>
                <c:pt idx="607">
                  <c:v>3.9224904248541539</c:v>
                </c:pt>
                <c:pt idx="608">
                  <c:v>3.9117745720674635</c:v>
                </c:pt>
                <c:pt idx="609">
                  <c:v>3.9010832797632298</c:v>
                </c:pt>
                <c:pt idx="610">
                  <c:v>3.8904165823739163</c:v>
                </c:pt>
                <c:pt idx="611">
                  <c:v>3.8797745129303007</c:v>
                </c:pt>
                <c:pt idx="612">
                  <c:v>3.869157103079468</c:v>
                </c:pt>
                <c:pt idx="613">
                  <c:v>3.8585643831026353</c:v>
                </c:pt>
                <c:pt idx="614">
                  <c:v>3.8479963819327874</c:v>
                </c:pt>
                <c:pt idx="615">
                  <c:v>3.8374531271721319</c:v>
                </c:pt>
                <c:pt idx="616">
                  <c:v>3.8269346451093695</c:v>
                </c:pt>
                <c:pt idx="617">
                  <c:v>3.8164409607367822</c:v>
                </c:pt>
                <c:pt idx="618">
                  <c:v>3.8059720977671585</c:v>
                </c:pt>
                <c:pt idx="619">
                  <c:v>3.7955280786505283</c:v>
                </c:pt>
                <c:pt idx="620">
                  <c:v>3.7851089245907259</c:v>
                </c:pt>
                <c:pt idx="621">
                  <c:v>3.7747146555617865</c:v>
                </c:pt>
                <c:pt idx="622">
                  <c:v>3.7643452903241634</c:v>
                </c:pt>
                <c:pt idx="623">
                  <c:v>3.7540008464407757</c:v>
                </c:pt>
                <c:pt idx="624">
                  <c:v>3.7436813402928939</c:v>
                </c:pt>
                <c:pt idx="625">
                  <c:v>3.7333867870958577</c:v>
                </c:pt>
                <c:pt idx="626">
                  <c:v>3.7231172009146181</c:v>
                </c:pt>
                <c:pt idx="627">
                  <c:v>3.7128725946791232</c:v>
                </c:pt>
                <c:pt idx="628">
                  <c:v>3.7026529801995407</c:v>
                </c:pt>
                <c:pt idx="629">
                  <c:v>3.6924583681813288</c:v>
                </c:pt>
                <c:pt idx="630">
                  <c:v>3.6822887682401189</c:v>
                </c:pt>
                <c:pt idx="631">
                  <c:v>3.6721441889164703</c:v>
                </c:pt>
                <c:pt idx="632">
                  <c:v>3.6620246376904624</c:v>
                </c:pt>
                <c:pt idx="633">
                  <c:v>3.6519301209961039</c:v>
                </c:pt>
                <c:pt idx="634">
                  <c:v>3.6418606442356296</c:v>
                </c:pt>
                <c:pt idx="635">
                  <c:v>3.6318162117936157</c:v>
                </c:pt>
                <c:pt idx="636">
                  <c:v>3.6217968270509453</c:v>
                </c:pt>
                <c:pt idx="637">
                  <c:v>3.6118024923986498</c:v>
                </c:pt>
                <c:pt idx="638">
                  <c:v>3.6018332092515588</c:v>
                </c:pt>
                <c:pt idx="639">
                  <c:v>3.5918889780618484</c:v>
                </c:pt>
                <c:pt idx="640">
                  <c:v>3.5819697983324037</c:v>
                </c:pt>
                <c:pt idx="641">
                  <c:v>3.5720756686300685</c:v>
                </c:pt>
                <c:pt idx="642">
                  <c:v>3.5622065865987289</c:v>
                </c:pt>
                <c:pt idx="643">
                  <c:v>3.5523625489722752</c:v>
                </c:pt>
                <c:pt idx="644">
                  <c:v>3.5425435515873946</c:v>
                </c:pt>
                <c:pt idx="645">
                  <c:v>3.5327495893962673</c:v>
                </c:pt>
                <c:pt idx="646">
                  <c:v>3.5229806564790773</c:v>
                </c:pt>
                <c:pt idx="647">
                  <c:v>3.5132367460564224</c:v>
                </c:pt>
                <c:pt idx="648">
                  <c:v>3.5035178505015696</c:v>
                </c:pt>
                <c:pt idx="649">
                  <c:v>3.4938239613525877</c:v>
                </c:pt>
                <c:pt idx="650">
                  <c:v>3.4841550693243404</c:v>
                </c:pt>
                <c:pt idx="651">
                  <c:v>3.4745111643203423</c:v>
                </c:pt>
                <c:pt idx="652">
                  <c:v>3.4648922354445002</c:v>
                </c:pt>
                <c:pt idx="653">
                  <c:v>3.4552982710127194</c:v>
                </c:pt>
                <c:pt idx="654">
                  <c:v>3.445729258564366</c:v>
                </c:pt>
                <c:pt idx="655">
                  <c:v>3.4361851848736293</c:v>
                </c:pt>
                <c:pt idx="656">
                  <c:v>3.426666035960741</c:v>
                </c:pt>
                <c:pt idx="657">
                  <c:v>3.4171717971030695</c:v>
                </c:pt>
                <c:pt idx="658">
                  <c:v>3.4077024528461046</c:v>
                </c:pt>
                <c:pt idx="659">
                  <c:v>3.3982579870143139</c:v>
                </c:pt>
                <c:pt idx="660">
                  <c:v>3.3888383827218602</c:v>
                </c:pt>
                <c:pt idx="661">
                  <c:v>3.3794436223832349</c:v>
                </c:pt>
                <c:pt idx="662">
                  <c:v>3.3700736877237452</c:v>
                </c:pt>
                <c:pt idx="663">
                  <c:v>3.3607285597898957</c:v>
                </c:pt>
                <c:pt idx="664">
                  <c:v>3.3514082189596444</c:v>
                </c:pt>
                <c:pt idx="665">
                  <c:v>3.3421126449525564</c:v>
                </c:pt>
                <c:pt idx="666">
                  <c:v>3.3328418168398426</c:v>
                </c:pt>
                <c:pt idx="667">
                  <c:v>3.3235957130542713</c:v>
                </c:pt>
                <c:pt idx="668">
                  <c:v>3.3143743113999768</c:v>
                </c:pt>
                <c:pt idx="669">
                  <c:v>3.3051775890621733</c:v>
                </c:pt>
                <c:pt idx="670">
                  <c:v>3.2960055226167224</c:v>
                </c:pt>
                <c:pt idx="671">
                  <c:v>3.2868580880396365</c:v>
                </c:pt>
                <c:pt idx="672">
                  <c:v>3.2777352607164332</c:v>
                </c:pt>
                <c:pt idx="673">
                  <c:v>3.268637015451417</c:v>
                </c:pt>
                <c:pt idx="674">
                  <c:v>3.2595633264768331</c:v>
                </c:pt>
                <c:pt idx="675">
                  <c:v>3.2505141674619309</c:v>
                </c:pt>
                <c:pt idx="676">
                  <c:v>3.2414895115219142</c:v>
                </c:pt>
                <c:pt idx="677">
                  <c:v>3.2324893312267959</c:v>
                </c:pt>
                <c:pt idx="678">
                  <c:v>3.2235135986101531</c:v>
                </c:pt>
                <c:pt idx="679">
                  <c:v>3.2145622851777698</c:v>
                </c:pt>
                <c:pt idx="680">
                  <c:v>3.2056353619162028</c:v>
                </c:pt>
                <c:pt idx="681">
                  <c:v>3.1967327993012193</c:v>
                </c:pt>
                <c:pt idx="682">
                  <c:v>3.1878545673061702</c:v>
                </c:pt>
                <c:pt idx="683">
                  <c:v>3.1790006354102425</c:v>
                </c:pt>
                <c:pt idx="684">
                  <c:v>3.1701709726066252</c:v>
                </c:pt>
                <c:pt idx="685">
                  <c:v>3.16136554741058</c:v>
                </c:pt>
                <c:pt idx="686">
                  <c:v>3.1525843278674248</c:v>
                </c:pt>
                <c:pt idx="687">
                  <c:v>3.1438272815604194</c:v>
                </c:pt>
                <c:pt idx="688">
                  <c:v>3.1350943756185479</c:v>
                </c:pt>
                <c:pt idx="689">
                  <c:v>3.1263855767242417</c:v>
                </c:pt>
                <c:pt idx="690">
                  <c:v>3.1177008511209765</c:v>
                </c:pt>
                <c:pt idx="691">
                  <c:v>3.1090401646208123</c:v>
                </c:pt>
                <c:pt idx="692">
                  <c:v>3.100403482611819</c:v>
                </c:pt>
                <c:pt idx="693">
                  <c:v>3.0917907700654315</c:v>
                </c:pt>
                <c:pt idx="694">
                  <c:v>3.0832019915437208</c:v>
                </c:pt>
                <c:pt idx="695">
                  <c:v>3.0746371112065662</c:v>
                </c:pt>
                <c:pt idx="696">
                  <c:v>3.0660960928187535</c:v>
                </c:pt>
                <c:pt idx="697">
                  <c:v>3.0575788997569862</c:v>
                </c:pt>
                <c:pt idx="698">
                  <c:v>3.0490854950168185</c:v>
                </c:pt>
                <c:pt idx="699">
                  <c:v>3.0406158412194975</c:v>
                </c:pt>
                <c:pt idx="700">
                  <c:v>3.0321699006187388</c:v>
                </c:pt>
                <c:pt idx="701">
                  <c:v>3.0237476351074002</c:v>
                </c:pt>
                <c:pt idx="702">
                  <c:v>3.0153490062241017</c:v>
                </c:pt>
                <c:pt idx="703">
                  <c:v>3.0069739751597528</c:v>
                </c:pt>
                <c:pt idx="704">
                  <c:v>2.9986225027639968</c:v>
                </c:pt>
                <c:pt idx="705">
                  <c:v>2.990294549551594</c:v>
                </c:pt>
                <c:pt idx="706">
                  <c:v>2.9819900757087159</c:v>
                </c:pt>
                <c:pt idx="707">
                  <c:v>2.973709041099172</c:v>
                </c:pt>
                <c:pt idx="708">
                  <c:v>2.9654514052705552</c:v>
                </c:pt>
                <c:pt idx="709">
                  <c:v>2.9572171274603236</c:v>
                </c:pt>
                <c:pt idx="710">
                  <c:v>2.9490061666017948</c:v>
                </c:pt>
                <c:pt idx="711">
                  <c:v>2.9408184813300884</c:v>
                </c:pt>
                <c:pt idx="712">
                  <c:v>2.9326540299879689</c:v>
                </c:pt>
                <c:pt idx="713">
                  <c:v>2.9245127706316478</c:v>
                </c:pt>
                <c:pt idx="714">
                  <c:v>2.9163946610365019</c:v>
                </c:pt>
                <c:pt idx="715">
                  <c:v>2.9082996587027155</c:v>
                </c:pt>
                <c:pt idx="716">
                  <c:v>2.9002277208608622</c:v>
                </c:pt>
                <c:pt idx="717">
                  <c:v>2.8921788044774233</c:v>
                </c:pt>
                <c:pt idx="718">
                  <c:v>2.884152866260234</c:v>
                </c:pt>
                <c:pt idx="719">
                  <c:v>2.8761498626638571</c:v>
                </c:pt>
                <c:pt idx="720">
                  <c:v>2.8681697498949061</c:v>
                </c:pt>
                <c:pt idx="721">
                  <c:v>2.8602124839172869</c:v>
                </c:pt>
                <c:pt idx="722">
                  <c:v>2.8522780204573848</c:v>
                </c:pt>
                <c:pt idx="723">
                  <c:v>2.8443663150091898</c:v>
                </c:pt>
                <c:pt idx="724">
                  <c:v>2.8364773228393525</c:v>
                </c:pt>
                <c:pt idx="725">
                  <c:v>2.8286109989921844</c:v>
                </c:pt>
                <c:pt idx="726">
                  <c:v>2.8207672982945833</c:v>
                </c:pt>
                <c:pt idx="727">
                  <c:v>2.8129461753609162</c:v>
                </c:pt>
                <c:pt idx="728">
                  <c:v>2.8051475845978349</c:v>
                </c:pt>
                <c:pt idx="729">
                  <c:v>2.7973714802090206</c:v>
                </c:pt>
                <c:pt idx="730">
                  <c:v>2.7896178161998861</c:v>
                </c:pt>
                <c:pt idx="731">
                  <c:v>2.7818865463822084</c:v>
                </c:pt>
                <c:pt idx="732">
                  <c:v>2.7741776243787162</c:v>
                </c:pt>
                <c:pt idx="733">
                  <c:v>2.7664910036275985</c:v>
                </c:pt>
                <c:pt idx="734">
                  <c:v>2.7588266373869814</c:v>
                </c:pt>
                <c:pt idx="735">
                  <c:v>2.7511844787393347</c:v>
                </c:pt>
                <c:pt idx="736">
                  <c:v>2.743564480595821</c:v>
                </c:pt>
                <c:pt idx="737">
                  <c:v>2.7359665957005963</c:v>
                </c:pt>
                <c:pt idx="738">
                  <c:v>2.7283907766350666</c:v>
                </c:pt>
                <c:pt idx="739">
                  <c:v>2.7208369758220656</c:v>
                </c:pt>
                <c:pt idx="740">
                  <c:v>2.7133051455299992</c:v>
                </c:pt>
                <c:pt idx="741">
                  <c:v>2.7057952378769299</c:v>
                </c:pt>
                <c:pt idx="742">
                  <c:v>2.6983072048346166</c:v>
                </c:pt>
                <c:pt idx="743">
                  <c:v>2.6908409982324915</c:v>
                </c:pt>
                <c:pt idx="744">
                  <c:v>2.6833965697615954</c:v>
                </c:pt>
                <c:pt idx="745">
                  <c:v>2.6759738709784604</c:v>
                </c:pt>
                <c:pt idx="746">
                  <c:v>2.6685728533089428</c:v>
                </c:pt>
                <c:pt idx="747">
                  <c:v>2.6611934680520055</c:v>
                </c:pt>
                <c:pt idx="748">
                  <c:v>2.653835666383451</c:v>
                </c:pt>
                <c:pt idx="749">
                  <c:v>2.6464993993596169</c:v>
                </c:pt>
                <c:pt idx="750">
                  <c:v>2.6391846179210026</c:v>
                </c:pt>
                <c:pt idx="751">
                  <c:v>2.6318912728958717</c:v>
                </c:pt>
                <c:pt idx="752">
                  <c:v>2.6246193150037982</c:v>
                </c:pt>
                <c:pt idx="753">
                  <c:v>2.6173686948591541</c:v>
                </c:pt>
                <c:pt idx="754">
                  <c:v>2.6101393629745826</c:v>
                </c:pt>
                <c:pt idx="755">
                  <c:v>2.6029312697643947</c:v>
                </c:pt>
                <c:pt idx="756">
                  <c:v>2.5957443655479335</c:v>
                </c:pt>
                <c:pt idx="757">
                  <c:v>2.5885786005529052</c:v>
                </c:pt>
                <c:pt idx="758">
                  <c:v>2.5814339249186449</c:v>
                </c:pt>
                <c:pt idx="759">
                  <c:v>2.5743102886993641</c:v>
                </c:pt>
                <c:pt idx="760">
                  <c:v>2.5672076418673311</c:v>
                </c:pt>
                <c:pt idx="761">
                  <c:v>2.5601259343160221</c:v>
                </c:pt>
                <c:pt idx="762">
                  <c:v>2.5530651158632383</c:v>
                </c:pt>
                <c:pt idx="763">
                  <c:v>2.5460251362541646</c:v>
                </c:pt>
                <c:pt idx="764">
                  <c:v>2.5390059451643983</c:v>
                </c:pt>
                <c:pt idx="765">
                  <c:v>2.5320074922029319</c:v>
                </c:pt>
                <c:pt idx="766">
                  <c:v>2.5250297269151099</c:v>
                </c:pt>
                <c:pt idx="767">
                  <c:v>2.5180725987855186</c:v>
                </c:pt>
                <c:pt idx="768">
                  <c:v>2.5111360572408725</c:v>
                </c:pt>
                <c:pt idx="769">
                  <c:v>2.5042200516528261</c:v>
                </c:pt>
                <c:pt idx="770">
                  <c:v>2.497324531340781</c:v>
                </c:pt>
                <c:pt idx="771">
                  <c:v>2.4904494455746251</c:v>
                </c:pt>
                <c:pt idx="772">
                  <c:v>2.4835947435774575</c:v>
                </c:pt>
                <c:pt idx="773">
                  <c:v>2.476760374528268</c:v>
                </c:pt>
                <c:pt idx="774">
                  <c:v>2.469946287564579</c:v>
                </c:pt>
                <c:pt idx="775">
                  <c:v>2.4631524317850442</c:v>
                </c:pt>
                <c:pt idx="776">
                  <c:v>2.4563787562520347</c:v>
                </c:pt>
                <c:pt idx="777">
                  <c:v>2.449625209994164</c:v>
                </c:pt>
                <c:pt idx="778">
                  <c:v>2.4428917420087952</c:v>
                </c:pt>
                <c:pt idx="779">
                  <c:v>2.4361783012645009</c:v>
                </c:pt>
                <c:pt idx="780">
                  <c:v>2.4294848367035051</c:v>
                </c:pt>
                <c:pt idx="781">
                  <c:v>2.4228112972440736</c:v>
                </c:pt>
                <c:pt idx="782">
                  <c:v>2.4161576317828892</c:v>
                </c:pt>
                <c:pt idx="783">
                  <c:v>2.4095237891973733</c:v>
                </c:pt>
                <c:pt idx="784">
                  <c:v>2.4029097183479982</c:v>
                </c:pt>
                <c:pt idx="785">
                  <c:v>2.3963153680805402</c:v>
                </c:pt>
                <c:pt idx="786">
                  <c:v>2.3897406872283371</c:v>
                </c:pt>
                <c:pt idx="787">
                  <c:v>2.3831856246144709</c:v>
                </c:pt>
                <c:pt idx="788">
                  <c:v>2.376650129053957</c:v>
                </c:pt>
                <c:pt idx="789">
                  <c:v>2.3701341493558767</c:v>
                </c:pt>
                <c:pt idx="790">
                  <c:v>2.3636376343255021</c:v>
                </c:pt>
                <c:pt idx="791">
                  <c:v>2.3571605327663652</c:v>
                </c:pt>
                <c:pt idx="792">
                  <c:v>2.3507027934823195</c:v>
                </c:pt>
                <c:pt idx="793">
                  <c:v>2.3442643652795607</c:v>
                </c:pt>
                <c:pt idx="794">
                  <c:v>2.3378451969686198</c:v>
                </c:pt>
                <c:pt idx="795">
                  <c:v>2.3314452373663332</c:v>
                </c:pt>
                <c:pt idx="796">
                  <c:v>2.3250644352977741</c:v>
                </c:pt>
                <c:pt idx="797">
                  <c:v>2.3187027395981636</c:v>
                </c:pt>
                <c:pt idx="798">
                  <c:v>2.3123600991147581</c:v>
                </c:pt>
                <c:pt idx="799">
                  <c:v>2.306036462708692</c:v>
                </c:pt>
                <c:pt idx="800">
                  <c:v>2.2997317792568159</c:v>
                </c:pt>
                <c:pt idx="801">
                  <c:v>2.2934459976534889</c:v>
                </c:pt>
                <c:pt idx="802">
                  <c:v>2.2871790668123579</c:v>
                </c:pt>
                <c:pt idx="803">
                  <c:v>2.2809309356680951</c:v>
                </c:pt>
                <c:pt idx="804">
                  <c:v>2.274701553178136</c:v>
                </c:pt>
                <c:pt idx="805">
                  <c:v>2.268490868324359</c:v>
                </c:pt>
                <c:pt idx="806">
                  <c:v>2.2622988301147644</c:v>
                </c:pt>
                <c:pt idx="807">
                  <c:v>2.2561253875851195</c:v>
                </c:pt>
                <c:pt idx="808">
                  <c:v>2.2499704898005772</c:v>
                </c:pt>
                <c:pt idx="809">
                  <c:v>2.2438340858572747</c:v>
                </c:pt>
                <c:pt idx="810">
                  <c:v>2.2377161248839026</c:v>
                </c:pt>
                <c:pt idx="811">
                  <c:v>2.231616556043257</c:v>
                </c:pt>
                <c:pt idx="812">
                  <c:v>2.2255353285337627</c:v>
                </c:pt>
                <c:pt idx="813">
                  <c:v>2.2194723915909713</c:v>
                </c:pt>
                <c:pt idx="814">
                  <c:v>2.2134276944890496</c:v>
                </c:pt>
                <c:pt idx="815">
                  <c:v>2.2074011865422212</c:v>
                </c:pt>
                <c:pt idx="816">
                  <c:v>2.2013928171062109</c:v>
                </c:pt>
                <c:pt idx="817">
                  <c:v>2.1954025355796531</c:v>
                </c:pt>
                <c:pt idx="818">
                  <c:v>2.1894302914054729</c:v>
                </c:pt>
                <c:pt idx="819">
                  <c:v>2.1834760340722665</c:v>
                </c:pt>
                <c:pt idx="820">
                  <c:v>2.1775397131156367</c:v>
                </c:pt>
                <c:pt idx="821">
                  <c:v>2.1716212781195185</c:v>
                </c:pt>
                <c:pt idx="822">
                  <c:v>2.1657206787174865</c:v>
                </c:pt>
                <c:pt idx="823">
                  <c:v>2.1598378645940346</c:v>
                </c:pt>
                <c:pt idx="824">
                  <c:v>2.1539727854858408</c:v>
                </c:pt>
                <c:pt idx="825">
                  <c:v>2.1481253911830045</c:v>
                </c:pt>
                <c:pt idx="826">
                  <c:v>2.1422956315302728</c:v>
                </c:pt>
                <c:pt idx="827">
                  <c:v>2.1364834564282384</c:v>
                </c:pt>
                <c:pt idx="828">
                  <c:v>2.1306888158345281</c:v>
                </c:pt>
                <c:pt idx="829">
                  <c:v>2.1249116597649591</c:v>
                </c:pt>
                <c:pt idx="830">
                  <c:v>2.1191519382946891</c:v>
                </c:pt>
                <c:pt idx="831">
                  <c:v>2.1134096015593373</c:v>
                </c:pt>
                <c:pt idx="832">
                  <c:v>2.1076845997560949</c:v>
                </c:pt>
                <c:pt idx="833">
                  <c:v>2.1019768831448054</c:v>
                </c:pt>
                <c:pt idx="834">
                  <c:v>2.096286402049047</c:v>
                </c:pt>
                <c:pt idx="835">
                  <c:v>2.0906131068571754</c:v>
                </c:pt>
                <c:pt idx="836">
                  <c:v>2.0849569480233572</c:v>
                </c:pt>
                <c:pt idx="837">
                  <c:v>2.0793178760685938</c:v>
                </c:pt>
                <c:pt idx="838">
                  <c:v>2.0736958415817144</c:v>
                </c:pt>
                <c:pt idx="839">
                  <c:v>2.0680907952203618</c:v>
                </c:pt>
                <c:pt idx="840">
                  <c:v>2.0625026877119548</c:v>
                </c:pt>
                <c:pt idx="841">
                  <c:v>2.0569314698546393</c:v>
                </c:pt>
                <c:pt idx="842">
                  <c:v>2.0513770925182198</c:v>
                </c:pt>
                <c:pt idx="843">
                  <c:v>2.0458395066450721</c:v>
                </c:pt>
                <c:pt idx="844">
                  <c:v>2.0403186632510444</c:v>
                </c:pt>
                <c:pt idx="845">
                  <c:v>2.0348145134263458</c:v>
                </c:pt>
                <c:pt idx="846">
                  <c:v>2.0293270083364057</c:v>
                </c:pt>
                <c:pt idx="847">
                  <c:v>2.023856099222729</c:v>
                </c:pt>
                <c:pt idx="848">
                  <c:v>2.0184017374037388</c:v>
                </c:pt>
                <c:pt idx="849">
                  <c:v>2.012963874275588</c:v>
                </c:pt>
                <c:pt idx="850">
                  <c:v>2.007542461312974</c:v>
                </c:pt>
                <c:pt idx="851">
                  <c:v>2.0021374500699247</c:v>
                </c:pt>
                <c:pt idx="852">
                  <c:v>1.996748792180582</c:v>
                </c:pt>
                <c:pt idx="853">
                  <c:v>1.9913764393599602</c:v>
                </c:pt>
                <c:pt idx="854">
                  <c:v>1.9860203434046921</c:v>
                </c:pt>
                <c:pt idx="855">
                  <c:v>1.9806804561937719</c:v>
                </c:pt>
                <c:pt idx="856">
                  <c:v>1.9753567296892605</c:v>
                </c:pt>
                <c:pt idx="857">
                  <c:v>1.9700491159370128</c:v>
                </c:pt>
                <c:pt idx="858">
                  <c:v>1.9647575670673516</c:v>
                </c:pt>
                <c:pt idx="859">
                  <c:v>1.9594820352957574</c:v>
                </c:pt>
                <c:pt idx="860">
                  <c:v>1.9542224729235345</c:v>
                </c:pt>
                <c:pt idx="861">
                  <c:v>1.9489788323384567</c:v>
                </c:pt>
                <c:pt idx="862">
                  <c:v>1.943751066015416</c:v>
                </c:pt>
                <c:pt idx="863">
                  <c:v>1.9385391265170453</c:v>
                </c:pt>
                <c:pt idx="864">
                  <c:v>1.9333429664943362</c:v>
                </c:pt>
                <c:pt idx="865">
                  <c:v>1.9281625386872379</c:v>
                </c:pt>
                <c:pt idx="866">
                  <c:v>1.922997795925248</c:v>
                </c:pt>
                <c:pt idx="867">
                  <c:v>1.9178486911279937</c:v>
                </c:pt>
                <c:pt idx="868">
                  <c:v>1.9127151773057918</c:v>
                </c:pt>
                <c:pt idx="869">
                  <c:v>1.9075972075602095</c:v>
                </c:pt>
                <c:pt idx="870">
                  <c:v>1.9024947350845978</c:v>
                </c:pt>
                <c:pt idx="871">
                  <c:v>1.8974077131646305</c:v>
                </c:pt>
                <c:pt idx="872">
                  <c:v>1.8923360951788215</c:v>
                </c:pt>
                <c:pt idx="873">
                  <c:v>1.8872798345990285</c:v>
                </c:pt>
                <c:pt idx="874">
                  <c:v>1.8822388849909528</c:v>
                </c:pt>
                <c:pt idx="875">
                  <c:v>1.8772132000146262</c:v>
                </c:pt>
                <c:pt idx="876">
                  <c:v>1.8722027334248805</c:v>
                </c:pt>
                <c:pt idx="877">
                  <c:v>1.867207439071823</c:v>
                </c:pt>
                <c:pt idx="878">
                  <c:v>1.8622272709012757</c:v>
                </c:pt>
                <c:pt idx="879">
                  <c:v>1.8572621829552269</c:v>
                </c:pt>
                <c:pt idx="880">
                  <c:v>1.8523121293722655</c:v>
                </c:pt>
                <c:pt idx="881">
                  <c:v>1.8473770643879976</c:v>
                </c:pt>
                <c:pt idx="882">
                  <c:v>1.8424569423354613</c:v>
                </c:pt>
                <c:pt idx="883">
                  <c:v>1.837551717645532</c:v>
                </c:pt>
                <c:pt idx="884">
                  <c:v>1.8326613448473132</c:v>
                </c:pt>
                <c:pt idx="885">
                  <c:v>1.8277857785685161</c:v>
                </c:pt>
                <c:pt idx="886">
                  <c:v>1.8229249735358379</c:v>
                </c:pt>
                <c:pt idx="887">
                  <c:v>1.8180788845753268</c:v>
                </c:pt>
                <c:pt idx="888">
                  <c:v>1.8132474666127301</c:v>
                </c:pt>
                <c:pt idx="889">
                  <c:v>1.8084306746738461</c:v>
                </c:pt>
                <c:pt idx="890">
                  <c:v>1.8036284638848585</c:v>
                </c:pt>
                <c:pt idx="891">
                  <c:v>1.798840789472661</c:v>
                </c:pt>
                <c:pt idx="892">
                  <c:v>1.7940676067651828</c:v>
                </c:pt>
                <c:pt idx="893">
                  <c:v>1.7893088711916898</c:v>
                </c:pt>
                <c:pt idx="894">
                  <c:v>1.784564538283091</c:v>
                </c:pt>
                <c:pt idx="895">
                  <c:v>1.7798345636722344</c:v>
                </c:pt>
                <c:pt idx="896">
                  <c:v>1.7751189030941812</c:v>
                </c:pt>
                <c:pt idx="897">
                  <c:v>1.7704175123864929</c:v>
                </c:pt>
                <c:pt idx="898">
                  <c:v>1.7657303474894934</c:v>
                </c:pt>
                <c:pt idx="899">
                  <c:v>1.7610573644465266</c:v>
                </c:pt>
                <c:pt idx="900">
                  <c:v>1.7563985194042149</c:v>
                </c:pt>
                <c:pt idx="901">
                  <c:v>1.7517537686126992</c:v>
                </c:pt>
                <c:pt idx="902">
                  <c:v>1.7471230684258716</c:v>
                </c:pt>
                <c:pt idx="903">
                  <c:v>1.7425063753016143</c:v>
                </c:pt>
                <c:pt idx="904">
                  <c:v>1.7379036458020047</c:v>
                </c:pt>
                <c:pt idx="905">
                  <c:v>1.7333148365935476</c:v>
                </c:pt>
                <c:pt idx="906">
                  <c:v>1.7287399044473679</c:v>
                </c:pt>
                <c:pt idx="907">
                  <c:v>1.7241788062394117</c:v>
                </c:pt>
                <c:pt idx="908">
                  <c:v>1.7196314989506409</c:v>
                </c:pt>
                <c:pt idx="909">
                  <c:v>1.7150979396672219</c:v>
                </c:pt>
                <c:pt idx="910">
                  <c:v>1.7105780855806885</c:v>
                </c:pt>
                <c:pt idx="911">
                  <c:v>1.7060718939881288</c:v>
                </c:pt>
                <c:pt idx="912">
                  <c:v>1.701579322292343</c:v>
                </c:pt>
                <c:pt idx="913">
                  <c:v>1.6971003280019967</c:v>
                </c:pt>
                <c:pt idx="914">
                  <c:v>1.6926348687317767</c:v>
                </c:pt>
                <c:pt idx="915">
                  <c:v>1.6881829022025354</c:v>
                </c:pt>
                <c:pt idx="916">
                  <c:v>1.683744386241425</c:v>
                </c:pt>
                <c:pt idx="917">
                  <c:v>1.6793192787820306</c:v>
                </c:pt>
                <c:pt idx="918">
                  <c:v>1.6749075378644946</c:v>
                </c:pt>
                <c:pt idx="919">
                  <c:v>1.6705091216356385</c:v>
                </c:pt>
                <c:pt idx="920">
                  <c:v>1.6661239883490739</c:v>
                </c:pt>
                <c:pt idx="921">
                  <c:v>1.6617520963653039</c:v>
                </c:pt>
                <c:pt idx="922">
                  <c:v>1.657393404151837</c:v>
                </c:pt>
                <c:pt idx="923">
                  <c:v>1.6530478702832703</c:v>
                </c:pt>
                <c:pt idx="924">
                  <c:v>1.6487154534413808</c:v>
                </c:pt>
                <c:pt idx="925">
                  <c:v>1.6443961124152138</c:v>
                </c:pt>
                <c:pt idx="926">
                  <c:v>1.6400898061011608</c:v>
                </c:pt>
                <c:pt idx="927">
                  <c:v>1.6357964935030238</c:v>
                </c:pt>
                <c:pt idx="928">
                  <c:v>1.6315161337320914</c:v>
                </c:pt>
                <c:pt idx="929">
                  <c:v>1.6272486860071977</c:v>
                </c:pt>
                <c:pt idx="930">
                  <c:v>1.622994109654776</c:v>
                </c:pt>
                <c:pt idx="931">
                  <c:v>1.6187523641089134</c:v>
                </c:pt>
                <c:pt idx="932">
                  <c:v>1.614523408911396</c:v>
                </c:pt>
                <c:pt idx="933">
                  <c:v>1.610307203711747</c:v>
                </c:pt>
                <c:pt idx="934">
                  <c:v>1.6061037082672684</c:v>
                </c:pt>
                <c:pt idx="935">
                  <c:v>1.6019128824430646</c:v>
                </c:pt>
                <c:pt idx="936">
                  <c:v>1.5977346862120763</c:v>
                </c:pt>
                <c:pt idx="937">
                  <c:v>1.5935690796550945</c:v>
                </c:pt>
                <c:pt idx="938">
                  <c:v>1.5894160229607839</c:v>
                </c:pt>
                <c:pt idx="939">
                  <c:v>1.5852754764256896</c:v>
                </c:pt>
                <c:pt idx="940">
                  <c:v>1.5811474004542481</c:v>
                </c:pt>
                <c:pt idx="941">
                  <c:v>1.5770317555587845</c:v>
                </c:pt>
                <c:pt idx="942">
                  <c:v>1.5729285023595199</c:v>
                </c:pt>
                <c:pt idx="943">
                  <c:v>1.5688376015845586</c:v>
                </c:pt>
                <c:pt idx="944">
                  <c:v>1.5647590140698768</c:v>
                </c:pt>
                <c:pt idx="945">
                  <c:v>1.5606927007593145</c:v>
                </c:pt>
                <c:pt idx="946">
                  <c:v>1.5566386227045517</c:v>
                </c:pt>
                <c:pt idx="947">
                  <c:v>1.5525967410650832</c:v>
                </c:pt>
                <c:pt idx="948">
                  <c:v>1.5485670171082013</c:v>
                </c:pt>
                <c:pt idx="949">
                  <c:v>1.5445494122089518</c:v>
                </c:pt>
                <c:pt idx="950">
                  <c:v>1.5405438878501092</c:v>
                </c:pt>
                <c:pt idx="951">
                  <c:v>1.536550405622134</c:v>
                </c:pt>
                <c:pt idx="952">
                  <c:v>1.532568927223128</c:v>
                </c:pt>
                <c:pt idx="953">
                  <c:v>1.5285994144587907</c:v>
                </c:pt>
                <c:pt idx="954">
                  <c:v>1.5246418292423689</c:v>
                </c:pt>
                <c:pt idx="955">
                  <c:v>1.5206961335945997</c:v>
                </c:pt>
                <c:pt idx="956">
                  <c:v>1.5167622896436557</c:v>
                </c:pt>
                <c:pt idx="957">
                  <c:v>1.5128402596250845</c:v>
                </c:pt>
                <c:pt idx="958">
                  <c:v>1.5089300058817396</c:v>
                </c:pt>
                <c:pt idx="959">
                  <c:v>1.505031490863717</c:v>
                </c:pt>
                <c:pt idx="960">
                  <c:v>1.501144677128283</c:v>
                </c:pt>
                <c:pt idx="961">
                  <c:v>1.4972695273397947</c:v>
                </c:pt>
                <c:pt idx="962">
                  <c:v>1.4934060042696282</c:v>
                </c:pt>
                <c:pt idx="963">
                  <c:v>1.4895540707960926</c:v>
                </c:pt>
                <c:pt idx="964">
                  <c:v>1.485713689904347</c:v>
                </c:pt>
                <c:pt idx="965">
                  <c:v>1.481884824686315</c:v>
                </c:pt>
                <c:pt idx="966">
                  <c:v>1.4780674383405856</c:v>
                </c:pt>
                <c:pt idx="967">
                  <c:v>1.4742614941723311</c:v>
                </c:pt>
                <c:pt idx="968">
                  <c:v>1.4704669555932006</c:v>
                </c:pt>
                <c:pt idx="969">
                  <c:v>1.4666837861212245</c:v>
                </c:pt>
                <c:pt idx="970">
                  <c:v>1.4629119493807092</c:v>
                </c:pt>
                <c:pt idx="971">
                  <c:v>1.4591514091021376</c:v>
                </c:pt>
                <c:pt idx="972">
                  <c:v>1.4554021291220485</c:v>
                </c:pt>
                <c:pt idx="973">
                  <c:v>1.4516640733829387</c:v>
                </c:pt>
                <c:pt idx="974">
                  <c:v>1.447937205933141</c:v>
                </c:pt>
                <c:pt idx="975">
                  <c:v>1.4442214909267086</c:v>
                </c:pt>
                <c:pt idx="976">
                  <c:v>1.4405168926232976</c:v>
                </c:pt>
                <c:pt idx="977">
                  <c:v>1.4368233753880448</c:v>
                </c:pt>
                <c:pt idx="978">
                  <c:v>1.4331409036914406</c:v>
                </c:pt>
                <c:pt idx="979">
                  <c:v>1.4294694421092056</c:v>
                </c:pt>
                <c:pt idx="980">
                  <c:v>1.4258089553221602</c:v>
                </c:pt>
                <c:pt idx="981">
                  <c:v>1.42215940811609</c:v>
                </c:pt>
                <c:pt idx="982">
                  <c:v>1.4185207653816152</c:v>
                </c:pt>
                <c:pt idx="983">
                  <c:v>1.414892992114051</c:v>
                </c:pt>
                <c:pt idx="984">
                  <c:v>1.4112760534132711</c:v>
                </c:pt>
                <c:pt idx="985">
                  <c:v>1.4076699144835667</c:v>
                </c:pt>
                <c:pt idx="986">
                  <c:v>1.4040745406334989</c:v>
                </c:pt>
                <c:pt idx="987">
                  <c:v>1.4004898972757585</c:v>
                </c:pt>
                <c:pt idx="988">
                  <c:v>1.3969159499270156</c:v>
                </c:pt>
                <c:pt idx="989">
                  <c:v>1.3933526642077685</c:v>
                </c:pt>
                <c:pt idx="990">
                  <c:v>1.3898000058421944</c:v>
                </c:pt>
                <c:pt idx="991">
                  <c:v>1.3862579406579962</c:v>
                </c:pt>
                <c:pt idx="992">
                  <c:v>1.3827264345862396</c:v>
                </c:pt>
                <c:pt idx="993">
                  <c:v>1.3792054536612046</c:v>
                </c:pt>
                <c:pt idx="994">
                  <c:v>1.3756949640202203</c:v>
                </c:pt>
                <c:pt idx="995">
                  <c:v>1.3721949319035009</c:v>
                </c:pt>
                <c:pt idx="996">
                  <c:v>1.3687053236539903</c:v>
                </c:pt>
                <c:pt idx="997">
                  <c:v>1.3652261057171866</c:v>
                </c:pt>
                <c:pt idx="998">
                  <c:v>1.3617572446409814</c:v>
                </c:pt>
                <c:pt idx="999">
                  <c:v>1.3582987070754906</c:v>
                </c:pt>
                <c:pt idx="1000">
                  <c:v>1.3548504597728797</c:v>
                </c:pt>
                <c:pt idx="1001">
                  <c:v>1.3514124695871939</c:v>
                </c:pt>
                <c:pt idx="1002">
                  <c:v>1.347984703474185</c:v>
                </c:pt>
                <c:pt idx="1003">
                  <c:v>1.3445671284911331</c:v>
                </c:pt>
                <c:pt idx="1004">
                  <c:v>1.3411597117966709</c:v>
                </c:pt>
                <c:pt idx="1005">
                  <c:v>1.3377624206506047</c:v>
                </c:pt>
                <c:pt idx="1006">
                  <c:v>1.3343752224137313</c:v>
                </c:pt>
                <c:pt idx="1007">
                  <c:v>1.3309980845476608</c:v>
                </c:pt>
                <c:pt idx="1008">
                  <c:v>1.3276309746146298</c:v>
                </c:pt>
                <c:pt idx="1009">
                  <c:v>1.3242738602773152</c:v>
                </c:pt>
                <c:pt idx="1010">
                  <c:v>1.3209267092986505</c:v>
                </c:pt>
                <c:pt idx="1011">
                  <c:v>1.3175894895416396</c:v>
                </c:pt>
                <c:pt idx="1012">
                  <c:v>1.3142621689691618</c:v>
                </c:pt>
                <c:pt idx="1013">
                  <c:v>1.3109447156437861</c:v>
                </c:pt>
                <c:pt idx="1014">
                  <c:v>1.3076370977275784</c:v>
                </c:pt>
                <c:pt idx="1015">
                  <c:v>1.3043392834819076</c:v>
                </c:pt>
                <c:pt idx="1016">
                  <c:v>1.3010512412672519</c:v>
                </c:pt>
                <c:pt idx="1017">
                  <c:v>1.2977729395430024</c:v>
                </c:pt>
                <c:pt idx="1018">
                  <c:v>1.2945043468672677</c:v>
                </c:pt>
                <c:pt idx="1019">
                  <c:v>1.2912454318966753</c:v>
                </c:pt>
                <c:pt idx="1020">
                  <c:v>1.2879961633861696</c:v>
                </c:pt>
                <c:pt idx="1021">
                  <c:v>1.2847565101888179</c:v>
                </c:pt>
                <c:pt idx="1022">
                  <c:v>1.281526441255604</c:v>
                </c:pt>
                <c:pt idx="1023">
                  <c:v>1.2783059256352263</c:v>
                </c:pt>
                <c:pt idx="1024">
                  <c:v>1.2750949324738965</c:v>
                </c:pt>
                <c:pt idx="1025">
                  <c:v>1.2718934310151326</c:v>
                </c:pt>
                <c:pt idx="1026">
                  <c:v>1.268701390599555</c:v>
                </c:pt>
                <c:pt idx="1027">
                  <c:v>1.2655187806646797</c:v>
                </c:pt>
                <c:pt idx="1028">
                  <c:v>1.2623455707447093</c:v>
                </c:pt>
                <c:pt idx="1029">
                  <c:v>1.2591817304703274</c:v>
                </c:pt>
                <c:pt idx="1030">
                  <c:v>1.2560272295684869</c:v>
                </c:pt>
                <c:pt idx="1031">
                  <c:v>1.2528820378621992</c:v>
                </c:pt>
                <c:pt idx="1032">
                  <c:v>1.2497461252703257</c:v>
                </c:pt>
                <c:pt idx="1033">
                  <c:v>1.2466194618073649</c:v>
                </c:pt>
                <c:pt idx="1034">
                  <c:v>1.2435020175832368</c:v>
                </c:pt>
                <c:pt idx="1035">
                  <c:v>1.2403937628030737</c:v>
                </c:pt>
                <c:pt idx="1036">
                  <c:v>1.2372946677670025</c:v>
                </c:pt>
                <c:pt idx="1037">
                  <c:v>1.2342047028699308</c:v>
                </c:pt>
                <c:pt idx="1038">
                  <c:v>1.2311238386013308</c:v>
                </c:pt>
                <c:pt idx="1039">
                  <c:v>1.2280520455450226</c:v>
                </c:pt>
                <c:pt idx="1040">
                  <c:v>1.2249892943789569</c:v>
                </c:pt>
                <c:pt idx="1041">
                  <c:v>1.2219355558749951</c:v>
                </c:pt>
                <c:pt idx="1042">
                  <c:v>1.2188908008986965</c:v>
                </c:pt>
                <c:pt idx="1043">
                  <c:v>1.2158550004090893</c:v>
                </c:pt>
                <c:pt idx="1044">
                  <c:v>1.2128281254584605</c:v>
                </c:pt>
                <c:pt idx="1045">
                  <c:v>1.2098101471921274</c:v>
                </c:pt>
                <c:pt idx="1046">
                  <c:v>1.2068010368482207</c:v>
                </c:pt>
                <c:pt idx="1047">
                  <c:v>1.2038007657574634</c:v>
                </c:pt>
                <c:pt idx="1048">
                  <c:v>1.2008093053429427</c:v>
                </c:pt>
                <c:pt idx="1049">
                  <c:v>1.1978266271198952</c:v>
                </c:pt>
                <c:pt idx="1050">
                  <c:v>1.1948527026954774</c:v>
                </c:pt>
                <c:pt idx="1051">
                  <c:v>1.1918875037685426</c:v>
                </c:pt>
                <c:pt idx="1052">
                  <c:v>1.1889310021294177</c:v>
                </c:pt>
                <c:pt idx="1053">
                  <c:v>1.1859831696596803</c:v>
                </c:pt>
                <c:pt idx="1054">
                  <c:v>1.1830439783319275</c:v>
                </c:pt>
                <c:pt idx="1055">
                  <c:v>1.1801134002095559</c:v>
                </c:pt>
                <c:pt idx="1056">
                  <c:v>1.1771914074465324</c:v>
                </c:pt>
                <c:pt idx="1057">
                  <c:v>1.1742779722871677</c:v>
                </c:pt>
                <c:pt idx="1058">
                  <c:v>1.17137306706589</c:v>
                </c:pt>
                <c:pt idx="1059">
                  <c:v>1.1684766642070161</c:v>
                </c:pt>
                <c:pt idx="1060">
                  <c:v>1.1655887362245261</c:v>
                </c:pt>
                <c:pt idx="1061">
                  <c:v>1.1627092557218335</c:v>
                </c:pt>
                <c:pt idx="1062">
                  <c:v>1.1598381953915555</c:v>
                </c:pt>
                <c:pt idx="1063">
                  <c:v>1.1569755280152867</c:v>
                </c:pt>
                <c:pt idx="1064">
                  <c:v>1.1541212264633705</c:v>
                </c:pt>
                <c:pt idx="1065">
                  <c:v>1.151275263694663</c:v>
                </c:pt>
                <c:pt idx="1066">
                  <c:v>1.1484376127563141</c:v>
                </c:pt>
                <c:pt idx="1067">
                  <c:v>1.1456082467835289</c:v>
                </c:pt>
                <c:pt idx="1068">
                  <c:v>1.1427871389993394</c:v>
                </c:pt>
                <c:pt idx="1069">
                  <c:v>1.1399742627143761</c:v>
                </c:pt>
                <c:pt idx="1070">
                  <c:v>1.1371695913266371</c:v>
                </c:pt>
                <c:pt idx="1071">
                  <c:v>1.1343730983212532</c:v>
                </c:pt>
                <c:pt idx="1072">
                  <c:v>1.1315847572702626</c:v>
                </c:pt>
                <c:pt idx="1073">
                  <c:v>1.1288045418323776</c:v>
                </c:pt>
                <c:pt idx="1074">
                  <c:v>1.1260324257527468</c:v>
                </c:pt>
                <c:pt idx="1075">
                  <c:v>1.1232683828627354</c:v>
                </c:pt>
                <c:pt idx="1076">
                  <c:v>1.1205123870796823</c:v>
                </c:pt>
                <c:pt idx="1077">
                  <c:v>1.1177644124066757</c:v>
                </c:pt>
                <c:pt idx="1078">
                  <c:v>1.1150244329323171</c:v>
                </c:pt>
                <c:pt idx="1079">
                  <c:v>1.11229242283049</c:v>
                </c:pt>
                <c:pt idx="1080">
                  <c:v>1.1095683563601271</c:v>
                </c:pt>
                <c:pt idx="1081">
                  <c:v>1.1068522078649812</c:v>
                </c:pt>
                <c:pt idx="1082">
                  <c:v>1.1041439517733871</c:v>
                </c:pt>
                <c:pt idx="1083">
                  <c:v>1.1014435625980339</c:v>
                </c:pt>
                <c:pt idx="1084">
                  <c:v>1.0987510149357302</c:v>
                </c:pt>
                <c:pt idx="1085">
                  <c:v>1.0960662834671717</c:v>
                </c:pt>
                <c:pt idx="1086">
                  <c:v>1.0933893429567096</c:v>
                </c:pt>
                <c:pt idx="1087">
                  <c:v>1.090720168252117</c:v>
                </c:pt>
                <c:pt idx="1088">
                  <c:v>1.0880587342843542</c:v>
                </c:pt>
                <c:pt idx="1089">
                  <c:v>1.0854050160673401</c:v>
                </c:pt>
                <c:pt idx="1090">
                  <c:v>1.0827589886977176</c:v>
                </c:pt>
                <c:pt idx="1091">
                  <c:v>1.0801206273546184</c:v>
                </c:pt>
                <c:pt idx="1092">
                  <c:v>1.0774899072994346</c:v>
                </c:pt>
                <c:pt idx="1093">
                  <c:v>1.0748668038755833</c:v>
                </c:pt>
                <c:pt idx="1094">
                  <c:v>1.0722512925082741</c:v>
                </c:pt>
                <c:pt idx="1095">
                  <c:v>1.0696433487042787</c:v>
                </c:pt>
                <c:pt idx="1096">
                  <c:v>1.0670429480516945</c:v>
                </c:pt>
                <c:pt idx="1097">
                  <c:v>1.0644500662197161</c:v>
                </c:pt>
                <c:pt idx="1098">
                  <c:v>1.061864678958401</c:v>
                </c:pt>
                <c:pt idx="1099">
                  <c:v>1.0592867620984359</c:v>
                </c:pt>
                <c:pt idx="1100">
                  <c:v>1.0567162915509081</c:v>
                </c:pt>
                <c:pt idx="1101">
                  <c:v>1.0541532433070706</c:v>
                </c:pt>
                <c:pt idx="1102">
                  <c:v>1.0515975934381108</c:v>
                </c:pt>
                <c:pt idx="1103">
                  <c:v>1.0490493180949181</c:v>
                </c:pt>
                <c:pt idx="1104">
                  <c:v>1.0465083935078556</c:v>
                </c:pt>
                <c:pt idx="1105">
                  <c:v>1.0439747959865213</c:v>
                </c:pt>
                <c:pt idx="1106">
                  <c:v>1.0414485019195245</c:v>
                </c:pt>
                <c:pt idx="1107">
                  <c:v>1.0389294877742485</c:v>
                </c:pt>
                <c:pt idx="1108">
                  <c:v>1.0364177300966237</c:v>
                </c:pt>
                <c:pt idx="1109">
                  <c:v>1.0339132055108948</c:v>
                </c:pt>
                <c:pt idx="1110">
                  <c:v>1.031415890719388</c:v>
                </c:pt>
                <c:pt idx="1111">
                  <c:v>1.0289257625022836</c:v>
                </c:pt>
                <c:pt idx="1112">
                  <c:v>1.0264427977173847</c:v>
                </c:pt>
                <c:pt idx="1113">
                  <c:v>1.0239669732998857</c:v>
                </c:pt>
                <c:pt idx="1114">
                  <c:v>1.0214982662621421</c:v>
                </c:pt>
                <c:pt idx="1115">
                  <c:v>1.0190366536934437</c:v>
                </c:pt>
                <c:pt idx="1116">
                  <c:v>1.0165821127597794</c:v>
                </c:pt>
                <c:pt idx="1117">
                  <c:v>1.0141346207036139</c:v>
                </c:pt>
                <c:pt idx="1118">
                  <c:v>1.0116941548436551</c:v>
                </c:pt>
                <c:pt idx="1119">
                  <c:v>1.0092606925746239</c:v>
                </c:pt>
                <c:pt idx="1120">
                  <c:v>1.0068342113670292</c:v>
                </c:pt>
                <c:pt idx="1121">
                  <c:v>1.0044146887669365</c:v>
                </c:pt>
                <c:pt idx="1122">
                  <c:v>1.0020021023957399</c:v>
                </c:pt>
                <c:pt idx="1123">
                  <c:v>0.99959642994993636</c:v>
                </c:pt>
                <c:pt idx="1124">
                  <c:v>0.99719764920089338</c:v>
                </c:pt>
                <c:pt idx="1125">
                  <c:v>0.99480573799462768</c:v>
                </c:pt>
                <c:pt idx="1126">
                  <c:v>0.9924206742515731</c:v>
                </c:pt>
                <c:pt idx="1127">
                  <c:v>0.99004243596635511</c:v>
                </c:pt>
                <c:pt idx="1128">
                  <c:v>0.98767100120756546</c:v>
                </c:pt>
                <c:pt idx="1129">
                  <c:v>0.98530634811753415</c:v>
                </c:pt>
                <c:pt idx="1130">
                  <c:v>0.98294845491210292</c:v>
                </c:pt>
                <c:pt idx="1131">
                  <c:v>0.98059729988040334</c:v>
                </c:pt>
                <c:pt idx="1132">
                  <c:v>0.97825286138462597</c:v>
                </c:pt>
                <c:pt idx="1133">
                  <c:v>0.97591511785979823</c:v>
                </c:pt>
                <c:pt idx="1134">
                  <c:v>0.97358404781356112</c:v>
                </c:pt>
                <c:pt idx="1135">
                  <c:v>0.97125962982594116</c:v>
                </c:pt>
                <c:pt idx="1136">
                  <c:v>0.96894184254912752</c:v>
                </c:pt>
                <c:pt idx="1137">
                  <c:v>0.96663066470725001</c:v>
                </c:pt>
                <c:pt idx="1138">
                  <c:v>0.96432607509615231</c:v>
                </c:pt>
                <c:pt idx="1139">
                  <c:v>0.96202805258317192</c:v>
                </c:pt>
                <c:pt idx="1140">
                  <c:v>0.95973657610691621</c:v>
                </c:pt>
                <c:pt idx="1141">
                  <c:v>0.95745162467703804</c:v>
                </c:pt>
                <c:pt idx="1142">
                  <c:v>0.95517317737401619</c:v>
                </c:pt>
                <c:pt idx="1143">
                  <c:v>0.95290121334893341</c:v>
                </c:pt>
                <c:pt idx="1144">
                  <c:v>0.95063571182325313</c:v>
                </c:pt>
                <c:pt idx="1145">
                  <c:v>0.94837665208859956</c:v>
                </c:pt>
                <c:pt idx="1146">
                  <c:v>0.94612401350653863</c:v>
                </c:pt>
                <c:pt idx="1147">
                  <c:v>0.94387777550835328</c:v>
                </c:pt>
                <c:pt idx="1148">
                  <c:v>0.94163791759482829</c:v>
                </c:pt>
                <c:pt idx="1149">
                  <c:v>0.93940441933602914</c:v>
                </c:pt>
                <c:pt idx="1150">
                  <c:v>0.93717726037107907</c:v>
                </c:pt>
                <c:pt idx="1151">
                  <c:v>0.93495642040794846</c:v>
                </c:pt>
                <c:pt idx="1152">
                  <c:v>0.93274187922322793</c:v>
                </c:pt>
                <c:pt idx="1153">
                  <c:v>0.93053361666191481</c:v>
                </c:pt>
                <c:pt idx="1154">
                  <c:v>0.92833161263719632</c:v>
                </c:pt>
                <c:pt idx="1155">
                  <c:v>0.92613584713022734</c:v>
                </c:pt>
                <c:pt idx="1156">
                  <c:v>0.92394630018992085</c:v>
                </c:pt>
                <c:pt idx="1157">
                  <c:v>0.92176295193272562</c:v>
                </c:pt>
                <c:pt idx="1158">
                  <c:v>0.91958578254241208</c:v>
                </c:pt>
                <c:pt idx="1159">
                  <c:v>0.91741477226985824</c:v>
                </c:pt>
                <c:pt idx="1160">
                  <c:v>0.91524990143283247</c:v>
                </c:pt>
                <c:pt idx="1161">
                  <c:v>0.91309115041577871</c:v>
                </c:pt>
                <c:pt idx="1162">
                  <c:v>0.9109384996696045</c:v>
                </c:pt>
                <c:pt idx="1163">
                  <c:v>0.90879192971146583</c:v>
                </c:pt>
                <c:pt idx="1164">
                  <c:v>0.90665142112455122</c:v>
                </c:pt>
                <c:pt idx="1165">
                  <c:v>0.90451695455787229</c:v>
                </c:pt>
                <c:pt idx="1166">
                  <c:v>0.90238851072605142</c:v>
                </c:pt>
                <c:pt idx="1167">
                  <c:v>0.90026607040910389</c:v>
                </c:pt>
                <c:pt idx="1168">
                  <c:v>0.89814961445223396</c:v>
                </c:pt>
                <c:pt idx="1169">
                  <c:v>0.89603912376561778</c:v>
                </c:pt>
                <c:pt idx="1170">
                  <c:v>0.89393457932419451</c:v>
                </c:pt>
                <c:pt idx="1171">
                  <c:v>0.89183596216745842</c:v>
                </c:pt>
                <c:pt idx="1172">
                  <c:v>0.88974325339924221</c:v>
                </c:pt>
                <c:pt idx="1173">
                  <c:v>0.88765643418751528</c:v>
                </c:pt>
                <c:pt idx="1174">
                  <c:v>0.88557548576417111</c:v>
                </c:pt>
                <c:pt idx="1175">
                  <c:v>0.88350038942481568</c:v>
                </c:pt>
                <c:pt idx="1176">
                  <c:v>0.88143112652856603</c:v>
                </c:pt>
                <c:pt idx="1177">
                  <c:v>0.8793676784978367</c:v>
                </c:pt>
                <c:pt idx="1178">
                  <c:v>0.87731002681813552</c:v>
                </c:pt>
                <c:pt idx="1179">
                  <c:v>0.87525815303785581</c:v>
                </c:pt>
                <c:pt idx="1180">
                  <c:v>0.87321203876807119</c:v>
                </c:pt>
                <c:pt idx="1181">
                  <c:v>0.87117166568232707</c:v>
                </c:pt>
                <c:pt idx="1182">
                  <c:v>0.86913701551643918</c:v>
                </c:pt>
                <c:pt idx="1183">
                  <c:v>0.86710807006828605</c:v>
                </c:pt>
                <c:pt idx="1184">
                  <c:v>0.86508481119760394</c:v>
                </c:pt>
                <c:pt idx="1185">
                  <c:v>0.86306722082578613</c:v>
                </c:pt>
                <c:pt idx="1186">
                  <c:v>0.8610552809356754</c:v>
                </c:pt>
                <c:pt idx="1187">
                  <c:v>0.85904897357136523</c:v>
                </c:pt>
                <c:pt idx="1188">
                  <c:v>0.857048280837994</c:v>
                </c:pt>
                <c:pt idx="1189">
                  <c:v>0.85505318490154347</c:v>
                </c:pt>
                <c:pt idx="1190">
                  <c:v>0.85306366798863886</c:v>
                </c:pt>
                <c:pt idx="1191">
                  <c:v>0.85107971238634728</c:v>
                </c:pt>
                <c:pt idx="1192">
                  <c:v>0.84910130044197529</c:v>
                </c:pt>
                <c:pt idx="1193">
                  <c:v>0.84712841456287091</c:v>
                </c:pt>
                <c:pt idx="1194">
                  <c:v>0.84516103721622338</c:v>
                </c:pt>
                <c:pt idx="1195">
                  <c:v>0.84319915092886311</c:v>
                </c:pt>
                <c:pt idx="1196">
                  <c:v>0.84124273828706542</c:v>
                </c:pt>
                <c:pt idx="1197">
                  <c:v>0.83929178193634935</c:v>
                </c:pt>
                <c:pt idx="1198">
                  <c:v>0.83734626458128159</c:v>
                </c:pt>
                <c:pt idx="1199">
                  <c:v>0.83540616898527997</c:v>
                </c:pt>
                <c:pt idx="1200">
                  <c:v>0.8334714779704161</c:v>
                </c:pt>
                <c:pt idx="1201">
                  <c:v>0.83154217441721767</c:v>
                </c:pt>
                <c:pt idx="1202">
                  <c:v>0.82961824126447581</c:v>
                </c:pt>
                <c:pt idx="1203">
                  <c:v>0.82769966150904739</c:v>
                </c:pt>
                <c:pt idx="1204">
                  <c:v>0.82578641820566145</c:v>
                </c:pt>
                <c:pt idx="1205">
                  <c:v>0.82387849446672534</c:v>
                </c:pt>
                <c:pt idx="1206">
                  <c:v>0.82197587346212986</c:v>
                </c:pt>
                <c:pt idx="1207">
                  <c:v>0.82007853841905665</c:v>
                </c:pt>
                <c:pt idx="1208">
                  <c:v>0.81818647262178701</c:v>
                </c:pt>
                <c:pt idx="1209">
                  <c:v>0.81629965941150551</c:v>
                </c:pt>
                <c:pt idx="1210">
                  <c:v>0.814418082186114</c:v>
                </c:pt>
                <c:pt idx="1211">
                  <c:v>0.81254172440003558</c:v>
                </c:pt>
                <c:pt idx="1212">
                  <c:v>0.81067056956402661</c:v>
                </c:pt>
                <c:pt idx="1213">
                  <c:v>0.80880460124498554</c:v>
                </c:pt>
                <c:pt idx="1214">
                  <c:v>0.80694380306576474</c:v>
                </c:pt>
                <c:pt idx="1215">
                  <c:v>0.8050881587049773</c:v>
                </c:pt>
                <c:pt idx="1216">
                  <c:v>0.80323765189681384</c:v>
                </c:pt>
                <c:pt idx="1217">
                  <c:v>0.80139226643085049</c:v>
                </c:pt>
                <c:pt idx="1218">
                  <c:v>0.79955198615186218</c:v>
                </c:pt>
                <c:pt idx="1219">
                  <c:v>0.79771679495963743</c:v>
                </c:pt>
                <c:pt idx="1220">
                  <c:v>0.79588667680878711</c:v>
                </c:pt>
                <c:pt idx="1221">
                  <c:v>0.79406161570856382</c:v>
                </c:pt>
                <c:pt idx="1222">
                  <c:v>0.79224159572267372</c:v>
                </c:pt>
                <c:pt idx="1223">
                  <c:v>0.79042660096908968</c:v>
                </c:pt>
                <c:pt idx="1224">
                  <c:v>0.78861661561986951</c:v>
                </c:pt>
                <c:pt idx="1225">
                  <c:v>0.78681162390097115</c:v>
                </c:pt>
                <c:pt idx="1226">
                  <c:v>0.78501161009206821</c:v>
                </c:pt>
                <c:pt idx="1227">
                  <c:v>0.78321655852636751</c:v>
                </c:pt>
                <c:pt idx="1228">
                  <c:v>0.78142645359042706</c:v>
                </c:pt>
                <c:pt idx="1229">
                  <c:v>0.77964127972397257</c:v>
                </c:pt>
                <c:pt idx="1230">
                  <c:v>0.77786102141971769</c:v>
                </c:pt>
                <c:pt idx="1231">
                  <c:v>0.77608566322318207</c:v>
                </c:pt>
                <c:pt idx="1232">
                  <c:v>0.77431518973250912</c:v>
                </c:pt>
                <c:pt idx="1233">
                  <c:v>0.7725495855982909</c:v>
                </c:pt>
                <c:pt idx="1234">
                  <c:v>0.77078883552338284</c:v>
                </c:pt>
                <c:pt idx="1235">
                  <c:v>0.76903292426272896</c:v>
                </c:pt>
                <c:pt idx="1236">
                  <c:v>0.76728183662318161</c:v>
                </c:pt>
                <c:pt idx="1237">
                  <c:v>0.76553555746332269</c:v>
                </c:pt>
                <c:pt idx="1238">
                  <c:v>0.7637940716932895</c:v>
                </c:pt>
                <c:pt idx="1239">
                  <c:v>0.76205736427459403</c:v>
                </c:pt>
                <c:pt idx="1240">
                  <c:v>0.76032542021994831</c:v>
                </c:pt>
                <c:pt idx="1241">
                  <c:v>0.75859822459308901</c:v>
                </c:pt>
                <c:pt idx="1242">
                  <c:v>0.75687576250860122</c:v>
                </c:pt>
                <c:pt idx="1243">
                  <c:v>0.7551580191317433</c:v>
                </c:pt>
                <c:pt idx="1244">
                  <c:v>0.75344497967827306</c:v>
                </c:pt>
                <c:pt idx="1245">
                  <c:v>0.75173662941427477</c:v>
                </c:pt>
                <c:pt idx="1246">
                  <c:v>0.75003295365598299</c:v>
                </c:pt>
                <c:pt idx="1247">
                  <c:v>0.74833393776961377</c:v>
                </c:pt>
                <c:pt idx="1248">
                  <c:v>0.74663956717118807</c:v>
                </c:pt>
                <c:pt idx="1249">
                  <c:v>0.7449498273263635</c:v>
                </c:pt>
                <c:pt idx="1250">
                  <c:v>0.74326470375026066</c:v>
                </c:pt>
                <c:pt idx="1251">
                  <c:v>0.74158418200729304</c:v>
                </c:pt>
                <c:pt idx="1252">
                  <c:v>0.73990824771099795</c:v>
                </c:pt>
                <c:pt idx="1253">
                  <c:v>0.73823688652386477</c:v>
                </c:pt>
                <c:pt idx="1254">
                  <c:v>0.7365700841571664</c:v>
                </c:pt>
                <c:pt idx="1255">
                  <c:v>0.73490782637079077</c:v>
                </c:pt>
                <c:pt idx="1256">
                  <c:v>0.73325009897307381</c:v>
                </c:pt>
                <c:pt idx="1257">
                  <c:v>0.73159688782062826</c:v>
                </c:pt>
                <c:pt idx="1258">
                  <c:v>0.72994817881817908</c:v>
                </c:pt>
                <c:pt idx="1259">
                  <c:v>0.72830395791839708</c:v>
                </c:pt>
                <c:pt idx="1260">
                  <c:v>0.72666421112173119</c:v>
                </c:pt>
                <c:pt idx="1261">
                  <c:v>0.72502892447624234</c:v>
                </c:pt>
                <c:pt idx="1262">
                  <c:v>0.72339808407744122</c:v>
                </c:pt>
                <c:pt idx="1263">
                  <c:v>0.72177167606811887</c:v>
                </c:pt>
                <c:pt idx="1264">
                  <c:v>0.72014968663818779</c:v>
                </c:pt>
                <c:pt idx="1265">
                  <c:v>0.71853210202451345</c:v>
                </c:pt>
                <c:pt idx="1266">
                  <c:v>0.71691890851075435</c:v>
                </c:pt>
                <c:pt idx="1267">
                  <c:v>0.71531009242719767</c:v>
                </c:pt>
                <c:pt idx="1268">
                  <c:v>0.71370564015059701</c:v>
                </c:pt>
                <c:pt idx="1269">
                  <c:v>0.71210553810401245</c:v>
                </c:pt>
                <c:pt idx="1270">
                  <c:v>0.71050977275664728</c:v>
                </c:pt>
                <c:pt idx="1271">
                  <c:v>0.70891833062368803</c:v>
                </c:pt>
                <c:pt idx="1272">
                  <c:v>0.70733119826614455</c:v>
                </c:pt>
                <c:pt idx="1273">
                  <c:v>0.70574836229069116</c:v>
                </c:pt>
                <c:pt idx="1274">
                  <c:v>0.70416980934950357</c:v>
                </c:pt>
                <c:pt idx="1275">
                  <c:v>0.7025955261401059</c:v>
                </c:pt>
                <c:pt idx="1276">
                  <c:v>0.70102549940520786</c:v>
                </c:pt>
                <c:pt idx="1277">
                  <c:v>0.69945971593254974</c:v>
                </c:pt>
                <c:pt idx="1278">
                  <c:v>0.6978981625547438</c:v>
                </c:pt>
                <c:pt idx="1279">
                  <c:v>0.69634082614911741</c:v>
                </c:pt>
                <c:pt idx="1280">
                  <c:v>0.69478769363755832</c:v>
                </c:pt>
                <c:pt idx="1281">
                  <c:v>0.69323875198635676</c:v>
                </c:pt>
                <c:pt idx="1282">
                  <c:v>0.69169398820605232</c:v>
                </c:pt>
                <c:pt idx="1283">
                  <c:v>0.69015338935127857</c:v>
                </c:pt>
                <c:pt idx="1284">
                  <c:v>0.68861694252060734</c:v>
                </c:pt>
                <c:pt idx="1285">
                  <c:v>0.68708463485639659</c:v>
                </c:pt>
                <c:pt idx="1286">
                  <c:v>0.68555645354463735</c:v>
                </c:pt>
                <c:pt idx="1287">
                  <c:v>0.68403238581479942</c:v>
                </c:pt>
                <c:pt idx="1288">
                  <c:v>0.68251241893968018</c:v>
                </c:pt>
                <c:pt idx="1289">
                  <c:v>0.68099654023525225</c:v>
                </c:pt>
                <c:pt idx="1290">
                  <c:v>0.6794847370605126</c:v>
                </c:pt>
                <c:pt idx="1291">
                  <c:v>0.67797699681733181</c:v>
                </c:pt>
                <c:pt idx="1292">
                  <c:v>0.6764733069503025</c:v>
                </c:pt>
                <c:pt idx="1293">
                  <c:v>0.67497365494659156</c:v>
                </c:pt>
                <c:pt idx="1294">
                  <c:v>0.67347802833578918</c:v>
                </c:pt>
                <c:pt idx="1295">
                  <c:v>0.67198641468976006</c:v>
                </c:pt>
                <c:pt idx="1296">
                  <c:v>0.67049880162249464</c:v>
                </c:pt>
                <c:pt idx="1297">
                  <c:v>0.66901517678996369</c:v>
                </c:pt>
                <c:pt idx="1298">
                  <c:v>0.66753552788996762</c:v>
                </c:pt>
                <c:pt idx="1299">
                  <c:v>0.6660598426619907</c:v>
                </c:pt>
                <c:pt idx="1300">
                  <c:v>0.66458810888705577</c:v>
                </c:pt>
                <c:pt idx="1301">
                  <c:v>0.66312031438757646</c:v>
                </c:pt>
                <c:pt idx="1302">
                  <c:v>0.6616564470272116</c:v>
                </c:pt>
                <c:pt idx="1303">
                  <c:v>0.6601964947107225</c:v>
                </c:pt>
                <c:pt idx="1304">
                  <c:v>0.6587404453838257</c:v>
                </c:pt>
                <c:pt idx="1305">
                  <c:v>0.65728828703305109</c:v>
                </c:pt>
                <c:pt idx="1306">
                  <c:v>0.65584000768559447</c:v>
                </c:pt>
                <c:pt idx="1307">
                  <c:v>0.65439559540918024</c:v>
                </c:pt>
                <c:pt idx="1308">
                  <c:v>0.65295503831191259</c:v>
                </c:pt>
                <c:pt idx="1309">
                  <c:v>0.65151832454213843</c:v>
                </c:pt>
                <c:pt idx="1310">
                  <c:v>0.65008544228830201</c:v>
                </c:pt>
                <c:pt idx="1311">
                  <c:v>0.64865637977880419</c:v>
                </c:pt>
                <c:pt idx="1312">
                  <c:v>0.64723112528186522</c:v>
                </c:pt>
                <c:pt idx="1313">
                  <c:v>0.6458096671053779</c:v>
                </c:pt>
                <c:pt idx="1314">
                  <c:v>0.64439199359677357</c:v>
                </c:pt>
                <c:pt idx="1315">
                  <c:v>0.64297809314288035</c:v>
                </c:pt>
                <c:pt idx="1316">
                  <c:v>0.64156795416978307</c:v>
                </c:pt>
                <c:pt idx="1317">
                  <c:v>0.64016156514268696</c:v>
                </c:pt>
                <c:pt idx="1318">
                  <c:v>0.63875891456577827</c:v>
                </c:pt>
                <c:pt idx="1319">
                  <c:v>0.63735999098208629</c:v>
                </c:pt>
                <c:pt idx="1320">
                  <c:v>0.63596478297334758</c:v>
                </c:pt>
                <c:pt idx="1321">
                  <c:v>0.6345732791598695</c:v>
                </c:pt>
                <c:pt idx="1322">
                  <c:v>0.63318546820039068</c:v>
                </c:pt>
                <c:pt idx="1323">
                  <c:v>0.63180133879195044</c:v>
                </c:pt>
                <c:pt idx="1324">
                  <c:v>0.63042087966974925</c:v>
                </c:pt>
                <c:pt idx="1325">
                  <c:v>0.62904407960701547</c:v>
                </c:pt>
                <c:pt idx="1326">
                  <c:v>0.62767092741487152</c:v>
                </c:pt>
                <c:pt idx="1327">
                  <c:v>0.62630141194219868</c:v>
                </c:pt>
                <c:pt idx="1328">
                  <c:v>0.6249355220755054</c:v>
                </c:pt>
                <c:pt idx="1329">
                  <c:v>0.62357324673879189</c:v>
                </c:pt>
                <c:pt idx="1330">
                  <c:v>0.62221457489341891</c:v>
                </c:pt>
                <c:pt idx="1331">
                  <c:v>0.62085949553797659</c:v>
                </c:pt>
                <c:pt idx="1332">
                  <c:v>0.61950799770815035</c:v>
                </c:pt>
                <c:pt idx="1333">
                  <c:v>0.61816007047659194</c:v>
                </c:pt>
                <c:pt idx="1334">
                  <c:v>0.61681570295278731</c:v>
                </c:pt>
                <c:pt idx="1335">
                  <c:v>0.6154748842829264</c:v>
                </c:pt>
                <c:pt idx="1336">
                  <c:v>0.61413760364977388</c:v>
                </c:pt>
                <c:pt idx="1337">
                  <c:v>0.61280385027253881</c:v>
                </c:pt>
                <c:pt idx="1338">
                  <c:v>0.61147361340674689</c:v>
                </c:pt>
                <c:pt idx="1339">
                  <c:v>0.61014688234410963</c:v>
                </c:pt>
                <c:pt idx="1340">
                  <c:v>0.60882364641239894</c:v>
                </c:pt>
                <c:pt idx="1341">
                  <c:v>0.60750389497531765</c:v>
                </c:pt>
                <c:pt idx="1342">
                  <c:v>0.60618761743237226</c:v>
                </c:pt>
                <c:pt idx="1343">
                  <c:v>0.60487480321874743</c:v>
                </c:pt>
                <c:pt idx="1344">
                  <c:v>0.60356544180517757</c:v>
                </c:pt>
                <c:pt idx="1345">
                  <c:v>0.60225952269782279</c:v>
                </c:pt>
                <c:pt idx="1346">
                  <c:v>0.60095703543814238</c:v>
                </c:pt>
                <c:pt idx="1347">
                  <c:v>0.59965796960276896</c:v>
                </c:pt>
                <c:pt idx="1348">
                  <c:v>0.59836231480338664</c:v>
                </c:pt>
                <c:pt idx="1349">
                  <c:v>0.59707006068660284</c:v>
                </c:pt>
                <c:pt idx="1350">
                  <c:v>0.59578119693382736</c:v>
                </c:pt>
                <c:pt idx="1351">
                  <c:v>0.59449571326114836</c:v>
                </c:pt>
                <c:pt idx="1352">
                  <c:v>0.5932135994192087</c:v>
                </c:pt>
                <c:pt idx="1353">
                  <c:v>0.59193484519308337</c:v>
                </c:pt>
                <c:pt idx="1354">
                  <c:v>0.5906594404021589</c:v>
                </c:pt>
                <c:pt idx="1355">
                  <c:v>0.58938737490000903</c:v>
                </c:pt>
                <c:pt idx="1356">
                  <c:v>0.58811863857427649</c:v>
                </c:pt>
                <c:pt idx="1357">
                  <c:v>0.58685322134655005</c:v>
                </c:pt>
                <c:pt idx="1358">
                  <c:v>0.58559111317224477</c:v>
                </c:pt>
                <c:pt idx="1359">
                  <c:v>0.58433230404048109</c:v>
                </c:pt>
                <c:pt idx="1360">
                  <c:v>0.58307678397396701</c:v>
                </c:pt>
                <c:pt idx="1361">
                  <c:v>0.58182454302887687</c:v>
                </c:pt>
                <c:pt idx="1362">
                  <c:v>0.58057557129473403</c:v>
                </c:pt>
                <c:pt idx="1363">
                  <c:v>0.57932985889429334</c:v>
                </c:pt>
                <c:pt idx="1364">
                  <c:v>0.57808739598341941</c:v>
                </c:pt>
                <c:pt idx="1365">
                  <c:v>0.57684817275097311</c:v>
                </c:pt>
                <c:pt idx="1366">
                  <c:v>0.57561217941869292</c:v>
                </c:pt>
                <c:pt idx="1367">
                  <c:v>0.57437940624107797</c:v>
                </c:pt>
                <c:pt idx="1368">
                  <c:v>0.57314984350527087</c:v>
                </c:pt>
                <c:pt idx="1369">
                  <c:v>0.57192348153094508</c:v>
                </c:pt>
                <c:pt idx="1370">
                  <c:v>0.57070031067018501</c:v>
                </c:pt>
                <c:pt idx="1371">
                  <c:v>0.56948032130737392</c:v>
                </c:pt>
                <c:pt idx="1372">
                  <c:v>0.56826350385907942</c:v>
                </c:pt>
                <c:pt idx="1373">
                  <c:v>0.56704984877393583</c:v>
                </c:pt>
                <c:pt idx="1374">
                  <c:v>0.5658393465325352</c:v>
                </c:pt>
                <c:pt idx="1375">
                  <c:v>0.56463198764730915</c:v>
                </c:pt>
                <c:pt idx="1376">
                  <c:v>0.5634277626624189</c:v>
                </c:pt>
                <c:pt idx="1377">
                  <c:v>0.56222666215364159</c:v>
                </c:pt>
                <c:pt idx="1378">
                  <c:v>0.56102867672825685</c:v>
                </c:pt>
                <c:pt idx="1379">
                  <c:v>0.55983379702493741</c:v>
                </c:pt>
                <c:pt idx="1380">
                  <c:v>0.55864201371363553</c:v>
                </c:pt>
                <c:pt idx="1381">
                  <c:v>0.55745331749547145</c:v>
                </c:pt>
                <c:pt idx="1382">
                  <c:v>0.55626769910262563</c:v>
                </c:pt>
                <c:pt idx="1383">
                  <c:v>0.55508514929822472</c:v>
                </c:pt>
                <c:pt idx="1384">
                  <c:v>0.553905658876234</c:v>
                </c:pt>
                <c:pt idx="1385">
                  <c:v>0.55272921866134717</c:v>
                </c:pt>
                <c:pt idx="1386">
                  <c:v>0.551555819508878</c:v>
                </c:pt>
                <c:pt idx="1387">
                  <c:v>0.55038545230464875</c:v>
                </c:pt>
                <c:pt idx="1388">
                  <c:v>0.54921810796488557</c:v>
                </c:pt>
                <c:pt idx="1389">
                  <c:v>0.54805377743610739</c:v>
                </c:pt>
                <c:pt idx="1390">
                  <c:v>0.54689245169502065</c:v>
                </c:pt>
                <c:pt idx="1391">
                  <c:v>0.54573412174840963</c:v>
                </c:pt>
                <c:pt idx="1392">
                  <c:v>0.54457877863303228</c:v>
                </c:pt>
                <c:pt idx="1393">
                  <c:v>0.54342641341551101</c:v>
                </c:pt>
                <c:pt idx="1394">
                  <c:v>0.54227701719222876</c:v>
                </c:pt>
                <c:pt idx="1395">
                  <c:v>0.54113058108922141</c:v>
                </c:pt>
                <c:pt idx="1396">
                  <c:v>0.53998709626207431</c:v>
                </c:pt>
                <c:pt idx="1397">
                  <c:v>0.53884655389581604</c:v>
                </c:pt>
                <c:pt idx="1398">
                  <c:v>0.53770894520481383</c:v>
                </c:pt>
                <c:pt idx="1399">
                  <c:v>0.53657426143266962</c:v>
                </c:pt>
                <c:pt idx="1400">
                  <c:v>0.53544249385211684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B Filter</c:v>
                </c:pt>
              </c:strCache>
            </c:strRef>
          </c:tx>
          <c:spPr>
            <a:ln w="1905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Sheet1!$F$2:$F$1402</c:f>
              <c:numCache>
                <c:formatCode>0.00E+00</c:formatCode>
                <c:ptCount val="1401"/>
                <c:pt idx="0">
                  <c:v>-1000000000000000</c:v>
                </c:pt>
                <c:pt idx="1">
                  <c:v>-1000000000000000</c:v>
                </c:pt>
                <c:pt idx="2">
                  <c:v>-1000000000000000</c:v>
                </c:pt>
                <c:pt idx="3">
                  <c:v>-1000000000000000</c:v>
                </c:pt>
                <c:pt idx="4">
                  <c:v>-1000000000000000</c:v>
                </c:pt>
                <c:pt idx="5">
                  <c:v>-1000000000000000</c:v>
                </c:pt>
                <c:pt idx="6">
                  <c:v>-1000000000000000</c:v>
                </c:pt>
                <c:pt idx="7">
                  <c:v>-1000000000000000</c:v>
                </c:pt>
                <c:pt idx="8">
                  <c:v>-1000000000000000</c:v>
                </c:pt>
                <c:pt idx="9">
                  <c:v>-1000000000000000</c:v>
                </c:pt>
                <c:pt idx="10">
                  <c:v>-1000000000000000</c:v>
                </c:pt>
                <c:pt idx="11">
                  <c:v>-1000000000000000</c:v>
                </c:pt>
                <c:pt idx="12">
                  <c:v>-1000000000000000</c:v>
                </c:pt>
                <c:pt idx="13">
                  <c:v>-1000000000000000</c:v>
                </c:pt>
                <c:pt idx="14">
                  <c:v>-1000000000000000</c:v>
                </c:pt>
                <c:pt idx="15">
                  <c:v>-1000000000000000</c:v>
                </c:pt>
                <c:pt idx="16">
                  <c:v>-1000000000000000</c:v>
                </c:pt>
                <c:pt idx="17">
                  <c:v>-1000000000000000</c:v>
                </c:pt>
                <c:pt idx="18">
                  <c:v>-1000000000000000</c:v>
                </c:pt>
                <c:pt idx="19">
                  <c:v>-1000000000000000</c:v>
                </c:pt>
                <c:pt idx="20">
                  <c:v>-1000000000000000</c:v>
                </c:pt>
                <c:pt idx="21">
                  <c:v>-1000000000000000</c:v>
                </c:pt>
                <c:pt idx="22">
                  <c:v>-1000000000000000</c:v>
                </c:pt>
                <c:pt idx="23">
                  <c:v>-1000000000000000</c:v>
                </c:pt>
                <c:pt idx="24">
                  <c:v>-1000000000000000</c:v>
                </c:pt>
                <c:pt idx="25">
                  <c:v>-1000000000000000</c:v>
                </c:pt>
                <c:pt idx="26">
                  <c:v>-1000000000000000</c:v>
                </c:pt>
                <c:pt idx="27">
                  <c:v>-1000000000000000</c:v>
                </c:pt>
                <c:pt idx="28">
                  <c:v>-1000000000000000</c:v>
                </c:pt>
                <c:pt idx="29">
                  <c:v>-1000000000000000</c:v>
                </c:pt>
                <c:pt idx="30">
                  <c:v>-1000000000000000</c:v>
                </c:pt>
                <c:pt idx="31">
                  <c:v>-1000000000000000</c:v>
                </c:pt>
                <c:pt idx="32">
                  <c:v>-1000000000000000</c:v>
                </c:pt>
                <c:pt idx="33">
                  <c:v>-1000000000000000</c:v>
                </c:pt>
                <c:pt idx="34">
                  <c:v>-1000000000000000</c:v>
                </c:pt>
                <c:pt idx="35">
                  <c:v>-1000000000000000</c:v>
                </c:pt>
                <c:pt idx="36">
                  <c:v>-1000000000000000</c:v>
                </c:pt>
                <c:pt idx="37">
                  <c:v>-1000000000000000</c:v>
                </c:pt>
                <c:pt idx="38">
                  <c:v>-1000000000000000</c:v>
                </c:pt>
                <c:pt idx="39">
                  <c:v>-1000000000000000</c:v>
                </c:pt>
                <c:pt idx="40">
                  <c:v>-1000000000000000</c:v>
                </c:pt>
                <c:pt idx="41">
                  <c:v>-1000000000000000</c:v>
                </c:pt>
                <c:pt idx="42">
                  <c:v>-1000000000000000</c:v>
                </c:pt>
                <c:pt idx="43">
                  <c:v>-1000000000000000</c:v>
                </c:pt>
                <c:pt idx="44">
                  <c:v>-1000000000000000</c:v>
                </c:pt>
                <c:pt idx="45">
                  <c:v>-1000000000000000</c:v>
                </c:pt>
                <c:pt idx="46">
                  <c:v>-1000000000000000</c:v>
                </c:pt>
                <c:pt idx="47">
                  <c:v>-1000000000000000</c:v>
                </c:pt>
                <c:pt idx="48">
                  <c:v>-1000000000000000</c:v>
                </c:pt>
                <c:pt idx="49">
                  <c:v>-1000000000000000</c:v>
                </c:pt>
                <c:pt idx="50">
                  <c:v>-1000000000000000</c:v>
                </c:pt>
                <c:pt idx="51">
                  <c:v>-1000000000000000</c:v>
                </c:pt>
                <c:pt idx="52">
                  <c:v>-1000000000000000</c:v>
                </c:pt>
                <c:pt idx="53">
                  <c:v>-1000000000000000</c:v>
                </c:pt>
                <c:pt idx="54">
                  <c:v>-1000000000000000</c:v>
                </c:pt>
                <c:pt idx="55">
                  <c:v>-1000000000000000</c:v>
                </c:pt>
                <c:pt idx="56">
                  <c:v>-1000000000000000</c:v>
                </c:pt>
                <c:pt idx="57">
                  <c:v>-1000000000000000</c:v>
                </c:pt>
                <c:pt idx="58">
                  <c:v>-1000000000000000</c:v>
                </c:pt>
                <c:pt idx="59">
                  <c:v>-1000000000000000</c:v>
                </c:pt>
                <c:pt idx="60">
                  <c:v>-1000000000000000</c:v>
                </c:pt>
                <c:pt idx="61">
                  <c:v>-1000000000000000</c:v>
                </c:pt>
                <c:pt idx="62">
                  <c:v>-1000000000000000</c:v>
                </c:pt>
                <c:pt idx="63">
                  <c:v>-1000000000000000</c:v>
                </c:pt>
                <c:pt idx="64">
                  <c:v>-1000000000000000</c:v>
                </c:pt>
                <c:pt idx="65">
                  <c:v>-1000000000000000</c:v>
                </c:pt>
                <c:pt idx="66">
                  <c:v>-1000000000000000</c:v>
                </c:pt>
                <c:pt idx="67">
                  <c:v>-1000000000000000</c:v>
                </c:pt>
                <c:pt idx="68">
                  <c:v>-1000000000000000</c:v>
                </c:pt>
                <c:pt idx="69">
                  <c:v>-1000000000000000</c:v>
                </c:pt>
                <c:pt idx="70">
                  <c:v>-1000000000000000</c:v>
                </c:pt>
                <c:pt idx="71">
                  <c:v>-1000000000000000</c:v>
                </c:pt>
                <c:pt idx="72">
                  <c:v>-1000000000000000</c:v>
                </c:pt>
                <c:pt idx="73">
                  <c:v>-1000000000000000</c:v>
                </c:pt>
                <c:pt idx="74">
                  <c:v>-1000000000000000</c:v>
                </c:pt>
                <c:pt idx="75">
                  <c:v>-1000000000000000</c:v>
                </c:pt>
                <c:pt idx="76">
                  <c:v>-1000000000000000</c:v>
                </c:pt>
                <c:pt idx="77">
                  <c:v>-1000000000000000</c:v>
                </c:pt>
                <c:pt idx="78">
                  <c:v>-1000000000000000</c:v>
                </c:pt>
                <c:pt idx="79">
                  <c:v>-1000000000000000</c:v>
                </c:pt>
                <c:pt idx="80">
                  <c:v>-1000000000000000</c:v>
                </c:pt>
                <c:pt idx="81">
                  <c:v>-1000000000000000</c:v>
                </c:pt>
                <c:pt idx="82">
                  <c:v>-1000000000000000</c:v>
                </c:pt>
                <c:pt idx="83">
                  <c:v>-1000000000000000</c:v>
                </c:pt>
                <c:pt idx="84">
                  <c:v>-1000000000000000</c:v>
                </c:pt>
                <c:pt idx="85">
                  <c:v>-1000000000000000</c:v>
                </c:pt>
                <c:pt idx="86">
                  <c:v>-1000000000000000</c:v>
                </c:pt>
                <c:pt idx="87">
                  <c:v>-1000000000000000</c:v>
                </c:pt>
                <c:pt idx="88">
                  <c:v>-1000000000000000</c:v>
                </c:pt>
                <c:pt idx="89">
                  <c:v>-1000000000000000</c:v>
                </c:pt>
                <c:pt idx="90">
                  <c:v>-1000000000000000</c:v>
                </c:pt>
                <c:pt idx="91">
                  <c:v>-1000000000000000</c:v>
                </c:pt>
                <c:pt idx="92">
                  <c:v>-1000000000000000</c:v>
                </c:pt>
                <c:pt idx="93">
                  <c:v>-1000000000000000</c:v>
                </c:pt>
                <c:pt idx="94">
                  <c:v>-1000000000000000</c:v>
                </c:pt>
                <c:pt idx="95">
                  <c:v>-1000000000000000</c:v>
                </c:pt>
                <c:pt idx="96">
                  <c:v>-1000000000000000</c:v>
                </c:pt>
                <c:pt idx="97">
                  <c:v>-1000000000000000</c:v>
                </c:pt>
                <c:pt idx="98">
                  <c:v>-1000000000000000</c:v>
                </c:pt>
                <c:pt idx="99">
                  <c:v>-1000000000000000</c:v>
                </c:pt>
                <c:pt idx="100">
                  <c:v>-1000000000000000</c:v>
                </c:pt>
                <c:pt idx="101">
                  <c:v>-1000000000000000</c:v>
                </c:pt>
                <c:pt idx="102">
                  <c:v>-1000000000000000</c:v>
                </c:pt>
                <c:pt idx="103">
                  <c:v>-1000000000000000</c:v>
                </c:pt>
                <c:pt idx="104">
                  <c:v>-1000000000000000</c:v>
                </c:pt>
                <c:pt idx="105">
                  <c:v>-1000000000000000</c:v>
                </c:pt>
                <c:pt idx="106">
                  <c:v>-1000000000000000</c:v>
                </c:pt>
                <c:pt idx="107">
                  <c:v>-1000000000000000</c:v>
                </c:pt>
                <c:pt idx="108">
                  <c:v>-1000000000000000</c:v>
                </c:pt>
                <c:pt idx="109">
                  <c:v>-1000000000000000</c:v>
                </c:pt>
                <c:pt idx="110">
                  <c:v>-1000000000000000</c:v>
                </c:pt>
                <c:pt idx="111">
                  <c:v>-1000000000000000</c:v>
                </c:pt>
                <c:pt idx="112">
                  <c:v>-1000000000000000</c:v>
                </c:pt>
                <c:pt idx="113">
                  <c:v>-1000000000000000</c:v>
                </c:pt>
                <c:pt idx="114">
                  <c:v>-1000000000000000</c:v>
                </c:pt>
                <c:pt idx="115">
                  <c:v>-1000000000000000</c:v>
                </c:pt>
                <c:pt idx="116">
                  <c:v>-1000000000000000</c:v>
                </c:pt>
                <c:pt idx="117">
                  <c:v>-1000000000000000</c:v>
                </c:pt>
                <c:pt idx="118">
                  <c:v>-1000000000000000</c:v>
                </c:pt>
                <c:pt idx="119">
                  <c:v>-1000000000000000</c:v>
                </c:pt>
                <c:pt idx="120">
                  <c:v>-1000000000000000</c:v>
                </c:pt>
                <c:pt idx="121">
                  <c:v>-1000000000000000</c:v>
                </c:pt>
                <c:pt idx="122">
                  <c:v>-1000000000000000</c:v>
                </c:pt>
                <c:pt idx="123">
                  <c:v>-1000000000000000</c:v>
                </c:pt>
                <c:pt idx="124">
                  <c:v>-1000000000000000</c:v>
                </c:pt>
                <c:pt idx="125">
                  <c:v>-1000000000000000</c:v>
                </c:pt>
                <c:pt idx="126">
                  <c:v>-1000000000000000</c:v>
                </c:pt>
                <c:pt idx="127">
                  <c:v>-1000000000000000</c:v>
                </c:pt>
                <c:pt idx="128">
                  <c:v>-1000000000000000</c:v>
                </c:pt>
                <c:pt idx="129">
                  <c:v>-1000000000000000</c:v>
                </c:pt>
                <c:pt idx="130">
                  <c:v>-1000000000000000</c:v>
                </c:pt>
                <c:pt idx="131">
                  <c:v>-1000000000000000</c:v>
                </c:pt>
                <c:pt idx="132">
                  <c:v>-1000000000000000</c:v>
                </c:pt>
                <c:pt idx="133">
                  <c:v>-1000000000000000</c:v>
                </c:pt>
                <c:pt idx="134">
                  <c:v>-1000000000000000</c:v>
                </c:pt>
                <c:pt idx="135">
                  <c:v>-1000000000000000</c:v>
                </c:pt>
                <c:pt idx="136">
                  <c:v>-1000000000000000</c:v>
                </c:pt>
                <c:pt idx="137">
                  <c:v>-1000000000000000</c:v>
                </c:pt>
                <c:pt idx="138">
                  <c:v>-1000000000000000</c:v>
                </c:pt>
                <c:pt idx="139">
                  <c:v>-1000000000000000</c:v>
                </c:pt>
                <c:pt idx="140">
                  <c:v>-1000000000000000</c:v>
                </c:pt>
                <c:pt idx="141">
                  <c:v>-1000000000000000</c:v>
                </c:pt>
                <c:pt idx="142">
                  <c:v>-1000000000000000</c:v>
                </c:pt>
                <c:pt idx="143">
                  <c:v>-1000000000000000</c:v>
                </c:pt>
                <c:pt idx="144">
                  <c:v>-1000000000000000</c:v>
                </c:pt>
                <c:pt idx="145">
                  <c:v>-1000000000000000</c:v>
                </c:pt>
                <c:pt idx="146">
                  <c:v>-1000000000000000</c:v>
                </c:pt>
                <c:pt idx="147">
                  <c:v>-1000000000000000</c:v>
                </c:pt>
                <c:pt idx="148">
                  <c:v>-1000000000000000</c:v>
                </c:pt>
                <c:pt idx="149">
                  <c:v>-1000000000000000</c:v>
                </c:pt>
                <c:pt idx="150">
                  <c:v>-1000000000000000</c:v>
                </c:pt>
                <c:pt idx="151">
                  <c:v>-1000000000000000</c:v>
                </c:pt>
                <c:pt idx="152">
                  <c:v>-1000000000000000</c:v>
                </c:pt>
                <c:pt idx="153">
                  <c:v>-1000000000000000</c:v>
                </c:pt>
                <c:pt idx="154">
                  <c:v>-1000000000000000</c:v>
                </c:pt>
                <c:pt idx="155">
                  <c:v>-1000000000000000</c:v>
                </c:pt>
                <c:pt idx="156">
                  <c:v>-1000000000000000</c:v>
                </c:pt>
                <c:pt idx="157">
                  <c:v>-1000000000000000</c:v>
                </c:pt>
                <c:pt idx="158">
                  <c:v>-1000000000000000</c:v>
                </c:pt>
                <c:pt idx="159">
                  <c:v>-1000000000000000</c:v>
                </c:pt>
                <c:pt idx="160">
                  <c:v>-1000000000000000</c:v>
                </c:pt>
                <c:pt idx="161">
                  <c:v>-1000000000000000</c:v>
                </c:pt>
                <c:pt idx="162">
                  <c:v>-1000000000000000</c:v>
                </c:pt>
                <c:pt idx="163">
                  <c:v>-1000000000000000</c:v>
                </c:pt>
                <c:pt idx="164">
                  <c:v>-1000000000000000</c:v>
                </c:pt>
                <c:pt idx="165">
                  <c:v>-1000000000000000</c:v>
                </c:pt>
                <c:pt idx="166">
                  <c:v>-1000000000000000</c:v>
                </c:pt>
                <c:pt idx="167">
                  <c:v>-1000000000000000</c:v>
                </c:pt>
                <c:pt idx="168">
                  <c:v>-1000000000000000</c:v>
                </c:pt>
                <c:pt idx="169">
                  <c:v>-1000000000000000</c:v>
                </c:pt>
                <c:pt idx="170">
                  <c:v>-1000000000000000</c:v>
                </c:pt>
                <c:pt idx="171">
                  <c:v>-1000000000000000</c:v>
                </c:pt>
                <c:pt idx="172">
                  <c:v>-1000000000000000</c:v>
                </c:pt>
                <c:pt idx="173">
                  <c:v>-1000000000000000</c:v>
                </c:pt>
                <c:pt idx="174">
                  <c:v>-1000000000000000</c:v>
                </c:pt>
                <c:pt idx="175">
                  <c:v>-1000000000000000</c:v>
                </c:pt>
                <c:pt idx="176">
                  <c:v>-1000000000000000</c:v>
                </c:pt>
                <c:pt idx="177">
                  <c:v>-1000000000000000</c:v>
                </c:pt>
                <c:pt idx="178">
                  <c:v>-1000000000000000</c:v>
                </c:pt>
                <c:pt idx="179">
                  <c:v>-1000000000000000</c:v>
                </c:pt>
                <c:pt idx="180">
                  <c:v>-1000000000000000</c:v>
                </c:pt>
                <c:pt idx="181">
                  <c:v>-1000000000000000</c:v>
                </c:pt>
                <c:pt idx="182">
                  <c:v>-1000000000000000</c:v>
                </c:pt>
                <c:pt idx="183">
                  <c:v>-1000000000000000</c:v>
                </c:pt>
                <c:pt idx="184">
                  <c:v>-1000000000000000</c:v>
                </c:pt>
                <c:pt idx="185">
                  <c:v>-1000000000000000</c:v>
                </c:pt>
                <c:pt idx="186">
                  <c:v>-1000000000000000</c:v>
                </c:pt>
                <c:pt idx="187">
                  <c:v>-1000000000000000</c:v>
                </c:pt>
                <c:pt idx="188">
                  <c:v>-1000000000000000</c:v>
                </c:pt>
                <c:pt idx="189">
                  <c:v>-1000000000000000</c:v>
                </c:pt>
                <c:pt idx="190">
                  <c:v>-1000000000000000</c:v>
                </c:pt>
                <c:pt idx="191">
                  <c:v>-1000000000000000</c:v>
                </c:pt>
                <c:pt idx="192">
                  <c:v>-1000000000000000</c:v>
                </c:pt>
                <c:pt idx="193">
                  <c:v>-1000000000000000</c:v>
                </c:pt>
                <c:pt idx="194">
                  <c:v>-1000000000000000</c:v>
                </c:pt>
                <c:pt idx="195">
                  <c:v>-1000000000000000</c:v>
                </c:pt>
                <c:pt idx="196">
                  <c:v>-1000000000000000</c:v>
                </c:pt>
                <c:pt idx="197">
                  <c:v>-1000000000000000</c:v>
                </c:pt>
                <c:pt idx="198">
                  <c:v>-1000000000000000</c:v>
                </c:pt>
                <c:pt idx="199">
                  <c:v>-1000000000000000</c:v>
                </c:pt>
                <c:pt idx="200">
                  <c:v>-1000000000000000</c:v>
                </c:pt>
                <c:pt idx="201">
                  <c:v>-1000000000000000</c:v>
                </c:pt>
                <c:pt idx="202">
                  <c:v>-1000000000000000</c:v>
                </c:pt>
                <c:pt idx="203">
                  <c:v>-1000000000000000</c:v>
                </c:pt>
                <c:pt idx="204">
                  <c:v>-1000000000000000</c:v>
                </c:pt>
                <c:pt idx="205">
                  <c:v>-1000000000000000</c:v>
                </c:pt>
                <c:pt idx="206">
                  <c:v>-1000000000000000</c:v>
                </c:pt>
                <c:pt idx="207">
                  <c:v>-1000000000000000</c:v>
                </c:pt>
                <c:pt idx="208">
                  <c:v>-1000000000000000</c:v>
                </c:pt>
                <c:pt idx="209">
                  <c:v>-1000000000000000</c:v>
                </c:pt>
                <c:pt idx="210">
                  <c:v>-1000000000000000</c:v>
                </c:pt>
                <c:pt idx="211">
                  <c:v>-1000000000000000</c:v>
                </c:pt>
                <c:pt idx="212">
                  <c:v>-1000000000000000</c:v>
                </c:pt>
                <c:pt idx="213">
                  <c:v>-1000000000000000</c:v>
                </c:pt>
                <c:pt idx="214">
                  <c:v>-1000000000000000</c:v>
                </c:pt>
                <c:pt idx="215">
                  <c:v>-1000000000000000</c:v>
                </c:pt>
                <c:pt idx="216">
                  <c:v>-1000000000000000</c:v>
                </c:pt>
                <c:pt idx="217">
                  <c:v>-1000000000000000</c:v>
                </c:pt>
                <c:pt idx="218">
                  <c:v>-1000000000000000</c:v>
                </c:pt>
                <c:pt idx="219">
                  <c:v>-1000000000000000</c:v>
                </c:pt>
                <c:pt idx="220">
                  <c:v>-1000000000000000</c:v>
                </c:pt>
                <c:pt idx="221">
                  <c:v>-1000000000000000</c:v>
                </c:pt>
                <c:pt idx="222">
                  <c:v>-1000000000000000</c:v>
                </c:pt>
                <c:pt idx="223">
                  <c:v>-1000000000000000</c:v>
                </c:pt>
                <c:pt idx="224">
                  <c:v>-1000000000000000</c:v>
                </c:pt>
                <c:pt idx="225">
                  <c:v>-1000000000000000</c:v>
                </c:pt>
                <c:pt idx="226">
                  <c:v>-1000000000000000</c:v>
                </c:pt>
                <c:pt idx="227">
                  <c:v>-1000000000000000</c:v>
                </c:pt>
                <c:pt idx="228">
                  <c:v>-1000000000000000</c:v>
                </c:pt>
                <c:pt idx="229">
                  <c:v>-1000000000000000</c:v>
                </c:pt>
                <c:pt idx="230">
                  <c:v>-1000000000000000</c:v>
                </c:pt>
                <c:pt idx="231">
                  <c:v>-1000000000000000</c:v>
                </c:pt>
                <c:pt idx="232">
                  <c:v>-1000000000000000</c:v>
                </c:pt>
                <c:pt idx="233">
                  <c:v>-1000000000000000</c:v>
                </c:pt>
                <c:pt idx="234">
                  <c:v>-1000000000000000</c:v>
                </c:pt>
                <c:pt idx="235">
                  <c:v>-1000000000000000</c:v>
                </c:pt>
                <c:pt idx="236">
                  <c:v>-1000000000000000</c:v>
                </c:pt>
                <c:pt idx="237">
                  <c:v>-1000000000000000</c:v>
                </c:pt>
                <c:pt idx="238">
                  <c:v>-1000000000000000</c:v>
                </c:pt>
                <c:pt idx="239">
                  <c:v>-1000000000000000</c:v>
                </c:pt>
                <c:pt idx="240">
                  <c:v>-1000000000000000</c:v>
                </c:pt>
                <c:pt idx="241">
                  <c:v>-1000000000000000</c:v>
                </c:pt>
                <c:pt idx="242">
                  <c:v>-1000000000000000</c:v>
                </c:pt>
                <c:pt idx="243">
                  <c:v>-1000000000000000</c:v>
                </c:pt>
                <c:pt idx="244">
                  <c:v>-1000000000000000</c:v>
                </c:pt>
                <c:pt idx="245">
                  <c:v>-1000000000000000</c:v>
                </c:pt>
                <c:pt idx="246">
                  <c:v>-1000000000000000</c:v>
                </c:pt>
                <c:pt idx="247">
                  <c:v>-1000000000000000</c:v>
                </c:pt>
                <c:pt idx="248">
                  <c:v>-1000000000000000</c:v>
                </c:pt>
                <c:pt idx="249">
                  <c:v>-1000000000000000</c:v>
                </c:pt>
                <c:pt idx="250">
                  <c:v>-1000000000000000</c:v>
                </c:pt>
                <c:pt idx="251">
                  <c:v>-1000000000000000</c:v>
                </c:pt>
                <c:pt idx="252">
                  <c:v>-1000000000000000</c:v>
                </c:pt>
                <c:pt idx="253">
                  <c:v>-1000000000000000</c:v>
                </c:pt>
                <c:pt idx="254">
                  <c:v>-1000000000000000</c:v>
                </c:pt>
                <c:pt idx="255">
                  <c:v>-1000000000000000</c:v>
                </c:pt>
                <c:pt idx="256">
                  <c:v>-1000000000000000</c:v>
                </c:pt>
                <c:pt idx="257">
                  <c:v>-1000000000000000</c:v>
                </c:pt>
                <c:pt idx="258">
                  <c:v>-1000000000000000</c:v>
                </c:pt>
                <c:pt idx="259">
                  <c:v>-1000000000000000</c:v>
                </c:pt>
                <c:pt idx="260">
                  <c:v>-1000000000000000</c:v>
                </c:pt>
                <c:pt idx="261">
                  <c:v>-1000000000000000</c:v>
                </c:pt>
                <c:pt idx="262">
                  <c:v>-1000000000000000</c:v>
                </c:pt>
                <c:pt idx="263">
                  <c:v>-1000000000000000</c:v>
                </c:pt>
                <c:pt idx="264">
                  <c:v>-1000000000000000</c:v>
                </c:pt>
                <c:pt idx="265">
                  <c:v>-1000000000000000</c:v>
                </c:pt>
                <c:pt idx="266">
                  <c:v>-1000000000000000</c:v>
                </c:pt>
                <c:pt idx="267">
                  <c:v>-1000000000000000</c:v>
                </c:pt>
                <c:pt idx="268">
                  <c:v>-1000000000000000</c:v>
                </c:pt>
                <c:pt idx="269">
                  <c:v>-1000000000000000</c:v>
                </c:pt>
                <c:pt idx="270">
                  <c:v>-1000000000000000</c:v>
                </c:pt>
                <c:pt idx="271">
                  <c:v>-1000000000000000</c:v>
                </c:pt>
                <c:pt idx="272">
                  <c:v>-1000000000000000</c:v>
                </c:pt>
                <c:pt idx="273">
                  <c:v>-1000000000000000</c:v>
                </c:pt>
                <c:pt idx="274">
                  <c:v>-1000000000000000</c:v>
                </c:pt>
                <c:pt idx="275">
                  <c:v>-1000000000000000</c:v>
                </c:pt>
                <c:pt idx="276">
                  <c:v>-1000000000000000</c:v>
                </c:pt>
                <c:pt idx="277">
                  <c:v>-1000000000000000</c:v>
                </c:pt>
                <c:pt idx="278">
                  <c:v>-1000000000000000</c:v>
                </c:pt>
                <c:pt idx="279">
                  <c:v>-1000000000000000</c:v>
                </c:pt>
                <c:pt idx="280">
                  <c:v>-1000000000000000</c:v>
                </c:pt>
                <c:pt idx="281">
                  <c:v>-1000000000000000</c:v>
                </c:pt>
                <c:pt idx="282">
                  <c:v>-1000000000000000</c:v>
                </c:pt>
                <c:pt idx="283">
                  <c:v>-1000000000000000</c:v>
                </c:pt>
                <c:pt idx="284">
                  <c:v>-1000000000000000</c:v>
                </c:pt>
                <c:pt idx="285">
                  <c:v>-1000000000000000</c:v>
                </c:pt>
                <c:pt idx="286">
                  <c:v>-1000000000000000</c:v>
                </c:pt>
                <c:pt idx="287">
                  <c:v>-1000000000000000</c:v>
                </c:pt>
                <c:pt idx="288">
                  <c:v>-1000000000000000</c:v>
                </c:pt>
                <c:pt idx="289">
                  <c:v>-1000000000000000</c:v>
                </c:pt>
                <c:pt idx="290">
                  <c:v>-1000000000000000</c:v>
                </c:pt>
                <c:pt idx="291">
                  <c:v>-1000000000000000</c:v>
                </c:pt>
                <c:pt idx="292">
                  <c:v>-1000000000000000</c:v>
                </c:pt>
                <c:pt idx="293">
                  <c:v>-1000000000000000</c:v>
                </c:pt>
                <c:pt idx="294">
                  <c:v>-1000000000000000</c:v>
                </c:pt>
                <c:pt idx="295">
                  <c:v>-1000000000000000</c:v>
                </c:pt>
                <c:pt idx="296">
                  <c:v>-1000000000000000</c:v>
                </c:pt>
                <c:pt idx="297">
                  <c:v>-1000000000000000</c:v>
                </c:pt>
                <c:pt idx="298">
                  <c:v>-1000000000000000</c:v>
                </c:pt>
                <c:pt idx="299">
                  <c:v>-1000000000000000</c:v>
                </c:pt>
                <c:pt idx="300">
                  <c:v>-1000000000000000</c:v>
                </c:pt>
                <c:pt idx="301">
                  <c:v>-1000000000000000</c:v>
                </c:pt>
                <c:pt idx="302">
                  <c:v>-1000000000000000</c:v>
                </c:pt>
                <c:pt idx="303">
                  <c:v>-1000000000000000</c:v>
                </c:pt>
                <c:pt idx="304">
                  <c:v>-1000000000000000</c:v>
                </c:pt>
                <c:pt idx="305">
                  <c:v>-1000000000000000</c:v>
                </c:pt>
                <c:pt idx="306">
                  <c:v>-1000000000000000</c:v>
                </c:pt>
                <c:pt idx="307">
                  <c:v>-1000000000000000</c:v>
                </c:pt>
                <c:pt idx="308">
                  <c:v>-1000000000000000</c:v>
                </c:pt>
                <c:pt idx="309">
                  <c:v>-1000000000000000</c:v>
                </c:pt>
                <c:pt idx="310">
                  <c:v>-1000000000000000</c:v>
                </c:pt>
                <c:pt idx="311">
                  <c:v>-1000000000000000</c:v>
                </c:pt>
                <c:pt idx="312">
                  <c:v>-1000000000000000</c:v>
                </c:pt>
                <c:pt idx="313">
                  <c:v>-1000000000000000</c:v>
                </c:pt>
                <c:pt idx="314">
                  <c:v>-1000000000000000</c:v>
                </c:pt>
                <c:pt idx="315">
                  <c:v>-1000000000000000</c:v>
                </c:pt>
                <c:pt idx="316">
                  <c:v>-1000000000000000</c:v>
                </c:pt>
                <c:pt idx="317">
                  <c:v>-1000000000000000</c:v>
                </c:pt>
                <c:pt idx="318">
                  <c:v>-1000000000000000</c:v>
                </c:pt>
                <c:pt idx="319">
                  <c:v>-1000000000000000</c:v>
                </c:pt>
                <c:pt idx="320">
                  <c:v>-1000000000000000</c:v>
                </c:pt>
                <c:pt idx="321">
                  <c:v>-1000000000000000</c:v>
                </c:pt>
                <c:pt idx="322">
                  <c:v>-1000000000000000</c:v>
                </c:pt>
                <c:pt idx="323">
                  <c:v>-1000000000000000</c:v>
                </c:pt>
                <c:pt idx="324">
                  <c:v>-1000000000000000</c:v>
                </c:pt>
                <c:pt idx="325">
                  <c:v>-1000000000000000</c:v>
                </c:pt>
                <c:pt idx="326">
                  <c:v>-1000000000000000</c:v>
                </c:pt>
                <c:pt idx="327">
                  <c:v>-1000000000000000</c:v>
                </c:pt>
                <c:pt idx="328">
                  <c:v>-1000000000000000</c:v>
                </c:pt>
                <c:pt idx="329">
                  <c:v>-1000000000000000</c:v>
                </c:pt>
                <c:pt idx="330">
                  <c:v>-1000000000000000</c:v>
                </c:pt>
                <c:pt idx="331">
                  <c:v>-1000000000000000</c:v>
                </c:pt>
                <c:pt idx="332">
                  <c:v>-1000000000000000</c:v>
                </c:pt>
                <c:pt idx="333">
                  <c:v>-1000000000000000</c:v>
                </c:pt>
                <c:pt idx="334">
                  <c:v>-1000000000000000</c:v>
                </c:pt>
                <c:pt idx="335">
                  <c:v>-1000000000000000</c:v>
                </c:pt>
                <c:pt idx="336">
                  <c:v>-1000000000000000</c:v>
                </c:pt>
                <c:pt idx="337">
                  <c:v>-1000000000000000</c:v>
                </c:pt>
                <c:pt idx="338">
                  <c:v>-1000000000000000</c:v>
                </c:pt>
                <c:pt idx="339">
                  <c:v>-1000000000000000</c:v>
                </c:pt>
                <c:pt idx="340">
                  <c:v>-1000000000000000</c:v>
                </c:pt>
                <c:pt idx="341">
                  <c:v>-1000000000000000</c:v>
                </c:pt>
                <c:pt idx="342">
                  <c:v>-1000000000000000</c:v>
                </c:pt>
                <c:pt idx="343">
                  <c:v>-1000000000000000</c:v>
                </c:pt>
                <c:pt idx="344">
                  <c:v>-1000000000000000</c:v>
                </c:pt>
                <c:pt idx="345">
                  <c:v>1000000000000000</c:v>
                </c:pt>
                <c:pt idx="346">
                  <c:v>-1000000000000000</c:v>
                </c:pt>
                <c:pt idx="347">
                  <c:v>-1000000000000000</c:v>
                </c:pt>
                <c:pt idx="348">
                  <c:v>-1000000000000000</c:v>
                </c:pt>
                <c:pt idx="349">
                  <c:v>-1000000000000000</c:v>
                </c:pt>
                <c:pt idx="350">
                  <c:v>-1000000000000000</c:v>
                </c:pt>
                <c:pt idx="351">
                  <c:v>-1000000000000000</c:v>
                </c:pt>
                <c:pt idx="352">
                  <c:v>-1000000000000000</c:v>
                </c:pt>
                <c:pt idx="353">
                  <c:v>-1000000000000000</c:v>
                </c:pt>
                <c:pt idx="354">
                  <c:v>-1000000000000000</c:v>
                </c:pt>
                <c:pt idx="355">
                  <c:v>-1000000000000000</c:v>
                </c:pt>
                <c:pt idx="356">
                  <c:v>-1000000000000000</c:v>
                </c:pt>
                <c:pt idx="357">
                  <c:v>-1000000000000000</c:v>
                </c:pt>
                <c:pt idx="358">
                  <c:v>-1000000000000000</c:v>
                </c:pt>
                <c:pt idx="359">
                  <c:v>-1000000000000000</c:v>
                </c:pt>
                <c:pt idx="360">
                  <c:v>-1000000000000000</c:v>
                </c:pt>
                <c:pt idx="361">
                  <c:v>-1000000000000000</c:v>
                </c:pt>
                <c:pt idx="362">
                  <c:v>-1000000000000000</c:v>
                </c:pt>
                <c:pt idx="363">
                  <c:v>-1000000000000000</c:v>
                </c:pt>
                <c:pt idx="364">
                  <c:v>-1000000000000000</c:v>
                </c:pt>
                <c:pt idx="365">
                  <c:v>-1000000000000000</c:v>
                </c:pt>
                <c:pt idx="366">
                  <c:v>-1000000000000000</c:v>
                </c:pt>
                <c:pt idx="367">
                  <c:v>-1000000000000000</c:v>
                </c:pt>
                <c:pt idx="368">
                  <c:v>-1000000000000000</c:v>
                </c:pt>
                <c:pt idx="369">
                  <c:v>-1000000000000000</c:v>
                </c:pt>
                <c:pt idx="370">
                  <c:v>-1000000000000000</c:v>
                </c:pt>
                <c:pt idx="371">
                  <c:v>-1000000000000000</c:v>
                </c:pt>
                <c:pt idx="372">
                  <c:v>-1000000000000000</c:v>
                </c:pt>
                <c:pt idx="373">
                  <c:v>-1000000000000000</c:v>
                </c:pt>
                <c:pt idx="374">
                  <c:v>-1000000000000000</c:v>
                </c:pt>
                <c:pt idx="375">
                  <c:v>-1000000000000000</c:v>
                </c:pt>
                <c:pt idx="376">
                  <c:v>-1000000000000000</c:v>
                </c:pt>
                <c:pt idx="377">
                  <c:v>-1000000000000000</c:v>
                </c:pt>
                <c:pt idx="378">
                  <c:v>-1000000000000000</c:v>
                </c:pt>
                <c:pt idx="379">
                  <c:v>-1000000000000000</c:v>
                </c:pt>
                <c:pt idx="380">
                  <c:v>-1000000000000000</c:v>
                </c:pt>
                <c:pt idx="381">
                  <c:v>-1000000000000000</c:v>
                </c:pt>
                <c:pt idx="382">
                  <c:v>-1000000000000000</c:v>
                </c:pt>
                <c:pt idx="383">
                  <c:v>-1000000000000000</c:v>
                </c:pt>
                <c:pt idx="384">
                  <c:v>-1000000000000000</c:v>
                </c:pt>
                <c:pt idx="385">
                  <c:v>-1000000000000000</c:v>
                </c:pt>
                <c:pt idx="386">
                  <c:v>-1000000000000000</c:v>
                </c:pt>
                <c:pt idx="387">
                  <c:v>-1000000000000000</c:v>
                </c:pt>
                <c:pt idx="388">
                  <c:v>-1000000000000000</c:v>
                </c:pt>
                <c:pt idx="389">
                  <c:v>-1000000000000000</c:v>
                </c:pt>
                <c:pt idx="390">
                  <c:v>-1000000000000000</c:v>
                </c:pt>
                <c:pt idx="391">
                  <c:v>-1000000000000000</c:v>
                </c:pt>
                <c:pt idx="392">
                  <c:v>-1000000000000000</c:v>
                </c:pt>
                <c:pt idx="393">
                  <c:v>-1000000000000000</c:v>
                </c:pt>
                <c:pt idx="394">
                  <c:v>-1000000000000000</c:v>
                </c:pt>
                <c:pt idx="395">
                  <c:v>-1000000000000000</c:v>
                </c:pt>
                <c:pt idx="396">
                  <c:v>-1000000000000000</c:v>
                </c:pt>
                <c:pt idx="397">
                  <c:v>-1000000000000000</c:v>
                </c:pt>
                <c:pt idx="398">
                  <c:v>-1000000000000000</c:v>
                </c:pt>
                <c:pt idx="399">
                  <c:v>-1000000000000000</c:v>
                </c:pt>
                <c:pt idx="400">
                  <c:v>-1000000000000000</c:v>
                </c:pt>
                <c:pt idx="401">
                  <c:v>-1000000000000000</c:v>
                </c:pt>
                <c:pt idx="402">
                  <c:v>-1000000000000000</c:v>
                </c:pt>
                <c:pt idx="403">
                  <c:v>-1000000000000000</c:v>
                </c:pt>
                <c:pt idx="404">
                  <c:v>-1000000000000000</c:v>
                </c:pt>
                <c:pt idx="405">
                  <c:v>-1000000000000000</c:v>
                </c:pt>
                <c:pt idx="406">
                  <c:v>-1000000000000000</c:v>
                </c:pt>
                <c:pt idx="407">
                  <c:v>-1000000000000000</c:v>
                </c:pt>
                <c:pt idx="408">
                  <c:v>-1000000000000000</c:v>
                </c:pt>
                <c:pt idx="409">
                  <c:v>-1000000000000000</c:v>
                </c:pt>
                <c:pt idx="410">
                  <c:v>-1000000000000000</c:v>
                </c:pt>
                <c:pt idx="411">
                  <c:v>-1000000000000000</c:v>
                </c:pt>
                <c:pt idx="412">
                  <c:v>-1000000000000000</c:v>
                </c:pt>
                <c:pt idx="413">
                  <c:v>-1000000000000000</c:v>
                </c:pt>
                <c:pt idx="414">
                  <c:v>-1000000000000000</c:v>
                </c:pt>
                <c:pt idx="415">
                  <c:v>-1000000000000000</c:v>
                </c:pt>
                <c:pt idx="416">
                  <c:v>-1000000000000000</c:v>
                </c:pt>
                <c:pt idx="417">
                  <c:v>-1000000000000000</c:v>
                </c:pt>
                <c:pt idx="418">
                  <c:v>-1000000000000000</c:v>
                </c:pt>
                <c:pt idx="419">
                  <c:v>-1000000000000000</c:v>
                </c:pt>
                <c:pt idx="420">
                  <c:v>-1000000000000000</c:v>
                </c:pt>
                <c:pt idx="421">
                  <c:v>-1000000000000000</c:v>
                </c:pt>
                <c:pt idx="422">
                  <c:v>-1000000000000000</c:v>
                </c:pt>
                <c:pt idx="423">
                  <c:v>-1000000000000000</c:v>
                </c:pt>
                <c:pt idx="424">
                  <c:v>-1000000000000000</c:v>
                </c:pt>
                <c:pt idx="425">
                  <c:v>-1000000000000000</c:v>
                </c:pt>
                <c:pt idx="426">
                  <c:v>-1000000000000000</c:v>
                </c:pt>
                <c:pt idx="427">
                  <c:v>-1000000000000000</c:v>
                </c:pt>
                <c:pt idx="428">
                  <c:v>-1000000000000000</c:v>
                </c:pt>
                <c:pt idx="429">
                  <c:v>-1000000000000000</c:v>
                </c:pt>
                <c:pt idx="430">
                  <c:v>-1000000000000000</c:v>
                </c:pt>
                <c:pt idx="431">
                  <c:v>-1000000000000000</c:v>
                </c:pt>
                <c:pt idx="432">
                  <c:v>-1000000000000000</c:v>
                </c:pt>
                <c:pt idx="433">
                  <c:v>-1000000000000000</c:v>
                </c:pt>
                <c:pt idx="434">
                  <c:v>-1000000000000000</c:v>
                </c:pt>
                <c:pt idx="435">
                  <c:v>-1000000000000000</c:v>
                </c:pt>
                <c:pt idx="436">
                  <c:v>-1000000000000000</c:v>
                </c:pt>
                <c:pt idx="437">
                  <c:v>-1000000000000000</c:v>
                </c:pt>
                <c:pt idx="438">
                  <c:v>-1000000000000000</c:v>
                </c:pt>
                <c:pt idx="439">
                  <c:v>-1000000000000000</c:v>
                </c:pt>
                <c:pt idx="440">
                  <c:v>-1000000000000000</c:v>
                </c:pt>
                <c:pt idx="441">
                  <c:v>-1000000000000000</c:v>
                </c:pt>
                <c:pt idx="442">
                  <c:v>-1000000000000000</c:v>
                </c:pt>
                <c:pt idx="443">
                  <c:v>-1000000000000000</c:v>
                </c:pt>
                <c:pt idx="444">
                  <c:v>-1000000000000000</c:v>
                </c:pt>
                <c:pt idx="445">
                  <c:v>-1000000000000000</c:v>
                </c:pt>
                <c:pt idx="446">
                  <c:v>-1000000000000000</c:v>
                </c:pt>
                <c:pt idx="447">
                  <c:v>-1000000000000000</c:v>
                </c:pt>
                <c:pt idx="448">
                  <c:v>-1000000000000000</c:v>
                </c:pt>
                <c:pt idx="449">
                  <c:v>-1000000000000000</c:v>
                </c:pt>
                <c:pt idx="450">
                  <c:v>-1000000000000000</c:v>
                </c:pt>
                <c:pt idx="451">
                  <c:v>-1000000000000000</c:v>
                </c:pt>
                <c:pt idx="452">
                  <c:v>-1000000000000000</c:v>
                </c:pt>
                <c:pt idx="453">
                  <c:v>-1000000000000000</c:v>
                </c:pt>
                <c:pt idx="454">
                  <c:v>-1000000000000000</c:v>
                </c:pt>
                <c:pt idx="455">
                  <c:v>-1000000000000000</c:v>
                </c:pt>
                <c:pt idx="456">
                  <c:v>-1000000000000000</c:v>
                </c:pt>
                <c:pt idx="457">
                  <c:v>-1000000000000000</c:v>
                </c:pt>
                <c:pt idx="458">
                  <c:v>-1000000000000000</c:v>
                </c:pt>
                <c:pt idx="459">
                  <c:v>-1000000000000000</c:v>
                </c:pt>
                <c:pt idx="460">
                  <c:v>-1000000000000000</c:v>
                </c:pt>
                <c:pt idx="461">
                  <c:v>-1000000000000000</c:v>
                </c:pt>
                <c:pt idx="462">
                  <c:v>-1000000000000000</c:v>
                </c:pt>
                <c:pt idx="463">
                  <c:v>-1000000000000000</c:v>
                </c:pt>
                <c:pt idx="464">
                  <c:v>-1000000000000000</c:v>
                </c:pt>
                <c:pt idx="465">
                  <c:v>-1000000000000000</c:v>
                </c:pt>
                <c:pt idx="466">
                  <c:v>-1000000000000000</c:v>
                </c:pt>
                <c:pt idx="467">
                  <c:v>-1000000000000000</c:v>
                </c:pt>
                <c:pt idx="468">
                  <c:v>-1000000000000000</c:v>
                </c:pt>
                <c:pt idx="469">
                  <c:v>-1000000000000000</c:v>
                </c:pt>
                <c:pt idx="470">
                  <c:v>-1000000000000000</c:v>
                </c:pt>
                <c:pt idx="471">
                  <c:v>-1000000000000000</c:v>
                </c:pt>
                <c:pt idx="472">
                  <c:v>-1000000000000000</c:v>
                </c:pt>
                <c:pt idx="473">
                  <c:v>-1000000000000000</c:v>
                </c:pt>
                <c:pt idx="474">
                  <c:v>-1000000000000000</c:v>
                </c:pt>
                <c:pt idx="475">
                  <c:v>-1000000000000000</c:v>
                </c:pt>
                <c:pt idx="476">
                  <c:v>-1000000000000000</c:v>
                </c:pt>
                <c:pt idx="477">
                  <c:v>-1000000000000000</c:v>
                </c:pt>
                <c:pt idx="478">
                  <c:v>-1000000000000000</c:v>
                </c:pt>
                <c:pt idx="479">
                  <c:v>-1000000000000000</c:v>
                </c:pt>
                <c:pt idx="480">
                  <c:v>-1000000000000000</c:v>
                </c:pt>
                <c:pt idx="481">
                  <c:v>-1000000000000000</c:v>
                </c:pt>
                <c:pt idx="482">
                  <c:v>-1000000000000000</c:v>
                </c:pt>
                <c:pt idx="483">
                  <c:v>-1000000000000000</c:v>
                </c:pt>
                <c:pt idx="484">
                  <c:v>-1000000000000000</c:v>
                </c:pt>
                <c:pt idx="485">
                  <c:v>-1000000000000000</c:v>
                </c:pt>
                <c:pt idx="486">
                  <c:v>-1000000000000000</c:v>
                </c:pt>
                <c:pt idx="487">
                  <c:v>-1000000000000000</c:v>
                </c:pt>
                <c:pt idx="488">
                  <c:v>-1000000000000000</c:v>
                </c:pt>
                <c:pt idx="489">
                  <c:v>-1000000000000000</c:v>
                </c:pt>
                <c:pt idx="490">
                  <c:v>-1000000000000000</c:v>
                </c:pt>
                <c:pt idx="491">
                  <c:v>-1000000000000000</c:v>
                </c:pt>
                <c:pt idx="492">
                  <c:v>-1000000000000000</c:v>
                </c:pt>
                <c:pt idx="493">
                  <c:v>-1000000000000000</c:v>
                </c:pt>
                <c:pt idx="494">
                  <c:v>-1000000000000000</c:v>
                </c:pt>
                <c:pt idx="495">
                  <c:v>-1000000000000000</c:v>
                </c:pt>
                <c:pt idx="496">
                  <c:v>-1000000000000000</c:v>
                </c:pt>
                <c:pt idx="497">
                  <c:v>-1000000000000000</c:v>
                </c:pt>
                <c:pt idx="498">
                  <c:v>-1000000000000000</c:v>
                </c:pt>
                <c:pt idx="499">
                  <c:v>-1000000000000000</c:v>
                </c:pt>
                <c:pt idx="500">
                  <c:v>-1000000000000000</c:v>
                </c:pt>
                <c:pt idx="501">
                  <c:v>-1000000000000000</c:v>
                </c:pt>
                <c:pt idx="502">
                  <c:v>-1000000000000000</c:v>
                </c:pt>
                <c:pt idx="503">
                  <c:v>-1000000000000000</c:v>
                </c:pt>
                <c:pt idx="504">
                  <c:v>-1000000000000000</c:v>
                </c:pt>
                <c:pt idx="505">
                  <c:v>-1000000000000000</c:v>
                </c:pt>
                <c:pt idx="506">
                  <c:v>-1000000000000000</c:v>
                </c:pt>
                <c:pt idx="507">
                  <c:v>-1000000000000000</c:v>
                </c:pt>
                <c:pt idx="508">
                  <c:v>-1000000000000000</c:v>
                </c:pt>
                <c:pt idx="509">
                  <c:v>-1000000000000000</c:v>
                </c:pt>
                <c:pt idx="510">
                  <c:v>-1000000000000000</c:v>
                </c:pt>
                <c:pt idx="511">
                  <c:v>-1000000000000000</c:v>
                </c:pt>
                <c:pt idx="512">
                  <c:v>-1000000000000000</c:v>
                </c:pt>
                <c:pt idx="513">
                  <c:v>-1000000000000000</c:v>
                </c:pt>
                <c:pt idx="514">
                  <c:v>-1000000000000000</c:v>
                </c:pt>
                <c:pt idx="515">
                  <c:v>-1000000000000000</c:v>
                </c:pt>
                <c:pt idx="516">
                  <c:v>-1000000000000000</c:v>
                </c:pt>
                <c:pt idx="517">
                  <c:v>-1000000000000000</c:v>
                </c:pt>
                <c:pt idx="518">
                  <c:v>-1000000000000000</c:v>
                </c:pt>
                <c:pt idx="519">
                  <c:v>-1000000000000000</c:v>
                </c:pt>
                <c:pt idx="520">
                  <c:v>-1000000000000000</c:v>
                </c:pt>
                <c:pt idx="521">
                  <c:v>-1000000000000000</c:v>
                </c:pt>
                <c:pt idx="522">
                  <c:v>-1000000000000000</c:v>
                </c:pt>
                <c:pt idx="523">
                  <c:v>-1000000000000000</c:v>
                </c:pt>
                <c:pt idx="524">
                  <c:v>-1000000000000000</c:v>
                </c:pt>
                <c:pt idx="525">
                  <c:v>-1000000000000000</c:v>
                </c:pt>
                <c:pt idx="526">
                  <c:v>-1000000000000000</c:v>
                </c:pt>
                <c:pt idx="527">
                  <c:v>-1000000000000000</c:v>
                </c:pt>
                <c:pt idx="528">
                  <c:v>-1000000000000000</c:v>
                </c:pt>
                <c:pt idx="529">
                  <c:v>-1000000000000000</c:v>
                </c:pt>
                <c:pt idx="530">
                  <c:v>-1000000000000000</c:v>
                </c:pt>
                <c:pt idx="531">
                  <c:v>-1000000000000000</c:v>
                </c:pt>
                <c:pt idx="532">
                  <c:v>-1000000000000000</c:v>
                </c:pt>
                <c:pt idx="533">
                  <c:v>-1000000000000000</c:v>
                </c:pt>
                <c:pt idx="534">
                  <c:v>-1000000000000000</c:v>
                </c:pt>
                <c:pt idx="535">
                  <c:v>-1000000000000000</c:v>
                </c:pt>
                <c:pt idx="536">
                  <c:v>-1000000000000000</c:v>
                </c:pt>
                <c:pt idx="537">
                  <c:v>-1000000000000000</c:v>
                </c:pt>
                <c:pt idx="538">
                  <c:v>-1000000000000000</c:v>
                </c:pt>
                <c:pt idx="539">
                  <c:v>-1000000000000000</c:v>
                </c:pt>
                <c:pt idx="540">
                  <c:v>-1000000000000000</c:v>
                </c:pt>
                <c:pt idx="541">
                  <c:v>-1000000000000000</c:v>
                </c:pt>
                <c:pt idx="542">
                  <c:v>-1000000000000000</c:v>
                </c:pt>
                <c:pt idx="543">
                  <c:v>-1000000000000000</c:v>
                </c:pt>
                <c:pt idx="544">
                  <c:v>-1000000000000000</c:v>
                </c:pt>
                <c:pt idx="545">
                  <c:v>-1000000000000000</c:v>
                </c:pt>
                <c:pt idx="546">
                  <c:v>-1000000000000000</c:v>
                </c:pt>
                <c:pt idx="547">
                  <c:v>-1000000000000000</c:v>
                </c:pt>
                <c:pt idx="548">
                  <c:v>-1000000000000000</c:v>
                </c:pt>
                <c:pt idx="549">
                  <c:v>-1000000000000000</c:v>
                </c:pt>
                <c:pt idx="550">
                  <c:v>-1000000000000000</c:v>
                </c:pt>
                <c:pt idx="551">
                  <c:v>-1000000000000000</c:v>
                </c:pt>
                <c:pt idx="552">
                  <c:v>-1000000000000000</c:v>
                </c:pt>
                <c:pt idx="553">
                  <c:v>-1000000000000000</c:v>
                </c:pt>
                <c:pt idx="554">
                  <c:v>-1000000000000000</c:v>
                </c:pt>
                <c:pt idx="555">
                  <c:v>-1000000000000000</c:v>
                </c:pt>
                <c:pt idx="556">
                  <c:v>-1000000000000000</c:v>
                </c:pt>
                <c:pt idx="557">
                  <c:v>-1000000000000000</c:v>
                </c:pt>
                <c:pt idx="558">
                  <c:v>-1000000000000000</c:v>
                </c:pt>
                <c:pt idx="559">
                  <c:v>-1000000000000000</c:v>
                </c:pt>
                <c:pt idx="560">
                  <c:v>-1000000000000000</c:v>
                </c:pt>
                <c:pt idx="561">
                  <c:v>-1000000000000000</c:v>
                </c:pt>
                <c:pt idx="562">
                  <c:v>-1000000000000000</c:v>
                </c:pt>
                <c:pt idx="563">
                  <c:v>-1000000000000000</c:v>
                </c:pt>
                <c:pt idx="564">
                  <c:v>-1000000000000000</c:v>
                </c:pt>
                <c:pt idx="565">
                  <c:v>-1000000000000000</c:v>
                </c:pt>
                <c:pt idx="566">
                  <c:v>-1000000000000000</c:v>
                </c:pt>
                <c:pt idx="567">
                  <c:v>-1000000000000000</c:v>
                </c:pt>
                <c:pt idx="568">
                  <c:v>-1000000000000000</c:v>
                </c:pt>
                <c:pt idx="569">
                  <c:v>-1000000000000000</c:v>
                </c:pt>
                <c:pt idx="570">
                  <c:v>-1000000000000000</c:v>
                </c:pt>
                <c:pt idx="571">
                  <c:v>-1000000000000000</c:v>
                </c:pt>
                <c:pt idx="572">
                  <c:v>-1000000000000000</c:v>
                </c:pt>
                <c:pt idx="573">
                  <c:v>-1000000000000000</c:v>
                </c:pt>
                <c:pt idx="574">
                  <c:v>-1000000000000000</c:v>
                </c:pt>
                <c:pt idx="575">
                  <c:v>-1000000000000000</c:v>
                </c:pt>
                <c:pt idx="576">
                  <c:v>-1000000000000000</c:v>
                </c:pt>
                <c:pt idx="577">
                  <c:v>-1000000000000000</c:v>
                </c:pt>
                <c:pt idx="578">
                  <c:v>-1000000000000000</c:v>
                </c:pt>
                <c:pt idx="579">
                  <c:v>-1000000000000000</c:v>
                </c:pt>
                <c:pt idx="580">
                  <c:v>-1000000000000000</c:v>
                </c:pt>
                <c:pt idx="581">
                  <c:v>-1000000000000000</c:v>
                </c:pt>
                <c:pt idx="582">
                  <c:v>-1000000000000000</c:v>
                </c:pt>
                <c:pt idx="583">
                  <c:v>-1000000000000000</c:v>
                </c:pt>
                <c:pt idx="584">
                  <c:v>-1000000000000000</c:v>
                </c:pt>
                <c:pt idx="585">
                  <c:v>-1000000000000000</c:v>
                </c:pt>
                <c:pt idx="586">
                  <c:v>-1000000000000000</c:v>
                </c:pt>
                <c:pt idx="587">
                  <c:v>-1000000000000000</c:v>
                </c:pt>
                <c:pt idx="588">
                  <c:v>-1000000000000000</c:v>
                </c:pt>
                <c:pt idx="589">
                  <c:v>-1000000000000000</c:v>
                </c:pt>
                <c:pt idx="590">
                  <c:v>-1000000000000000</c:v>
                </c:pt>
                <c:pt idx="591">
                  <c:v>-1000000000000000</c:v>
                </c:pt>
                <c:pt idx="592">
                  <c:v>-1000000000000000</c:v>
                </c:pt>
                <c:pt idx="593">
                  <c:v>-1000000000000000</c:v>
                </c:pt>
                <c:pt idx="594">
                  <c:v>-1000000000000000</c:v>
                </c:pt>
                <c:pt idx="595">
                  <c:v>-1000000000000000</c:v>
                </c:pt>
                <c:pt idx="596">
                  <c:v>-1000000000000000</c:v>
                </c:pt>
                <c:pt idx="597">
                  <c:v>-1000000000000000</c:v>
                </c:pt>
                <c:pt idx="598">
                  <c:v>-1000000000000000</c:v>
                </c:pt>
                <c:pt idx="599">
                  <c:v>-1000000000000000</c:v>
                </c:pt>
                <c:pt idx="600">
                  <c:v>-1000000000000000</c:v>
                </c:pt>
                <c:pt idx="601">
                  <c:v>-1000000000000000</c:v>
                </c:pt>
                <c:pt idx="602">
                  <c:v>-1000000000000000</c:v>
                </c:pt>
                <c:pt idx="603">
                  <c:v>-1000000000000000</c:v>
                </c:pt>
                <c:pt idx="604">
                  <c:v>-1000000000000000</c:v>
                </c:pt>
                <c:pt idx="605">
                  <c:v>-1000000000000000</c:v>
                </c:pt>
                <c:pt idx="606">
                  <c:v>-1000000000000000</c:v>
                </c:pt>
                <c:pt idx="607">
                  <c:v>-1000000000000000</c:v>
                </c:pt>
                <c:pt idx="608">
                  <c:v>-1000000000000000</c:v>
                </c:pt>
                <c:pt idx="609">
                  <c:v>-1000000000000000</c:v>
                </c:pt>
                <c:pt idx="610">
                  <c:v>-1000000000000000</c:v>
                </c:pt>
                <c:pt idx="611">
                  <c:v>-1000000000000000</c:v>
                </c:pt>
                <c:pt idx="612">
                  <c:v>-1000000000000000</c:v>
                </c:pt>
                <c:pt idx="613">
                  <c:v>-1000000000000000</c:v>
                </c:pt>
                <c:pt idx="614">
                  <c:v>-1000000000000000</c:v>
                </c:pt>
                <c:pt idx="615">
                  <c:v>-1000000000000000</c:v>
                </c:pt>
                <c:pt idx="616">
                  <c:v>-1000000000000000</c:v>
                </c:pt>
                <c:pt idx="617">
                  <c:v>-1000000000000000</c:v>
                </c:pt>
                <c:pt idx="618">
                  <c:v>-1000000000000000</c:v>
                </c:pt>
                <c:pt idx="619">
                  <c:v>-1000000000000000</c:v>
                </c:pt>
                <c:pt idx="620">
                  <c:v>-1000000000000000</c:v>
                </c:pt>
                <c:pt idx="621">
                  <c:v>-1000000000000000</c:v>
                </c:pt>
                <c:pt idx="622">
                  <c:v>-1000000000000000</c:v>
                </c:pt>
                <c:pt idx="623">
                  <c:v>-1000000000000000</c:v>
                </c:pt>
                <c:pt idx="624">
                  <c:v>-1000000000000000</c:v>
                </c:pt>
                <c:pt idx="625">
                  <c:v>-1000000000000000</c:v>
                </c:pt>
                <c:pt idx="626">
                  <c:v>-1000000000000000</c:v>
                </c:pt>
                <c:pt idx="627">
                  <c:v>-1000000000000000</c:v>
                </c:pt>
                <c:pt idx="628">
                  <c:v>-1000000000000000</c:v>
                </c:pt>
                <c:pt idx="629">
                  <c:v>-1000000000000000</c:v>
                </c:pt>
                <c:pt idx="630">
                  <c:v>-1000000000000000</c:v>
                </c:pt>
                <c:pt idx="631">
                  <c:v>-1000000000000000</c:v>
                </c:pt>
                <c:pt idx="632">
                  <c:v>-1000000000000000</c:v>
                </c:pt>
                <c:pt idx="633">
                  <c:v>-1000000000000000</c:v>
                </c:pt>
                <c:pt idx="634">
                  <c:v>-1000000000000000</c:v>
                </c:pt>
                <c:pt idx="635">
                  <c:v>-1000000000000000</c:v>
                </c:pt>
                <c:pt idx="636">
                  <c:v>-1000000000000000</c:v>
                </c:pt>
                <c:pt idx="637">
                  <c:v>-1000000000000000</c:v>
                </c:pt>
                <c:pt idx="638">
                  <c:v>-1000000000000000</c:v>
                </c:pt>
                <c:pt idx="639">
                  <c:v>-1000000000000000</c:v>
                </c:pt>
                <c:pt idx="640">
                  <c:v>-1000000000000000</c:v>
                </c:pt>
                <c:pt idx="641">
                  <c:v>-1000000000000000</c:v>
                </c:pt>
                <c:pt idx="642">
                  <c:v>-1000000000000000</c:v>
                </c:pt>
                <c:pt idx="643">
                  <c:v>-1000000000000000</c:v>
                </c:pt>
                <c:pt idx="644">
                  <c:v>-1000000000000000</c:v>
                </c:pt>
                <c:pt idx="645">
                  <c:v>-1000000000000000</c:v>
                </c:pt>
                <c:pt idx="646">
                  <c:v>-1000000000000000</c:v>
                </c:pt>
                <c:pt idx="647">
                  <c:v>-1000000000000000</c:v>
                </c:pt>
                <c:pt idx="648">
                  <c:v>-1000000000000000</c:v>
                </c:pt>
                <c:pt idx="649">
                  <c:v>-1000000000000000</c:v>
                </c:pt>
                <c:pt idx="650">
                  <c:v>-1000000000000000</c:v>
                </c:pt>
                <c:pt idx="651">
                  <c:v>-1000000000000000</c:v>
                </c:pt>
                <c:pt idx="652">
                  <c:v>-1000000000000000</c:v>
                </c:pt>
                <c:pt idx="653">
                  <c:v>-1000000000000000</c:v>
                </c:pt>
                <c:pt idx="654">
                  <c:v>-1000000000000000</c:v>
                </c:pt>
                <c:pt idx="655">
                  <c:v>-1000000000000000</c:v>
                </c:pt>
                <c:pt idx="656">
                  <c:v>-1000000000000000</c:v>
                </c:pt>
                <c:pt idx="657">
                  <c:v>-1000000000000000</c:v>
                </c:pt>
                <c:pt idx="658">
                  <c:v>-1000000000000000</c:v>
                </c:pt>
                <c:pt idx="659">
                  <c:v>-1000000000000000</c:v>
                </c:pt>
                <c:pt idx="660">
                  <c:v>-1000000000000000</c:v>
                </c:pt>
                <c:pt idx="661">
                  <c:v>-1000000000000000</c:v>
                </c:pt>
                <c:pt idx="662">
                  <c:v>-1000000000000000</c:v>
                </c:pt>
                <c:pt idx="663">
                  <c:v>-1000000000000000</c:v>
                </c:pt>
                <c:pt idx="664">
                  <c:v>-1000000000000000</c:v>
                </c:pt>
                <c:pt idx="665">
                  <c:v>-1000000000000000</c:v>
                </c:pt>
                <c:pt idx="666">
                  <c:v>-1000000000000000</c:v>
                </c:pt>
                <c:pt idx="667">
                  <c:v>-1000000000000000</c:v>
                </c:pt>
                <c:pt idx="668">
                  <c:v>-1000000000000000</c:v>
                </c:pt>
                <c:pt idx="669">
                  <c:v>-1000000000000000</c:v>
                </c:pt>
                <c:pt idx="670">
                  <c:v>-1000000000000000</c:v>
                </c:pt>
                <c:pt idx="671">
                  <c:v>-1000000000000000</c:v>
                </c:pt>
                <c:pt idx="672">
                  <c:v>-1000000000000000</c:v>
                </c:pt>
                <c:pt idx="673">
                  <c:v>-1000000000000000</c:v>
                </c:pt>
                <c:pt idx="674">
                  <c:v>-1000000000000000</c:v>
                </c:pt>
                <c:pt idx="675">
                  <c:v>-1000000000000000</c:v>
                </c:pt>
                <c:pt idx="676">
                  <c:v>-1000000000000000</c:v>
                </c:pt>
                <c:pt idx="677">
                  <c:v>-1000000000000000</c:v>
                </c:pt>
                <c:pt idx="678">
                  <c:v>-1000000000000000</c:v>
                </c:pt>
                <c:pt idx="679">
                  <c:v>-1000000000000000</c:v>
                </c:pt>
                <c:pt idx="680">
                  <c:v>-1000000000000000</c:v>
                </c:pt>
                <c:pt idx="681">
                  <c:v>-1000000000000000</c:v>
                </c:pt>
                <c:pt idx="682">
                  <c:v>-1000000000000000</c:v>
                </c:pt>
                <c:pt idx="683">
                  <c:v>-1000000000000000</c:v>
                </c:pt>
                <c:pt idx="684">
                  <c:v>-1000000000000000</c:v>
                </c:pt>
                <c:pt idx="685">
                  <c:v>-1000000000000000</c:v>
                </c:pt>
                <c:pt idx="686">
                  <c:v>-1000000000000000</c:v>
                </c:pt>
                <c:pt idx="687">
                  <c:v>-1000000000000000</c:v>
                </c:pt>
                <c:pt idx="688">
                  <c:v>-1000000000000000</c:v>
                </c:pt>
                <c:pt idx="689">
                  <c:v>-1000000000000000</c:v>
                </c:pt>
                <c:pt idx="690">
                  <c:v>-1000000000000000</c:v>
                </c:pt>
                <c:pt idx="691">
                  <c:v>-1000000000000000</c:v>
                </c:pt>
                <c:pt idx="692">
                  <c:v>-1000000000000000</c:v>
                </c:pt>
                <c:pt idx="693">
                  <c:v>-1000000000000000</c:v>
                </c:pt>
                <c:pt idx="694">
                  <c:v>-1000000000000000</c:v>
                </c:pt>
                <c:pt idx="695">
                  <c:v>-1000000000000000</c:v>
                </c:pt>
                <c:pt idx="696">
                  <c:v>-1000000000000000</c:v>
                </c:pt>
                <c:pt idx="697">
                  <c:v>-1000000000000000</c:v>
                </c:pt>
                <c:pt idx="698">
                  <c:v>-1000000000000000</c:v>
                </c:pt>
                <c:pt idx="699">
                  <c:v>-1000000000000000</c:v>
                </c:pt>
                <c:pt idx="700">
                  <c:v>-1000000000000000</c:v>
                </c:pt>
                <c:pt idx="701">
                  <c:v>-1000000000000000</c:v>
                </c:pt>
                <c:pt idx="702">
                  <c:v>-1000000000000000</c:v>
                </c:pt>
                <c:pt idx="703">
                  <c:v>-1000000000000000</c:v>
                </c:pt>
                <c:pt idx="704">
                  <c:v>-1000000000000000</c:v>
                </c:pt>
                <c:pt idx="705">
                  <c:v>-1000000000000000</c:v>
                </c:pt>
                <c:pt idx="706">
                  <c:v>-1000000000000000</c:v>
                </c:pt>
                <c:pt idx="707">
                  <c:v>-1000000000000000</c:v>
                </c:pt>
                <c:pt idx="708">
                  <c:v>-1000000000000000</c:v>
                </c:pt>
                <c:pt idx="709">
                  <c:v>-1000000000000000</c:v>
                </c:pt>
                <c:pt idx="710">
                  <c:v>-1000000000000000</c:v>
                </c:pt>
                <c:pt idx="711">
                  <c:v>-1000000000000000</c:v>
                </c:pt>
                <c:pt idx="712">
                  <c:v>-1000000000000000</c:v>
                </c:pt>
                <c:pt idx="713">
                  <c:v>-1000000000000000</c:v>
                </c:pt>
                <c:pt idx="714">
                  <c:v>-1000000000000000</c:v>
                </c:pt>
                <c:pt idx="715">
                  <c:v>-1000000000000000</c:v>
                </c:pt>
                <c:pt idx="716">
                  <c:v>-1000000000000000</c:v>
                </c:pt>
                <c:pt idx="717">
                  <c:v>-1000000000000000</c:v>
                </c:pt>
                <c:pt idx="718">
                  <c:v>-1000000000000000</c:v>
                </c:pt>
                <c:pt idx="719">
                  <c:v>-1000000000000000</c:v>
                </c:pt>
                <c:pt idx="720">
                  <c:v>-1000000000000000</c:v>
                </c:pt>
                <c:pt idx="721">
                  <c:v>-1000000000000000</c:v>
                </c:pt>
                <c:pt idx="722">
                  <c:v>-1000000000000000</c:v>
                </c:pt>
                <c:pt idx="723">
                  <c:v>-1000000000000000</c:v>
                </c:pt>
                <c:pt idx="724">
                  <c:v>-1000000000000000</c:v>
                </c:pt>
                <c:pt idx="725">
                  <c:v>-1000000000000000</c:v>
                </c:pt>
                <c:pt idx="726">
                  <c:v>-1000000000000000</c:v>
                </c:pt>
                <c:pt idx="727">
                  <c:v>-1000000000000000</c:v>
                </c:pt>
                <c:pt idx="728">
                  <c:v>-1000000000000000</c:v>
                </c:pt>
                <c:pt idx="729">
                  <c:v>-1000000000000000</c:v>
                </c:pt>
                <c:pt idx="730">
                  <c:v>-1000000000000000</c:v>
                </c:pt>
                <c:pt idx="731">
                  <c:v>-1000000000000000</c:v>
                </c:pt>
                <c:pt idx="732">
                  <c:v>-1000000000000000</c:v>
                </c:pt>
                <c:pt idx="733">
                  <c:v>-1000000000000000</c:v>
                </c:pt>
                <c:pt idx="734">
                  <c:v>-1000000000000000</c:v>
                </c:pt>
                <c:pt idx="735">
                  <c:v>-1000000000000000</c:v>
                </c:pt>
                <c:pt idx="736">
                  <c:v>-1000000000000000</c:v>
                </c:pt>
                <c:pt idx="737">
                  <c:v>-1000000000000000</c:v>
                </c:pt>
                <c:pt idx="738">
                  <c:v>-1000000000000000</c:v>
                </c:pt>
                <c:pt idx="739">
                  <c:v>-1000000000000000</c:v>
                </c:pt>
                <c:pt idx="740">
                  <c:v>-1000000000000000</c:v>
                </c:pt>
                <c:pt idx="741">
                  <c:v>-1000000000000000</c:v>
                </c:pt>
                <c:pt idx="742">
                  <c:v>-1000000000000000</c:v>
                </c:pt>
                <c:pt idx="743">
                  <c:v>-1000000000000000</c:v>
                </c:pt>
                <c:pt idx="744">
                  <c:v>-1000000000000000</c:v>
                </c:pt>
                <c:pt idx="745">
                  <c:v>-1000000000000000</c:v>
                </c:pt>
                <c:pt idx="746">
                  <c:v>-1000000000000000</c:v>
                </c:pt>
                <c:pt idx="747">
                  <c:v>-1000000000000000</c:v>
                </c:pt>
                <c:pt idx="748">
                  <c:v>-1000000000000000</c:v>
                </c:pt>
                <c:pt idx="749">
                  <c:v>-1000000000000000</c:v>
                </c:pt>
                <c:pt idx="750">
                  <c:v>-1000000000000000</c:v>
                </c:pt>
                <c:pt idx="751">
                  <c:v>-1000000000000000</c:v>
                </c:pt>
                <c:pt idx="752">
                  <c:v>-1000000000000000</c:v>
                </c:pt>
                <c:pt idx="753">
                  <c:v>-1000000000000000</c:v>
                </c:pt>
                <c:pt idx="754">
                  <c:v>-1000000000000000</c:v>
                </c:pt>
                <c:pt idx="755">
                  <c:v>-1000000000000000</c:v>
                </c:pt>
                <c:pt idx="756">
                  <c:v>-1000000000000000</c:v>
                </c:pt>
                <c:pt idx="757">
                  <c:v>-1000000000000000</c:v>
                </c:pt>
                <c:pt idx="758">
                  <c:v>-1000000000000000</c:v>
                </c:pt>
                <c:pt idx="759">
                  <c:v>-1000000000000000</c:v>
                </c:pt>
                <c:pt idx="760">
                  <c:v>-1000000000000000</c:v>
                </c:pt>
                <c:pt idx="761">
                  <c:v>-1000000000000000</c:v>
                </c:pt>
                <c:pt idx="762">
                  <c:v>-1000000000000000</c:v>
                </c:pt>
                <c:pt idx="763">
                  <c:v>-1000000000000000</c:v>
                </c:pt>
                <c:pt idx="764">
                  <c:v>-1000000000000000</c:v>
                </c:pt>
                <c:pt idx="765">
                  <c:v>-1000000000000000</c:v>
                </c:pt>
                <c:pt idx="766">
                  <c:v>-1000000000000000</c:v>
                </c:pt>
                <c:pt idx="767">
                  <c:v>-1000000000000000</c:v>
                </c:pt>
                <c:pt idx="768">
                  <c:v>-1000000000000000</c:v>
                </c:pt>
                <c:pt idx="769">
                  <c:v>-1000000000000000</c:v>
                </c:pt>
                <c:pt idx="770">
                  <c:v>-1000000000000000</c:v>
                </c:pt>
                <c:pt idx="771">
                  <c:v>-1000000000000000</c:v>
                </c:pt>
                <c:pt idx="772">
                  <c:v>-1000000000000000</c:v>
                </c:pt>
                <c:pt idx="773">
                  <c:v>-1000000000000000</c:v>
                </c:pt>
                <c:pt idx="774">
                  <c:v>-1000000000000000</c:v>
                </c:pt>
                <c:pt idx="775">
                  <c:v>-1000000000000000</c:v>
                </c:pt>
                <c:pt idx="776">
                  <c:v>-1000000000000000</c:v>
                </c:pt>
                <c:pt idx="777">
                  <c:v>-1000000000000000</c:v>
                </c:pt>
                <c:pt idx="778">
                  <c:v>-1000000000000000</c:v>
                </c:pt>
                <c:pt idx="779">
                  <c:v>-1000000000000000</c:v>
                </c:pt>
                <c:pt idx="780">
                  <c:v>-1000000000000000</c:v>
                </c:pt>
                <c:pt idx="781">
                  <c:v>-1000000000000000</c:v>
                </c:pt>
                <c:pt idx="782">
                  <c:v>-1000000000000000</c:v>
                </c:pt>
                <c:pt idx="783">
                  <c:v>-1000000000000000</c:v>
                </c:pt>
                <c:pt idx="784">
                  <c:v>-1000000000000000</c:v>
                </c:pt>
                <c:pt idx="785">
                  <c:v>-1000000000000000</c:v>
                </c:pt>
                <c:pt idx="786">
                  <c:v>-1000000000000000</c:v>
                </c:pt>
                <c:pt idx="787">
                  <c:v>-1000000000000000</c:v>
                </c:pt>
                <c:pt idx="788">
                  <c:v>-1000000000000000</c:v>
                </c:pt>
                <c:pt idx="789">
                  <c:v>-1000000000000000</c:v>
                </c:pt>
                <c:pt idx="790">
                  <c:v>-1000000000000000</c:v>
                </c:pt>
                <c:pt idx="791">
                  <c:v>-1000000000000000</c:v>
                </c:pt>
                <c:pt idx="792">
                  <c:v>-1000000000000000</c:v>
                </c:pt>
                <c:pt idx="793">
                  <c:v>-1000000000000000</c:v>
                </c:pt>
                <c:pt idx="794">
                  <c:v>-1000000000000000</c:v>
                </c:pt>
                <c:pt idx="795">
                  <c:v>-1000000000000000</c:v>
                </c:pt>
                <c:pt idx="796">
                  <c:v>-1000000000000000</c:v>
                </c:pt>
                <c:pt idx="797">
                  <c:v>-1000000000000000</c:v>
                </c:pt>
                <c:pt idx="798">
                  <c:v>-1000000000000000</c:v>
                </c:pt>
                <c:pt idx="799">
                  <c:v>-1000000000000000</c:v>
                </c:pt>
                <c:pt idx="800">
                  <c:v>-1000000000000000</c:v>
                </c:pt>
                <c:pt idx="801">
                  <c:v>-1000000000000000</c:v>
                </c:pt>
                <c:pt idx="802">
                  <c:v>-1000000000000000</c:v>
                </c:pt>
                <c:pt idx="803">
                  <c:v>-1000000000000000</c:v>
                </c:pt>
                <c:pt idx="804">
                  <c:v>-1000000000000000</c:v>
                </c:pt>
                <c:pt idx="805">
                  <c:v>-1000000000000000</c:v>
                </c:pt>
                <c:pt idx="806">
                  <c:v>-1000000000000000</c:v>
                </c:pt>
                <c:pt idx="807">
                  <c:v>-1000000000000000</c:v>
                </c:pt>
                <c:pt idx="808">
                  <c:v>-1000000000000000</c:v>
                </c:pt>
                <c:pt idx="809">
                  <c:v>-1000000000000000</c:v>
                </c:pt>
                <c:pt idx="810">
                  <c:v>-1000000000000000</c:v>
                </c:pt>
                <c:pt idx="811">
                  <c:v>-1000000000000000</c:v>
                </c:pt>
                <c:pt idx="812">
                  <c:v>-1000000000000000</c:v>
                </c:pt>
                <c:pt idx="813">
                  <c:v>-1000000000000000</c:v>
                </c:pt>
                <c:pt idx="814">
                  <c:v>-1000000000000000</c:v>
                </c:pt>
                <c:pt idx="815">
                  <c:v>-1000000000000000</c:v>
                </c:pt>
                <c:pt idx="816">
                  <c:v>-1000000000000000</c:v>
                </c:pt>
                <c:pt idx="817">
                  <c:v>-1000000000000000</c:v>
                </c:pt>
                <c:pt idx="818">
                  <c:v>-1000000000000000</c:v>
                </c:pt>
                <c:pt idx="819">
                  <c:v>-1000000000000000</c:v>
                </c:pt>
                <c:pt idx="820">
                  <c:v>-1000000000000000</c:v>
                </c:pt>
                <c:pt idx="821">
                  <c:v>-1000000000000000</c:v>
                </c:pt>
                <c:pt idx="822">
                  <c:v>-1000000000000000</c:v>
                </c:pt>
                <c:pt idx="823">
                  <c:v>-1000000000000000</c:v>
                </c:pt>
                <c:pt idx="824">
                  <c:v>-1000000000000000</c:v>
                </c:pt>
                <c:pt idx="825">
                  <c:v>-1000000000000000</c:v>
                </c:pt>
                <c:pt idx="826">
                  <c:v>-1000000000000000</c:v>
                </c:pt>
                <c:pt idx="827">
                  <c:v>-1000000000000000</c:v>
                </c:pt>
                <c:pt idx="828">
                  <c:v>-1000000000000000</c:v>
                </c:pt>
                <c:pt idx="829">
                  <c:v>-1000000000000000</c:v>
                </c:pt>
                <c:pt idx="830">
                  <c:v>-1000000000000000</c:v>
                </c:pt>
                <c:pt idx="831">
                  <c:v>-1000000000000000</c:v>
                </c:pt>
                <c:pt idx="832">
                  <c:v>-1000000000000000</c:v>
                </c:pt>
                <c:pt idx="833">
                  <c:v>-1000000000000000</c:v>
                </c:pt>
                <c:pt idx="834">
                  <c:v>-1000000000000000</c:v>
                </c:pt>
                <c:pt idx="835">
                  <c:v>-1000000000000000</c:v>
                </c:pt>
                <c:pt idx="836">
                  <c:v>-1000000000000000</c:v>
                </c:pt>
                <c:pt idx="837">
                  <c:v>-1000000000000000</c:v>
                </c:pt>
                <c:pt idx="838">
                  <c:v>-1000000000000000</c:v>
                </c:pt>
                <c:pt idx="839">
                  <c:v>-1000000000000000</c:v>
                </c:pt>
                <c:pt idx="840">
                  <c:v>-1000000000000000</c:v>
                </c:pt>
                <c:pt idx="841">
                  <c:v>-1000000000000000</c:v>
                </c:pt>
                <c:pt idx="842">
                  <c:v>-1000000000000000</c:v>
                </c:pt>
                <c:pt idx="843">
                  <c:v>-1000000000000000</c:v>
                </c:pt>
                <c:pt idx="844">
                  <c:v>-1000000000000000</c:v>
                </c:pt>
                <c:pt idx="845">
                  <c:v>-1000000000000000</c:v>
                </c:pt>
                <c:pt idx="846">
                  <c:v>-1000000000000000</c:v>
                </c:pt>
                <c:pt idx="847">
                  <c:v>-1000000000000000</c:v>
                </c:pt>
                <c:pt idx="848">
                  <c:v>-1000000000000000</c:v>
                </c:pt>
                <c:pt idx="849">
                  <c:v>-1000000000000000</c:v>
                </c:pt>
                <c:pt idx="850">
                  <c:v>-1000000000000000</c:v>
                </c:pt>
                <c:pt idx="851">
                  <c:v>-1000000000000000</c:v>
                </c:pt>
                <c:pt idx="852">
                  <c:v>-1000000000000000</c:v>
                </c:pt>
                <c:pt idx="853">
                  <c:v>-1000000000000000</c:v>
                </c:pt>
                <c:pt idx="854">
                  <c:v>-1000000000000000</c:v>
                </c:pt>
                <c:pt idx="855">
                  <c:v>-1000000000000000</c:v>
                </c:pt>
                <c:pt idx="856">
                  <c:v>-1000000000000000</c:v>
                </c:pt>
                <c:pt idx="857">
                  <c:v>-1000000000000000</c:v>
                </c:pt>
                <c:pt idx="858">
                  <c:v>-1000000000000000</c:v>
                </c:pt>
                <c:pt idx="859">
                  <c:v>-1000000000000000</c:v>
                </c:pt>
                <c:pt idx="860">
                  <c:v>-1000000000000000</c:v>
                </c:pt>
                <c:pt idx="861">
                  <c:v>-1000000000000000</c:v>
                </c:pt>
                <c:pt idx="862">
                  <c:v>-1000000000000000</c:v>
                </c:pt>
                <c:pt idx="863">
                  <c:v>-1000000000000000</c:v>
                </c:pt>
                <c:pt idx="864">
                  <c:v>-1000000000000000</c:v>
                </c:pt>
                <c:pt idx="865">
                  <c:v>-1000000000000000</c:v>
                </c:pt>
                <c:pt idx="866">
                  <c:v>-1000000000000000</c:v>
                </c:pt>
                <c:pt idx="867">
                  <c:v>-1000000000000000</c:v>
                </c:pt>
                <c:pt idx="868">
                  <c:v>-1000000000000000</c:v>
                </c:pt>
                <c:pt idx="869">
                  <c:v>-1000000000000000</c:v>
                </c:pt>
                <c:pt idx="870">
                  <c:v>-1000000000000000</c:v>
                </c:pt>
                <c:pt idx="871">
                  <c:v>-1000000000000000</c:v>
                </c:pt>
                <c:pt idx="872">
                  <c:v>-1000000000000000</c:v>
                </c:pt>
                <c:pt idx="873">
                  <c:v>-1000000000000000</c:v>
                </c:pt>
                <c:pt idx="874">
                  <c:v>-1000000000000000</c:v>
                </c:pt>
                <c:pt idx="875">
                  <c:v>-1000000000000000</c:v>
                </c:pt>
                <c:pt idx="876">
                  <c:v>-1000000000000000</c:v>
                </c:pt>
                <c:pt idx="877">
                  <c:v>-1000000000000000</c:v>
                </c:pt>
                <c:pt idx="878">
                  <c:v>-1000000000000000</c:v>
                </c:pt>
                <c:pt idx="879">
                  <c:v>-1000000000000000</c:v>
                </c:pt>
                <c:pt idx="880">
                  <c:v>-1000000000000000</c:v>
                </c:pt>
                <c:pt idx="881">
                  <c:v>-1000000000000000</c:v>
                </c:pt>
                <c:pt idx="882">
                  <c:v>-1000000000000000</c:v>
                </c:pt>
                <c:pt idx="883">
                  <c:v>-1000000000000000</c:v>
                </c:pt>
                <c:pt idx="884">
                  <c:v>-1000000000000000</c:v>
                </c:pt>
                <c:pt idx="885">
                  <c:v>-1000000000000000</c:v>
                </c:pt>
                <c:pt idx="886">
                  <c:v>-1000000000000000</c:v>
                </c:pt>
                <c:pt idx="887">
                  <c:v>-1000000000000000</c:v>
                </c:pt>
                <c:pt idx="888">
                  <c:v>-1000000000000000</c:v>
                </c:pt>
                <c:pt idx="889">
                  <c:v>-1000000000000000</c:v>
                </c:pt>
                <c:pt idx="890">
                  <c:v>-1000000000000000</c:v>
                </c:pt>
                <c:pt idx="891">
                  <c:v>-1000000000000000</c:v>
                </c:pt>
                <c:pt idx="892">
                  <c:v>-1000000000000000</c:v>
                </c:pt>
                <c:pt idx="893">
                  <c:v>-1000000000000000</c:v>
                </c:pt>
                <c:pt idx="894">
                  <c:v>-1000000000000000</c:v>
                </c:pt>
                <c:pt idx="895">
                  <c:v>-1000000000000000</c:v>
                </c:pt>
                <c:pt idx="896">
                  <c:v>-1000000000000000</c:v>
                </c:pt>
                <c:pt idx="897">
                  <c:v>-1000000000000000</c:v>
                </c:pt>
                <c:pt idx="898">
                  <c:v>-1000000000000000</c:v>
                </c:pt>
                <c:pt idx="899">
                  <c:v>-1000000000000000</c:v>
                </c:pt>
                <c:pt idx="900">
                  <c:v>-1000000000000000</c:v>
                </c:pt>
                <c:pt idx="901">
                  <c:v>-1000000000000000</c:v>
                </c:pt>
                <c:pt idx="902">
                  <c:v>-1000000000000000</c:v>
                </c:pt>
                <c:pt idx="903">
                  <c:v>-1000000000000000</c:v>
                </c:pt>
                <c:pt idx="904">
                  <c:v>-1000000000000000</c:v>
                </c:pt>
                <c:pt idx="905">
                  <c:v>-1000000000000000</c:v>
                </c:pt>
                <c:pt idx="906">
                  <c:v>-1000000000000000</c:v>
                </c:pt>
                <c:pt idx="907">
                  <c:v>-1000000000000000</c:v>
                </c:pt>
                <c:pt idx="908">
                  <c:v>-1000000000000000</c:v>
                </c:pt>
                <c:pt idx="909">
                  <c:v>-1000000000000000</c:v>
                </c:pt>
                <c:pt idx="910">
                  <c:v>-1000000000000000</c:v>
                </c:pt>
                <c:pt idx="911">
                  <c:v>-1000000000000000</c:v>
                </c:pt>
                <c:pt idx="912">
                  <c:v>-1000000000000000</c:v>
                </c:pt>
                <c:pt idx="913">
                  <c:v>-1000000000000000</c:v>
                </c:pt>
                <c:pt idx="914">
                  <c:v>-1000000000000000</c:v>
                </c:pt>
                <c:pt idx="915">
                  <c:v>-1000000000000000</c:v>
                </c:pt>
                <c:pt idx="916">
                  <c:v>-1000000000000000</c:v>
                </c:pt>
                <c:pt idx="917">
                  <c:v>-1000000000000000</c:v>
                </c:pt>
                <c:pt idx="918">
                  <c:v>-1000000000000000</c:v>
                </c:pt>
                <c:pt idx="919">
                  <c:v>-1000000000000000</c:v>
                </c:pt>
                <c:pt idx="920">
                  <c:v>-1000000000000000</c:v>
                </c:pt>
                <c:pt idx="921">
                  <c:v>-1000000000000000</c:v>
                </c:pt>
                <c:pt idx="922">
                  <c:v>-1000000000000000</c:v>
                </c:pt>
                <c:pt idx="923">
                  <c:v>-1000000000000000</c:v>
                </c:pt>
                <c:pt idx="924">
                  <c:v>-1000000000000000</c:v>
                </c:pt>
                <c:pt idx="925">
                  <c:v>-1000000000000000</c:v>
                </c:pt>
                <c:pt idx="926">
                  <c:v>-1000000000000000</c:v>
                </c:pt>
                <c:pt idx="927">
                  <c:v>-1000000000000000</c:v>
                </c:pt>
                <c:pt idx="928">
                  <c:v>-1000000000000000</c:v>
                </c:pt>
                <c:pt idx="929">
                  <c:v>-1000000000000000</c:v>
                </c:pt>
                <c:pt idx="930">
                  <c:v>-1000000000000000</c:v>
                </c:pt>
                <c:pt idx="931">
                  <c:v>-1000000000000000</c:v>
                </c:pt>
                <c:pt idx="932">
                  <c:v>-1000000000000000</c:v>
                </c:pt>
                <c:pt idx="933">
                  <c:v>-1000000000000000</c:v>
                </c:pt>
                <c:pt idx="934">
                  <c:v>-1000000000000000</c:v>
                </c:pt>
                <c:pt idx="935">
                  <c:v>-1000000000000000</c:v>
                </c:pt>
                <c:pt idx="936">
                  <c:v>-1000000000000000</c:v>
                </c:pt>
                <c:pt idx="937">
                  <c:v>-1000000000000000</c:v>
                </c:pt>
                <c:pt idx="938">
                  <c:v>-1000000000000000</c:v>
                </c:pt>
                <c:pt idx="939">
                  <c:v>-1000000000000000</c:v>
                </c:pt>
                <c:pt idx="940">
                  <c:v>-1000000000000000</c:v>
                </c:pt>
                <c:pt idx="941">
                  <c:v>-1000000000000000</c:v>
                </c:pt>
                <c:pt idx="942">
                  <c:v>-1000000000000000</c:v>
                </c:pt>
                <c:pt idx="943">
                  <c:v>-1000000000000000</c:v>
                </c:pt>
                <c:pt idx="944">
                  <c:v>-1000000000000000</c:v>
                </c:pt>
                <c:pt idx="945">
                  <c:v>-1000000000000000</c:v>
                </c:pt>
                <c:pt idx="946">
                  <c:v>-1000000000000000</c:v>
                </c:pt>
                <c:pt idx="947">
                  <c:v>-1000000000000000</c:v>
                </c:pt>
                <c:pt idx="948">
                  <c:v>-1000000000000000</c:v>
                </c:pt>
                <c:pt idx="949">
                  <c:v>-1000000000000000</c:v>
                </c:pt>
                <c:pt idx="950">
                  <c:v>-1000000000000000</c:v>
                </c:pt>
                <c:pt idx="951">
                  <c:v>-1000000000000000</c:v>
                </c:pt>
                <c:pt idx="952">
                  <c:v>-1000000000000000</c:v>
                </c:pt>
                <c:pt idx="953">
                  <c:v>-1000000000000000</c:v>
                </c:pt>
                <c:pt idx="954">
                  <c:v>-1000000000000000</c:v>
                </c:pt>
                <c:pt idx="955">
                  <c:v>-1000000000000000</c:v>
                </c:pt>
                <c:pt idx="956">
                  <c:v>-1000000000000000</c:v>
                </c:pt>
                <c:pt idx="957">
                  <c:v>-1000000000000000</c:v>
                </c:pt>
                <c:pt idx="958">
                  <c:v>-1000000000000000</c:v>
                </c:pt>
                <c:pt idx="959">
                  <c:v>-1000000000000000</c:v>
                </c:pt>
                <c:pt idx="960">
                  <c:v>-1000000000000000</c:v>
                </c:pt>
                <c:pt idx="961">
                  <c:v>-1000000000000000</c:v>
                </c:pt>
                <c:pt idx="962">
                  <c:v>-1000000000000000</c:v>
                </c:pt>
                <c:pt idx="963">
                  <c:v>-1000000000000000</c:v>
                </c:pt>
                <c:pt idx="964">
                  <c:v>-1000000000000000</c:v>
                </c:pt>
                <c:pt idx="965">
                  <c:v>-1000000000000000</c:v>
                </c:pt>
                <c:pt idx="966">
                  <c:v>-1000000000000000</c:v>
                </c:pt>
                <c:pt idx="967">
                  <c:v>-1000000000000000</c:v>
                </c:pt>
                <c:pt idx="968">
                  <c:v>-1000000000000000</c:v>
                </c:pt>
                <c:pt idx="969">
                  <c:v>-1000000000000000</c:v>
                </c:pt>
                <c:pt idx="970">
                  <c:v>-1000000000000000</c:v>
                </c:pt>
                <c:pt idx="971">
                  <c:v>-1000000000000000</c:v>
                </c:pt>
                <c:pt idx="972">
                  <c:v>-1000000000000000</c:v>
                </c:pt>
                <c:pt idx="973">
                  <c:v>-1000000000000000</c:v>
                </c:pt>
                <c:pt idx="974">
                  <c:v>-1000000000000000</c:v>
                </c:pt>
                <c:pt idx="975">
                  <c:v>-1000000000000000</c:v>
                </c:pt>
                <c:pt idx="976">
                  <c:v>-1000000000000000</c:v>
                </c:pt>
                <c:pt idx="977">
                  <c:v>-1000000000000000</c:v>
                </c:pt>
                <c:pt idx="978">
                  <c:v>-1000000000000000</c:v>
                </c:pt>
                <c:pt idx="979">
                  <c:v>-1000000000000000</c:v>
                </c:pt>
                <c:pt idx="980">
                  <c:v>-1000000000000000</c:v>
                </c:pt>
                <c:pt idx="981">
                  <c:v>-1000000000000000</c:v>
                </c:pt>
                <c:pt idx="982">
                  <c:v>-1000000000000000</c:v>
                </c:pt>
                <c:pt idx="983">
                  <c:v>-1000000000000000</c:v>
                </c:pt>
                <c:pt idx="984">
                  <c:v>-1000000000000000</c:v>
                </c:pt>
                <c:pt idx="985">
                  <c:v>-1000000000000000</c:v>
                </c:pt>
                <c:pt idx="986">
                  <c:v>-1000000000000000</c:v>
                </c:pt>
                <c:pt idx="987">
                  <c:v>-1000000000000000</c:v>
                </c:pt>
                <c:pt idx="988">
                  <c:v>-1000000000000000</c:v>
                </c:pt>
                <c:pt idx="989">
                  <c:v>-1000000000000000</c:v>
                </c:pt>
                <c:pt idx="990">
                  <c:v>-1000000000000000</c:v>
                </c:pt>
                <c:pt idx="991">
                  <c:v>-1000000000000000</c:v>
                </c:pt>
                <c:pt idx="992">
                  <c:v>-1000000000000000</c:v>
                </c:pt>
                <c:pt idx="993">
                  <c:v>-1000000000000000</c:v>
                </c:pt>
                <c:pt idx="994">
                  <c:v>-1000000000000000</c:v>
                </c:pt>
                <c:pt idx="995">
                  <c:v>-1000000000000000</c:v>
                </c:pt>
                <c:pt idx="996">
                  <c:v>-1000000000000000</c:v>
                </c:pt>
                <c:pt idx="997">
                  <c:v>-1000000000000000</c:v>
                </c:pt>
                <c:pt idx="998">
                  <c:v>-1000000000000000</c:v>
                </c:pt>
                <c:pt idx="999">
                  <c:v>-1000000000000000</c:v>
                </c:pt>
                <c:pt idx="1000">
                  <c:v>-1000000000000000</c:v>
                </c:pt>
                <c:pt idx="1001">
                  <c:v>-1000000000000000</c:v>
                </c:pt>
                <c:pt idx="1002">
                  <c:v>-1000000000000000</c:v>
                </c:pt>
                <c:pt idx="1003">
                  <c:v>-1000000000000000</c:v>
                </c:pt>
                <c:pt idx="1004">
                  <c:v>-1000000000000000</c:v>
                </c:pt>
                <c:pt idx="1005">
                  <c:v>-1000000000000000</c:v>
                </c:pt>
                <c:pt idx="1006">
                  <c:v>-1000000000000000</c:v>
                </c:pt>
                <c:pt idx="1007">
                  <c:v>-1000000000000000</c:v>
                </c:pt>
                <c:pt idx="1008">
                  <c:v>-1000000000000000</c:v>
                </c:pt>
                <c:pt idx="1009">
                  <c:v>-1000000000000000</c:v>
                </c:pt>
                <c:pt idx="1010">
                  <c:v>-1000000000000000</c:v>
                </c:pt>
                <c:pt idx="1011">
                  <c:v>-1000000000000000</c:v>
                </c:pt>
                <c:pt idx="1012">
                  <c:v>-1000000000000000</c:v>
                </c:pt>
                <c:pt idx="1013">
                  <c:v>-1000000000000000</c:v>
                </c:pt>
                <c:pt idx="1014">
                  <c:v>-1000000000000000</c:v>
                </c:pt>
                <c:pt idx="1015">
                  <c:v>-1000000000000000</c:v>
                </c:pt>
                <c:pt idx="1016">
                  <c:v>-1000000000000000</c:v>
                </c:pt>
                <c:pt idx="1017">
                  <c:v>-1000000000000000</c:v>
                </c:pt>
                <c:pt idx="1018">
                  <c:v>-1000000000000000</c:v>
                </c:pt>
                <c:pt idx="1019">
                  <c:v>-1000000000000000</c:v>
                </c:pt>
                <c:pt idx="1020">
                  <c:v>-1000000000000000</c:v>
                </c:pt>
                <c:pt idx="1021">
                  <c:v>-1000000000000000</c:v>
                </c:pt>
                <c:pt idx="1022">
                  <c:v>-1000000000000000</c:v>
                </c:pt>
                <c:pt idx="1023">
                  <c:v>-1000000000000000</c:v>
                </c:pt>
                <c:pt idx="1024">
                  <c:v>-1000000000000000</c:v>
                </c:pt>
                <c:pt idx="1025">
                  <c:v>-1000000000000000</c:v>
                </c:pt>
                <c:pt idx="1026">
                  <c:v>-1000000000000000</c:v>
                </c:pt>
                <c:pt idx="1027">
                  <c:v>-1000000000000000</c:v>
                </c:pt>
                <c:pt idx="1028">
                  <c:v>-1000000000000000</c:v>
                </c:pt>
                <c:pt idx="1029">
                  <c:v>-1000000000000000</c:v>
                </c:pt>
                <c:pt idx="1030">
                  <c:v>-1000000000000000</c:v>
                </c:pt>
                <c:pt idx="1031">
                  <c:v>-1000000000000000</c:v>
                </c:pt>
                <c:pt idx="1032">
                  <c:v>-1000000000000000</c:v>
                </c:pt>
                <c:pt idx="1033">
                  <c:v>-1000000000000000</c:v>
                </c:pt>
                <c:pt idx="1034">
                  <c:v>-1000000000000000</c:v>
                </c:pt>
                <c:pt idx="1035">
                  <c:v>-1000000000000000</c:v>
                </c:pt>
                <c:pt idx="1036">
                  <c:v>-1000000000000000</c:v>
                </c:pt>
                <c:pt idx="1037">
                  <c:v>-1000000000000000</c:v>
                </c:pt>
                <c:pt idx="1038">
                  <c:v>-1000000000000000</c:v>
                </c:pt>
                <c:pt idx="1039">
                  <c:v>-1000000000000000</c:v>
                </c:pt>
                <c:pt idx="1040">
                  <c:v>-1000000000000000</c:v>
                </c:pt>
                <c:pt idx="1041">
                  <c:v>-1000000000000000</c:v>
                </c:pt>
                <c:pt idx="1042">
                  <c:v>-1000000000000000</c:v>
                </c:pt>
                <c:pt idx="1043">
                  <c:v>-1000000000000000</c:v>
                </c:pt>
                <c:pt idx="1044">
                  <c:v>-1000000000000000</c:v>
                </c:pt>
                <c:pt idx="1045">
                  <c:v>-1000000000000000</c:v>
                </c:pt>
                <c:pt idx="1046">
                  <c:v>-1000000000000000</c:v>
                </c:pt>
                <c:pt idx="1047">
                  <c:v>-1000000000000000</c:v>
                </c:pt>
                <c:pt idx="1048">
                  <c:v>-1000000000000000</c:v>
                </c:pt>
                <c:pt idx="1049">
                  <c:v>-1000000000000000</c:v>
                </c:pt>
                <c:pt idx="1050">
                  <c:v>-1000000000000000</c:v>
                </c:pt>
                <c:pt idx="1051">
                  <c:v>-1000000000000000</c:v>
                </c:pt>
                <c:pt idx="1052">
                  <c:v>-1000000000000000</c:v>
                </c:pt>
                <c:pt idx="1053">
                  <c:v>-1000000000000000</c:v>
                </c:pt>
                <c:pt idx="1054">
                  <c:v>-1000000000000000</c:v>
                </c:pt>
                <c:pt idx="1055">
                  <c:v>-1000000000000000</c:v>
                </c:pt>
                <c:pt idx="1056">
                  <c:v>-1000000000000000</c:v>
                </c:pt>
                <c:pt idx="1057">
                  <c:v>-1000000000000000</c:v>
                </c:pt>
                <c:pt idx="1058">
                  <c:v>-1000000000000000</c:v>
                </c:pt>
                <c:pt idx="1059">
                  <c:v>-1000000000000000</c:v>
                </c:pt>
                <c:pt idx="1060">
                  <c:v>-1000000000000000</c:v>
                </c:pt>
                <c:pt idx="1061">
                  <c:v>-1000000000000000</c:v>
                </c:pt>
                <c:pt idx="1062">
                  <c:v>-1000000000000000</c:v>
                </c:pt>
                <c:pt idx="1063">
                  <c:v>-1000000000000000</c:v>
                </c:pt>
                <c:pt idx="1064">
                  <c:v>-1000000000000000</c:v>
                </c:pt>
                <c:pt idx="1065">
                  <c:v>-1000000000000000</c:v>
                </c:pt>
                <c:pt idx="1066">
                  <c:v>-1000000000000000</c:v>
                </c:pt>
                <c:pt idx="1067">
                  <c:v>-1000000000000000</c:v>
                </c:pt>
                <c:pt idx="1068">
                  <c:v>-1000000000000000</c:v>
                </c:pt>
                <c:pt idx="1069">
                  <c:v>-1000000000000000</c:v>
                </c:pt>
                <c:pt idx="1070">
                  <c:v>-1000000000000000</c:v>
                </c:pt>
                <c:pt idx="1071">
                  <c:v>-1000000000000000</c:v>
                </c:pt>
                <c:pt idx="1072">
                  <c:v>-1000000000000000</c:v>
                </c:pt>
                <c:pt idx="1073">
                  <c:v>-1000000000000000</c:v>
                </c:pt>
                <c:pt idx="1074">
                  <c:v>-1000000000000000</c:v>
                </c:pt>
                <c:pt idx="1075">
                  <c:v>-1000000000000000</c:v>
                </c:pt>
                <c:pt idx="1076">
                  <c:v>-1000000000000000</c:v>
                </c:pt>
                <c:pt idx="1077">
                  <c:v>-1000000000000000</c:v>
                </c:pt>
                <c:pt idx="1078">
                  <c:v>-1000000000000000</c:v>
                </c:pt>
                <c:pt idx="1079">
                  <c:v>-1000000000000000</c:v>
                </c:pt>
                <c:pt idx="1080">
                  <c:v>-1000000000000000</c:v>
                </c:pt>
                <c:pt idx="1081">
                  <c:v>-1000000000000000</c:v>
                </c:pt>
                <c:pt idx="1082">
                  <c:v>-1000000000000000</c:v>
                </c:pt>
                <c:pt idx="1083">
                  <c:v>-1000000000000000</c:v>
                </c:pt>
                <c:pt idx="1084">
                  <c:v>-1000000000000000</c:v>
                </c:pt>
                <c:pt idx="1085">
                  <c:v>-1000000000000000</c:v>
                </c:pt>
                <c:pt idx="1086">
                  <c:v>-1000000000000000</c:v>
                </c:pt>
                <c:pt idx="1087">
                  <c:v>-1000000000000000</c:v>
                </c:pt>
                <c:pt idx="1088">
                  <c:v>-1000000000000000</c:v>
                </c:pt>
                <c:pt idx="1089">
                  <c:v>-1000000000000000</c:v>
                </c:pt>
                <c:pt idx="1090">
                  <c:v>-1000000000000000</c:v>
                </c:pt>
                <c:pt idx="1091">
                  <c:v>-1000000000000000</c:v>
                </c:pt>
                <c:pt idx="1092">
                  <c:v>-1000000000000000</c:v>
                </c:pt>
                <c:pt idx="1093">
                  <c:v>-1000000000000000</c:v>
                </c:pt>
                <c:pt idx="1094">
                  <c:v>-1000000000000000</c:v>
                </c:pt>
                <c:pt idx="1095">
                  <c:v>-1000000000000000</c:v>
                </c:pt>
                <c:pt idx="1096">
                  <c:v>-1000000000000000</c:v>
                </c:pt>
                <c:pt idx="1097">
                  <c:v>-1000000000000000</c:v>
                </c:pt>
                <c:pt idx="1098">
                  <c:v>-1000000000000000</c:v>
                </c:pt>
                <c:pt idx="1099">
                  <c:v>-1000000000000000</c:v>
                </c:pt>
                <c:pt idx="1100">
                  <c:v>-1000000000000000</c:v>
                </c:pt>
                <c:pt idx="1101">
                  <c:v>-1000000000000000</c:v>
                </c:pt>
                <c:pt idx="1102">
                  <c:v>-1000000000000000</c:v>
                </c:pt>
                <c:pt idx="1103">
                  <c:v>-1000000000000000</c:v>
                </c:pt>
                <c:pt idx="1104">
                  <c:v>-1000000000000000</c:v>
                </c:pt>
                <c:pt idx="1105">
                  <c:v>-1000000000000000</c:v>
                </c:pt>
                <c:pt idx="1106">
                  <c:v>-1000000000000000</c:v>
                </c:pt>
                <c:pt idx="1107">
                  <c:v>-1000000000000000</c:v>
                </c:pt>
                <c:pt idx="1108">
                  <c:v>-1000000000000000</c:v>
                </c:pt>
                <c:pt idx="1109">
                  <c:v>-1000000000000000</c:v>
                </c:pt>
                <c:pt idx="1110">
                  <c:v>-1000000000000000</c:v>
                </c:pt>
                <c:pt idx="1111">
                  <c:v>-1000000000000000</c:v>
                </c:pt>
                <c:pt idx="1112">
                  <c:v>-1000000000000000</c:v>
                </c:pt>
                <c:pt idx="1113">
                  <c:v>-1000000000000000</c:v>
                </c:pt>
                <c:pt idx="1114">
                  <c:v>-1000000000000000</c:v>
                </c:pt>
                <c:pt idx="1115">
                  <c:v>-1000000000000000</c:v>
                </c:pt>
                <c:pt idx="1116">
                  <c:v>-1000000000000000</c:v>
                </c:pt>
                <c:pt idx="1117">
                  <c:v>-1000000000000000</c:v>
                </c:pt>
                <c:pt idx="1118">
                  <c:v>-1000000000000000</c:v>
                </c:pt>
                <c:pt idx="1119">
                  <c:v>-1000000000000000</c:v>
                </c:pt>
                <c:pt idx="1120">
                  <c:v>-1000000000000000</c:v>
                </c:pt>
                <c:pt idx="1121">
                  <c:v>-1000000000000000</c:v>
                </c:pt>
                <c:pt idx="1122">
                  <c:v>-1000000000000000</c:v>
                </c:pt>
                <c:pt idx="1123">
                  <c:v>-1000000000000000</c:v>
                </c:pt>
                <c:pt idx="1124">
                  <c:v>-1000000000000000</c:v>
                </c:pt>
                <c:pt idx="1125">
                  <c:v>-1000000000000000</c:v>
                </c:pt>
                <c:pt idx="1126">
                  <c:v>-1000000000000000</c:v>
                </c:pt>
                <c:pt idx="1127">
                  <c:v>-1000000000000000</c:v>
                </c:pt>
                <c:pt idx="1128">
                  <c:v>-1000000000000000</c:v>
                </c:pt>
                <c:pt idx="1129">
                  <c:v>-1000000000000000</c:v>
                </c:pt>
                <c:pt idx="1130">
                  <c:v>-1000000000000000</c:v>
                </c:pt>
                <c:pt idx="1131">
                  <c:v>-1000000000000000</c:v>
                </c:pt>
                <c:pt idx="1132">
                  <c:v>-1000000000000000</c:v>
                </c:pt>
                <c:pt idx="1133">
                  <c:v>-1000000000000000</c:v>
                </c:pt>
                <c:pt idx="1134">
                  <c:v>-1000000000000000</c:v>
                </c:pt>
                <c:pt idx="1135">
                  <c:v>-1000000000000000</c:v>
                </c:pt>
                <c:pt idx="1136">
                  <c:v>-1000000000000000</c:v>
                </c:pt>
                <c:pt idx="1137">
                  <c:v>-1000000000000000</c:v>
                </c:pt>
                <c:pt idx="1138">
                  <c:v>-1000000000000000</c:v>
                </c:pt>
                <c:pt idx="1139">
                  <c:v>-1000000000000000</c:v>
                </c:pt>
                <c:pt idx="1140">
                  <c:v>-1000000000000000</c:v>
                </c:pt>
                <c:pt idx="1141">
                  <c:v>-1000000000000000</c:v>
                </c:pt>
                <c:pt idx="1142">
                  <c:v>-1000000000000000</c:v>
                </c:pt>
                <c:pt idx="1143">
                  <c:v>-1000000000000000</c:v>
                </c:pt>
                <c:pt idx="1144">
                  <c:v>-1000000000000000</c:v>
                </c:pt>
                <c:pt idx="1145">
                  <c:v>-1000000000000000</c:v>
                </c:pt>
                <c:pt idx="1146">
                  <c:v>-1000000000000000</c:v>
                </c:pt>
                <c:pt idx="1147">
                  <c:v>-1000000000000000</c:v>
                </c:pt>
                <c:pt idx="1148">
                  <c:v>-1000000000000000</c:v>
                </c:pt>
                <c:pt idx="1149">
                  <c:v>-1000000000000000</c:v>
                </c:pt>
                <c:pt idx="1150">
                  <c:v>-1000000000000000</c:v>
                </c:pt>
                <c:pt idx="1151">
                  <c:v>-1000000000000000</c:v>
                </c:pt>
                <c:pt idx="1152">
                  <c:v>-1000000000000000</c:v>
                </c:pt>
                <c:pt idx="1153">
                  <c:v>-1000000000000000</c:v>
                </c:pt>
                <c:pt idx="1154">
                  <c:v>-1000000000000000</c:v>
                </c:pt>
                <c:pt idx="1155">
                  <c:v>-1000000000000000</c:v>
                </c:pt>
                <c:pt idx="1156">
                  <c:v>-1000000000000000</c:v>
                </c:pt>
                <c:pt idx="1157">
                  <c:v>-1000000000000000</c:v>
                </c:pt>
                <c:pt idx="1158">
                  <c:v>-1000000000000000</c:v>
                </c:pt>
                <c:pt idx="1159">
                  <c:v>-1000000000000000</c:v>
                </c:pt>
                <c:pt idx="1160">
                  <c:v>-1000000000000000</c:v>
                </c:pt>
                <c:pt idx="1161">
                  <c:v>-1000000000000000</c:v>
                </c:pt>
                <c:pt idx="1162">
                  <c:v>-1000000000000000</c:v>
                </c:pt>
                <c:pt idx="1163">
                  <c:v>-1000000000000000</c:v>
                </c:pt>
                <c:pt idx="1164">
                  <c:v>-1000000000000000</c:v>
                </c:pt>
                <c:pt idx="1165">
                  <c:v>-1000000000000000</c:v>
                </c:pt>
                <c:pt idx="1166">
                  <c:v>-1000000000000000</c:v>
                </c:pt>
                <c:pt idx="1167">
                  <c:v>-1000000000000000</c:v>
                </c:pt>
                <c:pt idx="1168">
                  <c:v>-1000000000000000</c:v>
                </c:pt>
                <c:pt idx="1169">
                  <c:v>-1000000000000000</c:v>
                </c:pt>
                <c:pt idx="1170">
                  <c:v>-1000000000000000</c:v>
                </c:pt>
                <c:pt idx="1171">
                  <c:v>-1000000000000000</c:v>
                </c:pt>
                <c:pt idx="1172">
                  <c:v>-1000000000000000</c:v>
                </c:pt>
                <c:pt idx="1173">
                  <c:v>-1000000000000000</c:v>
                </c:pt>
                <c:pt idx="1174">
                  <c:v>-1000000000000000</c:v>
                </c:pt>
                <c:pt idx="1175">
                  <c:v>-1000000000000000</c:v>
                </c:pt>
                <c:pt idx="1176">
                  <c:v>-1000000000000000</c:v>
                </c:pt>
                <c:pt idx="1177">
                  <c:v>-1000000000000000</c:v>
                </c:pt>
                <c:pt idx="1178">
                  <c:v>-1000000000000000</c:v>
                </c:pt>
                <c:pt idx="1179">
                  <c:v>-1000000000000000</c:v>
                </c:pt>
                <c:pt idx="1180">
                  <c:v>-1000000000000000</c:v>
                </c:pt>
                <c:pt idx="1181">
                  <c:v>-1000000000000000</c:v>
                </c:pt>
                <c:pt idx="1182">
                  <c:v>-1000000000000000</c:v>
                </c:pt>
                <c:pt idx="1183">
                  <c:v>-1000000000000000</c:v>
                </c:pt>
                <c:pt idx="1184">
                  <c:v>-1000000000000000</c:v>
                </c:pt>
                <c:pt idx="1185">
                  <c:v>-1000000000000000</c:v>
                </c:pt>
                <c:pt idx="1186">
                  <c:v>-1000000000000000</c:v>
                </c:pt>
                <c:pt idx="1187">
                  <c:v>-1000000000000000</c:v>
                </c:pt>
                <c:pt idx="1188">
                  <c:v>-1000000000000000</c:v>
                </c:pt>
                <c:pt idx="1189">
                  <c:v>-1000000000000000</c:v>
                </c:pt>
                <c:pt idx="1190">
                  <c:v>-1000000000000000</c:v>
                </c:pt>
                <c:pt idx="1191">
                  <c:v>-1000000000000000</c:v>
                </c:pt>
                <c:pt idx="1192">
                  <c:v>-1000000000000000</c:v>
                </c:pt>
                <c:pt idx="1193">
                  <c:v>-1000000000000000</c:v>
                </c:pt>
                <c:pt idx="1194">
                  <c:v>-1000000000000000</c:v>
                </c:pt>
                <c:pt idx="1195">
                  <c:v>-1000000000000000</c:v>
                </c:pt>
                <c:pt idx="1196">
                  <c:v>-1000000000000000</c:v>
                </c:pt>
                <c:pt idx="1197">
                  <c:v>-1000000000000000</c:v>
                </c:pt>
                <c:pt idx="1198">
                  <c:v>-1000000000000000</c:v>
                </c:pt>
                <c:pt idx="1199">
                  <c:v>-1000000000000000</c:v>
                </c:pt>
                <c:pt idx="1200">
                  <c:v>-1000000000000000</c:v>
                </c:pt>
                <c:pt idx="1201">
                  <c:v>-1000000000000000</c:v>
                </c:pt>
                <c:pt idx="1202">
                  <c:v>-1000000000000000</c:v>
                </c:pt>
                <c:pt idx="1203">
                  <c:v>-1000000000000000</c:v>
                </c:pt>
                <c:pt idx="1204">
                  <c:v>-1000000000000000</c:v>
                </c:pt>
                <c:pt idx="1205">
                  <c:v>-1000000000000000</c:v>
                </c:pt>
                <c:pt idx="1206">
                  <c:v>-1000000000000000</c:v>
                </c:pt>
                <c:pt idx="1207">
                  <c:v>-1000000000000000</c:v>
                </c:pt>
                <c:pt idx="1208">
                  <c:v>-1000000000000000</c:v>
                </c:pt>
                <c:pt idx="1209">
                  <c:v>-1000000000000000</c:v>
                </c:pt>
                <c:pt idx="1210">
                  <c:v>-1000000000000000</c:v>
                </c:pt>
                <c:pt idx="1211">
                  <c:v>-1000000000000000</c:v>
                </c:pt>
                <c:pt idx="1212">
                  <c:v>-1000000000000000</c:v>
                </c:pt>
                <c:pt idx="1213">
                  <c:v>-1000000000000000</c:v>
                </c:pt>
                <c:pt idx="1214">
                  <c:v>-1000000000000000</c:v>
                </c:pt>
                <c:pt idx="1215">
                  <c:v>-1000000000000000</c:v>
                </c:pt>
                <c:pt idx="1216">
                  <c:v>-1000000000000000</c:v>
                </c:pt>
                <c:pt idx="1217">
                  <c:v>-1000000000000000</c:v>
                </c:pt>
                <c:pt idx="1218">
                  <c:v>-1000000000000000</c:v>
                </c:pt>
                <c:pt idx="1219">
                  <c:v>-1000000000000000</c:v>
                </c:pt>
                <c:pt idx="1220">
                  <c:v>-1000000000000000</c:v>
                </c:pt>
                <c:pt idx="1221">
                  <c:v>-1000000000000000</c:v>
                </c:pt>
                <c:pt idx="1222">
                  <c:v>-1000000000000000</c:v>
                </c:pt>
                <c:pt idx="1223">
                  <c:v>-1000000000000000</c:v>
                </c:pt>
                <c:pt idx="1224">
                  <c:v>-1000000000000000</c:v>
                </c:pt>
                <c:pt idx="1225">
                  <c:v>-1000000000000000</c:v>
                </c:pt>
                <c:pt idx="1226">
                  <c:v>-1000000000000000</c:v>
                </c:pt>
                <c:pt idx="1227">
                  <c:v>-1000000000000000</c:v>
                </c:pt>
                <c:pt idx="1228">
                  <c:v>-1000000000000000</c:v>
                </c:pt>
                <c:pt idx="1229">
                  <c:v>-1000000000000000</c:v>
                </c:pt>
                <c:pt idx="1230">
                  <c:v>-1000000000000000</c:v>
                </c:pt>
                <c:pt idx="1231">
                  <c:v>-1000000000000000</c:v>
                </c:pt>
                <c:pt idx="1232">
                  <c:v>-1000000000000000</c:v>
                </c:pt>
                <c:pt idx="1233">
                  <c:v>-1000000000000000</c:v>
                </c:pt>
                <c:pt idx="1234">
                  <c:v>-1000000000000000</c:v>
                </c:pt>
                <c:pt idx="1235">
                  <c:v>-1000000000000000</c:v>
                </c:pt>
                <c:pt idx="1236">
                  <c:v>-1000000000000000</c:v>
                </c:pt>
                <c:pt idx="1237">
                  <c:v>-1000000000000000</c:v>
                </c:pt>
                <c:pt idx="1238">
                  <c:v>-1000000000000000</c:v>
                </c:pt>
                <c:pt idx="1239">
                  <c:v>-1000000000000000</c:v>
                </c:pt>
                <c:pt idx="1240">
                  <c:v>-1000000000000000</c:v>
                </c:pt>
                <c:pt idx="1241">
                  <c:v>-1000000000000000</c:v>
                </c:pt>
                <c:pt idx="1242">
                  <c:v>-1000000000000000</c:v>
                </c:pt>
                <c:pt idx="1243">
                  <c:v>-1000000000000000</c:v>
                </c:pt>
                <c:pt idx="1244">
                  <c:v>-1000000000000000</c:v>
                </c:pt>
                <c:pt idx="1245">
                  <c:v>-1000000000000000</c:v>
                </c:pt>
                <c:pt idx="1246">
                  <c:v>-1000000000000000</c:v>
                </c:pt>
                <c:pt idx="1247">
                  <c:v>-1000000000000000</c:v>
                </c:pt>
                <c:pt idx="1248">
                  <c:v>-1000000000000000</c:v>
                </c:pt>
                <c:pt idx="1249">
                  <c:v>-1000000000000000</c:v>
                </c:pt>
                <c:pt idx="1250">
                  <c:v>-1000000000000000</c:v>
                </c:pt>
                <c:pt idx="1251">
                  <c:v>-1000000000000000</c:v>
                </c:pt>
                <c:pt idx="1252">
                  <c:v>-1000000000000000</c:v>
                </c:pt>
                <c:pt idx="1253">
                  <c:v>-1000000000000000</c:v>
                </c:pt>
                <c:pt idx="1254">
                  <c:v>-1000000000000000</c:v>
                </c:pt>
                <c:pt idx="1255">
                  <c:v>-1000000000000000</c:v>
                </c:pt>
                <c:pt idx="1256">
                  <c:v>-1000000000000000</c:v>
                </c:pt>
                <c:pt idx="1257">
                  <c:v>-1000000000000000</c:v>
                </c:pt>
                <c:pt idx="1258">
                  <c:v>-1000000000000000</c:v>
                </c:pt>
                <c:pt idx="1259">
                  <c:v>-1000000000000000</c:v>
                </c:pt>
                <c:pt idx="1260">
                  <c:v>-1000000000000000</c:v>
                </c:pt>
                <c:pt idx="1261">
                  <c:v>-1000000000000000</c:v>
                </c:pt>
                <c:pt idx="1262">
                  <c:v>-1000000000000000</c:v>
                </c:pt>
                <c:pt idx="1263">
                  <c:v>-1000000000000000</c:v>
                </c:pt>
                <c:pt idx="1264">
                  <c:v>-1000000000000000</c:v>
                </c:pt>
                <c:pt idx="1265">
                  <c:v>-1000000000000000</c:v>
                </c:pt>
                <c:pt idx="1266">
                  <c:v>-1000000000000000</c:v>
                </c:pt>
                <c:pt idx="1267">
                  <c:v>-1000000000000000</c:v>
                </c:pt>
                <c:pt idx="1268">
                  <c:v>-1000000000000000</c:v>
                </c:pt>
                <c:pt idx="1269">
                  <c:v>-1000000000000000</c:v>
                </c:pt>
                <c:pt idx="1270">
                  <c:v>-1000000000000000</c:v>
                </c:pt>
                <c:pt idx="1271">
                  <c:v>-1000000000000000</c:v>
                </c:pt>
                <c:pt idx="1272">
                  <c:v>-1000000000000000</c:v>
                </c:pt>
                <c:pt idx="1273">
                  <c:v>-1000000000000000</c:v>
                </c:pt>
                <c:pt idx="1274">
                  <c:v>-1000000000000000</c:v>
                </c:pt>
                <c:pt idx="1275">
                  <c:v>-1000000000000000</c:v>
                </c:pt>
                <c:pt idx="1276">
                  <c:v>-1000000000000000</c:v>
                </c:pt>
                <c:pt idx="1277">
                  <c:v>-1000000000000000</c:v>
                </c:pt>
                <c:pt idx="1278">
                  <c:v>-1000000000000000</c:v>
                </c:pt>
                <c:pt idx="1279">
                  <c:v>-1000000000000000</c:v>
                </c:pt>
                <c:pt idx="1280">
                  <c:v>-1000000000000000</c:v>
                </c:pt>
                <c:pt idx="1281">
                  <c:v>-1000000000000000</c:v>
                </c:pt>
                <c:pt idx="1282">
                  <c:v>-1000000000000000</c:v>
                </c:pt>
                <c:pt idx="1283">
                  <c:v>-1000000000000000</c:v>
                </c:pt>
                <c:pt idx="1284">
                  <c:v>-1000000000000000</c:v>
                </c:pt>
                <c:pt idx="1285">
                  <c:v>-1000000000000000</c:v>
                </c:pt>
                <c:pt idx="1286">
                  <c:v>-1000000000000000</c:v>
                </c:pt>
                <c:pt idx="1287">
                  <c:v>-1000000000000000</c:v>
                </c:pt>
                <c:pt idx="1288">
                  <c:v>-1000000000000000</c:v>
                </c:pt>
                <c:pt idx="1289">
                  <c:v>-1000000000000000</c:v>
                </c:pt>
                <c:pt idx="1290">
                  <c:v>-1000000000000000</c:v>
                </c:pt>
                <c:pt idx="1291">
                  <c:v>-1000000000000000</c:v>
                </c:pt>
                <c:pt idx="1292">
                  <c:v>-1000000000000000</c:v>
                </c:pt>
                <c:pt idx="1293">
                  <c:v>-1000000000000000</c:v>
                </c:pt>
                <c:pt idx="1294">
                  <c:v>-1000000000000000</c:v>
                </c:pt>
                <c:pt idx="1295">
                  <c:v>-1000000000000000</c:v>
                </c:pt>
                <c:pt idx="1296">
                  <c:v>-1000000000000000</c:v>
                </c:pt>
                <c:pt idx="1297">
                  <c:v>-1000000000000000</c:v>
                </c:pt>
                <c:pt idx="1298">
                  <c:v>-1000000000000000</c:v>
                </c:pt>
                <c:pt idx="1299">
                  <c:v>-1000000000000000</c:v>
                </c:pt>
                <c:pt idx="1300">
                  <c:v>-1000000000000000</c:v>
                </c:pt>
                <c:pt idx="1301">
                  <c:v>-1000000000000000</c:v>
                </c:pt>
                <c:pt idx="1302">
                  <c:v>-1000000000000000</c:v>
                </c:pt>
                <c:pt idx="1303">
                  <c:v>-1000000000000000</c:v>
                </c:pt>
                <c:pt idx="1304">
                  <c:v>-1000000000000000</c:v>
                </c:pt>
                <c:pt idx="1305">
                  <c:v>-1000000000000000</c:v>
                </c:pt>
                <c:pt idx="1306">
                  <c:v>-1000000000000000</c:v>
                </c:pt>
                <c:pt idx="1307">
                  <c:v>-1000000000000000</c:v>
                </c:pt>
                <c:pt idx="1308">
                  <c:v>-1000000000000000</c:v>
                </c:pt>
                <c:pt idx="1309">
                  <c:v>-1000000000000000</c:v>
                </c:pt>
                <c:pt idx="1310">
                  <c:v>-1000000000000000</c:v>
                </c:pt>
                <c:pt idx="1311">
                  <c:v>-1000000000000000</c:v>
                </c:pt>
                <c:pt idx="1312">
                  <c:v>-1000000000000000</c:v>
                </c:pt>
                <c:pt idx="1313">
                  <c:v>-1000000000000000</c:v>
                </c:pt>
                <c:pt idx="1314">
                  <c:v>-1000000000000000</c:v>
                </c:pt>
                <c:pt idx="1315">
                  <c:v>-1000000000000000</c:v>
                </c:pt>
                <c:pt idx="1316">
                  <c:v>-1000000000000000</c:v>
                </c:pt>
                <c:pt idx="1317">
                  <c:v>-1000000000000000</c:v>
                </c:pt>
                <c:pt idx="1318">
                  <c:v>-1000000000000000</c:v>
                </c:pt>
                <c:pt idx="1319">
                  <c:v>-1000000000000000</c:v>
                </c:pt>
                <c:pt idx="1320">
                  <c:v>-1000000000000000</c:v>
                </c:pt>
                <c:pt idx="1321">
                  <c:v>-1000000000000000</c:v>
                </c:pt>
                <c:pt idx="1322">
                  <c:v>-1000000000000000</c:v>
                </c:pt>
                <c:pt idx="1323">
                  <c:v>-1000000000000000</c:v>
                </c:pt>
                <c:pt idx="1324">
                  <c:v>-1000000000000000</c:v>
                </c:pt>
                <c:pt idx="1325">
                  <c:v>-1000000000000000</c:v>
                </c:pt>
                <c:pt idx="1326">
                  <c:v>-1000000000000000</c:v>
                </c:pt>
                <c:pt idx="1327">
                  <c:v>-1000000000000000</c:v>
                </c:pt>
                <c:pt idx="1328">
                  <c:v>-1000000000000000</c:v>
                </c:pt>
                <c:pt idx="1329">
                  <c:v>-1000000000000000</c:v>
                </c:pt>
                <c:pt idx="1330">
                  <c:v>-1000000000000000</c:v>
                </c:pt>
                <c:pt idx="1331">
                  <c:v>-1000000000000000</c:v>
                </c:pt>
                <c:pt idx="1332">
                  <c:v>-1000000000000000</c:v>
                </c:pt>
                <c:pt idx="1333">
                  <c:v>-1000000000000000</c:v>
                </c:pt>
                <c:pt idx="1334">
                  <c:v>-1000000000000000</c:v>
                </c:pt>
                <c:pt idx="1335">
                  <c:v>-1000000000000000</c:v>
                </c:pt>
                <c:pt idx="1336">
                  <c:v>-1000000000000000</c:v>
                </c:pt>
                <c:pt idx="1337">
                  <c:v>-1000000000000000</c:v>
                </c:pt>
                <c:pt idx="1338">
                  <c:v>-1000000000000000</c:v>
                </c:pt>
                <c:pt idx="1339">
                  <c:v>-1000000000000000</c:v>
                </c:pt>
                <c:pt idx="1340">
                  <c:v>-1000000000000000</c:v>
                </c:pt>
                <c:pt idx="1341">
                  <c:v>-1000000000000000</c:v>
                </c:pt>
                <c:pt idx="1342">
                  <c:v>-1000000000000000</c:v>
                </c:pt>
                <c:pt idx="1343">
                  <c:v>-1000000000000000</c:v>
                </c:pt>
                <c:pt idx="1344">
                  <c:v>-1000000000000000</c:v>
                </c:pt>
                <c:pt idx="1345">
                  <c:v>-1000000000000000</c:v>
                </c:pt>
                <c:pt idx="1346">
                  <c:v>-1000000000000000</c:v>
                </c:pt>
                <c:pt idx="1347">
                  <c:v>-1000000000000000</c:v>
                </c:pt>
                <c:pt idx="1348">
                  <c:v>-1000000000000000</c:v>
                </c:pt>
                <c:pt idx="1349">
                  <c:v>-1000000000000000</c:v>
                </c:pt>
                <c:pt idx="1350">
                  <c:v>-1000000000000000</c:v>
                </c:pt>
                <c:pt idx="1351">
                  <c:v>-1000000000000000</c:v>
                </c:pt>
                <c:pt idx="1352">
                  <c:v>-1000000000000000</c:v>
                </c:pt>
                <c:pt idx="1353">
                  <c:v>-1000000000000000</c:v>
                </c:pt>
                <c:pt idx="1354">
                  <c:v>-1000000000000000</c:v>
                </c:pt>
                <c:pt idx="1355">
                  <c:v>-1000000000000000</c:v>
                </c:pt>
                <c:pt idx="1356">
                  <c:v>-1000000000000000</c:v>
                </c:pt>
                <c:pt idx="1357">
                  <c:v>-1000000000000000</c:v>
                </c:pt>
                <c:pt idx="1358">
                  <c:v>-1000000000000000</c:v>
                </c:pt>
                <c:pt idx="1359">
                  <c:v>-1000000000000000</c:v>
                </c:pt>
                <c:pt idx="1360">
                  <c:v>-1000000000000000</c:v>
                </c:pt>
                <c:pt idx="1361">
                  <c:v>-1000000000000000</c:v>
                </c:pt>
                <c:pt idx="1362">
                  <c:v>-1000000000000000</c:v>
                </c:pt>
                <c:pt idx="1363">
                  <c:v>-1000000000000000</c:v>
                </c:pt>
                <c:pt idx="1364">
                  <c:v>-1000000000000000</c:v>
                </c:pt>
                <c:pt idx="1365">
                  <c:v>-1000000000000000</c:v>
                </c:pt>
                <c:pt idx="1366">
                  <c:v>-1000000000000000</c:v>
                </c:pt>
                <c:pt idx="1367">
                  <c:v>-1000000000000000</c:v>
                </c:pt>
                <c:pt idx="1368">
                  <c:v>-1000000000000000</c:v>
                </c:pt>
                <c:pt idx="1369">
                  <c:v>-1000000000000000</c:v>
                </c:pt>
                <c:pt idx="1370">
                  <c:v>-1000000000000000</c:v>
                </c:pt>
                <c:pt idx="1371">
                  <c:v>-1000000000000000</c:v>
                </c:pt>
                <c:pt idx="1372">
                  <c:v>-1000000000000000</c:v>
                </c:pt>
                <c:pt idx="1373">
                  <c:v>-1000000000000000</c:v>
                </c:pt>
                <c:pt idx="1374">
                  <c:v>-1000000000000000</c:v>
                </c:pt>
                <c:pt idx="1375">
                  <c:v>-1000000000000000</c:v>
                </c:pt>
                <c:pt idx="1376">
                  <c:v>-1000000000000000</c:v>
                </c:pt>
                <c:pt idx="1377">
                  <c:v>-1000000000000000</c:v>
                </c:pt>
                <c:pt idx="1378">
                  <c:v>-1000000000000000</c:v>
                </c:pt>
                <c:pt idx="1379">
                  <c:v>-1000000000000000</c:v>
                </c:pt>
                <c:pt idx="1380">
                  <c:v>-1000000000000000</c:v>
                </c:pt>
                <c:pt idx="1381">
                  <c:v>-1000000000000000</c:v>
                </c:pt>
                <c:pt idx="1382">
                  <c:v>-1000000000000000</c:v>
                </c:pt>
                <c:pt idx="1383">
                  <c:v>-1000000000000000</c:v>
                </c:pt>
                <c:pt idx="1384">
                  <c:v>-1000000000000000</c:v>
                </c:pt>
                <c:pt idx="1385">
                  <c:v>-1000000000000000</c:v>
                </c:pt>
                <c:pt idx="1386">
                  <c:v>-1000000000000000</c:v>
                </c:pt>
                <c:pt idx="1387">
                  <c:v>-1000000000000000</c:v>
                </c:pt>
                <c:pt idx="1388">
                  <c:v>-1000000000000000</c:v>
                </c:pt>
                <c:pt idx="1389">
                  <c:v>-1000000000000000</c:v>
                </c:pt>
                <c:pt idx="1390">
                  <c:v>-1000000000000000</c:v>
                </c:pt>
                <c:pt idx="1391">
                  <c:v>-1000000000000000</c:v>
                </c:pt>
                <c:pt idx="1392">
                  <c:v>-1000000000000000</c:v>
                </c:pt>
                <c:pt idx="1393">
                  <c:v>-1000000000000000</c:v>
                </c:pt>
                <c:pt idx="1394">
                  <c:v>-1000000000000000</c:v>
                </c:pt>
                <c:pt idx="1395">
                  <c:v>-1000000000000000</c:v>
                </c:pt>
                <c:pt idx="1396">
                  <c:v>-1000000000000000</c:v>
                </c:pt>
                <c:pt idx="1397">
                  <c:v>-1000000000000000</c:v>
                </c:pt>
                <c:pt idx="1398">
                  <c:v>-1000000000000000</c:v>
                </c:pt>
                <c:pt idx="1399">
                  <c:v>-1000000000000000</c:v>
                </c:pt>
                <c:pt idx="1400">
                  <c:v>-1000000000000000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Sheet1!$G$1</c:f>
              <c:strCache>
                <c:ptCount val="1"/>
                <c:pt idx="0">
                  <c:v>V filter</c:v>
                </c:pt>
              </c:strCache>
            </c:strRef>
          </c:tx>
          <c:spPr>
            <a:ln w="1905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Sheet1!$B$2:$B$1402</c:f>
              <c:numCache>
                <c:formatCode>General</c:formatCode>
                <c:ptCount val="1401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</c:numCache>
            </c:numRef>
          </c:xVal>
          <c:yVal>
            <c:numRef>
              <c:f>Sheet1!$G$2:$G$1402</c:f>
              <c:numCache>
                <c:formatCode>0.00E+00</c:formatCode>
                <c:ptCount val="1401"/>
                <c:pt idx="0">
                  <c:v>-1000000000000000</c:v>
                </c:pt>
                <c:pt idx="1">
                  <c:v>-1000000000000000</c:v>
                </c:pt>
                <c:pt idx="2">
                  <c:v>-1000000000000000</c:v>
                </c:pt>
                <c:pt idx="3">
                  <c:v>-1000000000000000</c:v>
                </c:pt>
                <c:pt idx="4">
                  <c:v>-1000000000000000</c:v>
                </c:pt>
                <c:pt idx="5">
                  <c:v>-1000000000000000</c:v>
                </c:pt>
                <c:pt idx="6">
                  <c:v>-1000000000000000</c:v>
                </c:pt>
                <c:pt idx="7">
                  <c:v>-1000000000000000</c:v>
                </c:pt>
                <c:pt idx="8">
                  <c:v>-1000000000000000</c:v>
                </c:pt>
                <c:pt idx="9">
                  <c:v>-1000000000000000</c:v>
                </c:pt>
                <c:pt idx="10">
                  <c:v>-1000000000000000</c:v>
                </c:pt>
                <c:pt idx="11">
                  <c:v>-1000000000000000</c:v>
                </c:pt>
                <c:pt idx="12">
                  <c:v>-1000000000000000</c:v>
                </c:pt>
                <c:pt idx="13">
                  <c:v>-1000000000000000</c:v>
                </c:pt>
                <c:pt idx="14">
                  <c:v>-1000000000000000</c:v>
                </c:pt>
                <c:pt idx="15">
                  <c:v>-1000000000000000</c:v>
                </c:pt>
                <c:pt idx="16">
                  <c:v>-1000000000000000</c:v>
                </c:pt>
                <c:pt idx="17">
                  <c:v>-1000000000000000</c:v>
                </c:pt>
                <c:pt idx="18">
                  <c:v>-1000000000000000</c:v>
                </c:pt>
                <c:pt idx="19">
                  <c:v>-1000000000000000</c:v>
                </c:pt>
                <c:pt idx="20">
                  <c:v>-1000000000000000</c:v>
                </c:pt>
                <c:pt idx="21">
                  <c:v>-1000000000000000</c:v>
                </c:pt>
                <c:pt idx="22">
                  <c:v>-1000000000000000</c:v>
                </c:pt>
                <c:pt idx="23">
                  <c:v>-1000000000000000</c:v>
                </c:pt>
                <c:pt idx="24">
                  <c:v>-1000000000000000</c:v>
                </c:pt>
                <c:pt idx="25">
                  <c:v>-1000000000000000</c:v>
                </c:pt>
                <c:pt idx="26">
                  <c:v>-1000000000000000</c:v>
                </c:pt>
                <c:pt idx="27">
                  <c:v>-1000000000000000</c:v>
                </c:pt>
                <c:pt idx="28">
                  <c:v>-1000000000000000</c:v>
                </c:pt>
                <c:pt idx="29">
                  <c:v>-1000000000000000</c:v>
                </c:pt>
                <c:pt idx="30">
                  <c:v>-1000000000000000</c:v>
                </c:pt>
                <c:pt idx="31">
                  <c:v>-1000000000000000</c:v>
                </c:pt>
                <c:pt idx="32">
                  <c:v>-1000000000000000</c:v>
                </c:pt>
                <c:pt idx="33">
                  <c:v>-1000000000000000</c:v>
                </c:pt>
                <c:pt idx="34">
                  <c:v>-1000000000000000</c:v>
                </c:pt>
                <c:pt idx="35">
                  <c:v>-1000000000000000</c:v>
                </c:pt>
                <c:pt idx="36">
                  <c:v>-1000000000000000</c:v>
                </c:pt>
                <c:pt idx="37">
                  <c:v>-1000000000000000</c:v>
                </c:pt>
                <c:pt idx="38">
                  <c:v>-1000000000000000</c:v>
                </c:pt>
                <c:pt idx="39">
                  <c:v>-1000000000000000</c:v>
                </c:pt>
                <c:pt idx="40">
                  <c:v>-1000000000000000</c:v>
                </c:pt>
                <c:pt idx="41">
                  <c:v>-1000000000000000</c:v>
                </c:pt>
                <c:pt idx="42">
                  <c:v>-1000000000000000</c:v>
                </c:pt>
                <c:pt idx="43">
                  <c:v>-1000000000000000</c:v>
                </c:pt>
                <c:pt idx="44">
                  <c:v>-1000000000000000</c:v>
                </c:pt>
                <c:pt idx="45">
                  <c:v>-1000000000000000</c:v>
                </c:pt>
                <c:pt idx="46">
                  <c:v>-1000000000000000</c:v>
                </c:pt>
                <c:pt idx="47">
                  <c:v>-1000000000000000</c:v>
                </c:pt>
                <c:pt idx="48">
                  <c:v>-1000000000000000</c:v>
                </c:pt>
                <c:pt idx="49">
                  <c:v>-1000000000000000</c:v>
                </c:pt>
                <c:pt idx="50">
                  <c:v>-1000000000000000</c:v>
                </c:pt>
                <c:pt idx="51">
                  <c:v>-1000000000000000</c:v>
                </c:pt>
                <c:pt idx="52">
                  <c:v>-1000000000000000</c:v>
                </c:pt>
                <c:pt idx="53">
                  <c:v>-1000000000000000</c:v>
                </c:pt>
                <c:pt idx="54">
                  <c:v>-1000000000000000</c:v>
                </c:pt>
                <c:pt idx="55">
                  <c:v>-1000000000000000</c:v>
                </c:pt>
                <c:pt idx="56">
                  <c:v>-1000000000000000</c:v>
                </c:pt>
                <c:pt idx="57">
                  <c:v>-1000000000000000</c:v>
                </c:pt>
                <c:pt idx="58">
                  <c:v>-1000000000000000</c:v>
                </c:pt>
                <c:pt idx="59">
                  <c:v>-1000000000000000</c:v>
                </c:pt>
                <c:pt idx="60">
                  <c:v>-1000000000000000</c:v>
                </c:pt>
                <c:pt idx="61">
                  <c:v>-1000000000000000</c:v>
                </c:pt>
                <c:pt idx="62">
                  <c:v>-1000000000000000</c:v>
                </c:pt>
                <c:pt idx="63">
                  <c:v>-1000000000000000</c:v>
                </c:pt>
                <c:pt idx="64">
                  <c:v>-1000000000000000</c:v>
                </c:pt>
                <c:pt idx="65">
                  <c:v>-1000000000000000</c:v>
                </c:pt>
                <c:pt idx="66">
                  <c:v>-1000000000000000</c:v>
                </c:pt>
                <c:pt idx="67">
                  <c:v>-1000000000000000</c:v>
                </c:pt>
                <c:pt idx="68">
                  <c:v>-1000000000000000</c:v>
                </c:pt>
                <c:pt idx="69">
                  <c:v>-1000000000000000</c:v>
                </c:pt>
                <c:pt idx="70">
                  <c:v>-1000000000000000</c:v>
                </c:pt>
                <c:pt idx="71">
                  <c:v>-1000000000000000</c:v>
                </c:pt>
                <c:pt idx="72">
                  <c:v>-1000000000000000</c:v>
                </c:pt>
                <c:pt idx="73">
                  <c:v>-1000000000000000</c:v>
                </c:pt>
                <c:pt idx="74">
                  <c:v>-1000000000000000</c:v>
                </c:pt>
                <c:pt idx="75">
                  <c:v>-1000000000000000</c:v>
                </c:pt>
                <c:pt idx="76">
                  <c:v>-1000000000000000</c:v>
                </c:pt>
                <c:pt idx="77">
                  <c:v>-1000000000000000</c:v>
                </c:pt>
                <c:pt idx="78">
                  <c:v>-1000000000000000</c:v>
                </c:pt>
                <c:pt idx="79">
                  <c:v>-1000000000000000</c:v>
                </c:pt>
                <c:pt idx="80">
                  <c:v>-1000000000000000</c:v>
                </c:pt>
                <c:pt idx="81">
                  <c:v>-1000000000000000</c:v>
                </c:pt>
                <c:pt idx="82">
                  <c:v>-1000000000000000</c:v>
                </c:pt>
                <c:pt idx="83">
                  <c:v>-1000000000000000</c:v>
                </c:pt>
                <c:pt idx="84">
                  <c:v>-1000000000000000</c:v>
                </c:pt>
                <c:pt idx="85">
                  <c:v>-1000000000000000</c:v>
                </c:pt>
                <c:pt idx="86">
                  <c:v>-1000000000000000</c:v>
                </c:pt>
                <c:pt idx="87">
                  <c:v>-1000000000000000</c:v>
                </c:pt>
                <c:pt idx="88">
                  <c:v>-1000000000000000</c:v>
                </c:pt>
                <c:pt idx="89">
                  <c:v>-1000000000000000</c:v>
                </c:pt>
                <c:pt idx="90">
                  <c:v>-1000000000000000</c:v>
                </c:pt>
                <c:pt idx="91">
                  <c:v>-1000000000000000</c:v>
                </c:pt>
                <c:pt idx="92">
                  <c:v>-1000000000000000</c:v>
                </c:pt>
                <c:pt idx="93">
                  <c:v>-1000000000000000</c:v>
                </c:pt>
                <c:pt idx="94">
                  <c:v>-1000000000000000</c:v>
                </c:pt>
                <c:pt idx="95">
                  <c:v>-1000000000000000</c:v>
                </c:pt>
                <c:pt idx="96">
                  <c:v>-1000000000000000</c:v>
                </c:pt>
                <c:pt idx="97">
                  <c:v>-1000000000000000</c:v>
                </c:pt>
                <c:pt idx="98">
                  <c:v>-1000000000000000</c:v>
                </c:pt>
                <c:pt idx="99">
                  <c:v>-1000000000000000</c:v>
                </c:pt>
                <c:pt idx="100">
                  <c:v>-1000000000000000</c:v>
                </c:pt>
                <c:pt idx="101">
                  <c:v>-1000000000000000</c:v>
                </c:pt>
                <c:pt idx="102">
                  <c:v>-1000000000000000</c:v>
                </c:pt>
                <c:pt idx="103">
                  <c:v>-1000000000000000</c:v>
                </c:pt>
                <c:pt idx="104">
                  <c:v>-1000000000000000</c:v>
                </c:pt>
                <c:pt idx="105">
                  <c:v>-1000000000000000</c:v>
                </c:pt>
                <c:pt idx="106">
                  <c:v>-1000000000000000</c:v>
                </c:pt>
                <c:pt idx="107">
                  <c:v>-1000000000000000</c:v>
                </c:pt>
                <c:pt idx="108">
                  <c:v>-1000000000000000</c:v>
                </c:pt>
                <c:pt idx="109">
                  <c:v>-1000000000000000</c:v>
                </c:pt>
                <c:pt idx="110">
                  <c:v>-1000000000000000</c:v>
                </c:pt>
                <c:pt idx="111">
                  <c:v>-1000000000000000</c:v>
                </c:pt>
                <c:pt idx="112">
                  <c:v>-1000000000000000</c:v>
                </c:pt>
                <c:pt idx="113">
                  <c:v>-1000000000000000</c:v>
                </c:pt>
                <c:pt idx="114">
                  <c:v>-1000000000000000</c:v>
                </c:pt>
                <c:pt idx="115">
                  <c:v>-1000000000000000</c:v>
                </c:pt>
                <c:pt idx="116">
                  <c:v>-1000000000000000</c:v>
                </c:pt>
                <c:pt idx="117">
                  <c:v>-1000000000000000</c:v>
                </c:pt>
                <c:pt idx="118">
                  <c:v>-1000000000000000</c:v>
                </c:pt>
                <c:pt idx="119">
                  <c:v>-1000000000000000</c:v>
                </c:pt>
                <c:pt idx="120">
                  <c:v>-1000000000000000</c:v>
                </c:pt>
                <c:pt idx="121">
                  <c:v>-1000000000000000</c:v>
                </c:pt>
                <c:pt idx="122">
                  <c:v>-1000000000000000</c:v>
                </c:pt>
                <c:pt idx="123">
                  <c:v>-1000000000000000</c:v>
                </c:pt>
                <c:pt idx="124">
                  <c:v>-1000000000000000</c:v>
                </c:pt>
                <c:pt idx="125">
                  <c:v>-1000000000000000</c:v>
                </c:pt>
                <c:pt idx="126">
                  <c:v>-1000000000000000</c:v>
                </c:pt>
                <c:pt idx="127">
                  <c:v>-1000000000000000</c:v>
                </c:pt>
                <c:pt idx="128">
                  <c:v>-1000000000000000</c:v>
                </c:pt>
                <c:pt idx="129">
                  <c:v>-1000000000000000</c:v>
                </c:pt>
                <c:pt idx="130">
                  <c:v>-1000000000000000</c:v>
                </c:pt>
                <c:pt idx="131">
                  <c:v>-1000000000000000</c:v>
                </c:pt>
                <c:pt idx="132">
                  <c:v>-1000000000000000</c:v>
                </c:pt>
                <c:pt idx="133">
                  <c:v>-1000000000000000</c:v>
                </c:pt>
                <c:pt idx="134">
                  <c:v>-1000000000000000</c:v>
                </c:pt>
                <c:pt idx="135">
                  <c:v>-1000000000000000</c:v>
                </c:pt>
                <c:pt idx="136">
                  <c:v>-1000000000000000</c:v>
                </c:pt>
                <c:pt idx="137">
                  <c:v>-1000000000000000</c:v>
                </c:pt>
                <c:pt idx="138">
                  <c:v>-1000000000000000</c:v>
                </c:pt>
                <c:pt idx="139">
                  <c:v>-1000000000000000</c:v>
                </c:pt>
                <c:pt idx="140">
                  <c:v>-1000000000000000</c:v>
                </c:pt>
                <c:pt idx="141">
                  <c:v>-1000000000000000</c:v>
                </c:pt>
                <c:pt idx="142">
                  <c:v>-1000000000000000</c:v>
                </c:pt>
                <c:pt idx="143">
                  <c:v>-1000000000000000</c:v>
                </c:pt>
                <c:pt idx="144">
                  <c:v>-1000000000000000</c:v>
                </c:pt>
                <c:pt idx="145">
                  <c:v>-1000000000000000</c:v>
                </c:pt>
                <c:pt idx="146">
                  <c:v>-1000000000000000</c:v>
                </c:pt>
                <c:pt idx="147">
                  <c:v>-1000000000000000</c:v>
                </c:pt>
                <c:pt idx="148">
                  <c:v>-1000000000000000</c:v>
                </c:pt>
                <c:pt idx="149">
                  <c:v>-1000000000000000</c:v>
                </c:pt>
                <c:pt idx="150">
                  <c:v>-1000000000000000</c:v>
                </c:pt>
                <c:pt idx="151">
                  <c:v>-1000000000000000</c:v>
                </c:pt>
                <c:pt idx="152">
                  <c:v>-1000000000000000</c:v>
                </c:pt>
                <c:pt idx="153">
                  <c:v>-1000000000000000</c:v>
                </c:pt>
                <c:pt idx="154">
                  <c:v>-1000000000000000</c:v>
                </c:pt>
                <c:pt idx="155">
                  <c:v>-1000000000000000</c:v>
                </c:pt>
                <c:pt idx="156">
                  <c:v>-1000000000000000</c:v>
                </c:pt>
                <c:pt idx="157">
                  <c:v>-1000000000000000</c:v>
                </c:pt>
                <c:pt idx="158">
                  <c:v>-1000000000000000</c:v>
                </c:pt>
                <c:pt idx="159">
                  <c:v>-1000000000000000</c:v>
                </c:pt>
                <c:pt idx="160">
                  <c:v>-1000000000000000</c:v>
                </c:pt>
                <c:pt idx="161">
                  <c:v>-1000000000000000</c:v>
                </c:pt>
                <c:pt idx="162">
                  <c:v>-1000000000000000</c:v>
                </c:pt>
                <c:pt idx="163">
                  <c:v>-1000000000000000</c:v>
                </c:pt>
                <c:pt idx="164">
                  <c:v>-1000000000000000</c:v>
                </c:pt>
                <c:pt idx="165">
                  <c:v>-1000000000000000</c:v>
                </c:pt>
                <c:pt idx="166">
                  <c:v>-1000000000000000</c:v>
                </c:pt>
                <c:pt idx="167">
                  <c:v>-1000000000000000</c:v>
                </c:pt>
                <c:pt idx="168">
                  <c:v>-1000000000000000</c:v>
                </c:pt>
                <c:pt idx="169">
                  <c:v>-1000000000000000</c:v>
                </c:pt>
                <c:pt idx="170">
                  <c:v>-1000000000000000</c:v>
                </c:pt>
                <c:pt idx="171">
                  <c:v>-1000000000000000</c:v>
                </c:pt>
                <c:pt idx="172">
                  <c:v>-1000000000000000</c:v>
                </c:pt>
                <c:pt idx="173">
                  <c:v>-1000000000000000</c:v>
                </c:pt>
                <c:pt idx="174">
                  <c:v>-1000000000000000</c:v>
                </c:pt>
                <c:pt idx="175">
                  <c:v>-1000000000000000</c:v>
                </c:pt>
                <c:pt idx="176">
                  <c:v>-1000000000000000</c:v>
                </c:pt>
                <c:pt idx="177">
                  <c:v>-1000000000000000</c:v>
                </c:pt>
                <c:pt idx="178">
                  <c:v>-1000000000000000</c:v>
                </c:pt>
                <c:pt idx="179">
                  <c:v>-1000000000000000</c:v>
                </c:pt>
                <c:pt idx="180">
                  <c:v>-1000000000000000</c:v>
                </c:pt>
                <c:pt idx="181">
                  <c:v>-1000000000000000</c:v>
                </c:pt>
                <c:pt idx="182">
                  <c:v>-1000000000000000</c:v>
                </c:pt>
                <c:pt idx="183">
                  <c:v>-1000000000000000</c:v>
                </c:pt>
                <c:pt idx="184">
                  <c:v>-1000000000000000</c:v>
                </c:pt>
                <c:pt idx="185">
                  <c:v>-1000000000000000</c:v>
                </c:pt>
                <c:pt idx="186">
                  <c:v>-1000000000000000</c:v>
                </c:pt>
                <c:pt idx="187">
                  <c:v>-1000000000000000</c:v>
                </c:pt>
                <c:pt idx="188">
                  <c:v>-1000000000000000</c:v>
                </c:pt>
                <c:pt idx="189">
                  <c:v>-1000000000000000</c:v>
                </c:pt>
                <c:pt idx="190">
                  <c:v>-1000000000000000</c:v>
                </c:pt>
                <c:pt idx="191">
                  <c:v>-1000000000000000</c:v>
                </c:pt>
                <c:pt idx="192">
                  <c:v>-1000000000000000</c:v>
                </c:pt>
                <c:pt idx="193">
                  <c:v>-1000000000000000</c:v>
                </c:pt>
                <c:pt idx="194">
                  <c:v>-1000000000000000</c:v>
                </c:pt>
                <c:pt idx="195">
                  <c:v>-1000000000000000</c:v>
                </c:pt>
                <c:pt idx="196">
                  <c:v>-1000000000000000</c:v>
                </c:pt>
                <c:pt idx="197">
                  <c:v>-1000000000000000</c:v>
                </c:pt>
                <c:pt idx="198">
                  <c:v>-1000000000000000</c:v>
                </c:pt>
                <c:pt idx="199">
                  <c:v>-1000000000000000</c:v>
                </c:pt>
                <c:pt idx="200">
                  <c:v>-1000000000000000</c:v>
                </c:pt>
                <c:pt idx="201">
                  <c:v>-1000000000000000</c:v>
                </c:pt>
                <c:pt idx="202">
                  <c:v>-1000000000000000</c:v>
                </c:pt>
                <c:pt idx="203">
                  <c:v>-1000000000000000</c:v>
                </c:pt>
                <c:pt idx="204">
                  <c:v>-1000000000000000</c:v>
                </c:pt>
                <c:pt idx="205">
                  <c:v>-1000000000000000</c:v>
                </c:pt>
                <c:pt idx="206">
                  <c:v>-1000000000000000</c:v>
                </c:pt>
                <c:pt idx="207">
                  <c:v>-1000000000000000</c:v>
                </c:pt>
                <c:pt idx="208">
                  <c:v>-1000000000000000</c:v>
                </c:pt>
                <c:pt idx="209">
                  <c:v>-1000000000000000</c:v>
                </c:pt>
                <c:pt idx="210">
                  <c:v>-1000000000000000</c:v>
                </c:pt>
                <c:pt idx="211">
                  <c:v>-1000000000000000</c:v>
                </c:pt>
                <c:pt idx="212">
                  <c:v>-1000000000000000</c:v>
                </c:pt>
                <c:pt idx="213">
                  <c:v>-1000000000000000</c:v>
                </c:pt>
                <c:pt idx="214">
                  <c:v>-1000000000000000</c:v>
                </c:pt>
                <c:pt idx="215">
                  <c:v>-1000000000000000</c:v>
                </c:pt>
                <c:pt idx="216">
                  <c:v>-1000000000000000</c:v>
                </c:pt>
                <c:pt idx="217">
                  <c:v>-1000000000000000</c:v>
                </c:pt>
                <c:pt idx="218">
                  <c:v>-1000000000000000</c:v>
                </c:pt>
                <c:pt idx="219">
                  <c:v>-1000000000000000</c:v>
                </c:pt>
                <c:pt idx="220">
                  <c:v>-1000000000000000</c:v>
                </c:pt>
                <c:pt idx="221">
                  <c:v>-1000000000000000</c:v>
                </c:pt>
                <c:pt idx="222">
                  <c:v>-1000000000000000</c:v>
                </c:pt>
                <c:pt idx="223">
                  <c:v>-1000000000000000</c:v>
                </c:pt>
                <c:pt idx="224">
                  <c:v>-1000000000000000</c:v>
                </c:pt>
                <c:pt idx="225">
                  <c:v>-1000000000000000</c:v>
                </c:pt>
                <c:pt idx="226">
                  <c:v>-1000000000000000</c:v>
                </c:pt>
                <c:pt idx="227">
                  <c:v>-1000000000000000</c:v>
                </c:pt>
                <c:pt idx="228">
                  <c:v>-1000000000000000</c:v>
                </c:pt>
                <c:pt idx="229">
                  <c:v>-1000000000000000</c:v>
                </c:pt>
                <c:pt idx="230">
                  <c:v>-1000000000000000</c:v>
                </c:pt>
                <c:pt idx="231">
                  <c:v>-1000000000000000</c:v>
                </c:pt>
                <c:pt idx="232">
                  <c:v>-1000000000000000</c:v>
                </c:pt>
                <c:pt idx="233">
                  <c:v>-1000000000000000</c:v>
                </c:pt>
                <c:pt idx="234">
                  <c:v>-1000000000000000</c:v>
                </c:pt>
                <c:pt idx="235">
                  <c:v>-1000000000000000</c:v>
                </c:pt>
                <c:pt idx="236">
                  <c:v>-1000000000000000</c:v>
                </c:pt>
                <c:pt idx="237">
                  <c:v>-1000000000000000</c:v>
                </c:pt>
                <c:pt idx="238">
                  <c:v>-1000000000000000</c:v>
                </c:pt>
                <c:pt idx="239">
                  <c:v>-1000000000000000</c:v>
                </c:pt>
                <c:pt idx="240">
                  <c:v>-1000000000000000</c:v>
                </c:pt>
                <c:pt idx="241">
                  <c:v>-1000000000000000</c:v>
                </c:pt>
                <c:pt idx="242">
                  <c:v>-1000000000000000</c:v>
                </c:pt>
                <c:pt idx="243">
                  <c:v>-1000000000000000</c:v>
                </c:pt>
                <c:pt idx="244">
                  <c:v>-1000000000000000</c:v>
                </c:pt>
                <c:pt idx="245">
                  <c:v>-1000000000000000</c:v>
                </c:pt>
                <c:pt idx="246">
                  <c:v>-1000000000000000</c:v>
                </c:pt>
                <c:pt idx="247">
                  <c:v>-1000000000000000</c:v>
                </c:pt>
                <c:pt idx="248">
                  <c:v>-1000000000000000</c:v>
                </c:pt>
                <c:pt idx="249">
                  <c:v>-1000000000000000</c:v>
                </c:pt>
                <c:pt idx="250">
                  <c:v>-1000000000000000</c:v>
                </c:pt>
                <c:pt idx="251">
                  <c:v>-1000000000000000</c:v>
                </c:pt>
                <c:pt idx="252">
                  <c:v>-1000000000000000</c:v>
                </c:pt>
                <c:pt idx="253">
                  <c:v>-1000000000000000</c:v>
                </c:pt>
                <c:pt idx="254">
                  <c:v>-1000000000000000</c:v>
                </c:pt>
                <c:pt idx="255">
                  <c:v>-1000000000000000</c:v>
                </c:pt>
                <c:pt idx="256">
                  <c:v>-1000000000000000</c:v>
                </c:pt>
                <c:pt idx="257">
                  <c:v>-1000000000000000</c:v>
                </c:pt>
                <c:pt idx="258">
                  <c:v>-1000000000000000</c:v>
                </c:pt>
                <c:pt idx="259">
                  <c:v>-1000000000000000</c:v>
                </c:pt>
                <c:pt idx="260">
                  <c:v>-1000000000000000</c:v>
                </c:pt>
                <c:pt idx="261">
                  <c:v>-1000000000000000</c:v>
                </c:pt>
                <c:pt idx="262">
                  <c:v>-1000000000000000</c:v>
                </c:pt>
                <c:pt idx="263">
                  <c:v>-1000000000000000</c:v>
                </c:pt>
                <c:pt idx="264">
                  <c:v>-1000000000000000</c:v>
                </c:pt>
                <c:pt idx="265">
                  <c:v>-1000000000000000</c:v>
                </c:pt>
                <c:pt idx="266">
                  <c:v>-1000000000000000</c:v>
                </c:pt>
                <c:pt idx="267">
                  <c:v>-1000000000000000</c:v>
                </c:pt>
                <c:pt idx="268">
                  <c:v>-1000000000000000</c:v>
                </c:pt>
                <c:pt idx="269">
                  <c:v>-1000000000000000</c:v>
                </c:pt>
                <c:pt idx="270">
                  <c:v>-1000000000000000</c:v>
                </c:pt>
                <c:pt idx="271">
                  <c:v>-1000000000000000</c:v>
                </c:pt>
                <c:pt idx="272">
                  <c:v>-1000000000000000</c:v>
                </c:pt>
                <c:pt idx="273">
                  <c:v>-1000000000000000</c:v>
                </c:pt>
                <c:pt idx="274">
                  <c:v>-1000000000000000</c:v>
                </c:pt>
                <c:pt idx="275">
                  <c:v>-1000000000000000</c:v>
                </c:pt>
                <c:pt idx="276">
                  <c:v>-1000000000000000</c:v>
                </c:pt>
                <c:pt idx="277">
                  <c:v>-1000000000000000</c:v>
                </c:pt>
                <c:pt idx="278">
                  <c:v>-1000000000000000</c:v>
                </c:pt>
                <c:pt idx="279">
                  <c:v>-1000000000000000</c:v>
                </c:pt>
                <c:pt idx="280">
                  <c:v>-1000000000000000</c:v>
                </c:pt>
                <c:pt idx="281">
                  <c:v>-1000000000000000</c:v>
                </c:pt>
                <c:pt idx="282">
                  <c:v>-1000000000000000</c:v>
                </c:pt>
                <c:pt idx="283">
                  <c:v>-1000000000000000</c:v>
                </c:pt>
                <c:pt idx="284">
                  <c:v>-1000000000000000</c:v>
                </c:pt>
                <c:pt idx="285">
                  <c:v>-1000000000000000</c:v>
                </c:pt>
                <c:pt idx="286">
                  <c:v>-1000000000000000</c:v>
                </c:pt>
                <c:pt idx="287">
                  <c:v>-1000000000000000</c:v>
                </c:pt>
                <c:pt idx="288">
                  <c:v>-1000000000000000</c:v>
                </c:pt>
                <c:pt idx="289">
                  <c:v>-1000000000000000</c:v>
                </c:pt>
                <c:pt idx="290">
                  <c:v>-1000000000000000</c:v>
                </c:pt>
                <c:pt idx="291">
                  <c:v>-1000000000000000</c:v>
                </c:pt>
                <c:pt idx="292">
                  <c:v>-1000000000000000</c:v>
                </c:pt>
                <c:pt idx="293">
                  <c:v>-1000000000000000</c:v>
                </c:pt>
                <c:pt idx="294">
                  <c:v>-1000000000000000</c:v>
                </c:pt>
                <c:pt idx="295">
                  <c:v>-1000000000000000</c:v>
                </c:pt>
                <c:pt idx="296">
                  <c:v>-1000000000000000</c:v>
                </c:pt>
                <c:pt idx="297">
                  <c:v>-1000000000000000</c:v>
                </c:pt>
                <c:pt idx="298">
                  <c:v>-1000000000000000</c:v>
                </c:pt>
                <c:pt idx="299">
                  <c:v>-1000000000000000</c:v>
                </c:pt>
                <c:pt idx="300">
                  <c:v>-1000000000000000</c:v>
                </c:pt>
                <c:pt idx="301">
                  <c:v>-1000000000000000</c:v>
                </c:pt>
                <c:pt idx="302">
                  <c:v>-1000000000000000</c:v>
                </c:pt>
                <c:pt idx="303">
                  <c:v>-1000000000000000</c:v>
                </c:pt>
                <c:pt idx="304">
                  <c:v>-1000000000000000</c:v>
                </c:pt>
                <c:pt idx="305">
                  <c:v>-1000000000000000</c:v>
                </c:pt>
                <c:pt idx="306">
                  <c:v>-1000000000000000</c:v>
                </c:pt>
                <c:pt idx="307">
                  <c:v>-1000000000000000</c:v>
                </c:pt>
                <c:pt idx="308">
                  <c:v>-1000000000000000</c:v>
                </c:pt>
                <c:pt idx="309">
                  <c:v>-1000000000000000</c:v>
                </c:pt>
                <c:pt idx="310">
                  <c:v>-1000000000000000</c:v>
                </c:pt>
                <c:pt idx="311">
                  <c:v>-1000000000000000</c:v>
                </c:pt>
                <c:pt idx="312">
                  <c:v>-1000000000000000</c:v>
                </c:pt>
                <c:pt idx="313">
                  <c:v>-1000000000000000</c:v>
                </c:pt>
                <c:pt idx="314">
                  <c:v>-1000000000000000</c:v>
                </c:pt>
                <c:pt idx="315">
                  <c:v>-1000000000000000</c:v>
                </c:pt>
                <c:pt idx="316">
                  <c:v>-1000000000000000</c:v>
                </c:pt>
                <c:pt idx="317">
                  <c:v>-1000000000000000</c:v>
                </c:pt>
                <c:pt idx="318">
                  <c:v>-1000000000000000</c:v>
                </c:pt>
                <c:pt idx="319">
                  <c:v>-1000000000000000</c:v>
                </c:pt>
                <c:pt idx="320">
                  <c:v>-1000000000000000</c:v>
                </c:pt>
                <c:pt idx="321">
                  <c:v>-1000000000000000</c:v>
                </c:pt>
                <c:pt idx="322">
                  <c:v>-1000000000000000</c:v>
                </c:pt>
                <c:pt idx="323">
                  <c:v>-1000000000000000</c:v>
                </c:pt>
                <c:pt idx="324">
                  <c:v>-1000000000000000</c:v>
                </c:pt>
                <c:pt idx="325">
                  <c:v>-1000000000000000</c:v>
                </c:pt>
                <c:pt idx="326">
                  <c:v>-1000000000000000</c:v>
                </c:pt>
                <c:pt idx="327">
                  <c:v>-1000000000000000</c:v>
                </c:pt>
                <c:pt idx="328">
                  <c:v>-1000000000000000</c:v>
                </c:pt>
                <c:pt idx="329">
                  <c:v>-1000000000000000</c:v>
                </c:pt>
                <c:pt idx="330">
                  <c:v>-1000000000000000</c:v>
                </c:pt>
                <c:pt idx="331">
                  <c:v>-1000000000000000</c:v>
                </c:pt>
                <c:pt idx="332">
                  <c:v>-1000000000000000</c:v>
                </c:pt>
                <c:pt idx="333">
                  <c:v>-1000000000000000</c:v>
                </c:pt>
                <c:pt idx="334">
                  <c:v>-1000000000000000</c:v>
                </c:pt>
                <c:pt idx="335">
                  <c:v>-1000000000000000</c:v>
                </c:pt>
                <c:pt idx="336">
                  <c:v>-1000000000000000</c:v>
                </c:pt>
                <c:pt idx="337">
                  <c:v>-1000000000000000</c:v>
                </c:pt>
                <c:pt idx="338">
                  <c:v>-1000000000000000</c:v>
                </c:pt>
                <c:pt idx="339">
                  <c:v>-1000000000000000</c:v>
                </c:pt>
                <c:pt idx="340">
                  <c:v>-1000000000000000</c:v>
                </c:pt>
                <c:pt idx="341">
                  <c:v>-1000000000000000</c:v>
                </c:pt>
                <c:pt idx="342">
                  <c:v>-1000000000000000</c:v>
                </c:pt>
                <c:pt idx="343">
                  <c:v>-1000000000000000</c:v>
                </c:pt>
                <c:pt idx="344">
                  <c:v>-1000000000000000</c:v>
                </c:pt>
                <c:pt idx="345">
                  <c:v>-1000000000000000</c:v>
                </c:pt>
                <c:pt idx="346">
                  <c:v>-1000000000000000</c:v>
                </c:pt>
                <c:pt idx="347">
                  <c:v>-1000000000000000</c:v>
                </c:pt>
                <c:pt idx="348">
                  <c:v>-1000000000000000</c:v>
                </c:pt>
                <c:pt idx="349">
                  <c:v>-1000000000000000</c:v>
                </c:pt>
                <c:pt idx="350">
                  <c:v>-1000000000000000</c:v>
                </c:pt>
                <c:pt idx="351">
                  <c:v>-1000000000000000</c:v>
                </c:pt>
                <c:pt idx="352">
                  <c:v>-1000000000000000</c:v>
                </c:pt>
                <c:pt idx="353">
                  <c:v>-1000000000000000</c:v>
                </c:pt>
                <c:pt idx="354">
                  <c:v>-1000000000000000</c:v>
                </c:pt>
                <c:pt idx="355">
                  <c:v>-1000000000000000</c:v>
                </c:pt>
                <c:pt idx="356">
                  <c:v>-1000000000000000</c:v>
                </c:pt>
                <c:pt idx="357">
                  <c:v>-1000000000000000</c:v>
                </c:pt>
                <c:pt idx="358">
                  <c:v>-1000000000000000</c:v>
                </c:pt>
                <c:pt idx="359">
                  <c:v>-1000000000000000</c:v>
                </c:pt>
                <c:pt idx="360">
                  <c:v>-1000000000000000</c:v>
                </c:pt>
                <c:pt idx="361">
                  <c:v>-1000000000000000</c:v>
                </c:pt>
                <c:pt idx="362">
                  <c:v>-1000000000000000</c:v>
                </c:pt>
                <c:pt idx="363">
                  <c:v>-1000000000000000</c:v>
                </c:pt>
                <c:pt idx="364">
                  <c:v>-1000000000000000</c:v>
                </c:pt>
                <c:pt idx="365">
                  <c:v>-1000000000000000</c:v>
                </c:pt>
                <c:pt idx="366">
                  <c:v>-1000000000000000</c:v>
                </c:pt>
                <c:pt idx="367">
                  <c:v>-1000000000000000</c:v>
                </c:pt>
                <c:pt idx="368">
                  <c:v>-1000000000000000</c:v>
                </c:pt>
                <c:pt idx="369">
                  <c:v>-1000000000000000</c:v>
                </c:pt>
                <c:pt idx="370">
                  <c:v>-1000000000000000</c:v>
                </c:pt>
                <c:pt idx="371">
                  <c:v>-1000000000000000</c:v>
                </c:pt>
                <c:pt idx="372">
                  <c:v>-1000000000000000</c:v>
                </c:pt>
                <c:pt idx="373">
                  <c:v>-1000000000000000</c:v>
                </c:pt>
                <c:pt idx="374">
                  <c:v>-1000000000000000</c:v>
                </c:pt>
                <c:pt idx="375">
                  <c:v>-1000000000000000</c:v>
                </c:pt>
                <c:pt idx="376">
                  <c:v>-1000000000000000</c:v>
                </c:pt>
                <c:pt idx="377">
                  <c:v>-1000000000000000</c:v>
                </c:pt>
                <c:pt idx="378">
                  <c:v>-1000000000000000</c:v>
                </c:pt>
                <c:pt idx="379">
                  <c:v>-1000000000000000</c:v>
                </c:pt>
                <c:pt idx="380">
                  <c:v>-1000000000000000</c:v>
                </c:pt>
                <c:pt idx="381">
                  <c:v>-1000000000000000</c:v>
                </c:pt>
                <c:pt idx="382">
                  <c:v>-1000000000000000</c:v>
                </c:pt>
                <c:pt idx="383">
                  <c:v>-1000000000000000</c:v>
                </c:pt>
                <c:pt idx="384">
                  <c:v>-1000000000000000</c:v>
                </c:pt>
                <c:pt idx="385">
                  <c:v>-1000000000000000</c:v>
                </c:pt>
                <c:pt idx="386">
                  <c:v>-1000000000000000</c:v>
                </c:pt>
                <c:pt idx="387">
                  <c:v>-1000000000000000</c:v>
                </c:pt>
                <c:pt idx="388">
                  <c:v>-1000000000000000</c:v>
                </c:pt>
                <c:pt idx="389">
                  <c:v>-1000000000000000</c:v>
                </c:pt>
                <c:pt idx="390">
                  <c:v>-1000000000000000</c:v>
                </c:pt>
                <c:pt idx="391">
                  <c:v>-1000000000000000</c:v>
                </c:pt>
                <c:pt idx="392">
                  <c:v>-1000000000000000</c:v>
                </c:pt>
                <c:pt idx="393">
                  <c:v>-1000000000000000</c:v>
                </c:pt>
                <c:pt idx="394">
                  <c:v>-1000000000000000</c:v>
                </c:pt>
                <c:pt idx="395">
                  <c:v>-1000000000000000</c:v>
                </c:pt>
                <c:pt idx="396">
                  <c:v>-1000000000000000</c:v>
                </c:pt>
                <c:pt idx="397">
                  <c:v>-1000000000000000</c:v>
                </c:pt>
                <c:pt idx="398">
                  <c:v>-1000000000000000</c:v>
                </c:pt>
                <c:pt idx="399">
                  <c:v>-1000000000000000</c:v>
                </c:pt>
                <c:pt idx="400">
                  <c:v>-1000000000000000</c:v>
                </c:pt>
                <c:pt idx="401">
                  <c:v>-1000000000000000</c:v>
                </c:pt>
                <c:pt idx="402">
                  <c:v>-1000000000000000</c:v>
                </c:pt>
                <c:pt idx="403">
                  <c:v>-1000000000000000</c:v>
                </c:pt>
                <c:pt idx="404">
                  <c:v>-1000000000000000</c:v>
                </c:pt>
                <c:pt idx="405">
                  <c:v>-1000000000000000</c:v>
                </c:pt>
                <c:pt idx="406">
                  <c:v>-1000000000000000</c:v>
                </c:pt>
                <c:pt idx="407">
                  <c:v>-1000000000000000</c:v>
                </c:pt>
                <c:pt idx="408">
                  <c:v>-1000000000000000</c:v>
                </c:pt>
                <c:pt idx="409">
                  <c:v>-1000000000000000</c:v>
                </c:pt>
                <c:pt idx="410">
                  <c:v>-1000000000000000</c:v>
                </c:pt>
                <c:pt idx="411">
                  <c:v>-1000000000000000</c:v>
                </c:pt>
                <c:pt idx="412">
                  <c:v>-1000000000000000</c:v>
                </c:pt>
                <c:pt idx="413">
                  <c:v>-1000000000000000</c:v>
                </c:pt>
                <c:pt idx="414">
                  <c:v>-1000000000000000</c:v>
                </c:pt>
                <c:pt idx="415">
                  <c:v>-1000000000000000</c:v>
                </c:pt>
                <c:pt idx="416">
                  <c:v>-1000000000000000</c:v>
                </c:pt>
                <c:pt idx="417">
                  <c:v>-1000000000000000</c:v>
                </c:pt>
                <c:pt idx="418">
                  <c:v>-1000000000000000</c:v>
                </c:pt>
                <c:pt idx="419">
                  <c:v>-1000000000000000</c:v>
                </c:pt>
                <c:pt idx="420">
                  <c:v>-1000000000000000</c:v>
                </c:pt>
                <c:pt idx="421">
                  <c:v>-1000000000000000</c:v>
                </c:pt>
                <c:pt idx="422">
                  <c:v>-1000000000000000</c:v>
                </c:pt>
                <c:pt idx="423">
                  <c:v>-1000000000000000</c:v>
                </c:pt>
                <c:pt idx="424">
                  <c:v>-1000000000000000</c:v>
                </c:pt>
                <c:pt idx="425">
                  <c:v>-1000000000000000</c:v>
                </c:pt>
                <c:pt idx="426">
                  <c:v>-1000000000000000</c:v>
                </c:pt>
                <c:pt idx="427">
                  <c:v>-1000000000000000</c:v>
                </c:pt>
                <c:pt idx="428">
                  <c:v>-1000000000000000</c:v>
                </c:pt>
                <c:pt idx="429">
                  <c:v>-1000000000000000</c:v>
                </c:pt>
                <c:pt idx="430">
                  <c:v>-1000000000000000</c:v>
                </c:pt>
                <c:pt idx="431">
                  <c:v>-1000000000000000</c:v>
                </c:pt>
                <c:pt idx="432">
                  <c:v>-1000000000000000</c:v>
                </c:pt>
                <c:pt idx="433">
                  <c:v>-1000000000000000</c:v>
                </c:pt>
                <c:pt idx="434">
                  <c:v>-1000000000000000</c:v>
                </c:pt>
                <c:pt idx="435">
                  <c:v>-1000000000000000</c:v>
                </c:pt>
                <c:pt idx="436">
                  <c:v>-1000000000000000</c:v>
                </c:pt>
                <c:pt idx="437">
                  <c:v>-1000000000000000</c:v>
                </c:pt>
                <c:pt idx="438">
                  <c:v>-1000000000000000</c:v>
                </c:pt>
                <c:pt idx="439">
                  <c:v>-1000000000000000</c:v>
                </c:pt>
                <c:pt idx="440">
                  <c:v>-1000000000000000</c:v>
                </c:pt>
                <c:pt idx="441">
                  <c:v>-1000000000000000</c:v>
                </c:pt>
                <c:pt idx="442">
                  <c:v>-1000000000000000</c:v>
                </c:pt>
                <c:pt idx="443">
                  <c:v>-1000000000000000</c:v>
                </c:pt>
                <c:pt idx="444">
                  <c:v>-1000000000000000</c:v>
                </c:pt>
                <c:pt idx="445">
                  <c:v>-1000000000000000</c:v>
                </c:pt>
                <c:pt idx="446">
                  <c:v>-1000000000000000</c:v>
                </c:pt>
                <c:pt idx="447">
                  <c:v>-1000000000000000</c:v>
                </c:pt>
                <c:pt idx="448">
                  <c:v>-1000000000000000</c:v>
                </c:pt>
                <c:pt idx="449">
                  <c:v>-1000000000000000</c:v>
                </c:pt>
                <c:pt idx="450">
                  <c:v>-1000000000000000</c:v>
                </c:pt>
                <c:pt idx="451">
                  <c:v>1000000000000000</c:v>
                </c:pt>
                <c:pt idx="452">
                  <c:v>-1000000000000000</c:v>
                </c:pt>
                <c:pt idx="453">
                  <c:v>-1000000000000000</c:v>
                </c:pt>
                <c:pt idx="454">
                  <c:v>-1000000000000000</c:v>
                </c:pt>
                <c:pt idx="455">
                  <c:v>-1000000000000000</c:v>
                </c:pt>
                <c:pt idx="456">
                  <c:v>-1000000000000000</c:v>
                </c:pt>
                <c:pt idx="457">
                  <c:v>-1000000000000000</c:v>
                </c:pt>
                <c:pt idx="458">
                  <c:v>-1000000000000000</c:v>
                </c:pt>
                <c:pt idx="459">
                  <c:v>-1000000000000000</c:v>
                </c:pt>
                <c:pt idx="460">
                  <c:v>-1000000000000000</c:v>
                </c:pt>
                <c:pt idx="461">
                  <c:v>-1000000000000000</c:v>
                </c:pt>
                <c:pt idx="462">
                  <c:v>-1000000000000000</c:v>
                </c:pt>
                <c:pt idx="463">
                  <c:v>-1000000000000000</c:v>
                </c:pt>
                <c:pt idx="464">
                  <c:v>-1000000000000000</c:v>
                </c:pt>
                <c:pt idx="465">
                  <c:v>-1000000000000000</c:v>
                </c:pt>
                <c:pt idx="466">
                  <c:v>-1000000000000000</c:v>
                </c:pt>
                <c:pt idx="467">
                  <c:v>-1000000000000000</c:v>
                </c:pt>
                <c:pt idx="468">
                  <c:v>-1000000000000000</c:v>
                </c:pt>
                <c:pt idx="469">
                  <c:v>-1000000000000000</c:v>
                </c:pt>
                <c:pt idx="470">
                  <c:v>-1000000000000000</c:v>
                </c:pt>
                <c:pt idx="471">
                  <c:v>-1000000000000000</c:v>
                </c:pt>
                <c:pt idx="472">
                  <c:v>-1000000000000000</c:v>
                </c:pt>
                <c:pt idx="473">
                  <c:v>-1000000000000000</c:v>
                </c:pt>
                <c:pt idx="474">
                  <c:v>-1000000000000000</c:v>
                </c:pt>
                <c:pt idx="475">
                  <c:v>-1000000000000000</c:v>
                </c:pt>
                <c:pt idx="476">
                  <c:v>-1000000000000000</c:v>
                </c:pt>
                <c:pt idx="477">
                  <c:v>-1000000000000000</c:v>
                </c:pt>
                <c:pt idx="478">
                  <c:v>-1000000000000000</c:v>
                </c:pt>
                <c:pt idx="479">
                  <c:v>-1000000000000000</c:v>
                </c:pt>
                <c:pt idx="480">
                  <c:v>-1000000000000000</c:v>
                </c:pt>
                <c:pt idx="481">
                  <c:v>-1000000000000000</c:v>
                </c:pt>
                <c:pt idx="482">
                  <c:v>-1000000000000000</c:v>
                </c:pt>
                <c:pt idx="483">
                  <c:v>-1000000000000000</c:v>
                </c:pt>
                <c:pt idx="484">
                  <c:v>-1000000000000000</c:v>
                </c:pt>
                <c:pt idx="485">
                  <c:v>-1000000000000000</c:v>
                </c:pt>
                <c:pt idx="486">
                  <c:v>-1000000000000000</c:v>
                </c:pt>
                <c:pt idx="487">
                  <c:v>-1000000000000000</c:v>
                </c:pt>
                <c:pt idx="488">
                  <c:v>-1000000000000000</c:v>
                </c:pt>
                <c:pt idx="489">
                  <c:v>-1000000000000000</c:v>
                </c:pt>
                <c:pt idx="490">
                  <c:v>-1000000000000000</c:v>
                </c:pt>
                <c:pt idx="491">
                  <c:v>-1000000000000000</c:v>
                </c:pt>
                <c:pt idx="492">
                  <c:v>-1000000000000000</c:v>
                </c:pt>
                <c:pt idx="493">
                  <c:v>-1000000000000000</c:v>
                </c:pt>
                <c:pt idx="494">
                  <c:v>-1000000000000000</c:v>
                </c:pt>
                <c:pt idx="495">
                  <c:v>-1000000000000000</c:v>
                </c:pt>
                <c:pt idx="496">
                  <c:v>-1000000000000000</c:v>
                </c:pt>
                <c:pt idx="497">
                  <c:v>-1000000000000000</c:v>
                </c:pt>
                <c:pt idx="498">
                  <c:v>-1000000000000000</c:v>
                </c:pt>
                <c:pt idx="499">
                  <c:v>-1000000000000000</c:v>
                </c:pt>
                <c:pt idx="500">
                  <c:v>-1000000000000000</c:v>
                </c:pt>
                <c:pt idx="501">
                  <c:v>-1000000000000000</c:v>
                </c:pt>
                <c:pt idx="502">
                  <c:v>-1000000000000000</c:v>
                </c:pt>
                <c:pt idx="503">
                  <c:v>-1000000000000000</c:v>
                </c:pt>
                <c:pt idx="504">
                  <c:v>-1000000000000000</c:v>
                </c:pt>
                <c:pt idx="505">
                  <c:v>-1000000000000000</c:v>
                </c:pt>
                <c:pt idx="506">
                  <c:v>-1000000000000000</c:v>
                </c:pt>
                <c:pt idx="507">
                  <c:v>-1000000000000000</c:v>
                </c:pt>
                <c:pt idx="508">
                  <c:v>-1000000000000000</c:v>
                </c:pt>
                <c:pt idx="509">
                  <c:v>-1000000000000000</c:v>
                </c:pt>
                <c:pt idx="510">
                  <c:v>-1000000000000000</c:v>
                </c:pt>
                <c:pt idx="511">
                  <c:v>-1000000000000000</c:v>
                </c:pt>
                <c:pt idx="512">
                  <c:v>-1000000000000000</c:v>
                </c:pt>
                <c:pt idx="513">
                  <c:v>-1000000000000000</c:v>
                </c:pt>
                <c:pt idx="514">
                  <c:v>-1000000000000000</c:v>
                </c:pt>
                <c:pt idx="515">
                  <c:v>-1000000000000000</c:v>
                </c:pt>
                <c:pt idx="516">
                  <c:v>-1000000000000000</c:v>
                </c:pt>
                <c:pt idx="517">
                  <c:v>-1000000000000000</c:v>
                </c:pt>
                <c:pt idx="518">
                  <c:v>-1000000000000000</c:v>
                </c:pt>
                <c:pt idx="519">
                  <c:v>-1000000000000000</c:v>
                </c:pt>
                <c:pt idx="520">
                  <c:v>-1000000000000000</c:v>
                </c:pt>
                <c:pt idx="521">
                  <c:v>-1000000000000000</c:v>
                </c:pt>
                <c:pt idx="522">
                  <c:v>-1000000000000000</c:v>
                </c:pt>
                <c:pt idx="523">
                  <c:v>-1000000000000000</c:v>
                </c:pt>
                <c:pt idx="524">
                  <c:v>-1000000000000000</c:v>
                </c:pt>
                <c:pt idx="525">
                  <c:v>-1000000000000000</c:v>
                </c:pt>
                <c:pt idx="526">
                  <c:v>-1000000000000000</c:v>
                </c:pt>
                <c:pt idx="527">
                  <c:v>-1000000000000000</c:v>
                </c:pt>
                <c:pt idx="528">
                  <c:v>-1000000000000000</c:v>
                </c:pt>
                <c:pt idx="529">
                  <c:v>-1000000000000000</c:v>
                </c:pt>
                <c:pt idx="530">
                  <c:v>-1000000000000000</c:v>
                </c:pt>
                <c:pt idx="531">
                  <c:v>-1000000000000000</c:v>
                </c:pt>
                <c:pt idx="532">
                  <c:v>-1000000000000000</c:v>
                </c:pt>
                <c:pt idx="533">
                  <c:v>-1000000000000000</c:v>
                </c:pt>
                <c:pt idx="534">
                  <c:v>-1000000000000000</c:v>
                </c:pt>
                <c:pt idx="535">
                  <c:v>-1000000000000000</c:v>
                </c:pt>
                <c:pt idx="536">
                  <c:v>-1000000000000000</c:v>
                </c:pt>
                <c:pt idx="537">
                  <c:v>-1000000000000000</c:v>
                </c:pt>
                <c:pt idx="538">
                  <c:v>-1000000000000000</c:v>
                </c:pt>
                <c:pt idx="539">
                  <c:v>-1000000000000000</c:v>
                </c:pt>
                <c:pt idx="540">
                  <c:v>-1000000000000000</c:v>
                </c:pt>
                <c:pt idx="541">
                  <c:v>-1000000000000000</c:v>
                </c:pt>
                <c:pt idx="542">
                  <c:v>-1000000000000000</c:v>
                </c:pt>
                <c:pt idx="543">
                  <c:v>-1000000000000000</c:v>
                </c:pt>
                <c:pt idx="544">
                  <c:v>-1000000000000000</c:v>
                </c:pt>
                <c:pt idx="545">
                  <c:v>-1000000000000000</c:v>
                </c:pt>
                <c:pt idx="546">
                  <c:v>-1000000000000000</c:v>
                </c:pt>
                <c:pt idx="547">
                  <c:v>-1000000000000000</c:v>
                </c:pt>
                <c:pt idx="548">
                  <c:v>-1000000000000000</c:v>
                </c:pt>
                <c:pt idx="549">
                  <c:v>-1000000000000000</c:v>
                </c:pt>
                <c:pt idx="550">
                  <c:v>-1000000000000000</c:v>
                </c:pt>
                <c:pt idx="551">
                  <c:v>-1000000000000000</c:v>
                </c:pt>
                <c:pt idx="552">
                  <c:v>-1000000000000000</c:v>
                </c:pt>
                <c:pt idx="553">
                  <c:v>-1000000000000000</c:v>
                </c:pt>
                <c:pt idx="554">
                  <c:v>-1000000000000000</c:v>
                </c:pt>
                <c:pt idx="555">
                  <c:v>-1000000000000000</c:v>
                </c:pt>
                <c:pt idx="556">
                  <c:v>-1000000000000000</c:v>
                </c:pt>
                <c:pt idx="557">
                  <c:v>-1000000000000000</c:v>
                </c:pt>
                <c:pt idx="558">
                  <c:v>-1000000000000000</c:v>
                </c:pt>
                <c:pt idx="559">
                  <c:v>-1000000000000000</c:v>
                </c:pt>
                <c:pt idx="560">
                  <c:v>-1000000000000000</c:v>
                </c:pt>
                <c:pt idx="561">
                  <c:v>-1000000000000000</c:v>
                </c:pt>
                <c:pt idx="562">
                  <c:v>-1000000000000000</c:v>
                </c:pt>
                <c:pt idx="563">
                  <c:v>-1000000000000000</c:v>
                </c:pt>
                <c:pt idx="564">
                  <c:v>-1000000000000000</c:v>
                </c:pt>
                <c:pt idx="565">
                  <c:v>-1000000000000000</c:v>
                </c:pt>
                <c:pt idx="566">
                  <c:v>-1000000000000000</c:v>
                </c:pt>
                <c:pt idx="567">
                  <c:v>-1000000000000000</c:v>
                </c:pt>
                <c:pt idx="568">
                  <c:v>-1000000000000000</c:v>
                </c:pt>
                <c:pt idx="569">
                  <c:v>-1000000000000000</c:v>
                </c:pt>
                <c:pt idx="570">
                  <c:v>-1000000000000000</c:v>
                </c:pt>
                <c:pt idx="571">
                  <c:v>-1000000000000000</c:v>
                </c:pt>
                <c:pt idx="572">
                  <c:v>-1000000000000000</c:v>
                </c:pt>
                <c:pt idx="573">
                  <c:v>-1000000000000000</c:v>
                </c:pt>
                <c:pt idx="574">
                  <c:v>-1000000000000000</c:v>
                </c:pt>
                <c:pt idx="575">
                  <c:v>-1000000000000000</c:v>
                </c:pt>
                <c:pt idx="576">
                  <c:v>-1000000000000000</c:v>
                </c:pt>
                <c:pt idx="577">
                  <c:v>-1000000000000000</c:v>
                </c:pt>
                <c:pt idx="578">
                  <c:v>-1000000000000000</c:v>
                </c:pt>
                <c:pt idx="579">
                  <c:v>-1000000000000000</c:v>
                </c:pt>
                <c:pt idx="580">
                  <c:v>-1000000000000000</c:v>
                </c:pt>
                <c:pt idx="581">
                  <c:v>-1000000000000000</c:v>
                </c:pt>
                <c:pt idx="582">
                  <c:v>-1000000000000000</c:v>
                </c:pt>
                <c:pt idx="583">
                  <c:v>-1000000000000000</c:v>
                </c:pt>
                <c:pt idx="584">
                  <c:v>-1000000000000000</c:v>
                </c:pt>
                <c:pt idx="585">
                  <c:v>-1000000000000000</c:v>
                </c:pt>
                <c:pt idx="586">
                  <c:v>-1000000000000000</c:v>
                </c:pt>
                <c:pt idx="587">
                  <c:v>-1000000000000000</c:v>
                </c:pt>
                <c:pt idx="588">
                  <c:v>-1000000000000000</c:v>
                </c:pt>
                <c:pt idx="589">
                  <c:v>-1000000000000000</c:v>
                </c:pt>
                <c:pt idx="590">
                  <c:v>-1000000000000000</c:v>
                </c:pt>
                <c:pt idx="591">
                  <c:v>-1000000000000000</c:v>
                </c:pt>
                <c:pt idx="592">
                  <c:v>-1000000000000000</c:v>
                </c:pt>
                <c:pt idx="593">
                  <c:v>-1000000000000000</c:v>
                </c:pt>
                <c:pt idx="594">
                  <c:v>-1000000000000000</c:v>
                </c:pt>
                <c:pt idx="595">
                  <c:v>-1000000000000000</c:v>
                </c:pt>
                <c:pt idx="596">
                  <c:v>-1000000000000000</c:v>
                </c:pt>
                <c:pt idx="597">
                  <c:v>-1000000000000000</c:v>
                </c:pt>
                <c:pt idx="598">
                  <c:v>-1000000000000000</c:v>
                </c:pt>
                <c:pt idx="599">
                  <c:v>-1000000000000000</c:v>
                </c:pt>
                <c:pt idx="600">
                  <c:v>-1000000000000000</c:v>
                </c:pt>
                <c:pt idx="601">
                  <c:v>-1000000000000000</c:v>
                </c:pt>
                <c:pt idx="602">
                  <c:v>-1000000000000000</c:v>
                </c:pt>
                <c:pt idx="603">
                  <c:v>-1000000000000000</c:v>
                </c:pt>
                <c:pt idx="604">
                  <c:v>-1000000000000000</c:v>
                </c:pt>
                <c:pt idx="605">
                  <c:v>-1000000000000000</c:v>
                </c:pt>
                <c:pt idx="606">
                  <c:v>-1000000000000000</c:v>
                </c:pt>
                <c:pt idx="607">
                  <c:v>-1000000000000000</c:v>
                </c:pt>
                <c:pt idx="608">
                  <c:v>-1000000000000000</c:v>
                </c:pt>
                <c:pt idx="609">
                  <c:v>-1000000000000000</c:v>
                </c:pt>
                <c:pt idx="610">
                  <c:v>-1000000000000000</c:v>
                </c:pt>
                <c:pt idx="611">
                  <c:v>-1000000000000000</c:v>
                </c:pt>
                <c:pt idx="612">
                  <c:v>-1000000000000000</c:v>
                </c:pt>
                <c:pt idx="613">
                  <c:v>-1000000000000000</c:v>
                </c:pt>
                <c:pt idx="614">
                  <c:v>-1000000000000000</c:v>
                </c:pt>
                <c:pt idx="615">
                  <c:v>-1000000000000000</c:v>
                </c:pt>
                <c:pt idx="616">
                  <c:v>-1000000000000000</c:v>
                </c:pt>
                <c:pt idx="617">
                  <c:v>-1000000000000000</c:v>
                </c:pt>
                <c:pt idx="618">
                  <c:v>-1000000000000000</c:v>
                </c:pt>
                <c:pt idx="619">
                  <c:v>-1000000000000000</c:v>
                </c:pt>
                <c:pt idx="620">
                  <c:v>-1000000000000000</c:v>
                </c:pt>
                <c:pt idx="621">
                  <c:v>-1000000000000000</c:v>
                </c:pt>
                <c:pt idx="622">
                  <c:v>-1000000000000000</c:v>
                </c:pt>
                <c:pt idx="623">
                  <c:v>-1000000000000000</c:v>
                </c:pt>
                <c:pt idx="624">
                  <c:v>-1000000000000000</c:v>
                </c:pt>
                <c:pt idx="625">
                  <c:v>-1000000000000000</c:v>
                </c:pt>
                <c:pt idx="626">
                  <c:v>-1000000000000000</c:v>
                </c:pt>
                <c:pt idx="627">
                  <c:v>-1000000000000000</c:v>
                </c:pt>
                <c:pt idx="628">
                  <c:v>-1000000000000000</c:v>
                </c:pt>
                <c:pt idx="629">
                  <c:v>-1000000000000000</c:v>
                </c:pt>
                <c:pt idx="630">
                  <c:v>-1000000000000000</c:v>
                </c:pt>
                <c:pt idx="631">
                  <c:v>-1000000000000000</c:v>
                </c:pt>
                <c:pt idx="632">
                  <c:v>-1000000000000000</c:v>
                </c:pt>
                <c:pt idx="633">
                  <c:v>-1000000000000000</c:v>
                </c:pt>
                <c:pt idx="634">
                  <c:v>-1000000000000000</c:v>
                </c:pt>
                <c:pt idx="635">
                  <c:v>-1000000000000000</c:v>
                </c:pt>
                <c:pt idx="636">
                  <c:v>-1000000000000000</c:v>
                </c:pt>
                <c:pt idx="637">
                  <c:v>-1000000000000000</c:v>
                </c:pt>
                <c:pt idx="638">
                  <c:v>-1000000000000000</c:v>
                </c:pt>
                <c:pt idx="639">
                  <c:v>-1000000000000000</c:v>
                </c:pt>
                <c:pt idx="640">
                  <c:v>-1000000000000000</c:v>
                </c:pt>
                <c:pt idx="641">
                  <c:v>-1000000000000000</c:v>
                </c:pt>
                <c:pt idx="642">
                  <c:v>-1000000000000000</c:v>
                </c:pt>
                <c:pt idx="643">
                  <c:v>-1000000000000000</c:v>
                </c:pt>
                <c:pt idx="644">
                  <c:v>-1000000000000000</c:v>
                </c:pt>
                <c:pt idx="645">
                  <c:v>-1000000000000000</c:v>
                </c:pt>
                <c:pt idx="646">
                  <c:v>-1000000000000000</c:v>
                </c:pt>
                <c:pt idx="647">
                  <c:v>-1000000000000000</c:v>
                </c:pt>
                <c:pt idx="648">
                  <c:v>-1000000000000000</c:v>
                </c:pt>
                <c:pt idx="649">
                  <c:v>-1000000000000000</c:v>
                </c:pt>
                <c:pt idx="650">
                  <c:v>-1000000000000000</c:v>
                </c:pt>
                <c:pt idx="651">
                  <c:v>-1000000000000000</c:v>
                </c:pt>
                <c:pt idx="652">
                  <c:v>-1000000000000000</c:v>
                </c:pt>
                <c:pt idx="653">
                  <c:v>-1000000000000000</c:v>
                </c:pt>
                <c:pt idx="654">
                  <c:v>-1000000000000000</c:v>
                </c:pt>
                <c:pt idx="655">
                  <c:v>-1000000000000000</c:v>
                </c:pt>
                <c:pt idx="656">
                  <c:v>-1000000000000000</c:v>
                </c:pt>
                <c:pt idx="657">
                  <c:v>-1000000000000000</c:v>
                </c:pt>
                <c:pt idx="658">
                  <c:v>-1000000000000000</c:v>
                </c:pt>
                <c:pt idx="659">
                  <c:v>-1000000000000000</c:v>
                </c:pt>
                <c:pt idx="660">
                  <c:v>-1000000000000000</c:v>
                </c:pt>
                <c:pt idx="661">
                  <c:v>-1000000000000000</c:v>
                </c:pt>
                <c:pt idx="662">
                  <c:v>-1000000000000000</c:v>
                </c:pt>
                <c:pt idx="663">
                  <c:v>-1000000000000000</c:v>
                </c:pt>
                <c:pt idx="664">
                  <c:v>-1000000000000000</c:v>
                </c:pt>
                <c:pt idx="665">
                  <c:v>-1000000000000000</c:v>
                </c:pt>
                <c:pt idx="666">
                  <c:v>-1000000000000000</c:v>
                </c:pt>
                <c:pt idx="667">
                  <c:v>-1000000000000000</c:v>
                </c:pt>
                <c:pt idx="668">
                  <c:v>-1000000000000000</c:v>
                </c:pt>
                <c:pt idx="669">
                  <c:v>-1000000000000000</c:v>
                </c:pt>
                <c:pt idx="670">
                  <c:v>-1000000000000000</c:v>
                </c:pt>
                <c:pt idx="671">
                  <c:v>-1000000000000000</c:v>
                </c:pt>
                <c:pt idx="672">
                  <c:v>-1000000000000000</c:v>
                </c:pt>
                <c:pt idx="673">
                  <c:v>-1000000000000000</c:v>
                </c:pt>
                <c:pt idx="674">
                  <c:v>-1000000000000000</c:v>
                </c:pt>
                <c:pt idx="675">
                  <c:v>-1000000000000000</c:v>
                </c:pt>
                <c:pt idx="676">
                  <c:v>-1000000000000000</c:v>
                </c:pt>
                <c:pt idx="677">
                  <c:v>-1000000000000000</c:v>
                </c:pt>
                <c:pt idx="678">
                  <c:v>-1000000000000000</c:v>
                </c:pt>
                <c:pt idx="679">
                  <c:v>-1000000000000000</c:v>
                </c:pt>
                <c:pt idx="680">
                  <c:v>-1000000000000000</c:v>
                </c:pt>
                <c:pt idx="681">
                  <c:v>-1000000000000000</c:v>
                </c:pt>
                <c:pt idx="682">
                  <c:v>-1000000000000000</c:v>
                </c:pt>
                <c:pt idx="683">
                  <c:v>-1000000000000000</c:v>
                </c:pt>
                <c:pt idx="684">
                  <c:v>-1000000000000000</c:v>
                </c:pt>
                <c:pt idx="685">
                  <c:v>-1000000000000000</c:v>
                </c:pt>
                <c:pt idx="686">
                  <c:v>-1000000000000000</c:v>
                </c:pt>
                <c:pt idx="687">
                  <c:v>-1000000000000000</c:v>
                </c:pt>
                <c:pt idx="688">
                  <c:v>-1000000000000000</c:v>
                </c:pt>
                <c:pt idx="689">
                  <c:v>-1000000000000000</c:v>
                </c:pt>
                <c:pt idx="690">
                  <c:v>-1000000000000000</c:v>
                </c:pt>
                <c:pt idx="691">
                  <c:v>-1000000000000000</c:v>
                </c:pt>
                <c:pt idx="692">
                  <c:v>-1000000000000000</c:v>
                </c:pt>
                <c:pt idx="693">
                  <c:v>-1000000000000000</c:v>
                </c:pt>
                <c:pt idx="694">
                  <c:v>-1000000000000000</c:v>
                </c:pt>
                <c:pt idx="695">
                  <c:v>-1000000000000000</c:v>
                </c:pt>
                <c:pt idx="696">
                  <c:v>-1000000000000000</c:v>
                </c:pt>
                <c:pt idx="697">
                  <c:v>-1000000000000000</c:v>
                </c:pt>
                <c:pt idx="698">
                  <c:v>-1000000000000000</c:v>
                </c:pt>
                <c:pt idx="699">
                  <c:v>-1000000000000000</c:v>
                </c:pt>
                <c:pt idx="700">
                  <c:v>-1000000000000000</c:v>
                </c:pt>
                <c:pt idx="701">
                  <c:v>-1000000000000000</c:v>
                </c:pt>
                <c:pt idx="702">
                  <c:v>-1000000000000000</c:v>
                </c:pt>
                <c:pt idx="703">
                  <c:v>-1000000000000000</c:v>
                </c:pt>
                <c:pt idx="704">
                  <c:v>-1000000000000000</c:v>
                </c:pt>
                <c:pt idx="705">
                  <c:v>-1000000000000000</c:v>
                </c:pt>
                <c:pt idx="706">
                  <c:v>-1000000000000000</c:v>
                </c:pt>
                <c:pt idx="707">
                  <c:v>-1000000000000000</c:v>
                </c:pt>
                <c:pt idx="708">
                  <c:v>-1000000000000000</c:v>
                </c:pt>
                <c:pt idx="709">
                  <c:v>-1000000000000000</c:v>
                </c:pt>
                <c:pt idx="710">
                  <c:v>-1000000000000000</c:v>
                </c:pt>
                <c:pt idx="711">
                  <c:v>-1000000000000000</c:v>
                </c:pt>
                <c:pt idx="712">
                  <c:v>-1000000000000000</c:v>
                </c:pt>
                <c:pt idx="713">
                  <c:v>-1000000000000000</c:v>
                </c:pt>
                <c:pt idx="714">
                  <c:v>-1000000000000000</c:v>
                </c:pt>
                <c:pt idx="715">
                  <c:v>-1000000000000000</c:v>
                </c:pt>
                <c:pt idx="716">
                  <c:v>-1000000000000000</c:v>
                </c:pt>
                <c:pt idx="717">
                  <c:v>-1000000000000000</c:v>
                </c:pt>
                <c:pt idx="718">
                  <c:v>-1000000000000000</c:v>
                </c:pt>
                <c:pt idx="719">
                  <c:v>-1000000000000000</c:v>
                </c:pt>
                <c:pt idx="720">
                  <c:v>-1000000000000000</c:v>
                </c:pt>
                <c:pt idx="721">
                  <c:v>-1000000000000000</c:v>
                </c:pt>
                <c:pt idx="722">
                  <c:v>-1000000000000000</c:v>
                </c:pt>
                <c:pt idx="723">
                  <c:v>-1000000000000000</c:v>
                </c:pt>
                <c:pt idx="724">
                  <c:v>-1000000000000000</c:v>
                </c:pt>
                <c:pt idx="725">
                  <c:v>-1000000000000000</c:v>
                </c:pt>
                <c:pt idx="726">
                  <c:v>-1000000000000000</c:v>
                </c:pt>
                <c:pt idx="727">
                  <c:v>-1000000000000000</c:v>
                </c:pt>
                <c:pt idx="728">
                  <c:v>-1000000000000000</c:v>
                </c:pt>
                <c:pt idx="729">
                  <c:v>-1000000000000000</c:v>
                </c:pt>
                <c:pt idx="730">
                  <c:v>-1000000000000000</c:v>
                </c:pt>
                <c:pt idx="731">
                  <c:v>-1000000000000000</c:v>
                </c:pt>
                <c:pt idx="732">
                  <c:v>-1000000000000000</c:v>
                </c:pt>
                <c:pt idx="733">
                  <c:v>-1000000000000000</c:v>
                </c:pt>
                <c:pt idx="734">
                  <c:v>-1000000000000000</c:v>
                </c:pt>
                <c:pt idx="735">
                  <c:v>-1000000000000000</c:v>
                </c:pt>
                <c:pt idx="736">
                  <c:v>-1000000000000000</c:v>
                </c:pt>
                <c:pt idx="737">
                  <c:v>-1000000000000000</c:v>
                </c:pt>
                <c:pt idx="738">
                  <c:v>-1000000000000000</c:v>
                </c:pt>
                <c:pt idx="739">
                  <c:v>-1000000000000000</c:v>
                </c:pt>
                <c:pt idx="740">
                  <c:v>-1000000000000000</c:v>
                </c:pt>
                <c:pt idx="741">
                  <c:v>-1000000000000000</c:v>
                </c:pt>
                <c:pt idx="742">
                  <c:v>-1000000000000000</c:v>
                </c:pt>
                <c:pt idx="743">
                  <c:v>-1000000000000000</c:v>
                </c:pt>
                <c:pt idx="744">
                  <c:v>-1000000000000000</c:v>
                </c:pt>
                <c:pt idx="745">
                  <c:v>-1000000000000000</c:v>
                </c:pt>
                <c:pt idx="746">
                  <c:v>-1000000000000000</c:v>
                </c:pt>
                <c:pt idx="747">
                  <c:v>-1000000000000000</c:v>
                </c:pt>
                <c:pt idx="748">
                  <c:v>-1000000000000000</c:v>
                </c:pt>
                <c:pt idx="749">
                  <c:v>-1000000000000000</c:v>
                </c:pt>
                <c:pt idx="750">
                  <c:v>-1000000000000000</c:v>
                </c:pt>
                <c:pt idx="751">
                  <c:v>-1000000000000000</c:v>
                </c:pt>
                <c:pt idx="752">
                  <c:v>-1000000000000000</c:v>
                </c:pt>
                <c:pt idx="753">
                  <c:v>-1000000000000000</c:v>
                </c:pt>
                <c:pt idx="754">
                  <c:v>-1000000000000000</c:v>
                </c:pt>
                <c:pt idx="755">
                  <c:v>-1000000000000000</c:v>
                </c:pt>
                <c:pt idx="756">
                  <c:v>-1000000000000000</c:v>
                </c:pt>
                <c:pt idx="757">
                  <c:v>-1000000000000000</c:v>
                </c:pt>
                <c:pt idx="758">
                  <c:v>-1000000000000000</c:v>
                </c:pt>
                <c:pt idx="759">
                  <c:v>-1000000000000000</c:v>
                </c:pt>
                <c:pt idx="760">
                  <c:v>-1000000000000000</c:v>
                </c:pt>
                <c:pt idx="761">
                  <c:v>-1000000000000000</c:v>
                </c:pt>
                <c:pt idx="762">
                  <c:v>-1000000000000000</c:v>
                </c:pt>
                <c:pt idx="763">
                  <c:v>-1000000000000000</c:v>
                </c:pt>
                <c:pt idx="764">
                  <c:v>-1000000000000000</c:v>
                </c:pt>
                <c:pt idx="765">
                  <c:v>-1000000000000000</c:v>
                </c:pt>
                <c:pt idx="766">
                  <c:v>-1000000000000000</c:v>
                </c:pt>
                <c:pt idx="767">
                  <c:v>-1000000000000000</c:v>
                </c:pt>
                <c:pt idx="768">
                  <c:v>-1000000000000000</c:v>
                </c:pt>
                <c:pt idx="769">
                  <c:v>-1000000000000000</c:v>
                </c:pt>
                <c:pt idx="770">
                  <c:v>-1000000000000000</c:v>
                </c:pt>
                <c:pt idx="771">
                  <c:v>-1000000000000000</c:v>
                </c:pt>
                <c:pt idx="772">
                  <c:v>-1000000000000000</c:v>
                </c:pt>
                <c:pt idx="773">
                  <c:v>-1000000000000000</c:v>
                </c:pt>
                <c:pt idx="774">
                  <c:v>-1000000000000000</c:v>
                </c:pt>
                <c:pt idx="775">
                  <c:v>-1000000000000000</c:v>
                </c:pt>
                <c:pt idx="776">
                  <c:v>-1000000000000000</c:v>
                </c:pt>
                <c:pt idx="777">
                  <c:v>-1000000000000000</c:v>
                </c:pt>
                <c:pt idx="778">
                  <c:v>-1000000000000000</c:v>
                </c:pt>
                <c:pt idx="779">
                  <c:v>-1000000000000000</c:v>
                </c:pt>
                <c:pt idx="780">
                  <c:v>-1000000000000000</c:v>
                </c:pt>
                <c:pt idx="781">
                  <c:v>-1000000000000000</c:v>
                </c:pt>
                <c:pt idx="782">
                  <c:v>-1000000000000000</c:v>
                </c:pt>
                <c:pt idx="783">
                  <c:v>-1000000000000000</c:v>
                </c:pt>
                <c:pt idx="784">
                  <c:v>-1000000000000000</c:v>
                </c:pt>
                <c:pt idx="785">
                  <c:v>-1000000000000000</c:v>
                </c:pt>
                <c:pt idx="786">
                  <c:v>-1000000000000000</c:v>
                </c:pt>
                <c:pt idx="787">
                  <c:v>-1000000000000000</c:v>
                </c:pt>
                <c:pt idx="788">
                  <c:v>-1000000000000000</c:v>
                </c:pt>
                <c:pt idx="789">
                  <c:v>-1000000000000000</c:v>
                </c:pt>
                <c:pt idx="790">
                  <c:v>-1000000000000000</c:v>
                </c:pt>
                <c:pt idx="791">
                  <c:v>-1000000000000000</c:v>
                </c:pt>
                <c:pt idx="792">
                  <c:v>-1000000000000000</c:v>
                </c:pt>
                <c:pt idx="793">
                  <c:v>-1000000000000000</c:v>
                </c:pt>
                <c:pt idx="794">
                  <c:v>-1000000000000000</c:v>
                </c:pt>
                <c:pt idx="795">
                  <c:v>-1000000000000000</c:v>
                </c:pt>
                <c:pt idx="796">
                  <c:v>-1000000000000000</c:v>
                </c:pt>
                <c:pt idx="797">
                  <c:v>-1000000000000000</c:v>
                </c:pt>
                <c:pt idx="798">
                  <c:v>-1000000000000000</c:v>
                </c:pt>
                <c:pt idx="799">
                  <c:v>-1000000000000000</c:v>
                </c:pt>
                <c:pt idx="800">
                  <c:v>-1000000000000000</c:v>
                </c:pt>
                <c:pt idx="801">
                  <c:v>-1000000000000000</c:v>
                </c:pt>
                <c:pt idx="802">
                  <c:v>-1000000000000000</c:v>
                </c:pt>
                <c:pt idx="803">
                  <c:v>-1000000000000000</c:v>
                </c:pt>
                <c:pt idx="804">
                  <c:v>-1000000000000000</c:v>
                </c:pt>
                <c:pt idx="805">
                  <c:v>-1000000000000000</c:v>
                </c:pt>
                <c:pt idx="806">
                  <c:v>-1000000000000000</c:v>
                </c:pt>
                <c:pt idx="807">
                  <c:v>-1000000000000000</c:v>
                </c:pt>
                <c:pt idx="808">
                  <c:v>-1000000000000000</c:v>
                </c:pt>
                <c:pt idx="809">
                  <c:v>-1000000000000000</c:v>
                </c:pt>
                <c:pt idx="810">
                  <c:v>-1000000000000000</c:v>
                </c:pt>
                <c:pt idx="811">
                  <c:v>-1000000000000000</c:v>
                </c:pt>
                <c:pt idx="812">
                  <c:v>-1000000000000000</c:v>
                </c:pt>
                <c:pt idx="813">
                  <c:v>-1000000000000000</c:v>
                </c:pt>
                <c:pt idx="814">
                  <c:v>-1000000000000000</c:v>
                </c:pt>
                <c:pt idx="815">
                  <c:v>-1000000000000000</c:v>
                </c:pt>
                <c:pt idx="816">
                  <c:v>-1000000000000000</c:v>
                </c:pt>
                <c:pt idx="817">
                  <c:v>-1000000000000000</c:v>
                </c:pt>
                <c:pt idx="818">
                  <c:v>-1000000000000000</c:v>
                </c:pt>
                <c:pt idx="819">
                  <c:v>-1000000000000000</c:v>
                </c:pt>
                <c:pt idx="820">
                  <c:v>-1000000000000000</c:v>
                </c:pt>
                <c:pt idx="821">
                  <c:v>-1000000000000000</c:v>
                </c:pt>
                <c:pt idx="822">
                  <c:v>-1000000000000000</c:v>
                </c:pt>
                <c:pt idx="823">
                  <c:v>-1000000000000000</c:v>
                </c:pt>
                <c:pt idx="824">
                  <c:v>-1000000000000000</c:v>
                </c:pt>
                <c:pt idx="825">
                  <c:v>-1000000000000000</c:v>
                </c:pt>
                <c:pt idx="826">
                  <c:v>-1000000000000000</c:v>
                </c:pt>
                <c:pt idx="827">
                  <c:v>-1000000000000000</c:v>
                </c:pt>
                <c:pt idx="828">
                  <c:v>-1000000000000000</c:v>
                </c:pt>
                <c:pt idx="829">
                  <c:v>-1000000000000000</c:v>
                </c:pt>
                <c:pt idx="830">
                  <c:v>-1000000000000000</c:v>
                </c:pt>
                <c:pt idx="831">
                  <c:v>-1000000000000000</c:v>
                </c:pt>
                <c:pt idx="832">
                  <c:v>-1000000000000000</c:v>
                </c:pt>
                <c:pt idx="833">
                  <c:v>-1000000000000000</c:v>
                </c:pt>
                <c:pt idx="834">
                  <c:v>-1000000000000000</c:v>
                </c:pt>
                <c:pt idx="835">
                  <c:v>-1000000000000000</c:v>
                </c:pt>
                <c:pt idx="836">
                  <c:v>-1000000000000000</c:v>
                </c:pt>
                <c:pt idx="837">
                  <c:v>-1000000000000000</c:v>
                </c:pt>
                <c:pt idx="838">
                  <c:v>-1000000000000000</c:v>
                </c:pt>
                <c:pt idx="839">
                  <c:v>-1000000000000000</c:v>
                </c:pt>
                <c:pt idx="840">
                  <c:v>-1000000000000000</c:v>
                </c:pt>
                <c:pt idx="841">
                  <c:v>-1000000000000000</c:v>
                </c:pt>
                <c:pt idx="842">
                  <c:v>-1000000000000000</c:v>
                </c:pt>
                <c:pt idx="843">
                  <c:v>-1000000000000000</c:v>
                </c:pt>
                <c:pt idx="844">
                  <c:v>-1000000000000000</c:v>
                </c:pt>
                <c:pt idx="845">
                  <c:v>-1000000000000000</c:v>
                </c:pt>
                <c:pt idx="846">
                  <c:v>-1000000000000000</c:v>
                </c:pt>
                <c:pt idx="847">
                  <c:v>-1000000000000000</c:v>
                </c:pt>
                <c:pt idx="848">
                  <c:v>-1000000000000000</c:v>
                </c:pt>
                <c:pt idx="849">
                  <c:v>-1000000000000000</c:v>
                </c:pt>
                <c:pt idx="850">
                  <c:v>-1000000000000000</c:v>
                </c:pt>
                <c:pt idx="851">
                  <c:v>-1000000000000000</c:v>
                </c:pt>
                <c:pt idx="852">
                  <c:v>-1000000000000000</c:v>
                </c:pt>
                <c:pt idx="853">
                  <c:v>-1000000000000000</c:v>
                </c:pt>
                <c:pt idx="854">
                  <c:v>-1000000000000000</c:v>
                </c:pt>
                <c:pt idx="855">
                  <c:v>-1000000000000000</c:v>
                </c:pt>
                <c:pt idx="856">
                  <c:v>-1000000000000000</c:v>
                </c:pt>
                <c:pt idx="857">
                  <c:v>-1000000000000000</c:v>
                </c:pt>
                <c:pt idx="858">
                  <c:v>-1000000000000000</c:v>
                </c:pt>
                <c:pt idx="859">
                  <c:v>-1000000000000000</c:v>
                </c:pt>
                <c:pt idx="860">
                  <c:v>-1000000000000000</c:v>
                </c:pt>
                <c:pt idx="861">
                  <c:v>-1000000000000000</c:v>
                </c:pt>
                <c:pt idx="862">
                  <c:v>-1000000000000000</c:v>
                </c:pt>
                <c:pt idx="863">
                  <c:v>-1000000000000000</c:v>
                </c:pt>
                <c:pt idx="864">
                  <c:v>-1000000000000000</c:v>
                </c:pt>
                <c:pt idx="865">
                  <c:v>-1000000000000000</c:v>
                </c:pt>
                <c:pt idx="866">
                  <c:v>-1000000000000000</c:v>
                </c:pt>
                <c:pt idx="867">
                  <c:v>-1000000000000000</c:v>
                </c:pt>
                <c:pt idx="868">
                  <c:v>-1000000000000000</c:v>
                </c:pt>
                <c:pt idx="869">
                  <c:v>-1000000000000000</c:v>
                </c:pt>
                <c:pt idx="870">
                  <c:v>-1000000000000000</c:v>
                </c:pt>
                <c:pt idx="871">
                  <c:v>-1000000000000000</c:v>
                </c:pt>
                <c:pt idx="872">
                  <c:v>-1000000000000000</c:v>
                </c:pt>
                <c:pt idx="873">
                  <c:v>-1000000000000000</c:v>
                </c:pt>
                <c:pt idx="874">
                  <c:v>-1000000000000000</c:v>
                </c:pt>
                <c:pt idx="875">
                  <c:v>-1000000000000000</c:v>
                </c:pt>
                <c:pt idx="876">
                  <c:v>-1000000000000000</c:v>
                </c:pt>
                <c:pt idx="877">
                  <c:v>-1000000000000000</c:v>
                </c:pt>
                <c:pt idx="878">
                  <c:v>-1000000000000000</c:v>
                </c:pt>
                <c:pt idx="879">
                  <c:v>-1000000000000000</c:v>
                </c:pt>
                <c:pt idx="880">
                  <c:v>-1000000000000000</c:v>
                </c:pt>
                <c:pt idx="881">
                  <c:v>-1000000000000000</c:v>
                </c:pt>
                <c:pt idx="882">
                  <c:v>-1000000000000000</c:v>
                </c:pt>
                <c:pt idx="883">
                  <c:v>-1000000000000000</c:v>
                </c:pt>
                <c:pt idx="884">
                  <c:v>-1000000000000000</c:v>
                </c:pt>
                <c:pt idx="885">
                  <c:v>-1000000000000000</c:v>
                </c:pt>
                <c:pt idx="886">
                  <c:v>-1000000000000000</c:v>
                </c:pt>
                <c:pt idx="887">
                  <c:v>-1000000000000000</c:v>
                </c:pt>
                <c:pt idx="888">
                  <c:v>-1000000000000000</c:v>
                </c:pt>
                <c:pt idx="889">
                  <c:v>-1000000000000000</c:v>
                </c:pt>
                <c:pt idx="890">
                  <c:v>-1000000000000000</c:v>
                </c:pt>
                <c:pt idx="891">
                  <c:v>-1000000000000000</c:v>
                </c:pt>
                <c:pt idx="892">
                  <c:v>-1000000000000000</c:v>
                </c:pt>
                <c:pt idx="893">
                  <c:v>-1000000000000000</c:v>
                </c:pt>
                <c:pt idx="894">
                  <c:v>-1000000000000000</c:v>
                </c:pt>
                <c:pt idx="895">
                  <c:v>-1000000000000000</c:v>
                </c:pt>
                <c:pt idx="896">
                  <c:v>-1000000000000000</c:v>
                </c:pt>
                <c:pt idx="897">
                  <c:v>-1000000000000000</c:v>
                </c:pt>
                <c:pt idx="898">
                  <c:v>-1000000000000000</c:v>
                </c:pt>
                <c:pt idx="899">
                  <c:v>-1000000000000000</c:v>
                </c:pt>
                <c:pt idx="900">
                  <c:v>-1000000000000000</c:v>
                </c:pt>
                <c:pt idx="901">
                  <c:v>-1000000000000000</c:v>
                </c:pt>
                <c:pt idx="902">
                  <c:v>-1000000000000000</c:v>
                </c:pt>
                <c:pt idx="903">
                  <c:v>-1000000000000000</c:v>
                </c:pt>
                <c:pt idx="904">
                  <c:v>-1000000000000000</c:v>
                </c:pt>
                <c:pt idx="905">
                  <c:v>-1000000000000000</c:v>
                </c:pt>
                <c:pt idx="906">
                  <c:v>-1000000000000000</c:v>
                </c:pt>
                <c:pt idx="907">
                  <c:v>-1000000000000000</c:v>
                </c:pt>
                <c:pt idx="908">
                  <c:v>-1000000000000000</c:v>
                </c:pt>
                <c:pt idx="909">
                  <c:v>-1000000000000000</c:v>
                </c:pt>
                <c:pt idx="910">
                  <c:v>-1000000000000000</c:v>
                </c:pt>
                <c:pt idx="911">
                  <c:v>-1000000000000000</c:v>
                </c:pt>
                <c:pt idx="912">
                  <c:v>-1000000000000000</c:v>
                </c:pt>
                <c:pt idx="913">
                  <c:v>-1000000000000000</c:v>
                </c:pt>
                <c:pt idx="914">
                  <c:v>-1000000000000000</c:v>
                </c:pt>
                <c:pt idx="915">
                  <c:v>-1000000000000000</c:v>
                </c:pt>
                <c:pt idx="916">
                  <c:v>-1000000000000000</c:v>
                </c:pt>
                <c:pt idx="917">
                  <c:v>-1000000000000000</c:v>
                </c:pt>
                <c:pt idx="918">
                  <c:v>-1000000000000000</c:v>
                </c:pt>
                <c:pt idx="919">
                  <c:v>-1000000000000000</c:v>
                </c:pt>
                <c:pt idx="920">
                  <c:v>-1000000000000000</c:v>
                </c:pt>
                <c:pt idx="921">
                  <c:v>-1000000000000000</c:v>
                </c:pt>
                <c:pt idx="922">
                  <c:v>-1000000000000000</c:v>
                </c:pt>
                <c:pt idx="923">
                  <c:v>-1000000000000000</c:v>
                </c:pt>
                <c:pt idx="924">
                  <c:v>-1000000000000000</c:v>
                </c:pt>
                <c:pt idx="925">
                  <c:v>-1000000000000000</c:v>
                </c:pt>
                <c:pt idx="926">
                  <c:v>-1000000000000000</c:v>
                </c:pt>
                <c:pt idx="927">
                  <c:v>-1000000000000000</c:v>
                </c:pt>
                <c:pt idx="928">
                  <c:v>-1000000000000000</c:v>
                </c:pt>
                <c:pt idx="929">
                  <c:v>-1000000000000000</c:v>
                </c:pt>
                <c:pt idx="930">
                  <c:v>-1000000000000000</c:v>
                </c:pt>
                <c:pt idx="931">
                  <c:v>-1000000000000000</c:v>
                </c:pt>
                <c:pt idx="932">
                  <c:v>-1000000000000000</c:v>
                </c:pt>
                <c:pt idx="933">
                  <c:v>-1000000000000000</c:v>
                </c:pt>
                <c:pt idx="934">
                  <c:v>-1000000000000000</c:v>
                </c:pt>
                <c:pt idx="935">
                  <c:v>-1000000000000000</c:v>
                </c:pt>
                <c:pt idx="936">
                  <c:v>-1000000000000000</c:v>
                </c:pt>
                <c:pt idx="937">
                  <c:v>-1000000000000000</c:v>
                </c:pt>
                <c:pt idx="938">
                  <c:v>-1000000000000000</c:v>
                </c:pt>
                <c:pt idx="939">
                  <c:v>-1000000000000000</c:v>
                </c:pt>
                <c:pt idx="940">
                  <c:v>-1000000000000000</c:v>
                </c:pt>
                <c:pt idx="941">
                  <c:v>-1000000000000000</c:v>
                </c:pt>
                <c:pt idx="942">
                  <c:v>-1000000000000000</c:v>
                </c:pt>
                <c:pt idx="943">
                  <c:v>-1000000000000000</c:v>
                </c:pt>
                <c:pt idx="944">
                  <c:v>-1000000000000000</c:v>
                </c:pt>
                <c:pt idx="945">
                  <c:v>-1000000000000000</c:v>
                </c:pt>
                <c:pt idx="946">
                  <c:v>-1000000000000000</c:v>
                </c:pt>
                <c:pt idx="947">
                  <c:v>-1000000000000000</c:v>
                </c:pt>
                <c:pt idx="948">
                  <c:v>-1000000000000000</c:v>
                </c:pt>
                <c:pt idx="949">
                  <c:v>-1000000000000000</c:v>
                </c:pt>
                <c:pt idx="950">
                  <c:v>-1000000000000000</c:v>
                </c:pt>
                <c:pt idx="951">
                  <c:v>-1000000000000000</c:v>
                </c:pt>
                <c:pt idx="952">
                  <c:v>-1000000000000000</c:v>
                </c:pt>
                <c:pt idx="953">
                  <c:v>-1000000000000000</c:v>
                </c:pt>
                <c:pt idx="954">
                  <c:v>-1000000000000000</c:v>
                </c:pt>
                <c:pt idx="955">
                  <c:v>-1000000000000000</c:v>
                </c:pt>
                <c:pt idx="956">
                  <c:v>-1000000000000000</c:v>
                </c:pt>
                <c:pt idx="957">
                  <c:v>-1000000000000000</c:v>
                </c:pt>
                <c:pt idx="958">
                  <c:v>-1000000000000000</c:v>
                </c:pt>
                <c:pt idx="959">
                  <c:v>-1000000000000000</c:v>
                </c:pt>
                <c:pt idx="960">
                  <c:v>-1000000000000000</c:v>
                </c:pt>
                <c:pt idx="961">
                  <c:v>-1000000000000000</c:v>
                </c:pt>
                <c:pt idx="962">
                  <c:v>-1000000000000000</c:v>
                </c:pt>
                <c:pt idx="963">
                  <c:v>-1000000000000000</c:v>
                </c:pt>
                <c:pt idx="964">
                  <c:v>-1000000000000000</c:v>
                </c:pt>
                <c:pt idx="965">
                  <c:v>-1000000000000000</c:v>
                </c:pt>
                <c:pt idx="966">
                  <c:v>-1000000000000000</c:v>
                </c:pt>
                <c:pt idx="967">
                  <c:v>-1000000000000000</c:v>
                </c:pt>
                <c:pt idx="968">
                  <c:v>-1000000000000000</c:v>
                </c:pt>
                <c:pt idx="969">
                  <c:v>-1000000000000000</c:v>
                </c:pt>
                <c:pt idx="970">
                  <c:v>-1000000000000000</c:v>
                </c:pt>
                <c:pt idx="971">
                  <c:v>-1000000000000000</c:v>
                </c:pt>
                <c:pt idx="972">
                  <c:v>-1000000000000000</c:v>
                </c:pt>
                <c:pt idx="973">
                  <c:v>-1000000000000000</c:v>
                </c:pt>
                <c:pt idx="974">
                  <c:v>-1000000000000000</c:v>
                </c:pt>
                <c:pt idx="975">
                  <c:v>-1000000000000000</c:v>
                </c:pt>
                <c:pt idx="976">
                  <c:v>-1000000000000000</c:v>
                </c:pt>
                <c:pt idx="977">
                  <c:v>-1000000000000000</c:v>
                </c:pt>
                <c:pt idx="978">
                  <c:v>-1000000000000000</c:v>
                </c:pt>
                <c:pt idx="979">
                  <c:v>-1000000000000000</c:v>
                </c:pt>
                <c:pt idx="980">
                  <c:v>-1000000000000000</c:v>
                </c:pt>
                <c:pt idx="981">
                  <c:v>-1000000000000000</c:v>
                </c:pt>
                <c:pt idx="982">
                  <c:v>-1000000000000000</c:v>
                </c:pt>
                <c:pt idx="983">
                  <c:v>-1000000000000000</c:v>
                </c:pt>
                <c:pt idx="984">
                  <c:v>-1000000000000000</c:v>
                </c:pt>
                <c:pt idx="985">
                  <c:v>-1000000000000000</c:v>
                </c:pt>
                <c:pt idx="986">
                  <c:v>-1000000000000000</c:v>
                </c:pt>
                <c:pt idx="987">
                  <c:v>-1000000000000000</c:v>
                </c:pt>
                <c:pt idx="988">
                  <c:v>-1000000000000000</c:v>
                </c:pt>
                <c:pt idx="989">
                  <c:v>-1000000000000000</c:v>
                </c:pt>
                <c:pt idx="990">
                  <c:v>-1000000000000000</c:v>
                </c:pt>
                <c:pt idx="991">
                  <c:v>-1000000000000000</c:v>
                </c:pt>
                <c:pt idx="992">
                  <c:v>-1000000000000000</c:v>
                </c:pt>
                <c:pt idx="993">
                  <c:v>-1000000000000000</c:v>
                </c:pt>
                <c:pt idx="994">
                  <c:v>-1000000000000000</c:v>
                </c:pt>
                <c:pt idx="995">
                  <c:v>-1000000000000000</c:v>
                </c:pt>
                <c:pt idx="996">
                  <c:v>-1000000000000000</c:v>
                </c:pt>
                <c:pt idx="997">
                  <c:v>-1000000000000000</c:v>
                </c:pt>
                <c:pt idx="998">
                  <c:v>-1000000000000000</c:v>
                </c:pt>
                <c:pt idx="999">
                  <c:v>-1000000000000000</c:v>
                </c:pt>
                <c:pt idx="1000">
                  <c:v>-1000000000000000</c:v>
                </c:pt>
                <c:pt idx="1001">
                  <c:v>-1000000000000000</c:v>
                </c:pt>
                <c:pt idx="1002">
                  <c:v>-1000000000000000</c:v>
                </c:pt>
                <c:pt idx="1003">
                  <c:v>-1000000000000000</c:v>
                </c:pt>
                <c:pt idx="1004">
                  <c:v>-1000000000000000</c:v>
                </c:pt>
                <c:pt idx="1005">
                  <c:v>-1000000000000000</c:v>
                </c:pt>
                <c:pt idx="1006">
                  <c:v>-1000000000000000</c:v>
                </c:pt>
                <c:pt idx="1007">
                  <c:v>-1000000000000000</c:v>
                </c:pt>
                <c:pt idx="1008">
                  <c:v>-1000000000000000</c:v>
                </c:pt>
                <c:pt idx="1009">
                  <c:v>-1000000000000000</c:v>
                </c:pt>
                <c:pt idx="1010">
                  <c:v>-1000000000000000</c:v>
                </c:pt>
                <c:pt idx="1011">
                  <c:v>-1000000000000000</c:v>
                </c:pt>
                <c:pt idx="1012">
                  <c:v>-1000000000000000</c:v>
                </c:pt>
                <c:pt idx="1013">
                  <c:v>-1000000000000000</c:v>
                </c:pt>
                <c:pt idx="1014">
                  <c:v>-1000000000000000</c:v>
                </c:pt>
                <c:pt idx="1015">
                  <c:v>-1000000000000000</c:v>
                </c:pt>
                <c:pt idx="1016">
                  <c:v>-1000000000000000</c:v>
                </c:pt>
                <c:pt idx="1017">
                  <c:v>-1000000000000000</c:v>
                </c:pt>
                <c:pt idx="1018">
                  <c:v>-1000000000000000</c:v>
                </c:pt>
                <c:pt idx="1019">
                  <c:v>-1000000000000000</c:v>
                </c:pt>
                <c:pt idx="1020">
                  <c:v>-1000000000000000</c:v>
                </c:pt>
                <c:pt idx="1021">
                  <c:v>-1000000000000000</c:v>
                </c:pt>
                <c:pt idx="1022">
                  <c:v>-1000000000000000</c:v>
                </c:pt>
                <c:pt idx="1023">
                  <c:v>-1000000000000000</c:v>
                </c:pt>
                <c:pt idx="1024">
                  <c:v>-1000000000000000</c:v>
                </c:pt>
                <c:pt idx="1025">
                  <c:v>-1000000000000000</c:v>
                </c:pt>
                <c:pt idx="1026">
                  <c:v>-1000000000000000</c:v>
                </c:pt>
                <c:pt idx="1027">
                  <c:v>-1000000000000000</c:v>
                </c:pt>
                <c:pt idx="1028">
                  <c:v>-1000000000000000</c:v>
                </c:pt>
                <c:pt idx="1029">
                  <c:v>-1000000000000000</c:v>
                </c:pt>
                <c:pt idx="1030">
                  <c:v>-1000000000000000</c:v>
                </c:pt>
                <c:pt idx="1031">
                  <c:v>-1000000000000000</c:v>
                </c:pt>
                <c:pt idx="1032">
                  <c:v>-1000000000000000</c:v>
                </c:pt>
                <c:pt idx="1033">
                  <c:v>-1000000000000000</c:v>
                </c:pt>
                <c:pt idx="1034">
                  <c:v>-1000000000000000</c:v>
                </c:pt>
                <c:pt idx="1035">
                  <c:v>-1000000000000000</c:v>
                </c:pt>
                <c:pt idx="1036">
                  <c:v>-1000000000000000</c:v>
                </c:pt>
                <c:pt idx="1037">
                  <c:v>-1000000000000000</c:v>
                </c:pt>
                <c:pt idx="1038">
                  <c:v>-1000000000000000</c:v>
                </c:pt>
                <c:pt idx="1039">
                  <c:v>-1000000000000000</c:v>
                </c:pt>
                <c:pt idx="1040">
                  <c:v>-1000000000000000</c:v>
                </c:pt>
                <c:pt idx="1041">
                  <c:v>-1000000000000000</c:v>
                </c:pt>
                <c:pt idx="1042">
                  <c:v>-1000000000000000</c:v>
                </c:pt>
                <c:pt idx="1043">
                  <c:v>-1000000000000000</c:v>
                </c:pt>
                <c:pt idx="1044">
                  <c:v>-1000000000000000</c:v>
                </c:pt>
                <c:pt idx="1045">
                  <c:v>-1000000000000000</c:v>
                </c:pt>
                <c:pt idx="1046">
                  <c:v>-1000000000000000</c:v>
                </c:pt>
                <c:pt idx="1047">
                  <c:v>-1000000000000000</c:v>
                </c:pt>
                <c:pt idx="1048">
                  <c:v>-1000000000000000</c:v>
                </c:pt>
                <c:pt idx="1049">
                  <c:v>-1000000000000000</c:v>
                </c:pt>
                <c:pt idx="1050">
                  <c:v>-1000000000000000</c:v>
                </c:pt>
                <c:pt idx="1051">
                  <c:v>-1000000000000000</c:v>
                </c:pt>
                <c:pt idx="1052">
                  <c:v>-1000000000000000</c:v>
                </c:pt>
                <c:pt idx="1053">
                  <c:v>-1000000000000000</c:v>
                </c:pt>
                <c:pt idx="1054">
                  <c:v>-1000000000000000</c:v>
                </c:pt>
                <c:pt idx="1055">
                  <c:v>-1000000000000000</c:v>
                </c:pt>
                <c:pt idx="1056">
                  <c:v>-1000000000000000</c:v>
                </c:pt>
                <c:pt idx="1057">
                  <c:v>-1000000000000000</c:v>
                </c:pt>
                <c:pt idx="1058">
                  <c:v>-1000000000000000</c:v>
                </c:pt>
                <c:pt idx="1059">
                  <c:v>-1000000000000000</c:v>
                </c:pt>
                <c:pt idx="1060">
                  <c:v>-1000000000000000</c:v>
                </c:pt>
                <c:pt idx="1061">
                  <c:v>-1000000000000000</c:v>
                </c:pt>
                <c:pt idx="1062">
                  <c:v>-1000000000000000</c:v>
                </c:pt>
                <c:pt idx="1063">
                  <c:v>-1000000000000000</c:v>
                </c:pt>
                <c:pt idx="1064">
                  <c:v>-1000000000000000</c:v>
                </c:pt>
                <c:pt idx="1065">
                  <c:v>-1000000000000000</c:v>
                </c:pt>
                <c:pt idx="1066">
                  <c:v>-1000000000000000</c:v>
                </c:pt>
                <c:pt idx="1067">
                  <c:v>-1000000000000000</c:v>
                </c:pt>
                <c:pt idx="1068">
                  <c:v>-1000000000000000</c:v>
                </c:pt>
                <c:pt idx="1069">
                  <c:v>-1000000000000000</c:v>
                </c:pt>
                <c:pt idx="1070">
                  <c:v>-1000000000000000</c:v>
                </c:pt>
                <c:pt idx="1071">
                  <c:v>-1000000000000000</c:v>
                </c:pt>
                <c:pt idx="1072">
                  <c:v>-1000000000000000</c:v>
                </c:pt>
                <c:pt idx="1073">
                  <c:v>-1000000000000000</c:v>
                </c:pt>
                <c:pt idx="1074">
                  <c:v>-1000000000000000</c:v>
                </c:pt>
                <c:pt idx="1075">
                  <c:v>-1000000000000000</c:v>
                </c:pt>
                <c:pt idx="1076">
                  <c:v>-1000000000000000</c:v>
                </c:pt>
                <c:pt idx="1077">
                  <c:v>-1000000000000000</c:v>
                </c:pt>
                <c:pt idx="1078">
                  <c:v>-1000000000000000</c:v>
                </c:pt>
                <c:pt idx="1079">
                  <c:v>-1000000000000000</c:v>
                </c:pt>
                <c:pt idx="1080">
                  <c:v>-1000000000000000</c:v>
                </c:pt>
                <c:pt idx="1081">
                  <c:v>-1000000000000000</c:v>
                </c:pt>
                <c:pt idx="1082">
                  <c:v>-1000000000000000</c:v>
                </c:pt>
                <c:pt idx="1083">
                  <c:v>-1000000000000000</c:v>
                </c:pt>
                <c:pt idx="1084">
                  <c:v>-1000000000000000</c:v>
                </c:pt>
                <c:pt idx="1085">
                  <c:v>-1000000000000000</c:v>
                </c:pt>
                <c:pt idx="1086">
                  <c:v>-1000000000000000</c:v>
                </c:pt>
                <c:pt idx="1087">
                  <c:v>-1000000000000000</c:v>
                </c:pt>
                <c:pt idx="1088">
                  <c:v>-1000000000000000</c:v>
                </c:pt>
                <c:pt idx="1089">
                  <c:v>-1000000000000000</c:v>
                </c:pt>
                <c:pt idx="1090">
                  <c:v>-1000000000000000</c:v>
                </c:pt>
                <c:pt idx="1091">
                  <c:v>-1000000000000000</c:v>
                </c:pt>
                <c:pt idx="1092">
                  <c:v>-1000000000000000</c:v>
                </c:pt>
                <c:pt idx="1093">
                  <c:v>-1000000000000000</c:v>
                </c:pt>
                <c:pt idx="1094">
                  <c:v>-1000000000000000</c:v>
                </c:pt>
                <c:pt idx="1095">
                  <c:v>-1000000000000000</c:v>
                </c:pt>
                <c:pt idx="1096">
                  <c:v>-1000000000000000</c:v>
                </c:pt>
                <c:pt idx="1097">
                  <c:v>-1000000000000000</c:v>
                </c:pt>
                <c:pt idx="1098">
                  <c:v>-1000000000000000</c:v>
                </c:pt>
                <c:pt idx="1099">
                  <c:v>-1000000000000000</c:v>
                </c:pt>
                <c:pt idx="1100">
                  <c:v>-1000000000000000</c:v>
                </c:pt>
                <c:pt idx="1101">
                  <c:v>-1000000000000000</c:v>
                </c:pt>
                <c:pt idx="1102">
                  <c:v>-1000000000000000</c:v>
                </c:pt>
                <c:pt idx="1103">
                  <c:v>-1000000000000000</c:v>
                </c:pt>
                <c:pt idx="1104">
                  <c:v>-1000000000000000</c:v>
                </c:pt>
                <c:pt idx="1105">
                  <c:v>-1000000000000000</c:v>
                </c:pt>
                <c:pt idx="1106">
                  <c:v>-1000000000000000</c:v>
                </c:pt>
                <c:pt idx="1107">
                  <c:v>-1000000000000000</c:v>
                </c:pt>
                <c:pt idx="1108">
                  <c:v>-1000000000000000</c:v>
                </c:pt>
                <c:pt idx="1109">
                  <c:v>-1000000000000000</c:v>
                </c:pt>
                <c:pt idx="1110">
                  <c:v>-1000000000000000</c:v>
                </c:pt>
                <c:pt idx="1111">
                  <c:v>-1000000000000000</c:v>
                </c:pt>
                <c:pt idx="1112">
                  <c:v>-1000000000000000</c:v>
                </c:pt>
                <c:pt idx="1113">
                  <c:v>-1000000000000000</c:v>
                </c:pt>
                <c:pt idx="1114">
                  <c:v>-1000000000000000</c:v>
                </c:pt>
                <c:pt idx="1115">
                  <c:v>-1000000000000000</c:v>
                </c:pt>
                <c:pt idx="1116">
                  <c:v>-1000000000000000</c:v>
                </c:pt>
                <c:pt idx="1117">
                  <c:v>-1000000000000000</c:v>
                </c:pt>
                <c:pt idx="1118">
                  <c:v>-1000000000000000</c:v>
                </c:pt>
                <c:pt idx="1119">
                  <c:v>-1000000000000000</c:v>
                </c:pt>
                <c:pt idx="1120">
                  <c:v>-1000000000000000</c:v>
                </c:pt>
                <c:pt idx="1121">
                  <c:v>-1000000000000000</c:v>
                </c:pt>
                <c:pt idx="1122">
                  <c:v>-1000000000000000</c:v>
                </c:pt>
                <c:pt idx="1123">
                  <c:v>-1000000000000000</c:v>
                </c:pt>
                <c:pt idx="1124">
                  <c:v>-1000000000000000</c:v>
                </c:pt>
                <c:pt idx="1125">
                  <c:v>-1000000000000000</c:v>
                </c:pt>
                <c:pt idx="1126">
                  <c:v>-1000000000000000</c:v>
                </c:pt>
                <c:pt idx="1127">
                  <c:v>-1000000000000000</c:v>
                </c:pt>
                <c:pt idx="1128">
                  <c:v>-1000000000000000</c:v>
                </c:pt>
                <c:pt idx="1129">
                  <c:v>-1000000000000000</c:v>
                </c:pt>
                <c:pt idx="1130">
                  <c:v>-1000000000000000</c:v>
                </c:pt>
                <c:pt idx="1131">
                  <c:v>-1000000000000000</c:v>
                </c:pt>
                <c:pt idx="1132">
                  <c:v>-1000000000000000</c:v>
                </c:pt>
                <c:pt idx="1133">
                  <c:v>-1000000000000000</c:v>
                </c:pt>
                <c:pt idx="1134">
                  <c:v>-1000000000000000</c:v>
                </c:pt>
                <c:pt idx="1135">
                  <c:v>-1000000000000000</c:v>
                </c:pt>
                <c:pt idx="1136">
                  <c:v>-1000000000000000</c:v>
                </c:pt>
                <c:pt idx="1137">
                  <c:v>-1000000000000000</c:v>
                </c:pt>
                <c:pt idx="1138">
                  <c:v>-1000000000000000</c:v>
                </c:pt>
                <c:pt idx="1139">
                  <c:v>-1000000000000000</c:v>
                </c:pt>
                <c:pt idx="1140">
                  <c:v>-1000000000000000</c:v>
                </c:pt>
                <c:pt idx="1141">
                  <c:v>-1000000000000000</c:v>
                </c:pt>
                <c:pt idx="1142">
                  <c:v>-1000000000000000</c:v>
                </c:pt>
                <c:pt idx="1143">
                  <c:v>-1000000000000000</c:v>
                </c:pt>
                <c:pt idx="1144">
                  <c:v>-1000000000000000</c:v>
                </c:pt>
                <c:pt idx="1145">
                  <c:v>-1000000000000000</c:v>
                </c:pt>
                <c:pt idx="1146">
                  <c:v>-1000000000000000</c:v>
                </c:pt>
                <c:pt idx="1147">
                  <c:v>-1000000000000000</c:v>
                </c:pt>
                <c:pt idx="1148">
                  <c:v>-1000000000000000</c:v>
                </c:pt>
                <c:pt idx="1149">
                  <c:v>-1000000000000000</c:v>
                </c:pt>
                <c:pt idx="1150">
                  <c:v>-1000000000000000</c:v>
                </c:pt>
                <c:pt idx="1151">
                  <c:v>-1000000000000000</c:v>
                </c:pt>
                <c:pt idx="1152">
                  <c:v>-1000000000000000</c:v>
                </c:pt>
                <c:pt idx="1153">
                  <c:v>-1000000000000000</c:v>
                </c:pt>
                <c:pt idx="1154">
                  <c:v>-1000000000000000</c:v>
                </c:pt>
                <c:pt idx="1155">
                  <c:v>-1000000000000000</c:v>
                </c:pt>
                <c:pt idx="1156">
                  <c:v>-1000000000000000</c:v>
                </c:pt>
                <c:pt idx="1157">
                  <c:v>-1000000000000000</c:v>
                </c:pt>
                <c:pt idx="1158">
                  <c:v>-1000000000000000</c:v>
                </c:pt>
                <c:pt idx="1159">
                  <c:v>-1000000000000000</c:v>
                </c:pt>
                <c:pt idx="1160">
                  <c:v>-1000000000000000</c:v>
                </c:pt>
                <c:pt idx="1161">
                  <c:v>-1000000000000000</c:v>
                </c:pt>
                <c:pt idx="1162">
                  <c:v>-1000000000000000</c:v>
                </c:pt>
                <c:pt idx="1163">
                  <c:v>-1000000000000000</c:v>
                </c:pt>
                <c:pt idx="1164">
                  <c:v>-1000000000000000</c:v>
                </c:pt>
                <c:pt idx="1165">
                  <c:v>-1000000000000000</c:v>
                </c:pt>
                <c:pt idx="1166">
                  <c:v>-1000000000000000</c:v>
                </c:pt>
                <c:pt idx="1167">
                  <c:v>-1000000000000000</c:v>
                </c:pt>
                <c:pt idx="1168">
                  <c:v>-1000000000000000</c:v>
                </c:pt>
                <c:pt idx="1169">
                  <c:v>-1000000000000000</c:v>
                </c:pt>
                <c:pt idx="1170">
                  <c:v>-1000000000000000</c:v>
                </c:pt>
                <c:pt idx="1171">
                  <c:v>-1000000000000000</c:v>
                </c:pt>
                <c:pt idx="1172">
                  <c:v>-1000000000000000</c:v>
                </c:pt>
                <c:pt idx="1173">
                  <c:v>-1000000000000000</c:v>
                </c:pt>
                <c:pt idx="1174">
                  <c:v>-1000000000000000</c:v>
                </c:pt>
                <c:pt idx="1175">
                  <c:v>-1000000000000000</c:v>
                </c:pt>
                <c:pt idx="1176">
                  <c:v>-1000000000000000</c:v>
                </c:pt>
                <c:pt idx="1177">
                  <c:v>-1000000000000000</c:v>
                </c:pt>
                <c:pt idx="1178">
                  <c:v>-1000000000000000</c:v>
                </c:pt>
                <c:pt idx="1179">
                  <c:v>-1000000000000000</c:v>
                </c:pt>
                <c:pt idx="1180">
                  <c:v>-1000000000000000</c:v>
                </c:pt>
                <c:pt idx="1181">
                  <c:v>-1000000000000000</c:v>
                </c:pt>
                <c:pt idx="1182">
                  <c:v>-1000000000000000</c:v>
                </c:pt>
                <c:pt idx="1183">
                  <c:v>-1000000000000000</c:v>
                </c:pt>
                <c:pt idx="1184">
                  <c:v>-1000000000000000</c:v>
                </c:pt>
                <c:pt idx="1185">
                  <c:v>-1000000000000000</c:v>
                </c:pt>
                <c:pt idx="1186">
                  <c:v>-1000000000000000</c:v>
                </c:pt>
                <c:pt idx="1187">
                  <c:v>-1000000000000000</c:v>
                </c:pt>
                <c:pt idx="1188">
                  <c:v>-1000000000000000</c:v>
                </c:pt>
                <c:pt idx="1189">
                  <c:v>-1000000000000000</c:v>
                </c:pt>
                <c:pt idx="1190">
                  <c:v>-1000000000000000</c:v>
                </c:pt>
                <c:pt idx="1191">
                  <c:v>-1000000000000000</c:v>
                </c:pt>
                <c:pt idx="1192">
                  <c:v>-1000000000000000</c:v>
                </c:pt>
                <c:pt idx="1193">
                  <c:v>-1000000000000000</c:v>
                </c:pt>
                <c:pt idx="1194">
                  <c:v>-1000000000000000</c:v>
                </c:pt>
                <c:pt idx="1195">
                  <c:v>-1000000000000000</c:v>
                </c:pt>
                <c:pt idx="1196">
                  <c:v>-1000000000000000</c:v>
                </c:pt>
                <c:pt idx="1197">
                  <c:v>-1000000000000000</c:v>
                </c:pt>
                <c:pt idx="1198">
                  <c:v>-1000000000000000</c:v>
                </c:pt>
                <c:pt idx="1199">
                  <c:v>-1000000000000000</c:v>
                </c:pt>
                <c:pt idx="1200">
                  <c:v>-1000000000000000</c:v>
                </c:pt>
                <c:pt idx="1201">
                  <c:v>-1000000000000000</c:v>
                </c:pt>
                <c:pt idx="1202">
                  <c:v>-1000000000000000</c:v>
                </c:pt>
                <c:pt idx="1203">
                  <c:v>-1000000000000000</c:v>
                </c:pt>
                <c:pt idx="1204">
                  <c:v>-1000000000000000</c:v>
                </c:pt>
                <c:pt idx="1205">
                  <c:v>-1000000000000000</c:v>
                </c:pt>
                <c:pt idx="1206">
                  <c:v>-1000000000000000</c:v>
                </c:pt>
                <c:pt idx="1207">
                  <c:v>-1000000000000000</c:v>
                </c:pt>
                <c:pt idx="1208">
                  <c:v>-1000000000000000</c:v>
                </c:pt>
                <c:pt idx="1209">
                  <c:v>-1000000000000000</c:v>
                </c:pt>
                <c:pt idx="1210">
                  <c:v>-1000000000000000</c:v>
                </c:pt>
                <c:pt idx="1211">
                  <c:v>-1000000000000000</c:v>
                </c:pt>
                <c:pt idx="1212">
                  <c:v>-1000000000000000</c:v>
                </c:pt>
                <c:pt idx="1213">
                  <c:v>-1000000000000000</c:v>
                </c:pt>
                <c:pt idx="1214">
                  <c:v>-1000000000000000</c:v>
                </c:pt>
                <c:pt idx="1215">
                  <c:v>-1000000000000000</c:v>
                </c:pt>
                <c:pt idx="1216">
                  <c:v>-1000000000000000</c:v>
                </c:pt>
                <c:pt idx="1217">
                  <c:v>-1000000000000000</c:v>
                </c:pt>
                <c:pt idx="1218">
                  <c:v>-1000000000000000</c:v>
                </c:pt>
                <c:pt idx="1219">
                  <c:v>-1000000000000000</c:v>
                </c:pt>
                <c:pt idx="1220">
                  <c:v>-1000000000000000</c:v>
                </c:pt>
                <c:pt idx="1221">
                  <c:v>-1000000000000000</c:v>
                </c:pt>
                <c:pt idx="1222">
                  <c:v>-1000000000000000</c:v>
                </c:pt>
                <c:pt idx="1223">
                  <c:v>-1000000000000000</c:v>
                </c:pt>
                <c:pt idx="1224">
                  <c:v>-1000000000000000</c:v>
                </c:pt>
                <c:pt idx="1225">
                  <c:v>-1000000000000000</c:v>
                </c:pt>
                <c:pt idx="1226">
                  <c:v>-1000000000000000</c:v>
                </c:pt>
                <c:pt idx="1227">
                  <c:v>-1000000000000000</c:v>
                </c:pt>
                <c:pt idx="1228">
                  <c:v>-1000000000000000</c:v>
                </c:pt>
                <c:pt idx="1229">
                  <c:v>-1000000000000000</c:v>
                </c:pt>
                <c:pt idx="1230">
                  <c:v>-1000000000000000</c:v>
                </c:pt>
                <c:pt idx="1231">
                  <c:v>-1000000000000000</c:v>
                </c:pt>
                <c:pt idx="1232">
                  <c:v>-1000000000000000</c:v>
                </c:pt>
                <c:pt idx="1233">
                  <c:v>-1000000000000000</c:v>
                </c:pt>
                <c:pt idx="1234">
                  <c:v>-1000000000000000</c:v>
                </c:pt>
                <c:pt idx="1235">
                  <c:v>-1000000000000000</c:v>
                </c:pt>
                <c:pt idx="1236">
                  <c:v>-1000000000000000</c:v>
                </c:pt>
                <c:pt idx="1237">
                  <c:v>-1000000000000000</c:v>
                </c:pt>
                <c:pt idx="1238">
                  <c:v>-1000000000000000</c:v>
                </c:pt>
                <c:pt idx="1239">
                  <c:v>-1000000000000000</c:v>
                </c:pt>
                <c:pt idx="1240">
                  <c:v>-1000000000000000</c:v>
                </c:pt>
                <c:pt idx="1241">
                  <c:v>-1000000000000000</c:v>
                </c:pt>
                <c:pt idx="1242">
                  <c:v>-1000000000000000</c:v>
                </c:pt>
                <c:pt idx="1243">
                  <c:v>-1000000000000000</c:v>
                </c:pt>
                <c:pt idx="1244">
                  <c:v>-1000000000000000</c:v>
                </c:pt>
                <c:pt idx="1245">
                  <c:v>-1000000000000000</c:v>
                </c:pt>
                <c:pt idx="1246">
                  <c:v>-1000000000000000</c:v>
                </c:pt>
                <c:pt idx="1247">
                  <c:v>-1000000000000000</c:v>
                </c:pt>
                <c:pt idx="1248">
                  <c:v>-1000000000000000</c:v>
                </c:pt>
                <c:pt idx="1249">
                  <c:v>-1000000000000000</c:v>
                </c:pt>
                <c:pt idx="1250">
                  <c:v>-1000000000000000</c:v>
                </c:pt>
                <c:pt idx="1251">
                  <c:v>-1000000000000000</c:v>
                </c:pt>
                <c:pt idx="1252">
                  <c:v>-1000000000000000</c:v>
                </c:pt>
                <c:pt idx="1253">
                  <c:v>-1000000000000000</c:v>
                </c:pt>
                <c:pt idx="1254">
                  <c:v>-1000000000000000</c:v>
                </c:pt>
                <c:pt idx="1255">
                  <c:v>-1000000000000000</c:v>
                </c:pt>
                <c:pt idx="1256">
                  <c:v>-1000000000000000</c:v>
                </c:pt>
                <c:pt idx="1257">
                  <c:v>-1000000000000000</c:v>
                </c:pt>
                <c:pt idx="1258">
                  <c:v>-1000000000000000</c:v>
                </c:pt>
                <c:pt idx="1259">
                  <c:v>-1000000000000000</c:v>
                </c:pt>
                <c:pt idx="1260">
                  <c:v>-1000000000000000</c:v>
                </c:pt>
                <c:pt idx="1261">
                  <c:v>-1000000000000000</c:v>
                </c:pt>
                <c:pt idx="1262">
                  <c:v>-1000000000000000</c:v>
                </c:pt>
                <c:pt idx="1263">
                  <c:v>-1000000000000000</c:v>
                </c:pt>
                <c:pt idx="1264">
                  <c:v>-1000000000000000</c:v>
                </c:pt>
                <c:pt idx="1265">
                  <c:v>-1000000000000000</c:v>
                </c:pt>
                <c:pt idx="1266">
                  <c:v>-1000000000000000</c:v>
                </c:pt>
                <c:pt idx="1267">
                  <c:v>-1000000000000000</c:v>
                </c:pt>
                <c:pt idx="1268">
                  <c:v>-1000000000000000</c:v>
                </c:pt>
                <c:pt idx="1269">
                  <c:v>-1000000000000000</c:v>
                </c:pt>
                <c:pt idx="1270">
                  <c:v>-1000000000000000</c:v>
                </c:pt>
                <c:pt idx="1271">
                  <c:v>-1000000000000000</c:v>
                </c:pt>
                <c:pt idx="1272">
                  <c:v>-1000000000000000</c:v>
                </c:pt>
                <c:pt idx="1273">
                  <c:v>-1000000000000000</c:v>
                </c:pt>
                <c:pt idx="1274">
                  <c:v>-1000000000000000</c:v>
                </c:pt>
                <c:pt idx="1275">
                  <c:v>-1000000000000000</c:v>
                </c:pt>
                <c:pt idx="1276">
                  <c:v>-1000000000000000</c:v>
                </c:pt>
                <c:pt idx="1277">
                  <c:v>-1000000000000000</c:v>
                </c:pt>
                <c:pt idx="1278">
                  <c:v>-1000000000000000</c:v>
                </c:pt>
                <c:pt idx="1279">
                  <c:v>-1000000000000000</c:v>
                </c:pt>
                <c:pt idx="1280">
                  <c:v>-1000000000000000</c:v>
                </c:pt>
                <c:pt idx="1281">
                  <c:v>-1000000000000000</c:v>
                </c:pt>
                <c:pt idx="1282">
                  <c:v>-1000000000000000</c:v>
                </c:pt>
                <c:pt idx="1283">
                  <c:v>-1000000000000000</c:v>
                </c:pt>
                <c:pt idx="1284">
                  <c:v>-1000000000000000</c:v>
                </c:pt>
                <c:pt idx="1285">
                  <c:v>-1000000000000000</c:v>
                </c:pt>
                <c:pt idx="1286">
                  <c:v>-1000000000000000</c:v>
                </c:pt>
                <c:pt idx="1287">
                  <c:v>-1000000000000000</c:v>
                </c:pt>
                <c:pt idx="1288">
                  <c:v>-1000000000000000</c:v>
                </c:pt>
                <c:pt idx="1289">
                  <c:v>-1000000000000000</c:v>
                </c:pt>
                <c:pt idx="1290">
                  <c:v>-1000000000000000</c:v>
                </c:pt>
                <c:pt idx="1291">
                  <c:v>-1000000000000000</c:v>
                </c:pt>
                <c:pt idx="1292">
                  <c:v>-1000000000000000</c:v>
                </c:pt>
                <c:pt idx="1293">
                  <c:v>-1000000000000000</c:v>
                </c:pt>
                <c:pt idx="1294">
                  <c:v>-1000000000000000</c:v>
                </c:pt>
                <c:pt idx="1295">
                  <c:v>-1000000000000000</c:v>
                </c:pt>
                <c:pt idx="1296">
                  <c:v>-1000000000000000</c:v>
                </c:pt>
                <c:pt idx="1297">
                  <c:v>-1000000000000000</c:v>
                </c:pt>
                <c:pt idx="1298">
                  <c:v>-1000000000000000</c:v>
                </c:pt>
                <c:pt idx="1299">
                  <c:v>-1000000000000000</c:v>
                </c:pt>
                <c:pt idx="1300">
                  <c:v>-1000000000000000</c:v>
                </c:pt>
                <c:pt idx="1301">
                  <c:v>-1000000000000000</c:v>
                </c:pt>
                <c:pt idx="1302">
                  <c:v>-1000000000000000</c:v>
                </c:pt>
                <c:pt idx="1303">
                  <c:v>-1000000000000000</c:v>
                </c:pt>
                <c:pt idx="1304">
                  <c:v>-1000000000000000</c:v>
                </c:pt>
                <c:pt idx="1305">
                  <c:v>-1000000000000000</c:v>
                </c:pt>
                <c:pt idx="1306">
                  <c:v>-1000000000000000</c:v>
                </c:pt>
                <c:pt idx="1307">
                  <c:v>-1000000000000000</c:v>
                </c:pt>
                <c:pt idx="1308">
                  <c:v>-1000000000000000</c:v>
                </c:pt>
                <c:pt idx="1309">
                  <c:v>-1000000000000000</c:v>
                </c:pt>
                <c:pt idx="1310">
                  <c:v>-1000000000000000</c:v>
                </c:pt>
                <c:pt idx="1311">
                  <c:v>-1000000000000000</c:v>
                </c:pt>
                <c:pt idx="1312">
                  <c:v>-1000000000000000</c:v>
                </c:pt>
                <c:pt idx="1313">
                  <c:v>-1000000000000000</c:v>
                </c:pt>
                <c:pt idx="1314">
                  <c:v>-1000000000000000</c:v>
                </c:pt>
                <c:pt idx="1315">
                  <c:v>-1000000000000000</c:v>
                </c:pt>
                <c:pt idx="1316">
                  <c:v>-1000000000000000</c:v>
                </c:pt>
                <c:pt idx="1317">
                  <c:v>-1000000000000000</c:v>
                </c:pt>
                <c:pt idx="1318">
                  <c:v>-1000000000000000</c:v>
                </c:pt>
                <c:pt idx="1319">
                  <c:v>-1000000000000000</c:v>
                </c:pt>
                <c:pt idx="1320">
                  <c:v>-1000000000000000</c:v>
                </c:pt>
                <c:pt idx="1321">
                  <c:v>-1000000000000000</c:v>
                </c:pt>
                <c:pt idx="1322">
                  <c:v>-1000000000000000</c:v>
                </c:pt>
                <c:pt idx="1323">
                  <c:v>-1000000000000000</c:v>
                </c:pt>
                <c:pt idx="1324">
                  <c:v>-1000000000000000</c:v>
                </c:pt>
                <c:pt idx="1325">
                  <c:v>-1000000000000000</c:v>
                </c:pt>
                <c:pt idx="1326">
                  <c:v>-1000000000000000</c:v>
                </c:pt>
                <c:pt idx="1327">
                  <c:v>-1000000000000000</c:v>
                </c:pt>
                <c:pt idx="1328">
                  <c:v>-1000000000000000</c:v>
                </c:pt>
                <c:pt idx="1329">
                  <c:v>-1000000000000000</c:v>
                </c:pt>
                <c:pt idx="1330">
                  <c:v>-1000000000000000</c:v>
                </c:pt>
                <c:pt idx="1331">
                  <c:v>-1000000000000000</c:v>
                </c:pt>
                <c:pt idx="1332">
                  <c:v>-1000000000000000</c:v>
                </c:pt>
                <c:pt idx="1333">
                  <c:v>-1000000000000000</c:v>
                </c:pt>
                <c:pt idx="1334">
                  <c:v>-1000000000000000</c:v>
                </c:pt>
                <c:pt idx="1335">
                  <c:v>-1000000000000000</c:v>
                </c:pt>
                <c:pt idx="1336">
                  <c:v>-1000000000000000</c:v>
                </c:pt>
                <c:pt idx="1337">
                  <c:v>-1000000000000000</c:v>
                </c:pt>
                <c:pt idx="1338">
                  <c:v>-1000000000000000</c:v>
                </c:pt>
                <c:pt idx="1339">
                  <c:v>-1000000000000000</c:v>
                </c:pt>
                <c:pt idx="1340">
                  <c:v>-1000000000000000</c:v>
                </c:pt>
                <c:pt idx="1341">
                  <c:v>-1000000000000000</c:v>
                </c:pt>
                <c:pt idx="1342">
                  <c:v>-1000000000000000</c:v>
                </c:pt>
                <c:pt idx="1343">
                  <c:v>-1000000000000000</c:v>
                </c:pt>
                <c:pt idx="1344">
                  <c:v>-1000000000000000</c:v>
                </c:pt>
                <c:pt idx="1345">
                  <c:v>-1000000000000000</c:v>
                </c:pt>
                <c:pt idx="1346">
                  <c:v>-1000000000000000</c:v>
                </c:pt>
                <c:pt idx="1347">
                  <c:v>-1000000000000000</c:v>
                </c:pt>
                <c:pt idx="1348">
                  <c:v>-1000000000000000</c:v>
                </c:pt>
                <c:pt idx="1349">
                  <c:v>-1000000000000000</c:v>
                </c:pt>
                <c:pt idx="1350">
                  <c:v>-1000000000000000</c:v>
                </c:pt>
                <c:pt idx="1351">
                  <c:v>-1000000000000000</c:v>
                </c:pt>
                <c:pt idx="1352">
                  <c:v>-1000000000000000</c:v>
                </c:pt>
                <c:pt idx="1353">
                  <c:v>-1000000000000000</c:v>
                </c:pt>
                <c:pt idx="1354">
                  <c:v>-1000000000000000</c:v>
                </c:pt>
                <c:pt idx="1355">
                  <c:v>-1000000000000000</c:v>
                </c:pt>
                <c:pt idx="1356">
                  <c:v>-1000000000000000</c:v>
                </c:pt>
                <c:pt idx="1357">
                  <c:v>-1000000000000000</c:v>
                </c:pt>
                <c:pt idx="1358">
                  <c:v>-1000000000000000</c:v>
                </c:pt>
                <c:pt idx="1359">
                  <c:v>-1000000000000000</c:v>
                </c:pt>
                <c:pt idx="1360">
                  <c:v>-1000000000000000</c:v>
                </c:pt>
                <c:pt idx="1361">
                  <c:v>-1000000000000000</c:v>
                </c:pt>
                <c:pt idx="1362">
                  <c:v>-1000000000000000</c:v>
                </c:pt>
                <c:pt idx="1363">
                  <c:v>-1000000000000000</c:v>
                </c:pt>
                <c:pt idx="1364">
                  <c:v>-1000000000000000</c:v>
                </c:pt>
                <c:pt idx="1365">
                  <c:v>-1000000000000000</c:v>
                </c:pt>
                <c:pt idx="1366">
                  <c:v>-1000000000000000</c:v>
                </c:pt>
                <c:pt idx="1367">
                  <c:v>-1000000000000000</c:v>
                </c:pt>
                <c:pt idx="1368">
                  <c:v>-1000000000000000</c:v>
                </c:pt>
                <c:pt idx="1369">
                  <c:v>-1000000000000000</c:v>
                </c:pt>
                <c:pt idx="1370">
                  <c:v>-1000000000000000</c:v>
                </c:pt>
                <c:pt idx="1371">
                  <c:v>-1000000000000000</c:v>
                </c:pt>
                <c:pt idx="1372">
                  <c:v>-1000000000000000</c:v>
                </c:pt>
                <c:pt idx="1373">
                  <c:v>-1000000000000000</c:v>
                </c:pt>
                <c:pt idx="1374">
                  <c:v>-1000000000000000</c:v>
                </c:pt>
                <c:pt idx="1375">
                  <c:v>-1000000000000000</c:v>
                </c:pt>
                <c:pt idx="1376">
                  <c:v>-1000000000000000</c:v>
                </c:pt>
                <c:pt idx="1377">
                  <c:v>-1000000000000000</c:v>
                </c:pt>
                <c:pt idx="1378">
                  <c:v>-1000000000000000</c:v>
                </c:pt>
                <c:pt idx="1379">
                  <c:v>-1000000000000000</c:v>
                </c:pt>
                <c:pt idx="1380">
                  <c:v>-1000000000000000</c:v>
                </c:pt>
                <c:pt idx="1381">
                  <c:v>-1000000000000000</c:v>
                </c:pt>
                <c:pt idx="1382">
                  <c:v>-1000000000000000</c:v>
                </c:pt>
                <c:pt idx="1383">
                  <c:v>-1000000000000000</c:v>
                </c:pt>
                <c:pt idx="1384">
                  <c:v>-1000000000000000</c:v>
                </c:pt>
                <c:pt idx="1385">
                  <c:v>-1000000000000000</c:v>
                </c:pt>
                <c:pt idx="1386">
                  <c:v>-1000000000000000</c:v>
                </c:pt>
                <c:pt idx="1387">
                  <c:v>-1000000000000000</c:v>
                </c:pt>
                <c:pt idx="1388">
                  <c:v>-1000000000000000</c:v>
                </c:pt>
                <c:pt idx="1389">
                  <c:v>-1000000000000000</c:v>
                </c:pt>
                <c:pt idx="1390">
                  <c:v>-1000000000000000</c:v>
                </c:pt>
                <c:pt idx="1391">
                  <c:v>-1000000000000000</c:v>
                </c:pt>
                <c:pt idx="1392">
                  <c:v>-1000000000000000</c:v>
                </c:pt>
                <c:pt idx="1393">
                  <c:v>-1000000000000000</c:v>
                </c:pt>
                <c:pt idx="1394">
                  <c:v>-1000000000000000</c:v>
                </c:pt>
                <c:pt idx="1395">
                  <c:v>-1000000000000000</c:v>
                </c:pt>
                <c:pt idx="1396">
                  <c:v>-1000000000000000</c:v>
                </c:pt>
                <c:pt idx="1397">
                  <c:v>-1000000000000000</c:v>
                </c:pt>
                <c:pt idx="1398">
                  <c:v>-1000000000000000</c:v>
                </c:pt>
                <c:pt idx="1399">
                  <c:v>-1000000000000000</c:v>
                </c:pt>
                <c:pt idx="1400">
                  <c:v>-1000000000000000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1872968"/>
        <c:axId val="281875712"/>
      </c:scatterChart>
      <c:valAx>
        <c:axId val="281872968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Wavelength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875712"/>
        <c:crosses val="autoZero"/>
        <c:crossBetween val="midCat"/>
      </c:valAx>
      <c:valAx>
        <c:axId val="281875712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Intensity (A.U.)</a:t>
                </a:r>
              </a:p>
            </c:rich>
          </c:tx>
          <c:layout>
            <c:manualLayout>
              <c:xMode val="edge"/>
              <c:yMode val="edge"/>
              <c:x val="5.5715654470104278E-2"/>
              <c:y val="0.335507905011416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872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63078167860596368"/>
          <c:y val="2.7035727518480188E-2"/>
          <c:w val="0.30572625790197278"/>
          <c:h val="0.305753944847730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YZ Boo</a:t>
            </a: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448695866141733E-2"/>
          <c:y val="9.3629921259842513E-2"/>
          <c:w val="0.90832554133858268"/>
          <c:h val="0.78969364246135898"/>
        </c:manualLayout>
      </c:layout>
      <c:scatterChart>
        <c:scatterStyle val="lineMarker"/>
        <c:varyColors val="0"/>
        <c:ser>
          <c:idx val="1"/>
          <c:order val="0"/>
          <c:tx>
            <c:strRef>
              <c:f>'Full dataset'!$D$1</c:f>
              <c:strCache>
                <c:ptCount val="1"/>
                <c:pt idx="0">
                  <c:v>Sin(T)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'Full dataset'!$B$2:$B$1548</c:f>
              <c:numCache>
                <c:formatCode>General</c:formatCode>
                <c:ptCount val="1547"/>
                <c:pt idx="0">
                  <c:v>15.121666565537453</c:v>
                </c:pt>
                <c:pt idx="1">
                  <c:v>15.132499918341637</c:v>
                </c:pt>
                <c:pt idx="2">
                  <c:v>15.143333282321692</c:v>
                </c:pt>
                <c:pt idx="3">
                  <c:v>15.15388872474432</c:v>
                </c:pt>
                <c:pt idx="4">
                  <c:v>15.173888884484768</c:v>
                </c:pt>
                <c:pt idx="5">
                  <c:v>15.196110963821411</c:v>
                </c:pt>
                <c:pt idx="6">
                  <c:v>15.206666640937328</c:v>
                </c:pt>
                <c:pt idx="7">
                  <c:v>15.217500004917383</c:v>
                </c:pt>
                <c:pt idx="8">
                  <c:v>15.228333123028278</c:v>
                </c:pt>
                <c:pt idx="9">
                  <c:v>15.238888800144196</c:v>
                </c:pt>
                <c:pt idx="10">
                  <c:v>15.24972216412425</c:v>
                </c:pt>
                <c:pt idx="11">
                  <c:v>15.260555516928434</c:v>
                </c:pt>
                <c:pt idx="12">
                  <c:v>15.271110959351063</c:v>
                </c:pt>
                <c:pt idx="13">
                  <c:v>15.281944323331118</c:v>
                </c:pt>
                <c:pt idx="14">
                  <c:v>15.292777676135302</c:v>
                </c:pt>
                <c:pt idx="15">
                  <c:v>15.30333311855793</c:v>
                </c:pt>
                <c:pt idx="16">
                  <c:v>15.314166482537985</c:v>
                </c:pt>
                <c:pt idx="17">
                  <c:v>15.324999835342169</c:v>
                </c:pt>
                <c:pt idx="18">
                  <c:v>15.335555523633957</c:v>
                </c:pt>
                <c:pt idx="19">
                  <c:v>15.346388876438141</c:v>
                </c:pt>
                <c:pt idx="20">
                  <c:v>15.357221994549036</c:v>
                </c:pt>
                <c:pt idx="21">
                  <c:v>15.367777682840824</c:v>
                </c:pt>
                <c:pt idx="22">
                  <c:v>15.378611035645008</c:v>
                </c:pt>
                <c:pt idx="23">
                  <c:v>15.389166478067636</c:v>
                </c:pt>
                <c:pt idx="24">
                  <c:v>15.399999842047691</c:v>
                </c:pt>
                <c:pt idx="25">
                  <c:v>15.410833194851875</c:v>
                </c:pt>
                <c:pt idx="26">
                  <c:v>15.421388883143663</c:v>
                </c:pt>
                <c:pt idx="27">
                  <c:v>15.432222001254559</c:v>
                </c:pt>
                <c:pt idx="28">
                  <c:v>15.443055365234613</c:v>
                </c:pt>
                <c:pt idx="29">
                  <c:v>15.453611042350531</c:v>
                </c:pt>
                <c:pt idx="30">
                  <c:v>15.464444395154715</c:v>
                </c:pt>
                <c:pt idx="31">
                  <c:v>15.474999837577343</c:v>
                </c:pt>
                <c:pt idx="32">
                  <c:v>15.485833201557398</c:v>
                </c:pt>
                <c:pt idx="33">
                  <c:v>15.496666565537453</c:v>
                </c:pt>
                <c:pt idx="34">
                  <c:v>15.50722199678421</c:v>
                </c:pt>
                <c:pt idx="35">
                  <c:v>15.518055360764265</c:v>
                </c:pt>
                <c:pt idx="36">
                  <c:v>15.52888872474432</c:v>
                </c:pt>
                <c:pt idx="37">
                  <c:v>15.539444401860237</c:v>
                </c:pt>
                <c:pt idx="38">
                  <c:v>15.550277754664421</c:v>
                </c:pt>
                <c:pt idx="39">
                  <c:v>15.560833197087049</c:v>
                </c:pt>
                <c:pt idx="40">
                  <c:v>15.571666561067104</c:v>
                </c:pt>
                <c:pt idx="41">
                  <c:v>15.582499925047159</c:v>
                </c:pt>
                <c:pt idx="42">
                  <c:v>15.593055356293917</c:v>
                </c:pt>
                <c:pt idx="43">
                  <c:v>15.603888720273972</c:v>
                </c:pt>
                <c:pt idx="44">
                  <c:v>15.614722084254026</c:v>
                </c:pt>
                <c:pt idx="45">
                  <c:v>15.625277761369944</c:v>
                </c:pt>
                <c:pt idx="46">
                  <c:v>15.636110879480839</c:v>
                </c:pt>
                <c:pt idx="47">
                  <c:v>15.646666556596756</c:v>
                </c:pt>
                <c:pt idx="48">
                  <c:v>15.657499920576811</c:v>
                </c:pt>
                <c:pt idx="49">
                  <c:v>15.668333284556866</c:v>
                </c:pt>
                <c:pt idx="50">
                  <c:v>15.678888715803623</c:v>
                </c:pt>
                <c:pt idx="51">
                  <c:v>15.689722079783678</c:v>
                </c:pt>
                <c:pt idx="52">
                  <c:v>15.700555443763733</c:v>
                </c:pt>
                <c:pt idx="53">
                  <c:v>15.711388796567917</c:v>
                </c:pt>
                <c:pt idx="54">
                  <c:v>15.721944238990545</c:v>
                </c:pt>
                <c:pt idx="55">
                  <c:v>15.7327776029706</c:v>
                </c:pt>
                <c:pt idx="56">
                  <c:v>15.743610955774784</c:v>
                </c:pt>
                <c:pt idx="57">
                  <c:v>15.754444319754839</c:v>
                </c:pt>
                <c:pt idx="58">
                  <c:v>15.764999996870756</c:v>
                </c:pt>
                <c:pt idx="59">
                  <c:v>15.775833114981651</c:v>
                </c:pt>
                <c:pt idx="60">
                  <c:v>15.786388803273439</c:v>
                </c:pt>
                <c:pt idx="61">
                  <c:v>15.797222156077623</c:v>
                </c:pt>
                <c:pt idx="62">
                  <c:v>15.808055520057678</c:v>
                </c:pt>
                <c:pt idx="63">
                  <c:v>15.818610962480307</c:v>
                </c:pt>
                <c:pt idx="64">
                  <c:v>15.829444315284491</c:v>
                </c:pt>
                <c:pt idx="65">
                  <c:v>15.840000003576279</c:v>
                </c:pt>
                <c:pt idx="66">
                  <c:v>15.850833121687174</c:v>
                </c:pt>
                <c:pt idx="67">
                  <c:v>15.861666474491358</c:v>
                </c:pt>
                <c:pt idx="68">
                  <c:v>15.872222162783146</c:v>
                </c:pt>
                <c:pt idx="69">
                  <c:v>15.88305551558733</c:v>
                </c:pt>
                <c:pt idx="70">
                  <c:v>15.893610958009958</c:v>
                </c:pt>
                <c:pt idx="71">
                  <c:v>15.904444321990013</c:v>
                </c:pt>
                <c:pt idx="72">
                  <c:v>15.915277674794197</c:v>
                </c:pt>
                <c:pt idx="73">
                  <c:v>16.628610961139202</c:v>
                </c:pt>
                <c:pt idx="74">
                  <c:v>16.639166638255119</c:v>
                </c:pt>
                <c:pt idx="75">
                  <c:v>16.650000002235174</c:v>
                </c:pt>
                <c:pt idx="76">
                  <c:v>16.661111041903496</c:v>
                </c:pt>
                <c:pt idx="77">
                  <c:v>16.671666484326124</c:v>
                </c:pt>
                <c:pt idx="78">
                  <c:v>16.682499837130308</c:v>
                </c:pt>
                <c:pt idx="79">
                  <c:v>16.693333201110363</c:v>
                </c:pt>
                <c:pt idx="80">
                  <c:v>16.70388887822628</c:v>
                </c:pt>
                <c:pt idx="81">
                  <c:v>16.714721996337175</c:v>
                </c:pt>
                <c:pt idx="82">
                  <c:v>16.72555536031723</c:v>
                </c:pt>
                <c:pt idx="83">
                  <c:v>16.736111037433147</c:v>
                </c:pt>
                <c:pt idx="84">
                  <c:v>16.746944401413202</c:v>
                </c:pt>
                <c:pt idx="85">
                  <c:v>16.757777765393257</c:v>
                </c:pt>
                <c:pt idx="86">
                  <c:v>16.768333196640015</c:v>
                </c:pt>
                <c:pt idx="87">
                  <c:v>16.77916656062007</c:v>
                </c:pt>
                <c:pt idx="88">
                  <c:v>16.789999924600124</c:v>
                </c:pt>
                <c:pt idx="89">
                  <c:v>16.800555355846882</c:v>
                </c:pt>
                <c:pt idx="90">
                  <c:v>16.811388719826937</c:v>
                </c:pt>
                <c:pt idx="91">
                  <c:v>16.822222083806992</c:v>
                </c:pt>
                <c:pt idx="92">
                  <c:v>16.832777760922909</c:v>
                </c:pt>
                <c:pt idx="93">
                  <c:v>16.843610879033804</c:v>
                </c:pt>
                <c:pt idx="94">
                  <c:v>16.854444243013859</c:v>
                </c:pt>
                <c:pt idx="95">
                  <c:v>16.864999920129776</c:v>
                </c:pt>
                <c:pt idx="96">
                  <c:v>16.875833284109831</c:v>
                </c:pt>
                <c:pt idx="97">
                  <c:v>16.886666636914015</c:v>
                </c:pt>
                <c:pt idx="98">
                  <c:v>16.897222079336643</c:v>
                </c:pt>
                <c:pt idx="99">
                  <c:v>16.908055443316698</c:v>
                </c:pt>
                <c:pt idx="100">
                  <c:v>16.918888796120882</c:v>
                </c:pt>
                <c:pt idx="101">
                  <c:v>16.92944423854351</c:v>
                </c:pt>
                <c:pt idx="102">
                  <c:v>16.940277602523565</c:v>
                </c:pt>
                <c:pt idx="103">
                  <c:v>16.950833279639482</c:v>
                </c:pt>
                <c:pt idx="104">
                  <c:v>16.961666643619537</c:v>
                </c:pt>
                <c:pt idx="105">
                  <c:v>16.972499996423721</c:v>
                </c:pt>
                <c:pt idx="106">
                  <c:v>16.98305543884635</c:v>
                </c:pt>
                <c:pt idx="107">
                  <c:v>16.993888802826405</c:v>
                </c:pt>
                <c:pt idx="108">
                  <c:v>17.004722155630589</c:v>
                </c:pt>
                <c:pt idx="109">
                  <c:v>17.015277598053217</c:v>
                </c:pt>
                <c:pt idx="110">
                  <c:v>17.026110962033272</c:v>
                </c:pt>
                <c:pt idx="111">
                  <c:v>17.036666639149189</c:v>
                </c:pt>
                <c:pt idx="112">
                  <c:v>17.047500003129244</c:v>
                </c:pt>
                <c:pt idx="113">
                  <c:v>17.058333121240139</c:v>
                </c:pt>
                <c:pt idx="114">
                  <c:v>17.068888798356056</c:v>
                </c:pt>
                <c:pt idx="115">
                  <c:v>17.079722162336111</c:v>
                </c:pt>
                <c:pt idx="116">
                  <c:v>17.090277604758739</c:v>
                </c:pt>
                <c:pt idx="117">
                  <c:v>17.101110957562923</c:v>
                </c:pt>
                <c:pt idx="118">
                  <c:v>17.111944321542978</c:v>
                </c:pt>
                <c:pt idx="119">
                  <c:v>17.122499763965607</c:v>
                </c:pt>
                <c:pt idx="120">
                  <c:v>17.133333116769791</c:v>
                </c:pt>
                <c:pt idx="121">
                  <c:v>17.144166480749846</c:v>
                </c:pt>
                <c:pt idx="122">
                  <c:v>17.154722157865763</c:v>
                </c:pt>
                <c:pt idx="123">
                  <c:v>17.165555521845818</c:v>
                </c:pt>
                <c:pt idx="124">
                  <c:v>17.176110964268446</c:v>
                </c:pt>
                <c:pt idx="125">
                  <c:v>17.18694431707263</c:v>
                </c:pt>
                <c:pt idx="126">
                  <c:v>17.197777681052685</c:v>
                </c:pt>
                <c:pt idx="127">
                  <c:v>17.208333123475313</c:v>
                </c:pt>
                <c:pt idx="128">
                  <c:v>17.219166476279497</c:v>
                </c:pt>
                <c:pt idx="129">
                  <c:v>17.229999840259552</c:v>
                </c:pt>
                <c:pt idx="130">
                  <c:v>17.240555517375469</c:v>
                </c:pt>
                <c:pt idx="131">
                  <c:v>17.251388881355524</c:v>
                </c:pt>
                <c:pt idx="132">
                  <c:v>17.262221999466419</c:v>
                </c:pt>
                <c:pt idx="133">
                  <c:v>17.272777676582336</c:v>
                </c:pt>
                <c:pt idx="134">
                  <c:v>17.283611040562391</c:v>
                </c:pt>
                <c:pt idx="135">
                  <c:v>17.294444404542446</c:v>
                </c:pt>
                <c:pt idx="136">
                  <c:v>17.304999835789204</c:v>
                </c:pt>
                <c:pt idx="137">
                  <c:v>17.315833199769258</c:v>
                </c:pt>
                <c:pt idx="138">
                  <c:v>17.326666563749313</c:v>
                </c:pt>
                <c:pt idx="139">
                  <c:v>17.337221994996071</c:v>
                </c:pt>
                <c:pt idx="140">
                  <c:v>17.348055358976126</c:v>
                </c:pt>
                <c:pt idx="141">
                  <c:v>17.358611036092043</c:v>
                </c:pt>
                <c:pt idx="142">
                  <c:v>17.369444400072098</c:v>
                </c:pt>
                <c:pt idx="143">
                  <c:v>17.380277764052153</c:v>
                </c:pt>
                <c:pt idx="144">
                  <c:v>17.39083319529891</c:v>
                </c:pt>
                <c:pt idx="145">
                  <c:v>17.401666559278965</c:v>
                </c:pt>
                <c:pt idx="146">
                  <c:v>17.412222001701593</c:v>
                </c:pt>
                <c:pt idx="147">
                  <c:v>17.423055354505777</c:v>
                </c:pt>
                <c:pt idx="148">
                  <c:v>17.433888718485832</c:v>
                </c:pt>
                <c:pt idx="149">
                  <c:v>17.444444395601749</c:v>
                </c:pt>
                <c:pt idx="150">
                  <c:v>17.455277759581804</c:v>
                </c:pt>
                <c:pt idx="151">
                  <c:v>17.465833202004433</c:v>
                </c:pt>
                <c:pt idx="152">
                  <c:v>17.476666554808617</c:v>
                </c:pt>
                <c:pt idx="153">
                  <c:v>17.487221997231245</c:v>
                </c:pt>
                <c:pt idx="154">
                  <c:v>17.4980553612113</c:v>
                </c:pt>
                <c:pt idx="155">
                  <c:v>17.516944315284491</c:v>
                </c:pt>
                <c:pt idx="156">
                  <c:v>17.527777679264545</c:v>
                </c:pt>
                <c:pt idx="157">
                  <c:v>17.538333121687174</c:v>
                </c:pt>
                <c:pt idx="158">
                  <c:v>17.549166474491358</c:v>
                </c:pt>
                <c:pt idx="159">
                  <c:v>17.559722162783146</c:v>
                </c:pt>
                <c:pt idx="160">
                  <c:v>17.57055551558733</c:v>
                </c:pt>
                <c:pt idx="161">
                  <c:v>17.581388879567385</c:v>
                </c:pt>
                <c:pt idx="162">
                  <c:v>17.591944321990013</c:v>
                </c:pt>
                <c:pt idx="163">
                  <c:v>17.602777674794197</c:v>
                </c:pt>
                <c:pt idx="164">
                  <c:v>17.613611038774252</c:v>
                </c:pt>
                <c:pt idx="165">
                  <c:v>17.62416648119688</c:v>
                </c:pt>
                <c:pt idx="166">
                  <c:v>17.634999845176935</c:v>
                </c:pt>
                <c:pt idx="167">
                  <c:v>17.645833197981119</c:v>
                </c:pt>
                <c:pt idx="168">
                  <c:v>17.656388875097036</c:v>
                </c:pt>
                <c:pt idx="169">
                  <c:v>17.667222004383802</c:v>
                </c:pt>
                <c:pt idx="170">
                  <c:v>17.678055357187986</c:v>
                </c:pt>
                <c:pt idx="171">
                  <c:v>17.688611045479774</c:v>
                </c:pt>
                <c:pt idx="172">
                  <c:v>17.699444398283958</c:v>
                </c:pt>
                <c:pt idx="173">
                  <c:v>17.709999840706587</c:v>
                </c:pt>
                <c:pt idx="174">
                  <c:v>17.720833204686642</c:v>
                </c:pt>
                <c:pt idx="175">
                  <c:v>17.731666557490826</c:v>
                </c:pt>
                <c:pt idx="176">
                  <c:v>17.742221999913454</c:v>
                </c:pt>
                <c:pt idx="177">
                  <c:v>17.753055363893509</c:v>
                </c:pt>
                <c:pt idx="178">
                  <c:v>17.763611041009426</c:v>
                </c:pt>
                <c:pt idx="179">
                  <c:v>17.774444404989481</c:v>
                </c:pt>
                <c:pt idx="180">
                  <c:v>17.785277757793665</c:v>
                </c:pt>
                <c:pt idx="181">
                  <c:v>17.795833200216293</c:v>
                </c:pt>
                <c:pt idx="182">
                  <c:v>17.806666564196348</c:v>
                </c:pt>
                <c:pt idx="183">
                  <c:v>17.817221995443106</c:v>
                </c:pt>
                <c:pt idx="184">
                  <c:v>17.828055359423161</c:v>
                </c:pt>
                <c:pt idx="185">
                  <c:v>17.838888723403215</c:v>
                </c:pt>
                <c:pt idx="186">
                  <c:v>17.849444400519133</c:v>
                </c:pt>
                <c:pt idx="187">
                  <c:v>17.860277764499187</c:v>
                </c:pt>
                <c:pt idx="188">
                  <c:v>17.870833195745945</c:v>
                </c:pt>
                <c:pt idx="189">
                  <c:v>17.881666559726</c:v>
                </c:pt>
                <c:pt idx="190">
                  <c:v>17.892499923706055</c:v>
                </c:pt>
                <c:pt idx="191">
                  <c:v>17.903055354952812</c:v>
                </c:pt>
                <c:pt idx="192">
                  <c:v>17.913888718932867</c:v>
                </c:pt>
                <c:pt idx="193">
                  <c:v>17.924722082912922</c:v>
                </c:pt>
                <c:pt idx="194">
                  <c:v>17.935277760028839</c:v>
                </c:pt>
                <c:pt idx="195">
                  <c:v>17.946110878139734</c:v>
                </c:pt>
                <c:pt idx="196">
                  <c:v>17.956666555255651</c:v>
                </c:pt>
                <c:pt idx="197">
                  <c:v>17.967499919235706</c:v>
                </c:pt>
                <c:pt idx="198">
                  <c:v>17.978333283215761</c:v>
                </c:pt>
                <c:pt idx="199">
                  <c:v>17.988888714462519</c:v>
                </c:pt>
                <c:pt idx="200">
                  <c:v>17.999722078442574</c:v>
                </c:pt>
                <c:pt idx="201">
                  <c:v>18.010555442422628</c:v>
                </c:pt>
                <c:pt idx="202">
                  <c:v>18.021111119538546</c:v>
                </c:pt>
                <c:pt idx="203">
                  <c:v>18.031944237649441</c:v>
                </c:pt>
                <c:pt idx="204">
                  <c:v>18.042499914765358</c:v>
                </c:pt>
                <c:pt idx="205">
                  <c:v>18.053333278745413</c:v>
                </c:pt>
                <c:pt idx="206">
                  <c:v>18.064166642725468</c:v>
                </c:pt>
                <c:pt idx="207">
                  <c:v>18.074722085148096</c:v>
                </c:pt>
                <c:pt idx="208">
                  <c:v>18.08555543795228</c:v>
                </c:pt>
                <c:pt idx="209">
                  <c:v>18.096388801932335</c:v>
                </c:pt>
                <c:pt idx="210">
                  <c:v>18.106944244354963</c:v>
                </c:pt>
                <c:pt idx="211">
                  <c:v>18.117777597159147</c:v>
                </c:pt>
                <c:pt idx="212">
                  <c:v>18.128610961139202</c:v>
                </c:pt>
                <c:pt idx="213">
                  <c:v>18.139166638255119</c:v>
                </c:pt>
                <c:pt idx="214">
                  <c:v>18.150000002235174</c:v>
                </c:pt>
                <c:pt idx="215">
                  <c:v>18.160555444657803</c:v>
                </c:pt>
                <c:pt idx="216">
                  <c:v>18.171388797461987</c:v>
                </c:pt>
                <c:pt idx="217">
                  <c:v>18.181944239884615</c:v>
                </c:pt>
                <c:pt idx="218">
                  <c:v>18.19277760386467</c:v>
                </c:pt>
                <c:pt idx="219">
                  <c:v>18.203610956668854</c:v>
                </c:pt>
                <c:pt idx="220">
                  <c:v>18.214166644960642</c:v>
                </c:pt>
                <c:pt idx="221">
                  <c:v>18.224999997764826</c:v>
                </c:pt>
                <c:pt idx="222">
                  <c:v>18.235833115875721</c:v>
                </c:pt>
                <c:pt idx="223">
                  <c:v>18.246388804167509</c:v>
                </c:pt>
                <c:pt idx="224">
                  <c:v>18.257222156971693</c:v>
                </c:pt>
                <c:pt idx="225">
                  <c:v>18.268055520951748</c:v>
                </c:pt>
                <c:pt idx="226">
                  <c:v>18.278610963374376</c:v>
                </c:pt>
                <c:pt idx="227">
                  <c:v>18.28944431617856</c:v>
                </c:pt>
                <c:pt idx="228">
                  <c:v>18.300000004470348</c:v>
                </c:pt>
                <c:pt idx="229">
                  <c:v>18.310833122581244</c:v>
                </c:pt>
                <c:pt idx="230">
                  <c:v>18.321388799697161</c:v>
                </c:pt>
                <c:pt idx="231">
                  <c:v>18.332222163677216</c:v>
                </c:pt>
                <c:pt idx="232">
                  <c:v>18.3430555164814</c:v>
                </c:pt>
                <c:pt idx="233">
                  <c:v>18.353610958904028</c:v>
                </c:pt>
                <c:pt idx="234">
                  <c:v>18.364444322884083</c:v>
                </c:pt>
                <c:pt idx="235">
                  <c:v>18.375</c:v>
                </c:pt>
                <c:pt idx="236">
                  <c:v>18.385833118110895</c:v>
                </c:pt>
                <c:pt idx="237">
                  <c:v>18.396388795226812</c:v>
                </c:pt>
                <c:pt idx="238">
                  <c:v>18.407222159206867</c:v>
                </c:pt>
                <c:pt idx="239">
                  <c:v>18.418055523186922</c:v>
                </c:pt>
                <c:pt idx="240">
                  <c:v>18.42861095443368</c:v>
                </c:pt>
                <c:pt idx="241">
                  <c:v>18.439444318413734</c:v>
                </c:pt>
                <c:pt idx="242">
                  <c:v>18.449999995529652</c:v>
                </c:pt>
                <c:pt idx="243">
                  <c:v>18.460833124816418</c:v>
                </c:pt>
                <c:pt idx="244">
                  <c:v>18.471388801932335</c:v>
                </c:pt>
                <c:pt idx="245">
                  <c:v>18.482222154736519</c:v>
                </c:pt>
                <c:pt idx="246">
                  <c:v>18.493055518716574</c:v>
                </c:pt>
                <c:pt idx="247">
                  <c:v>18.503610961139202</c:v>
                </c:pt>
                <c:pt idx="248">
                  <c:v>18.514444325119257</c:v>
                </c:pt>
                <c:pt idx="249">
                  <c:v>18.525277677923441</c:v>
                </c:pt>
                <c:pt idx="250">
                  <c:v>18.535833120346069</c:v>
                </c:pt>
                <c:pt idx="251">
                  <c:v>18.546666484326124</c:v>
                </c:pt>
                <c:pt idx="252">
                  <c:v>18.557222161442041</c:v>
                </c:pt>
                <c:pt idx="253">
                  <c:v>18.568055525422096</c:v>
                </c:pt>
                <c:pt idx="254">
                  <c:v>18.57888887822628</c:v>
                </c:pt>
                <c:pt idx="255">
                  <c:v>18.589444320648909</c:v>
                </c:pt>
                <c:pt idx="256">
                  <c:v>18.600277684628963</c:v>
                </c:pt>
                <c:pt idx="257">
                  <c:v>18.611111037433147</c:v>
                </c:pt>
                <c:pt idx="258">
                  <c:v>18.621666479855776</c:v>
                </c:pt>
                <c:pt idx="259">
                  <c:v>18.632499843835831</c:v>
                </c:pt>
                <c:pt idx="260">
                  <c:v>18.643055520951748</c:v>
                </c:pt>
                <c:pt idx="261">
                  <c:v>18.653888884931803</c:v>
                </c:pt>
                <c:pt idx="262">
                  <c:v>18.664722003042698</c:v>
                </c:pt>
                <c:pt idx="263">
                  <c:v>18.675277680158615</c:v>
                </c:pt>
                <c:pt idx="264">
                  <c:v>18.68611104413867</c:v>
                </c:pt>
                <c:pt idx="265">
                  <c:v>18.696666475385427</c:v>
                </c:pt>
                <c:pt idx="266">
                  <c:v>18.707499839365482</c:v>
                </c:pt>
                <c:pt idx="267">
                  <c:v>18.7180555164814</c:v>
                </c:pt>
                <c:pt idx="268">
                  <c:v>18.728888880461454</c:v>
                </c:pt>
                <c:pt idx="269">
                  <c:v>18.73972199857235</c:v>
                </c:pt>
                <c:pt idx="270">
                  <c:v>18.750277675688267</c:v>
                </c:pt>
                <c:pt idx="271">
                  <c:v>18.761111039668322</c:v>
                </c:pt>
                <c:pt idx="272">
                  <c:v>18.77166648209095</c:v>
                </c:pt>
                <c:pt idx="273">
                  <c:v>59.42399999499321</c:v>
                </c:pt>
                <c:pt idx="274">
                  <c:v>59.42399999499321</c:v>
                </c:pt>
                <c:pt idx="275">
                  <c:v>59.447999998927116</c:v>
                </c:pt>
                <c:pt idx="276">
                  <c:v>59.447999998927116</c:v>
                </c:pt>
                <c:pt idx="277">
                  <c:v>59.472000002861023</c:v>
                </c:pt>
                <c:pt idx="278">
                  <c:v>59.495999995619059</c:v>
                </c:pt>
                <c:pt idx="279">
                  <c:v>59.495999995619059</c:v>
                </c:pt>
                <c:pt idx="280">
                  <c:v>59.519999999552965</c:v>
                </c:pt>
                <c:pt idx="281">
                  <c:v>59.544000003486872</c:v>
                </c:pt>
                <c:pt idx="282">
                  <c:v>59.544000003486872</c:v>
                </c:pt>
                <c:pt idx="283">
                  <c:v>59.567999996244907</c:v>
                </c:pt>
                <c:pt idx="284">
                  <c:v>59.592000000178814</c:v>
                </c:pt>
                <c:pt idx="285">
                  <c:v>59.592000000178814</c:v>
                </c:pt>
                <c:pt idx="286">
                  <c:v>59.61600000411272</c:v>
                </c:pt>
                <c:pt idx="287">
                  <c:v>59.61600000411272</c:v>
                </c:pt>
                <c:pt idx="288">
                  <c:v>59.639999996870756</c:v>
                </c:pt>
                <c:pt idx="289">
                  <c:v>59.664000000804663</c:v>
                </c:pt>
                <c:pt idx="290">
                  <c:v>59.664000000804663</c:v>
                </c:pt>
                <c:pt idx="291">
                  <c:v>59.688000004738569</c:v>
                </c:pt>
                <c:pt idx="292">
                  <c:v>59.688000004738569</c:v>
                </c:pt>
                <c:pt idx="293">
                  <c:v>59.711999997496605</c:v>
                </c:pt>
                <c:pt idx="294">
                  <c:v>59.736000001430511</c:v>
                </c:pt>
                <c:pt idx="295">
                  <c:v>59.736000001430511</c:v>
                </c:pt>
                <c:pt idx="296">
                  <c:v>59.760000005364418</c:v>
                </c:pt>
                <c:pt idx="297">
                  <c:v>59.783999998122454</c:v>
                </c:pt>
                <c:pt idx="298">
                  <c:v>59.783999998122454</c:v>
                </c:pt>
                <c:pt idx="299">
                  <c:v>59.80800000205636</c:v>
                </c:pt>
                <c:pt idx="300">
                  <c:v>59.80800000205636</c:v>
                </c:pt>
                <c:pt idx="301">
                  <c:v>59.831999994814396</c:v>
                </c:pt>
                <c:pt idx="302">
                  <c:v>59.855999998748302</c:v>
                </c:pt>
                <c:pt idx="303">
                  <c:v>59.855999998748302</c:v>
                </c:pt>
                <c:pt idx="304">
                  <c:v>59.880000002682209</c:v>
                </c:pt>
                <c:pt idx="305">
                  <c:v>59.903999995440245</c:v>
                </c:pt>
                <c:pt idx="306">
                  <c:v>59.903999995440245</c:v>
                </c:pt>
                <c:pt idx="307">
                  <c:v>59.927999999374151</c:v>
                </c:pt>
                <c:pt idx="308">
                  <c:v>59.927999999374151</c:v>
                </c:pt>
                <c:pt idx="309">
                  <c:v>59.952000003308058</c:v>
                </c:pt>
                <c:pt idx="310">
                  <c:v>59.975999996066093</c:v>
                </c:pt>
                <c:pt idx="311">
                  <c:v>59.975999996066093</c:v>
                </c:pt>
                <c:pt idx="312">
                  <c:v>60</c:v>
                </c:pt>
                <c:pt idx="313">
                  <c:v>60.010555442422628</c:v>
                </c:pt>
                <c:pt idx="314">
                  <c:v>60.026944320648909</c:v>
                </c:pt>
                <c:pt idx="315">
                  <c:v>60.043055523186922</c:v>
                </c:pt>
                <c:pt idx="316">
                  <c:v>60.057499922811985</c:v>
                </c:pt>
                <c:pt idx="317">
                  <c:v>60.072499919682741</c:v>
                </c:pt>
                <c:pt idx="318">
                  <c:v>60.086944319307804</c:v>
                </c:pt>
                <c:pt idx="319">
                  <c:v>60.101388718932867</c:v>
                </c:pt>
                <c:pt idx="320">
                  <c:v>60.11666663736105</c:v>
                </c:pt>
                <c:pt idx="321">
                  <c:v>60.131666645407677</c:v>
                </c:pt>
                <c:pt idx="322">
                  <c:v>60.148333199322224</c:v>
                </c:pt>
                <c:pt idx="323">
                  <c:v>60.163055520504713</c:v>
                </c:pt>
                <c:pt idx="324">
                  <c:v>60.178610879927874</c:v>
                </c:pt>
                <c:pt idx="325">
                  <c:v>60.194166485220194</c:v>
                </c:pt>
                <c:pt idx="326">
                  <c:v>60.208611119538546</c:v>
                </c:pt>
                <c:pt idx="327">
                  <c:v>60.223888803273439</c:v>
                </c:pt>
                <c:pt idx="328">
                  <c:v>60.238610878586769</c:v>
                </c:pt>
                <c:pt idx="329">
                  <c:v>60.253888797014952</c:v>
                </c:pt>
                <c:pt idx="330">
                  <c:v>60.269999999552965</c:v>
                </c:pt>
                <c:pt idx="331">
                  <c:v>60.284722074866295</c:v>
                </c:pt>
                <c:pt idx="332">
                  <c:v>60.299722082912922</c:v>
                </c:pt>
                <c:pt idx="333">
                  <c:v>60.314722079783678</c:v>
                </c:pt>
                <c:pt idx="334">
                  <c:v>60.329722076654434</c:v>
                </c:pt>
                <c:pt idx="335">
                  <c:v>60.344999995082617</c:v>
                </c:pt>
                <c:pt idx="336">
                  <c:v>60.360277678817511</c:v>
                </c:pt>
                <c:pt idx="337">
                  <c:v>60.374722078442574</c:v>
                </c:pt>
                <c:pt idx="338">
                  <c:v>60.389444399625063</c:v>
                </c:pt>
                <c:pt idx="339">
                  <c:v>60.403888799250126</c:v>
                </c:pt>
                <c:pt idx="340">
                  <c:v>60.41916648298502</c:v>
                </c:pt>
                <c:pt idx="341">
                  <c:v>60.434166479855776</c:v>
                </c:pt>
                <c:pt idx="342">
                  <c:v>60.448610879480839</c:v>
                </c:pt>
                <c:pt idx="343">
                  <c:v>60.463610876351595</c:v>
                </c:pt>
                <c:pt idx="344">
                  <c:v>60.478333197534084</c:v>
                </c:pt>
                <c:pt idx="345">
                  <c:v>60.493610881268978</c:v>
                </c:pt>
                <c:pt idx="346">
                  <c:v>80.493888717144728</c:v>
                </c:pt>
                <c:pt idx="347">
                  <c:v>80.515833120793104</c:v>
                </c:pt>
                <c:pt idx="348">
                  <c:v>80.535555358976126</c:v>
                </c:pt>
                <c:pt idx="349">
                  <c:v>80.553611040115356</c:v>
                </c:pt>
                <c:pt idx="350">
                  <c:v>80.570277605205774</c:v>
                </c:pt>
                <c:pt idx="351">
                  <c:v>80.586666483432055</c:v>
                </c:pt>
                <c:pt idx="352">
                  <c:v>80.603610958904028</c:v>
                </c:pt>
                <c:pt idx="353">
                  <c:v>80.620277758687735</c:v>
                </c:pt>
                <c:pt idx="354">
                  <c:v>80.638333205133677</c:v>
                </c:pt>
                <c:pt idx="355">
                  <c:v>80.654166474938393</c:v>
                </c:pt>
                <c:pt idx="356">
                  <c:v>80.67166655883193</c:v>
                </c:pt>
                <c:pt idx="357">
                  <c:v>80.686666555702686</c:v>
                </c:pt>
                <c:pt idx="358">
                  <c:v>80.704999923706055</c:v>
                </c:pt>
                <c:pt idx="359">
                  <c:v>80.720833204686642</c:v>
                </c:pt>
                <c:pt idx="360">
                  <c:v>80.737222082912922</c:v>
                </c:pt>
                <c:pt idx="361">
                  <c:v>80.754999842494726</c:v>
                </c:pt>
                <c:pt idx="362">
                  <c:v>80.770833123475313</c:v>
                </c:pt>
                <c:pt idx="363">
                  <c:v>80.78749992325902</c:v>
                </c:pt>
                <c:pt idx="364">
                  <c:v>80.806944239884615</c:v>
                </c:pt>
                <c:pt idx="365">
                  <c:v>80.826110880821943</c:v>
                </c:pt>
                <c:pt idx="366">
                  <c:v>80.84527775645256</c:v>
                </c:pt>
                <c:pt idx="367">
                  <c:v>80.866666562855244</c:v>
                </c:pt>
                <c:pt idx="368">
                  <c:v>80.885833203792572</c:v>
                </c:pt>
                <c:pt idx="369">
                  <c:v>80.903055354952812</c:v>
                </c:pt>
                <c:pt idx="370">
                  <c:v>80.921666644513607</c:v>
                </c:pt>
                <c:pt idx="371">
                  <c:v>80.937222003936768</c:v>
                </c:pt>
                <c:pt idx="372">
                  <c:v>80.953888803720474</c:v>
                </c:pt>
                <c:pt idx="373">
                  <c:v>80.971944238990545</c:v>
                </c:pt>
                <c:pt idx="374">
                  <c:v>80.988333117216825</c:v>
                </c:pt>
                <c:pt idx="375">
                  <c:v>81.006666485220194</c:v>
                </c:pt>
                <c:pt idx="376">
                  <c:v>81.026111036539078</c:v>
                </c:pt>
                <c:pt idx="377">
                  <c:v>81.048888724297285</c:v>
                </c:pt>
                <c:pt idx="378">
                  <c:v>81.068610962480307</c:v>
                </c:pt>
                <c:pt idx="379">
                  <c:v>81.086388722062111</c:v>
                </c:pt>
                <c:pt idx="380">
                  <c:v>81.103888794779778</c:v>
                </c:pt>
                <c:pt idx="381">
                  <c:v>81.120277684181929</c:v>
                </c:pt>
                <c:pt idx="382">
                  <c:v>81.137777756899595</c:v>
                </c:pt>
                <c:pt idx="383">
                  <c:v>81.157222084701061</c:v>
                </c:pt>
                <c:pt idx="384">
                  <c:v>81.176388714462519</c:v>
                </c:pt>
                <c:pt idx="385">
                  <c:v>81.19527767971158</c:v>
                </c:pt>
                <c:pt idx="386">
                  <c:v>81.212777763605118</c:v>
                </c:pt>
                <c:pt idx="387">
                  <c:v>81.235833115875721</c:v>
                </c:pt>
                <c:pt idx="388">
                  <c:v>81.253333199769258</c:v>
                </c:pt>
                <c:pt idx="389">
                  <c:v>81.271944243460894</c:v>
                </c:pt>
                <c:pt idx="390">
                  <c:v>81.288888718932867</c:v>
                </c:pt>
                <c:pt idx="391">
                  <c:v>81.306110881268978</c:v>
                </c:pt>
                <c:pt idx="392">
                  <c:v>81.322777681052685</c:v>
                </c:pt>
                <c:pt idx="393">
                  <c:v>81.339444234967232</c:v>
                </c:pt>
                <c:pt idx="394">
                  <c:v>81.356944318860769</c:v>
                </c:pt>
                <c:pt idx="395">
                  <c:v>81.37416648119688</c:v>
                </c:pt>
                <c:pt idx="396">
                  <c:v>81.390833280980587</c:v>
                </c:pt>
                <c:pt idx="397">
                  <c:v>81.409722000360489</c:v>
                </c:pt>
                <c:pt idx="398">
                  <c:v>81.426388800144196</c:v>
                </c:pt>
                <c:pt idx="399">
                  <c:v>81.443055365234613</c:v>
                </c:pt>
                <c:pt idx="400">
                  <c:v>81.459999840706587</c:v>
                </c:pt>
                <c:pt idx="401">
                  <c:v>16.152499917894602</c:v>
                </c:pt>
                <c:pt idx="402">
                  <c:v>16.160555519163609</c:v>
                </c:pt>
                <c:pt idx="403">
                  <c:v>16.16916648298502</c:v>
                </c:pt>
                <c:pt idx="404">
                  <c:v>16.177499994635582</c:v>
                </c:pt>
                <c:pt idx="405">
                  <c:v>16.185833282768726</c:v>
                </c:pt>
                <c:pt idx="406">
                  <c:v>16.194166559726</c:v>
                </c:pt>
                <c:pt idx="407">
                  <c:v>16.203055445104837</c:v>
                </c:pt>
                <c:pt idx="408">
                  <c:v>16.211111035197973</c:v>
                </c:pt>
                <c:pt idx="409">
                  <c:v>16.219444323331118</c:v>
                </c:pt>
                <c:pt idx="410">
                  <c:v>16.227777600288391</c:v>
                </c:pt>
                <c:pt idx="411">
                  <c:v>16.236666474491358</c:v>
                </c:pt>
                <c:pt idx="412">
                  <c:v>16.245277684181929</c:v>
                </c:pt>
                <c:pt idx="413">
                  <c:v>16.253610961139202</c:v>
                </c:pt>
                <c:pt idx="414">
                  <c:v>16.262222159653902</c:v>
                </c:pt>
                <c:pt idx="415">
                  <c:v>16.270555436611176</c:v>
                </c:pt>
                <c:pt idx="416">
                  <c:v>16.27888872474432</c:v>
                </c:pt>
                <c:pt idx="417">
                  <c:v>16.287222001701593</c:v>
                </c:pt>
                <c:pt idx="418">
                  <c:v>16.295555524528027</c:v>
                </c:pt>
                <c:pt idx="419">
                  <c:v>16.3038888014853</c:v>
                </c:pt>
                <c:pt idx="420">
                  <c:v>16.311944402754307</c:v>
                </c:pt>
                <c:pt idx="421">
                  <c:v>16.321110963821411</c:v>
                </c:pt>
                <c:pt idx="422">
                  <c:v>16.329722162336111</c:v>
                </c:pt>
                <c:pt idx="423">
                  <c:v>16.338055439293385</c:v>
                </c:pt>
                <c:pt idx="424">
                  <c:v>16.347777597606182</c:v>
                </c:pt>
                <c:pt idx="425">
                  <c:v>16.356110874563456</c:v>
                </c:pt>
                <c:pt idx="426">
                  <c:v>16.364722084254026</c:v>
                </c:pt>
                <c:pt idx="427">
                  <c:v>16.3730553612113</c:v>
                </c:pt>
                <c:pt idx="428">
                  <c:v>16.381944235414267</c:v>
                </c:pt>
                <c:pt idx="429">
                  <c:v>16.389999836683273</c:v>
                </c:pt>
                <c:pt idx="430">
                  <c:v>16.398888722062111</c:v>
                </c:pt>
                <c:pt idx="431">
                  <c:v>16.407221999019384</c:v>
                </c:pt>
                <c:pt idx="432">
                  <c:v>16.416111119091511</c:v>
                </c:pt>
                <c:pt idx="433">
                  <c:v>16.424722082912922</c:v>
                </c:pt>
                <c:pt idx="434">
                  <c:v>16.433610957115889</c:v>
                </c:pt>
                <c:pt idx="435">
                  <c:v>16.441944245249033</c:v>
                </c:pt>
                <c:pt idx="436">
                  <c:v>16.450277756899595</c:v>
                </c:pt>
                <c:pt idx="437">
                  <c:v>16.45861104503274</c:v>
                </c:pt>
                <c:pt idx="438">
                  <c:v>16.466944321990013</c:v>
                </c:pt>
                <c:pt idx="439">
                  <c:v>16.476110883057117</c:v>
                </c:pt>
                <c:pt idx="440">
                  <c:v>16.484722081571817</c:v>
                </c:pt>
                <c:pt idx="441">
                  <c:v>16.493055358529091</c:v>
                </c:pt>
                <c:pt idx="442">
                  <c:v>16.501944243907928</c:v>
                </c:pt>
                <c:pt idx="443">
                  <c:v>16.510277755558491</c:v>
                </c:pt>
                <c:pt idx="444">
                  <c:v>16.518611043691635</c:v>
                </c:pt>
                <c:pt idx="445">
                  <c:v>16.526944320648909</c:v>
                </c:pt>
                <c:pt idx="446">
                  <c:v>16.535833194851875</c:v>
                </c:pt>
                <c:pt idx="447">
                  <c:v>16.543888796120882</c:v>
                </c:pt>
                <c:pt idx="448">
                  <c:v>16.552222084254026</c:v>
                </c:pt>
                <c:pt idx="449">
                  <c:v>16.560833282768726</c:v>
                </c:pt>
                <c:pt idx="450">
                  <c:v>16.568888884037733</c:v>
                </c:pt>
                <c:pt idx="451">
                  <c:v>16.577222160995007</c:v>
                </c:pt>
                <c:pt idx="452">
                  <c:v>16.58555543795228</c:v>
                </c:pt>
                <c:pt idx="453">
                  <c:v>16.593888714909554</c:v>
                </c:pt>
                <c:pt idx="454">
                  <c:v>16.602499924600124</c:v>
                </c:pt>
                <c:pt idx="455">
                  <c:v>16.610833201557398</c:v>
                </c:pt>
                <c:pt idx="456">
                  <c:v>16.618888802826405</c:v>
                </c:pt>
                <c:pt idx="457">
                  <c:v>16.627222079783678</c:v>
                </c:pt>
                <c:pt idx="458">
                  <c:v>16.635833278298378</c:v>
                </c:pt>
                <c:pt idx="459">
                  <c:v>16.644166555255651</c:v>
                </c:pt>
                <c:pt idx="460">
                  <c:v>16.653055440634489</c:v>
                </c:pt>
                <c:pt idx="461">
                  <c:v>16.661388717591763</c:v>
                </c:pt>
                <c:pt idx="462">
                  <c:v>16.669721994549036</c:v>
                </c:pt>
                <c:pt idx="463">
                  <c:v>16.678055517375469</c:v>
                </c:pt>
                <c:pt idx="464">
                  <c:v>16.687222078442574</c:v>
                </c:pt>
                <c:pt idx="465">
                  <c:v>16.69527767971158</c:v>
                </c:pt>
                <c:pt idx="466">
                  <c:v>16.704444240778685</c:v>
                </c:pt>
                <c:pt idx="467">
                  <c:v>16.713888723403215</c:v>
                </c:pt>
                <c:pt idx="468">
                  <c:v>16.722777597606182</c:v>
                </c:pt>
                <c:pt idx="469">
                  <c:v>16.731388796120882</c:v>
                </c:pt>
                <c:pt idx="470">
                  <c:v>16.739722084254026</c:v>
                </c:pt>
                <c:pt idx="471">
                  <c:v>16.748333282768726</c:v>
                </c:pt>
                <c:pt idx="472">
                  <c:v>16.757499843835831</c:v>
                </c:pt>
                <c:pt idx="473">
                  <c:v>16.766388718038797</c:v>
                </c:pt>
                <c:pt idx="474">
                  <c:v>16.774721994996071</c:v>
                </c:pt>
                <c:pt idx="475">
                  <c:v>16.783610880374908</c:v>
                </c:pt>
                <c:pt idx="476">
                  <c:v>16.791944403201342</c:v>
                </c:pt>
                <c:pt idx="477">
                  <c:v>16.800277680158615</c:v>
                </c:pt>
                <c:pt idx="478">
                  <c:v>16.808610957115889</c:v>
                </c:pt>
                <c:pt idx="479">
                  <c:v>16.816944245249033</c:v>
                </c:pt>
                <c:pt idx="480">
                  <c:v>16.825277756899595</c:v>
                </c:pt>
                <c:pt idx="481">
                  <c:v>16.83361104503274</c:v>
                </c:pt>
                <c:pt idx="482">
                  <c:v>16.841944321990013</c:v>
                </c:pt>
                <c:pt idx="483">
                  <c:v>16.850277598947287</c:v>
                </c:pt>
                <c:pt idx="484">
                  <c:v>16.85861087590456</c:v>
                </c:pt>
                <c:pt idx="485">
                  <c:v>16.866944398730993</c:v>
                </c:pt>
                <c:pt idx="486">
                  <c:v>16.875277675688267</c:v>
                </c:pt>
                <c:pt idx="487">
                  <c:v>16.883610963821411</c:v>
                </c:pt>
                <c:pt idx="488">
                  <c:v>16.891944240778685</c:v>
                </c:pt>
                <c:pt idx="489">
                  <c:v>16.901388723403215</c:v>
                </c:pt>
                <c:pt idx="490">
                  <c:v>16.909722000360489</c:v>
                </c:pt>
                <c:pt idx="491">
                  <c:v>16.918888796120882</c:v>
                </c:pt>
                <c:pt idx="492">
                  <c:v>16.927222084254026</c:v>
                </c:pt>
                <c:pt idx="493">
                  <c:v>16.935833282768726</c:v>
                </c:pt>
                <c:pt idx="494">
                  <c:v>16.943888884037733</c:v>
                </c:pt>
                <c:pt idx="495">
                  <c:v>16.9527777582407</c:v>
                </c:pt>
                <c:pt idx="496">
                  <c:v>16.961111035197973</c:v>
                </c:pt>
                <c:pt idx="497">
                  <c:v>16.969999920576811</c:v>
                </c:pt>
                <c:pt idx="498">
                  <c:v>16.978333197534084</c:v>
                </c:pt>
                <c:pt idx="499">
                  <c:v>16.987222082912922</c:v>
                </c:pt>
                <c:pt idx="500">
                  <c:v>16.995555359870195</c:v>
                </c:pt>
                <c:pt idx="501">
                  <c:v>17.003888882696629</c:v>
                </c:pt>
                <c:pt idx="502">
                  <c:v>17.012222159653902</c:v>
                </c:pt>
                <c:pt idx="503">
                  <c:v>17.02111104503274</c:v>
                </c:pt>
                <c:pt idx="504">
                  <c:v>17.029999919235706</c:v>
                </c:pt>
                <c:pt idx="505">
                  <c:v>17.039166480302811</c:v>
                </c:pt>
                <c:pt idx="506">
                  <c:v>17.048333276063204</c:v>
                </c:pt>
                <c:pt idx="507">
                  <c:v>17.056388877332211</c:v>
                </c:pt>
                <c:pt idx="508">
                  <c:v>17.065555438399315</c:v>
                </c:pt>
                <c:pt idx="509">
                  <c:v>17.073888715356588</c:v>
                </c:pt>
                <c:pt idx="510">
                  <c:v>17.082222003489733</c:v>
                </c:pt>
                <c:pt idx="511">
                  <c:v>17.091388799250126</c:v>
                </c:pt>
                <c:pt idx="512">
                  <c:v>17.100277684628963</c:v>
                </c:pt>
                <c:pt idx="513">
                  <c:v>17.108610961586237</c:v>
                </c:pt>
                <c:pt idx="514">
                  <c:v>17.11694423854351</c:v>
                </c:pt>
                <c:pt idx="515">
                  <c:v>17.125277761369944</c:v>
                </c:pt>
                <c:pt idx="516">
                  <c:v>17.133611038327217</c:v>
                </c:pt>
                <c:pt idx="517">
                  <c:v>17.141944315284491</c:v>
                </c:pt>
                <c:pt idx="518">
                  <c:v>17.150277603417635</c:v>
                </c:pt>
                <c:pt idx="519">
                  <c:v>17.159444399178028</c:v>
                </c:pt>
                <c:pt idx="520">
                  <c:v>17.168055362999439</c:v>
                </c:pt>
                <c:pt idx="521">
                  <c:v>17.176388874650002</c:v>
                </c:pt>
                <c:pt idx="522">
                  <c:v>17.184722162783146</c:v>
                </c:pt>
                <c:pt idx="523">
                  <c:v>17.193333115428686</c:v>
                </c:pt>
                <c:pt idx="524">
                  <c:v>17.201666638255119</c:v>
                </c:pt>
                <c:pt idx="525">
                  <c:v>17.209999915212393</c:v>
                </c:pt>
                <c:pt idx="526">
                  <c:v>17.218333203345537</c:v>
                </c:pt>
                <c:pt idx="527">
                  <c:v>17.226666480302811</c:v>
                </c:pt>
                <c:pt idx="528">
                  <c:v>17.235277678817511</c:v>
                </c:pt>
                <c:pt idx="529">
                  <c:v>17.243610955774784</c:v>
                </c:pt>
                <c:pt idx="530">
                  <c:v>17.251944243907928</c:v>
                </c:pt>
                <c:pt idx="531">
                  <c:v>17.260277755558491</c:v>
                </c:pt>
                <c:pt idx="532">
                  <c:v>17.268611043691635</c:v>
                </c:pt>
                <c:pt idx="533">
                  <c:v>17.276944320648909</c:v>
                </c:pt>
                <c:pt idx="534">
                  <c:v>17.286110881716013</c:v>
                </c:pt>
                <c:pt idx="535">
                  <c:v>17.29416648298502</c:v>
                </c:pt>
                <c:pt idx="536">
                  <c:v>17.30277768149972</c:v>
                </c:pt>
                <c:pt idx="537">
                  <c:v>17.311944242566824</c:v>
                </c:pt>
                <c:pt idx="538">
                  <c:v>17.320277765393257</c:v>
                </c:pt>
                <c:pt idx="539">
                  <c:v>17.328888718038797</c:v>
                </c:pt>
                <c:pt idx="540">
                  <c:v>17.338055524975061</c:v>
                </c:pt>
                <c:pt idx="541">
                  <c:v>17.347777683287859</c:v>
                </c:pt>
                <c:pt idx="542">
                  <c:v>17.356110960245132</c:v>
                </c:pt>
                <c:pt idx="543">
                  <c:v>17.365277756005526</c:v>
                </c:pt>
                <c:pt idx="544">
                  <c:v>17.373333122581244</c:v>
                </c:pt>
                <c:pt idx="545">
                  <c:v>17.38222199678421</c:v>
                </c:pt>
                <c:pt idx="546">
                  <c:v>17.391110882163048</c:v>
                </c:pt>
                <c:pt idx="547">
                  <c:v>17.400277677923441</c:v>
                </c:pt>
                <c:pt idx="548">
                  <c:v>17.408610954880714</c:v>
                </c:pt>
                <c:pt idx="549">
                  <c:v>17.416944243013859</c:v>
                </c:pt>
                <c:pt idx="550">
                  <c:v>17.425277754664421</c:v>
                </c:pt>
                <c:pt idx="551">
                  <c:v>17.433611042797565</c:v>
                </c:pt>
                <c:pt idx="552">
                  <c:v>17.441944319754839</c:v>
                </c:pt>
                <c:pt idx="553">
                  <c:v>17.450277596712112</c:v>
                </c:pt>
                <c:pt idx="554">
                  <c:v>17.458611119538546</c:v>
                </c:pt>
                <c:pt idx="555">
                  <c:v>17.466944396495819</c:v>
                </c:pt>
                <c:pt idx="556">
                  <c:v>17.475277684628963</c:v>
                </c:pt>
                <c:pt idx="557">
                  <c:v>17.483610961586237</c:v>
                </c:pt>
                <c:pt idx="558">
                  <c:v>17.49194423854351</c:v>
                </c:pt>
                <c:pt idx="559">
                  <c:v>17.500277761369944</c:v>
                </c:pt>
                <c:pt idx="560">
                  <c:v>17.508611038327217</c:v>
                </c:pt>
                <c:pt idx="561">
                  <c:v>17.516944315284491</c:v>
                </c:pt>
                <c:pt idx="562">
                  <c:v>17.525277603417635</c:v>
                </c:pt>
                <c:pt idx="563">
                  <c:v>17.534722074866295</c:v>
                </c:pt>
                <c:pt idx="564">
                  <c:v>17.543055362999439</c:v>
                </c:pt>
                <c:pt idx="565">
                  <c:v>17.551666561514139</c:v>
                </c:pt>
                <c:pt idx="566">
                  <c:v>17.559999838471413</c:v>
                </c:pt>
                <c:pt idx="567">
                  <c:v>17.568333115428686</c:v>
                </c:pt>
                <c:pt idx="568">
                  <c:v>17.576666638255119</c:v>
                </c:pt>
                <c:pt idx="569">
                  <c:v>17.58527760207653</c:v>
                </c:pt>
                <c:pt idx="570">
                  <c:v>17.593610879033804</c:v>
                </c:pt>
                <c:pt idx="571">
                  <c:v>17.60249999910593</c:v>
                </c:pt>
                <c:pt idx="572">
                  <c:v>17.610833276063204</c:v>
                </c:pt>
                <c:pt idx="573">
                  <c:v>17.619999837130308</c:v>
                </c:pt>
                <c:pt idx="574">
                  <c:v>17.628333125263453</c:v>
                </c:pt>
                <c:pt idx="575">
                  <c:v>17.636666636914015</c:v>
                </c:pt>
                <c:pt idx="576">
                  <c:v>17.644999925047159</c:v>
                </c:pt>
                <c:pt idx="577">
                  <c:v>17.653888799250126</c:v>
                </c:pt>
                <c:pt idx="578">
                  <c:v>17.662222076207399</c:v>
                </c:pt>
                <c:pt idx="579">
                  <c:v>17.671388883143663</c:v>
                </c:pt>
                <c:pt idx="580">
                  <c:v>17.680833119899035</c:v>
                </c:pt>
                <c:pt idx="581">
                  <c:v>17.689444318413734</c:v>
                </c:pt>
                <c:pt idx="582">
                  <c:v>17.698610879480839</c:v>
                </c:pt>
                <c:pt idx="583">
                  <c:v>17.706944402307272</c:v>
                </c:pt>
                <c:pt idx="584">
                  <c:v>17.715555354952812</c:v>
                </c:pt>
                <c:pt idx="585">
                  <c:v>17.724722161889076</c:v>
                </c:pt>
                <c:pt idx="586">
                  <c:v>17.733611036092043</c:v>
                </c:pt>
                <c:pt idx="587">
                  <c:v>17.742777597159147</c:v>
                </c:pt>
                <c:pt idx="588">
                  <c:v>17.751388795673847</c:v>
                </c:pt>
                <c:pt idx="589">
                  <c:v>17.759722083806992</c:v>
                </c:pt>
                <c:pt idx="590">
                  <c:v>17.768333282321692</c:v>
                </c:pt>
                <c:pt idx="591">
                  <c:v>17.776666559278965</c:v>
                </c:pt>
                <c:pt idx="592">
                  <c:v>17.784999836236238</c:v>
                </c:pt>
                <c:pt idx="593">
                  <c:v>17.793333124369383</c:v>
                </c:pt>
                <c:pt idx="594">
                  <c:v>17.801666636019945</c:v>
                </c:pt>
                <c:pt idx="595">
                  <c:v>17.80999992415309</c:v>
                </c:pt>
                <c:pt idx="596">
                  <c:v>17.818888798356056</c:v>
                </c:pt>
                <c:pt idx="597">
                  <c:v>17.82722207531333</c:v>
                </c:pt>
                <c:pt idx="598">
                  <c:v>17.835555363446474</c:v>
                </c:pt>
                <c:pt idx="599">
                  <c:v>17.843610964715481</c:v>
                </c:pt>
                <c:pt idx="600">
                  <c:v>17.852499838918447</c:v>
                </c:pt>
                <c:pt idx="601">
                  <c:v>17.860833115875721</c:v>
                </c:pt>
                <c:pt idx="602">
                  <c:v>17.869722001254559</c:v>
                </c:pt>
                <c:pt idx="603">
                  <c:v>17.877777602523565</c:v>
                </c:pt>
                <c:pt idx="604">
                  <c:v>17.886666476726532</c:v>
                </c:pt>
                <c:pt idx="605">
                  <c:v>17.895277675241232</c:v>
                </c:pt>
                <c:pt idx="606">
                  <c:v>17.903333276510239</c:v>
                </c:pt>
                <c:pt idx="607">
                  <c:v>17.91194424033165</c:v>
                </c:pt>
                <c:pt idx="608">
                  <c:v>17.92055543884635</c:v>
                </c:pt>
                <c:pt idx="609">
                  <c:v>17.928611040115356</c:v>
                </c:pt>
                <c:pt idx="610">
                  <c:v>17.937222003936768</c:v>
                </c:pt>
                <c:pt idx="611">
                  <c:v>17.94555551558733</c:v>
                </c:pt>
                <c:pt idx="612">
                  <c:v>17.954722076654434</c:v>
                </c:pt>
                <c:pt idx="613">
                  <c:v>17.964166559278965</c:v>
                </c:pt>
                <c:pt idx="614">
                  <c:v>17.972777757793665</c:v>
                </c:pt>
                <c:pt idx="615">
                  <c:v>17.981666643172503</c:v>
                </c:pt>
                <c:pt idx="616">
                  <c:v>17.989999920129776</c:v>
                </c:pt>
                <c:pt idx="617">
                  <c:v>17.99916648119688</c:v>
                </c:pt>
                <c:pt idx="618">
                  <c:v>18.007222082465887</c:v>
                </c:pt>
                <c:pt idx="619">
                  <c:v>18.016944240778685</c:v>
                </c:pt>
                <c:pt idx="620">
                  <c:v>18.025277763605118</c:v>
                </c:pt>
                <c:pt idx="621">
                  <c:v>18.033888716250658</c:v>
                </c:pt>
                <c:pt idx="622">
                  <c:v>18.196388885378838</c:v>
                </c:pt>
                <c:pt idx="623">
                  <c:v>18.204999838024378</c:v>
                </c:pt>
                <c:pt idx="624">
                  <c:v>18.214721996337175</c:v>
                </c:pt>
                <c:pt idx="625">
                  <c:v>18.223333194851875</c:v>
                </c:pt>
                <c:pt idx="626">
                  <c:v>18.232500001788139</c:v>
                </c:pt>
                <c:pt idx="627">
                  <c:v>18.240833278745413</c:v>
                </c:pt>
                <c:pt idx="628">
                  <c:v>18.249999839812517</c:v>
                </c:pt>
                <c:pt idx="629">
                  <c:v>18.258333116769791</c:v>
                </c:pt>
                <c:pt idx="630">
                  <c:v>18.267222002148628</c:v>
                </c:pt>
                <c:pt idx="631">
                  <c:v>18.275555524975061</c:v>
                </c:pt>
                <c:pt idx="632">
                  <c:v>18.284166477620602</c:v>
                </c:pt>
                <c:pt idx="633">
                  <c:v>18.292500000447035</c:v>
                </c:pt>
                <c:pt idx="634">
                  <c:v>18.301666561514139</c:v>
                </c:pt>
                <c:pt idx="635">
                  <c:v>18.310277760028839</c:v>
                </c:pt>
                <c:pt idx="636">
                  <c:v>18.318611036986113</c:v>
                </c:pt>
                <c:pt idx="637">
                  <c:v>18.327222000807524</c:v>
                </c:pt>
                <c:pt idx="638">
                  <c:v>18.335833199322224</c:v>
                </c:pt>
                <c:pt idx="639">
                  <c:v>18.344166476279497</c:v>
                </c:pt>
                <c:pt idx="640">
                  <c:v>18.353333283215761</c:v>
                </c:pt>
                <c:pt idx="641">
                  <c:v>18.361666560173035</c:v>
                </c:pt>
                <c:pt idx="642">
                  <c:v>18.370555445551872</c:v>
                </c:pt>
                <c:pt idx="643">
                  <c:v>18.38111087679863</c:v>
                </c:pt>
                <c:pt idx="644">
                  <c:v>18.38972207531333</c:v>
                </c:pt>
                <c:pt idx="645">
                  <c:v>18.398888882249594</c:v>
                </c:pt>
                <c:pt idx="646">
                  <c:v>18.407222159206867</c:v>
                </c:pt>
                <c:pt idx="647">
                  <c:v>18.416666641831398</c:v>
                </c:pt>
                <c:pt idx="648">
                  <c:v>18.425277594476938</c:v>
                </c:pt>
                <c:pt idx="649">
                  <c:v>18.434444401413202</c:v>
                </c:pt>
                <c:pt idx="650">
                  <c:v>18.443055365234613</c:v>
                </c:pt>
                <c:pt idx="651">
                  <c:v>18.45194423943758</c:v>
                </c:pt>
                <c:pt idx="652">
                  <c:v>18.46055543795228</c:v>
                </c:pt>
                <c:pt idx="653">
                  <c:v>18.469444323331118</c:v>
                </c:pt>
                <c:pt idx="654">
                  <c:v>18.478055521845818</c:v>
                </c:pt>
                <c:pt idx="655">
                  <c:v>18.486944396048784</c:v>
                </c:pt>
                <c:pt idx="656">
                  <c:v>18.495277684181929</c:v>
                </c:pt>
                <c:pt idx="657">
                  <c:v>18.504722155630589</c:v>
                </c:pt>
                <c:pt idx="658">
                  <c:v>18.514722000807524</c:v>
                </c:pt>
                <c:pt idx="659">
                  <c:v>18.523055523633957</c:v>
                </c:pt>
                <c:pt idx="660">
                  <c:v>18.532499995082617</c:v>
                </c:pt>
                <c:pt idx="661">
                  <c:v>18.540833283215761</c:v>
                </c:pt>
                <c:pt idx="662">
                  <c:v>18.549166560173035</c:v>
                </c:pt>
                <c:pt idx="663">
                  <c:v>18.557777758687735</c:v>
                </c:pt>
                <c:pt idx="664">
                  <c:v>18.566944319754839</c:v>
                </c:pt>
                <c:pt idx="665">
                  <c:v>18.575277596712112</c:v>
                </c:pt>
                <c:pt idx="666">
                  <c:v>18.583888795226812</c:v>
                </c:pt>
                <c:pt idx="667">
                  <c:v>18.592222083359957</c:v>
                </c:pt>
                <c:pt idx="668">
                  <c:v>18.600833281874657</c:v>
                </c:pt>
                <c:pt idx="669">
                  <c:v>18.60916655883193</c:v>
                </c:pt>
                <c:pt idx="670">
                  <c:v>18.617499835789204</c:v>
                </c:pt>
                <c:pt idx="671">
                  <c:v>18.625833123922348</c:v>
                </c:pt>
                <c:pt idx="672">
                  <c:v>18.634444322437048</c:v>
                </c:pt>
                <c:pt idx="673">
                  <c:v>18.643055520951748</c:v>
                </c:pt>
                <c:pt idx="674">
                  <c:v>18.651666484773159</c:v>
                </c:pt>
                <c:pt idx="675">
                  <c:v>18.659999996423721</c:v>
                </c:pt>
                <c:pt idx="676">
                  <c:v>18.669166557490826</c:v>
                </c:pt>
                <c:pt idx="677">
                  <c:v>18.677777756005526</c:v>
                </c:pt>
                <c:pt idx="678">
                  <c:v>18.68694431707263</c:v>
                </c:pt>
                <c:pt idx="679">
                  <c:v>18.69555551558733</c:v>
                </c:pt>
                <c:pt idx="680">
                  <c:v>18.704722076654434</c:v>
                </c:pt>
                <c:pt idx="681">
                  <c:v>18.714444234967232</c:v>
                </c:pt>
                <c:pt idx="682">
                  <c:v>18.723055444657803</c:v>
                </c:pt>
                <c:pt idx="683">
                  <c:v>18.732221994549036</c:v>
                </c:pt>
                <c:pt idx="684">
                  <c:v>18.740555517375469</c:v>
                </c:pt>
                <c:pt idx="685">
                  <c:v>18.75</c:v>
                </c:pt>
                <c:pt idx="686">
                  <c:v>18.758333276957273</c:v>
                </c:pt>
                <c:pt idx="687">
                  <c:v>18.767222162336111</c:v>
                </c:pt>
                <c:pt idx="688">
                  <c:v>18.775555439293385</c:v>
                </c:pt>
                <c:pt idx="689">
                  <c:v>18.784166637808084</c:v>
                </c:pt>
                <c:pt idx="690">
                  <c:v>18.792499914765358</c:v>
                </c:pt>
                <c:pt idx="691">
                  <c:v>18.800833202898502</c:v>
                </c:pt>
                <c:pt idx="692">
                  <c:v>18.809166479855776</c:v>
                </c:pt>
                <c:pt idx="693">
                  <c:v>18.817777678370476</c:v>
                </c:pt>
                <c:pt idx="694">
                  <c:v>18.826388876885176</c:v>
                </c:pt>
                <c:pt idx="695">
                  <c:v>18.834999840706587</c:v>
                </c:pt>
                <c:pt idx="696">
                  <c:v>18.84333311766386</c:v>
                </c:pt>
                <c:pt idx="697">
                  <c:v>18.85194431617856</c:v>
                </c:pt>
                <c:pt idx="698">
                  <c:v>18.860277604311705</c:v>
                </c:pt>
                <c:pt idx="699">
                  <c:v>18.869999997317791</c:v>
                </c:pt>
                <c:pt idx="700">
                  <c:v>18.878333285450935</c:v>
                </c:pt>
                <c:pt idx="701">
                  <c:v>18.886944238096476</c:v>
                </c:pt>
                <c:pt idx="702">
                  <c:v>18.895277760922909</c:v>
                </c:pt>
                <c:pt idx="703">
                  <c:v>18.904999919235706</c:v>
                </c:pt>
                <c:pt idx="704">
                  <c:v>18.914444401860237</c:v>
                </c:pt>
                <c:pt idx="705">
                  <c:v>18.923055354505777</c:v>
                </c:pt>
                <c:pt idx="706">
                  <c:v>18.932222161442041</c:v>
                </c:pt>
                <c:pt idx="707">
                  <c:v>18.940833125263453</c:v>
                </c:pt>
                <c:pt idx="708">
                  <c:v>18.949999921023846</c:v>
                </c:pt>
                <c:pt idx="709">
                  <c:v>18.958333197981119</c:v>
                </c:pt>
                <c:pt idx="710">
                  <c:v>18.967500004917383</c:v>
                </c:pt>
                <c:pt idx="711">
                  <c:v>18.975833281874657</c:v>
                </c:pt>
                <c:pt idx="712">
                  <c:v>18.98416655883193</c:v>
                </c:pt>
                <c:pt idx="713">
                  <c:v>18.99277775734663</c:v>
                </c:pt>
                <c:pt idx="714">
                  <c:v>19.001388721168041</c:v>
                </c:pt>
                <c:pt idx="715">
                  <c:v>19.009999919682741</c:v>
                </c:pt>
                <c:pt idx="716">
                  <c:v>19.018610883504152</c:v>
                </c:pt>
                <c:pt idx="717">
                  <c:v>19.026944395154715</c:v>
                </c:pt>
                <c:pt idx="718">
                  <c:v>19.035833280533552</c:v>
                </c:pt>
                <c:pt idx="719">
                  <c:v>19.044166557490826</c:v>
                </c:pt>
                <c:pt idx="720">
                  <c:v>19.052777756005526</c:v>
                </c:pt>
                <c:pt idx="721">
                  <c:v>19.061388719826937</c:v>
                </c:pt>
                <c:pt idx="722">
                  <c:v>19.069999918341637</c:v>
                </c:pt>
                <c:pt idx="723">
                  <c:v>19.07833319529891</c:v>
                </c:pt>
                <c:pt idx="724">
                  <c:v>19.087222080677748</c:v>
                </c:pt>
                <c:pt idx="725">
                  <c:v>19.096666563302279</c:v>
                </c:pt>
                <c:pt idx="726">
                  <c:v>19.105833124369383</c:v>
                </c:pt>
                <c:pt idx="727">
                  <c:v>19.115277595818043</c:v>
                </c:pt>
                <c:pt idx="728">
                  <c:v>19.123888805508614</c:v>
                </c:pt>
                <c:pt idx="729">
                  <c:v>19.13277767971158</c:v>
                </c:pt>
                <c:pt idx="730">
                  <c:v>19.141110956668854</c:v>
                </c:pt>
                <c:pt idx="731">
                  <c:v>19.150277763605118</c:v>
                </c:pt>
                <c:pt idx="732">
                  <c:v>19.158611040562391</c:v>
                </c:pt>
                <c:pt idx="733">
                  <c:v>19.167222004383802</c:v>
                </c:pt>
                <c:pt idx="734">
                  <c:v>19.175555516034365</c:v>
                </c:pt>
                <c:pt idx="735">
                  <c:v>19.184166479855776</c:v>
                </c:pt>
                <c:pt idx="736">
                  <c:v>19.192500002682209</c:v>
                </c:pt>
                <c:pt idx="737">
                  <c:v>19.200833279639482</c:v>
                </c:pt>
                <c:pt idx="738">
                  <c:v>19.209166556596756</c:v>
                </c:pt>
                <c:pt idx="739">
                  <c:v>19.21833311766386</c:v>
                </c:pt>
                <c:pt idx="740">
                  <c:v>19.226666640490294</c:v>
                </c:pt>
                <c:pt idx="741">
                  <c:v>19.235277604311705</c:v>
                </c:pt>
                <c:pt idx="742">
                  <c:v>19.243888802826405</c:v>
                </c:pt>
                <c:pt idx="743">
                  <c:v>19.252777677029371</c:v>
                </c:pt>
                <c:pt idx="744">
                  <c:v>19.261110965162516</c:v>
                </c:pt>
                <c:pt idx="745">
                  <c:v>19.269722163677216</c:v>
                </c:pt>
                <c:pt idx="746">
                  <c:v>19.278333116322756</c:v>
                </c:pt>
                <c:pt idx="747">
                  <c:v>19.286944314837456</c:v>
                </c:pt>
                <c:pt idx="748">
                  <c:v>19.2952776029706</c:v>
                </c:pt>
                <c:pt idx="749">
                  <c:v>19.30472207441926</c:v>
                </c:pt>
                <c:pt idx="750">
                  <c:v>19.314444243907928</c:v>
                </c:pt>
                <c:pt idx="751">
                  <c:v>19.323055442422628</c:v>
                </c:pt>
                <c:pt idx="752">
                  <c:v>19.332222003489733</c:v>
                </c:pt>
                <c:pt idx="753">
                  <c:v>19.340555515140295</c:v>
                </c:pt>
                <c:pt idx="754">
                  <c:v>19.350277684628963</c:v>
                </c:pt>
                <c:pt idx="755">
                  <c:v>19.358610961586237</c:v>
                </c:pt>
                <c:pt idx="756">
                  <c:v>19.36694423854351</c:v>
                </c:pt>
                <c:pt idx="757">
                  <c:v>19.37555543705821</c:v>
                </c:pt>
                <c:pt idx="758">
                  <c:v>19.383888725191355</c:v>
                </c:pt>
                <c:pt idx="759">
                  <c:v>19.392499923706055</c:v>
                </c:pt>
                <c:pt idx="760">
                  <c:v>19.400833200663328</c:v>
                </c:pt>
                <c:pt idx="761">
                  <c:v>19.409166477620602</c:v>
                </c:pt>
                <c:pt idx="762">
                  <c:v>19.418055362999439</c:v>
                </c:pt>
                <c:pt idx="763">
                  <c:v>19.426666561514139</c:v>
                </c:pt>
                <c:pt idx="764">
                  <c:v>19.435277760028839</c:v>
                </c:pt>
                <c:pt idx="765">
                  <c:v>19.443611036986113</c:v>
                </c:pt>
                <c:pt idx="766">
                  <c:v>19.45249992236495</c:v>
                </c:pt>
                <c:pt idx="767">
                  <c:v>19.46111087501049</c:v>
                </c:pt>
                <c:pt idx="768">
                  <c:v>19.469722084701061</c:v>
                </c:pt>
                <c:pt idx="769">
                  <c:v>19.478055361658335</c:v>
                </c:pt>
                <c:pt idx="770">
                  <c:v>19.486944235861301</c:v>
                </c:pt>
                <c:pt idx="771">
                  <c:v>19.495277758687735</c:v>
                </c:pt>
                <c:pt idx="772">
                  <c:v>19.504721995443106</c:v>
                </c:pt>
                <c:pt idx="773">
                  <c:v>19.514999996870756</c:v>
                </c:pt>
                <c:pt idx="774">
                  <c:v>19.523333285003901</c:v>
                </c:pt>
                <c:pt idx="775">
                  <c:v>19.532499834895134</c:v>
                </c:pt>
                <c:pt idx="776">
                  <c:v>19.541111044585705</c:v>
                </c:pt>
                <c:pt idx="777">
                  <c:v>19.550277594476938</c:v>
                </c:pt>
                <c:pt idx="778">
                  <c:v>19.558610882610083</c:v>
                </c:pt>
                <c:pt idx="779">
                  <c:v>19.567222081124783</c:v>
                </c:pt>
                <c:pt idx="780">
                  <c:v>19.575833279639482</c:v>
                </c:pt>
                <c:pt idx="781">
                  <c:v>19.584444243460894</c:v>
                </c:pt>
                <c:pt idx="782">
                  <c:v>19.59333311766386</c:v>
                </c:pt>
                <c:pt idx="783">
                  <c:v>19.60194431617856</c:v>
                </c:pt>
                <c:pt idx="784">
                  <c:v>19.610277604311705</c:v>
                </c:pt>
                <c:pt idx="785">
                  <c:v>19.618888802826405</c:v>
                </c:pt>
                <c:pt idx="786">
                  <c:v>19.627222079783678</c:v>
                </c:pt>
                <c:pt idx="787">
                  <c:v>19.636110965162516</c:v>
                </c:pt>
                <c:pt idx="788">
                  <c:v>19.644722163677216</c:v>
                </c:pt>
                <c:pt idx="789">
                  <c:v>19.654999919235706</c:v>
                </c:pt>
                <c:pt idx="790">
                  <c:v>19.66499999910593</c:v>
                </c:pt>
                <c:pt idx="791">
                  <c:v>19.673333276063204</c:v>
                </c:pt>
                <c:pt idx="792">
                  <c:v>19.682777758687735</c:v>
                </c:pt>
                <c:pt idx="793">
                  <c:v>19.691111035645008</c:v>
                </c:pt>
                <c:pt idx="794">
                  <c:v>19.700555518269539</c:v>
                </c:pt>
                <c:pt idx="795">
                  <c:v>19.708888795226812</c:v>
                </c:pt>
                <c:pt idx="796">
                  <c:v>19.71777768060565</c:v>
                </c:pt>
                <c:pt idx="797">
                  <c:v>19.726666554808617</c:v>
                </c:pt>
                <c:pt idx="798">
                  <c:v>19.735277764499187</c:v>
                </c:pt>
                <c:pt idx="799">
                  <c:v>19.743611041456461</c:v>
                </c:pt>
                <c:pt idx="800">
                  <c:v>19.752499915659428</c:v>
                </c:pt>
                <c:pt idx="801">
                  <c:v>19.761110879480839</c:v>
                </c:pt>
                <c:pt idx="802">
                  <c:v>19.769444402307272</c:v>
                </c:pt>
                <c:pt idx="803">
                  <c:v>19.778055354952812</c:v>
                </c:pt>
                <c:pt idx="804">
                  <c:v>19.787222161889076</c:v>
                </c:pt>
                <c:pt idx="805">
                  <c:v>19.79555543884635</c:v>
                </c:pt>
                <c:pt idx="806">
                  <c:v>19.804721999913454</c:v>
                </c:pt>
                <c:pt idx="807">
                  <c:v>19.815000001341105</c:v>
                </c:pt>
                <c:pt idx="808">
                  <c:v>19.823333278298378</c:v>
                </c:pt>
                <c:pt idx="809">
                  <c:v>19.832777760922909</c:v>
                </c:pt>
                <c:pt idx="810">
                  <c:v>19.84138872474432</c:v>
                </c:pt>
                <c:pt idx="811">
                  <c:v>19.850555520504713</c:v>
                </c:pt>
                <c:pt idx="812">
                  <c:v>19.859166484326124</c:v>
                </c:pt>
                <c:pt idx="813">
                  <c:v>19.868055358529091</c:v>
                </c:pt>
                <c:pt idx="814">
                  <c:v>19.876666557043791</c:v>
                </c:pt>
                <c:pt idx="815">
                  <c:v>19.885277755558491</c:v>
                </c:pt>
                <c:pt idx="816">
                  <c:v>19.893611043691635</c:v>
                </c:pt>
                <c:pt idx="817">
                  <c:v>19.902499917894602</c:v>
                </c:pt>
                <c:pt idx="818">
                  <c:v>19.911110881716013</c:v>
                </c:pt>
                <c:pt idx="819">
                  <c:v>19.920277677476406</c:v>
                </c:pt>
                <c:pt idx="820">
                  <c:v>19.929166562855244</c:v>
                </c:pt>
                <c:pt idx="821">
                  <c:v>19.93805543705821</c:v>
                </c:pt>
                <c:pt idx="822">
                  <c:v>19.947777595371008</c:v>
                </c:pt>
                <c:pt idx="823">
                  <c:v>19.956388805061579</c:v>
                </c:pt>
                <c:pt idx="824">
                  <c:v>19.965277679264545</c:v>
                </c:pt>
                <c:pt idx="825">
                  <c:v>19.973610956221819</c:v>
                </c:pt>
                <c:pt idx="826">
                  <c:v>19.982777763158083</c:v>
                </c:pt>
                <c:pt idx="827">
                  <c:v>19.991111040115356</c:v>
                </c:pt>
                <c:pt idx="828">
                  <c:v>20.000555522739887</c:v>
                </c:pt>
                <c:pt idx="829">
                  <c:v>20.008888799697161</c:v>
                </c:pt>
                <c:pt idx="830">
                  <c:v>20.017777685075998</c:v>
                </c:pt>
                <c:pt idx="831">
                  <c:v>20.026666559278965</c:v>
                </c:pt>
                <c:pt idx="832">
                  <c:v>20.035833120346069</c:v>
                </c:pt>
                <c:pt idx="833">
                  <c:v>20.044444318860769</c:v>
                </c:pt>
                <c:pt idx="834">
                  <c:v>20.053333204239607</c:v>
                </c:pt>
                <c:pt idx="835">
                  <c:v>20.061944402754307</c:v>
                </c:pt>
                <c:pt idx="836">
                  <c:v>20.071666561067104</c:v>
                </c:pt>
                <c:pt idx="837">
                  <c:v>20.081944316625595</c:v>
                </c:pt>
                <c:pt idx="838">
                  <c:v>20.090277604758739</c:v>
                </c:pt>
                <c:pt idx="839">
                  <c:v>20.099722076207399</c:v>
                </c:pt>
                <c:pt idx="840">
                  <c:v>20.108055364340544</c:v>
                </c:pt>
                <c:pt idx="841">
                  <c:v>20.11694423854351</c:v>
                </c:pt>
                <c:pt idx="842">
                  <c:v>20.12555543705821</c:v>
                </c:pt>
                <c:pt idx="843">
                  <c:v>20.13416663557291</c:v>
                </c:pt>
                <c:pt idx="844">
                  <c:v>20.142499923706055</c:v>
                </c:pt>
                <c:pt idx="845">
                  <c:v>20.151110876351595</c:v>
                </c:pt>
                <c:pt idx="846">
                  <c:v>20.159722074866295</c:v>
                </c:pt>
                <c:pt idx="847">
                  <c:v>20.168333284556866</c:v>
                </c:pt>
                <c:pt idx="848">
                  <c:v>20.177222158759832</c:v>
                </c:pt>
                <c:pt idx="849">
                  <c:v>20.186666641384363</c:v>
                </c:pt>
                <c:pt idx="850">
                  <c:v>20.194999918341637</c:v>
                </c:pt>
                <c:pt idx="851">
                  <c:v>20.203610882163048</c:v>
                </c:pt>
                <c:pt idx="852">
                  <c:v>20.211944404989481</c:v>
                </c:pt>
                <c:pt idx="853">
                  <c:v>20.221666563302279</c:v>
                </c:pt>
                <c:pt idx="854">
                  <c:v>20.231111034750938</c:v>
                </c:pt>
                <c:pt idx="855">
                  <c:v>20.23972199857235</c:v>
                </c:pt>
                <c:pt idx="856">
                  <c:v>20.248888805508614</c:v>
                </c:pt>
                <c:pt idx="857">
                  <c:v>20.257222082465887</c:v>
                </c:pt>
                <c:pt idx="858">
                  <c:v>20.266944240778685</c:v>
                </c:pt>
                <c:pt idx="859">
                  <c:v>20.275277763605118</c:v>
                </c:pt>
                <c:pt idx="860">
                  <c:v>20.284166637808084</c:v>
                </c:pt>
                <c:pt idx="861">
                  <c:v>20.292499914765358</c:v>
                </c:pt>
                <c:pt idx="862">
                  <c:v>20.301388800144196</c:v>
                </c:pt>
                <c:pt idx="863">
                  <c:v>20.309722077101469</c:v>
                </c:pt>
                <c:pt idx="864">
                  <c:v>20.318333275616169</c:v>
                </c:pt>
                <c:pt idx="865">
                  <c:v>20.327222160995007</c:v>
                </c:pt>
                <c:pt idx="866">
                  <c:v>20.336111035197973</c:v>
                </c:pt>
                <c:pt idx="867">
                  <c:v>20.344721999019384</c:v>
                </c:pt>
                <c:pt idx="868">
                  <c:v>20.353888794779778</c:v>
                </c:pt>
                <c:pt idx="869">
                  <c:v>20.362500004470348</c:v>
                </c:pt>
                <c:pt idx="870">
                  <c:v>20.371666565537453</c:v>
                </c:pt>
                <c:pt idx="871">
                  <c:v>20.381111036986113</c:v>
                </c:pt>
                <c:pt idx="872">
                  <c:v>20.389722000807524</c:v>
                </c:pt>
                <c:pt idx="873">
                  <c:v>20.399166483432055</c:v>
                </c:pt>
                <c:pt idx="874">
                  <c:v>20.407777681946754</c:v>
                </c:pt>
                <c:pt idx="875">
                  <c:v>20.417222164571285</c:v>
                </c:pt>
                <c:pt idx="876">
                  <c:v>20.425555441528559</c:v>
                </c:pt>
                <c:pt idx="877">
                  <c:v>20.434722002595663</c:v>
                </c:pt>
                <c:pt idx="878">
                  <c:v>20.443055525422096</c:v>
                </c:pt>
                <c:pt idx="879">
                  <c:v>20.45222207531333</c:v>
                </c:pt>
                <c:pt idx="880">
                  <c:v>20.460833285003901</c:v>
                </c:pt>
                <c:pt idx="881">
                  <c:v>20.469722159206867</c:v>
                </c:pt>
                <c:pt idx="882">
                  <c:v>20.478333123028278</c:v>
                </c:pt>
                <c:pt idx="883">
                  <c:v>20.487221997231245</c:v>
                </c:pt>
                <c:pt idx="884">
                  <c:v>20.495555520057678</c:v>
                </c:pt>
                <c:pt idx="885">
                  <c:v>20.504722081124783</c:v>
                </c:pt>
                <c:pt idx="886">
                  <c:v>20.514722160995007</c:v>
                </c:pt>
                <c:pt idx="887">
                  <c:v>20.52305543795228</c:v>
                </c:pt>
                <c:pt idx="888">
                  <c:v>20.532499920576811</c:v>
                </c:pt>
                <c:pt idx="889">
                  <c:v>20.540833197534084</c:v>
                </c:pt>
                <c:pt idx="890">
                  <c:v>20.550555355846882</c:v>
                </c:pt>
                <c:pt idx="891">
                  <c:v>20.558888878673315</c:v>
                </c:pt>
                <c:pt idx="892">
                  <c:v>20.568055439740419</c:v>
                </c:pt>
                <c:pt idx="893">
                  <c:v>20.576666638255119</c:v>
                </c:pt>
                <c:pt idx="894">
                  <c:v>20.58527760207653</c:v>
                </c:pt>
                <c:pt idx="895">
                  <c:v>20.59388880059123</c:v>
                </c:pt>
                <c:pt idx="896">
                  <c:v>20.603055361658335</c:v>
                </c:pt>
                <c:pt idx="897">
                  <c:v>20.611388884484768</c:v>
                </c:pt>
                <c:pt idx="898">
                  <c:v>20.620555445551872</c:v>
                </c:pt>
                <c:pt idx="899">
                  <c:v>20.629166644066572</c:v>
                </c:pt>
                <c:pt idx="900">
                  <c:v>20.638055518269539</c:v>
                </c:pt>
                <c:pt idx="901">
                  <c:v>20.648610960692167</c:v>
                </c:pt>
                <c:pt idx="902">
                  <c:v>20.657222159206867</c:v>
                </c:pt>
                <c:pt idx="903">
                  <c:v>20.666388720273972</c:v>
                </c:pt>
                <c:pt idx="904">
                  <c:v>20.674999918788671</c:v>
                </c:pt>
                <c:pt idx="905">
                  <c:v>20.684166479855776</c:v>
                </c:pt>
                <c:pt idx="906">
                  <c:v>20.693055365234613</c:v>
                </c:pt>
                <c:pt idx="907">
                  <c:v>20.701666563749313</c:v>
                </c:pt>
                <c:pt idx="908">
                  <c:v>20.709999840706587</c:v>
                </c:pt>
                <c:pt idx="909">
                  <c:v>20.719444323331118</c:v>
                </c:pt>
                <c:pt idx="910">
                  <c:v>20.727777600288391</c:v>
                </c:pt>
                <c:pt idx="911">
                  <c:v>20.736666474491358</c:v>
                </c:pt>
                <c:pt idx="912">
                  <c:v>20.745277684181929</c:v>
                </c:pt>
                <c:pt idx="913">
                  <c:v>20.754999842494726</c:v>
                </c:pt>
                <c:pt idx="914">
                  <c:v>20.765277598053217</c:v>
                </c:pt>
                <c:pt idx="915">
                  <c:v>20.773888796567917</c:v>
                </c:pt>
                <c:pt idx="916">
                  <c:v>20.782777681946754</c:v>
                </c:pt>
                <c:pt idx="917">
                  <c:v>20.791388880461454</c:v>
                </c:pt>
                <c:pt idx="918">
                  <c:v>20.800833117216825</c:v>
                </c:pt>
                <c:pt idx="919">
                  <c:v>20.809166640043259</c:v>
                </c:pt>
                <c:pt idx="920">
                  <c:v>20.818055525422096</c:v>
                </c:pt>
                <c:pt idx="921">
                  <c:v>20.826666478067636</c:v>
                </c:pt>
                <c:pt idx="922">
                  <c:v>20.835555363446474</c:v>
                </c:pt>
                <c:pt idx="923">
                  <c:v>20.843888875097036</c:v>
                </c:pt>
                <c:pt idx="924">
                  <c:v>20.853333123028278</c:v>
                </c:pt>
                <c:pt idx="925">
                  <c:v>20.861666634678841</c:v>
                </c:pt>
                <c:pt idx="926">
                  <c:v>20.870277598500252</c:v>
                </c:pt>
                <c:pt idx="927">
                  <c:v>20.880277678370476</c:v>
                </c:pt>
                <c:pt idx="928">
                  <c:v>20.889722160995007</c:v>
                </c:pt>
                <c:pt idx="929">
                  <c:v>20.899166643619537</c:v>
                </c:pt>
                <c:pt idx="930">
                  <c:v>20.907777596265078</c:v>
                </c:pt>
                <c:pt idx="931">
                  <c:v>20.917500000447035</c:v>
                </c:pt>
                <c:pt idx="932">
                  <c:v>20.925833277404308</c:v>
                </c:pt>
                <c:pt idx="933">
                  <c:v>20.934722162783146</c:v>
                </c:pt>
                <c:pt idx="934">
                  <c:v>20.943333115428686</c:v>
                </c:pt>
                <c:pt idx="935">
                  <c:v>20.95249992236495</c:v>
                </c:pt>
                <c:pt idx="936">
                  <c:v>20.960833199322224</c:v>
                </c:pt>
                <c:pt idx="937">
                  <c:v>20.969722084701061</c:v>
                </c:pt>
                <c:pt idx="938">
                  <c:v>20.978055361658335</c:v>
                </c:pt>
                <c:pt idx="939">
                  <c:v>20.987222157418728</c:v>
                </c:pt>
                <c:pt idx="940">
                  <c:v>20.996944315731525</c:v>
                </c:pt>
                <c:pt idx="941">
                  <c:v>21.006388798356056</c:v>
                </c:pt>
                <c:pt idx="942">
                  <c:v>21.015555359423161</c:v>
                </c:pt>
                <c:pt idx="943">
                  <c:v>21.023888882249594</c:v>
                </c:pt>
                <c:pt idx="944">
                  <c:v>21.033611040562391</c:v>
                </c:pt>
                <c:pt idx="945">
                  <c:v>21.041944317519665</c:v>
                </c:pt>
                <c:pt idx="946">
                  <c:v>21.051110878586769</c:v>
                </c:pt>
                <c:pt idx="947">
                  <c:v>21.059722077101469</c:v>
                </c:pt>
                <c:pt idx="948">
                  <c:v>21.068610962480307</c:v>
                </c:pt>
                <c:pt idx="949">
                  <c:v>21.07694423943758</c:v>
                </c:pt>
                <c:pt idx="950">
                  <c:v>21.085833124816418</c:v>
                </c:pt>
                <c:pt idx="951">
                  <c:v>21.094444323331118</c:v>
                </c:pt>
                <c:pt idx="952">
                  <c:v>21.103333197534084</c:v>
                </c:pt>
                <c:pt idx="953">
                  <c:v>21.112222082912922</c:v>
                </c:pt>
                <c:pt idx="954">
                  <c:v>21.120555359870195</c:v>
                </c:pt>
                <c:pt idx="955">
                  <c:v>21.128888882696629</c:v>
                </c:pt>
                <c:pt idx="956">
                  <c:v>21.138055443763733</c:v>
                </c:pt>
                <c:pt idx="957">
                  <c:v>21.14861087501049</c:v>
                </c:pt>
                <c:pt idx="958">
                  <c:v>21.157222084701061</c:v>
                </c:pt>
                <c:pt idx="959">
                  <c:v>21.166666556149721</c:v>
                </c:pt>
                <c:pt idx="960">
                  <c:v>21.175277754664421</c:v>
                </c:pt>
                <c:pt idx="961">
                  <c:v>21.184166640043259</c:v>
                </c:pt>
                <c:pt idx="962">
                  <c:v>21.193055525422096</c:v>
                </c:pt>
                <c:pt idx="963">
                  <c:v>21.201944399625063</c:v>
                </c:pt>
                <c:pt idx="964">
                  <c:v>21.210833285003901</c:v>
                </c:pt>
                <c:pt idx="965">
                  <c:v>21.219999834895134</c:v>
                </c:pt>
                <c:pt idx="966">
                  <c:v>21.230277601629496</c:v>
                </c:pt>
                <c:pt idx="967">
                  <c:v>21.239722084254026</c:v>
                </c:pt>
                <c:pt idx="968">
                  <c:v>21.249444242566824</c:v>
                </c:pt>
                <c:pt idx="969">
                  <c:v>21.258055441081524</c:v>
                </c:pt>
                <c:pt idx="970">
                  <c:v>21.268055520951748</c:v>
                </c:pt>
                <c:pt idx="971">
                  <c:v>21.276666484773159</c:v>
                </c:pt>
                <c:pt idx="972">
                  <c:v>21.285833280533552</c:v>
                </c:pt>
                <c:pt idx="973">
                  <c:v>21.294722154736519</c:v>
                </c:pt>
                <c:pt idx="974">
                  <c:v>21.304721999913454</c:v>
                </c:pt>
                <c:pt idx="975">
                  <c:v>21.315555363893509</c:v>
                </c:pt>
                <c:pt idx="976">
                  <c:v>21.324722159653902</c:v>
                </c:pt>
                <c:pt idx="977">
                  <c:v>21.334722004830837</c:v>
                </c:pt>
                <c:pt idx="978">
                  <c:v>21.343333203345537</c:v>
                </c:pt>
                <c:pt idx="979">
                  <c:v>21.35249999910593</c:v>
                </c:pt>
                <c:pt idx="980">
                  <c:v>21.361388884484768</c:v>
                </c:pt>
                <c:pt idx="981">
                  <c:v>21.370555445551872</c:v>
                </c:pt>
                <c:pt idx="982">
                  <c:v>21.379721995443106</c:v>
                </c:pt>
                <c:pt idx="983">
                  <c:v>21.388055518269539</c:v>
                </c:pt>
                <c:pt idx="984">
                  <c:v>21.398610960692167</c:v>
                </c:pt>
                <c:pt idx="985">
                  <c:v>21.407222159206867</c:v>
                </c:pt>
                <c:pt idx="986">
                  <c:v>21.416944317519665</c:v>
                </c:pt>
                <c:pt idx="987">
                  <c:v>21.425555516034365</c:v>
                </c:pt>
                <c:pt idx="988">
                  <c:v>21.434166479855776</c:v>
                </c:pt>
                <c:pt idx="989">
                  <c:v>21.442500002682209</c:v>
                </c:pt>
                <c:pt idx="990">
                  <c:v>21.451666563749313</c:v>
                </c:pt>
                <c:pt idx="991">
                  <c:v>21.460277762264013</c:v>
                </c:pt>
                <c:pt idx="992">
                  <c:v>21.469999920576811</c:v>
                </c:pt>
                <c:pt idx="993">
                  <c:v>21.478333197534084</c:v>
                </c:pt>
                <c:pt idx="994">
                  <c:v>21.488055355846882</c:v>
                </c:pt>
                <c:pt idx="995">
                  <c:v>21.498888719826937</c:v>
                </c:pt>
                <c:pt idx="996">
                  <c:v>21.507499918341637</c:v>
                </c:pt>
                <c:pt idx="997">
                  <c:v>21.517499763518572</c:v>
                </c:pt>
                <c:pt idx="998">
                  <c:v>21.525833275169134</c:v>
                </c:pt>
                <c:pt idx="999">
                  <c:v>21.534722160547972</c:v>
                </c:pt>
                <c:pt idx="1000">
                  <c:v>21.543333124369383</c:v>
                </c:pt>
                <c:pt idx="1001">
                  <c:v>21.551666636019945</c:v>
                </c:pt>
                <c:pt idx="1002">
                  <c:v>21.561110883951187</c:v>
                </c:pt>
                <c:pt idx="1003">
                  <c:v>21.569722082465887</c:v>
                </c:pt>
                <c:pt idx="1004">
                  <c:v>21.579166565090418</c:v>
                </c:pt>
                <c:pt idx="1005">
                  <c:v>21.588333114981651</c:v>
                </c:pt>
                <c:pt idx="1006">
                  <c:v>21.597777597606182</c:v>
                </c:pt>
                <c:pt idx="1007">
                  <c:v>21.606388796120882</c:v>
                </c:pt>
                <c:pt idx="1008">
                  <c:v>21.615833278745413</c:v>
                </c:pt>
                <c:pt idx="1009">
                  <c:v>21.624444242566824</c:v>
                </c:pt>
                <c:pt idx="1010">
                  <c:v>21.634721998125315</c:v>
                </c:pt>
                <c:pt idx="1011">
                  <c:v>21.643333196640015</c:v>
                </c:pt>
                <c:pt idx="1012">
                  <c:v>21.651944395154715</c:v>
                </c:pt>
                <c:pt idx="1013">
                  <c:v>21.661110956221819</c:v>
                </c:pt>
                <c:pt idx="1014">
                  <c:v>21.670277763158083</c:v>
                </c:pt>
                <c:pt idx="1015">
                  <c:v>21.680277597159147</c:v>
                </c:pt>
                <c:pt idx="1016">
                  <c:v>21.689722079783678</c:v>
                </c:pt>
                <c:pt idx="1017">
                  <c:v>21.699722159653902</c:v>
                </c:pt>
                <c:pt idx="1018">
                  <c:v>21.708333123475313</c:v>
                </c:pt>
                <c:pt idx="1019">
                  <c:v>21.7180555164814</c:v>
                </c:pt>
                <c:pt idx="1020">
                  <c:v>21.726666480302811</c:v>
                </c:pt>
                <c:pt idx="1021">
                  <c:v>21.735833276063204</c:v>
                </c:pt>
                <c:pt idx="1022">
                  <c:v>21.744722161442041</c:v>
                </c:pt>
                <c:pt idx="1023">
                  <c:v>21.754721995443106</c:v>
                </c:pt>
                <c:pt idx="1024">
                  <c:v>21.765277683734894</c:v>
                </c:pt>
                <c:pt idx="1025">
                  <c:v>21.77416655793786</c:v>
                </c:pt>
                <c:pt idx="1026">
                  <c:v>21.784166637808084</c:v>
                </c:pt>
                <c:pt idx="1027">
                  <c:v>21.792499914765358</c:v>
                </c:pt>
                <c:pt idx="1028">
                  <c:v>21.801388800144196</c:v>
                </c:pt>
                <c:pt idx="1029">
                  <c:v>21.810277685523033</c:v>
                </c:pt>
                <c:pt idx="1030">
                  <c:v>21.819444235414267</c:v>
                </c:pt>
                <c:pt idx="1031">
                  <c:v>21.828333120793104</c:v>
                </c:pt>
                <c:pt idx="1032">
                  <c:v>21.837221994996071</c:v>
                </c:pt>
                <c:pt idx="1033">
                  <c:v>21.846666477620602</c:v>
                </c:pt>
                <c:pt idx="1034">
                  <c:v>21.856388881802559</c:v>
                </c:pt>
                <c:pt idx="1035">
                  <c:v>21.866111040115356</c:v>
                </c:pt>
                <c:pt idx="1036">
                  <c:v>21.874722003936768</c:v>
                </c:pt>
                <c:pt idx="1037">
                  <c:v>21.885000005364418</c:v>
                </c:pt>
                <c:pt idx="1038">
                  <c:v>21.893333282321692</c:v>
                </c:pt>
                <c:pt idx="1039">
                  <c:v>21.903055440634489</c:v>
                </c:pt>
                <c:pt idx="1040">
                  <c:v>21.911944314837456</c:v>
                </c:pt>
                <c:pt idx="1041">
                  <c:v>21.92194439470768</c:v>
                </c:pt>
                <c:pt idx="1042">
                  <c:v>21.932222161442041</c:v>
                </c:pt>
                <c:pt idx="1043">
                  <c:v>21.941388722509146</c:v>
                </c:pt>
                <c:pt idx="1044">
                  <c:v>21.95138880237937</c:v>
                </c:pt>
                <c:pt idx="1045">
                  <c:v>21.96000000089407</c:v>
                </c:pt>
                <c:pt idx="1046">
                  <c:v>21.969444237649441</c:v>
                </c:pt>
                <c:pt idx="1047">
                  <c:v>21.978333123028278</c:v>
                </c:pt>
                <c:pt idx="1048">
                  <c:v>21.988333202898502</c:v>
                </c:pt>
                <c:pt idx="1049">
                  <c:v>21.99888888001442</c:v>
                </c:pt>
                <c:pt idx="1050">
                  <c:v>22.007777765393257</c:v>
                </c:pt>
                <c:pt idx="1051">
                  <c:v>22.017777599394321</c:v>
                </c:pt>
                <c:pt idx="1052">
                  <c:v>22.026388797909021</c:v>
                </c:pt>
                <c:pt idx="1053">
                  <c:v>22.036110956221819</c:v>
                </c:pt>
                <c:pt idx="1054">
                  <c:v>22.044444244354963</c:v>
                </c:pt>
                <c:pt idx="1055">
                  <c:v>22.054999921470881</c:v>
                </c:pt>
                <c:pt idx="1056">
                  <c:v>22.065555363893509</c:v>
                </c:pt>
                <c:pt idx="1057">
                  <c:v>22.074166562408209</c:v>
                </c:pt>
                <c:pt idx="1058">
                  <c:v>22.083888720721006</c:v>
                </c:pt>
                <c:pt idx="1059">
                  <c:v>22.09222199767828</c:v>
                </c:pt>
                <c:pt idx="1060">
                  <c:v>22.101666480302811</c:v>
                </c:pt>
                <c:pt idx="1061">
                  <c:v>22.110555354505777</c:v>
                </c:pt>
                <c:pt idx="1062">
                  <c:v>22.119444239884615</c:v>
                </c:pt>
                <c:pt idx="1063">
                  <c:v>22.128333125263453</c:v>
                </c:pt>
                <c:pt idx="1064">
                  <c:v>22.137221999466419</c:v>
                </c:pt>
                <c:pt idx="1065">
                  <c:v>22.14666648209095</c:v>
                </c:pt>
                <c:pt idx="1066">
                  <c:v>22.156666561961174</c:v>
                </c:pt>
                <c:pt idx="1067">
                  <c:v>22.165277760475874</c:v>
                </c:pt>
                <c:pt idx="1068">
                  <c:v>22.174166634678841</c:v>
                </c:pt>
                <c:pt idx="1069">
                  <c:v>22.182777598500252</c:v>
                </c:pt>
                <c:pt idx="1070">
                  <c:v>22.191388797014952</c:v>
                </c:pt>
                <c:pt idx="1071">
                  <c:v>22.201666563749313</c:v>
                </c:pt>
                <c:pt idx="1072">
                  <c:v>22.210277762264013</c:v>
                </c:pt>
                <c:pt idx="1073">
                  <c:v>22.219721999019384</c:v>
                </c:pt>
                <c:pt idx="1074">
                  <c:v>22.228611119091511</c:v>
                </c:pt>
                <c:pt idx="1075">
                  <c:v>22.239444237202406</c:v>
                </c:pt>
                <c:pt idx="1076">
                  <c:v>22.24944431707263</c:v>
                </c:pt>
                <c:pt idx="1077">
                  <c:v>22.25805551558733</c:v>
                </c:pt>
                <c:pt idx="1078">
                  <c:v>22.268610958009958</c:v>
                </c:pt>
                <c:pt idx="1079">
                  <c:v>22.277499843388796</c:v>
                </c:pt>
                <c:pt idx="1080">
                  <c:v>22.286944314837456</c:v>
                </c:pt>
                <c:pt idx="1081">
                  <c:v>22.297222081571817</c:v>
                </c:pt>
                <c:pt idx="1082">
                  <c:v>22.306666564196348</c:v>
                </c:pt>
                <c:pt idx="1083">
                  <c:v>22.316111035645008</c:v>
                </c:pt>
                <c:pt idx="1084">
                  <c:v>22.324999921023846</c:v>
                </c:pt>
                <c:pt idx="1085">
                  <c:v>22.33500000089407</c:v>
                </c:pt>
                <c:pt idx="1086">
                  <c:v>22.343888875097036</c:v>
                </c:pt>
                <c:pt idx="1087">
                  <c:v>22.353055436164141</c:v>
                </c:pt>
                <c:pt idx="1088">
                  <c:v>22.362221997231245</c:v>
                </c:pt>
                <c:pt idx="1089">
                  <c:v>22.373333282768726</c:v>
                </c:pt>
                <c:pt idx="1090">
                  <c:v>22.383055441081524</c:v>
                </c:pt>
                <c:pt idx="1091">
                  <c:v>22.391944315284491</c:v>
                </c:pt>
                <c:pt idx="1092">
                  <c:v>22.401388797909021</c:v>
                </c:pt>
                <c:pt idx="1093">
                  <c:v>22.410277683287859</c:v>
                </c:pt>
                <c:pt idx="1094">
                  <c:v>22.419444244354963</c:v>
                </c:pt>
                <c:pt idx="1095">
                  <c:v>22.42833311855793</c:v>
                </c:pt>
                <c:pt idx="1096">
                  <c:v>22.43861111998558</c:v>
                </c:pt>
                <c:pt idx="1097">
                  <c:v>22.448888875544071</c:v>
                </c:pt>
                <c:pt idx="1098">
                  <c:v>22.457499839365482</c:v>
                </c:pt>
                <c:pt idx="1099">
                  <c:v>22.467499919235706</c:v>
                </c:pt>
                <c:pt idx="1100">
                  <c:v>22.47583319619298</c:v>
                </c:pt>
                <c:pt idx="1101">
                  <c:v>22.485000003129244</c:v>
                </c:pt>
                <c:pt idx="1102">
                  <c:v>22.493333280086517</c:v>
                </c:pt>
                <c:pt idx="1103">
                  <c:v>22.502222165465355</c:v>
                </c:pt>
                <c:pt idx="1104">
                  <c:v>22.511388715356588</c:v>
                </c:pt>
                <c:pt idx="1105">
                  <c:v>22.52166648209095</c:v>
                </c:pt>
                <c:pt idx="1106">
                  <c:v>22.531944237649441</c:v>
                </c:pt>
                <c:pt idx="1107">
                  <c:v>22.540555436164141</c:v>
                </c:pt>
                <c:pt idx="1108">
                  <c:v>22.549721997231245</c:v>
                </c:pt>
                <c:pt idx="1109">
                  <c:v>22.558610882610083</c:v>
                </c:pt>
                <c:pt idx="1110">
                  <c:v>22.568055365234613</c:v>
                </c:pt>
                <c:pt idx="1111">
                  <c:v>22.576666563749313</c:v>
                </c:pt>
                <c:pt idx="1112">
                  <c:v>22.585277762264013</c:v>
                </c:pt>
                <c:pt idx="1113">
                  <c:v>22.593888714909554</c:v>
                </c:pt>
                <c:pt idx="1114">
                  <c:v>22.602777600288391</c:v>
                </c:pt>
                <c:pt idx="1115">
                  <c:v>22.611666474491358</c:v>
                </c:pt>
                <c:pt idx="1116">
                  <c:v>22.621944241225719</c:v>
                </c:pt>
                <c:pt idx="1117">
                  <c:v>22.63222199678421</c:v>
                </c:pt>
                <c:pt idx="1118">
                  <c:v>22.641110882163048</c:v>
                </c:pt>
                <c:pt idx="1119">
                  <c:v>22.651110962033272</c:v>
                </c:pt>
                <c:pt idx="1120">
                  <c:v>22.659999836236238</c:v>
                </c:pt>
                <c:pt idx="1121">
                  <c:v>22.668611034750938</c:v>
                </c:pt>
                <c:pt idx="1122">
                  <c:v>22.67722199857235</c:v>
                </c:pt>
                <c:pt idx="1123">
                  <c:v>22.686110883951187</c:v>
                </c:pt>
                <c:pt idx="1124">
                  <c:v>22.695000004023314</c:v>
                </c:pt>
                <c:pt idx="1125">
                  <c:v>22.704999838024378</c:v>
                </c:pt>
                <c:pt idx="1126">
                  <c:v>22.715555515140295</c:v>
                </c:pt>
                <c:pt idx="1127">
                  <c:v>22.724166478961706</c:v>
                </c:pt>
                <c:pt idx="1128">
                  <c:v>22.734444234520197</c:v>
                </c:pt>
                <c:pt idx="1129">
                  <c:v>22.743333119899035</c:v>
                </c:pt>
                <c:pt idx="1130">
                  <c:v>22.752222005277872</c:v>
                </c:pt>
                <c:pt idx="1131">
                  <c:v>22.761110879480839</c:v>
                </c:pt>
                <c:pt idx="1132">
                  <c:v>22.77055536210537</c:v>
                </c:pt>
                <c:pt idx="1133">
                  <c:v>22.780555441975594</c:v>
                </c:pt>
                <c:pt idx="1134">
                  <c:v>22.789999924600124</c:v>
                </c:pt>
                <c:pt idx="1135">
                  <c:v>22.799166474491358</c:v>
                </c:pt>
                <c:pt idx="1136">
                  <c:v>22.807777684181929</c:v>
                </c:pt>
                <c:pt idx="1137">
                  <c:v>22.818055439740419</c:v>
                </c:pt>
                <c:pt idx="1138">
                  <c:v>22.826666638255119</c:v>
                </c:pt>
                <c:pt idx="1139">
                  <c:v>22.83527760207653</c:v>
                </c:pt>
                <c:pt idx="1140">
                  <c:v>22.844444397836924</c:v>
                </c:pt>
                <c:pt idx="1141">
                  <c:v>22.853610958904028</c:v>
                </c:pt>
                <c:pt idx="1142">
                  <c:v>22.863611038774252</c:v>
                </c:pt>
                <c:pt idx="1143">
                  <c:v>22.873333197087049</c:v>
                </c:pt>
                <c:pt idx="1144">
                  <c:v>22.883055355399847</c:v>
                </c:pt>
                <c:pt idx="1145">
                  <c:v>22.891944240778685</c:v>
                </c:pt>
                <c:pt idx="1146">
                  <c:v>22.901388723403215</c:v>
                </c:pt>
                <c:pt idx="1147">
                  <c:v>22.909999921917915</c:v>
                </c:pt>
                <c:pt idx="1148">
                  <c:v>22.918333198875189</c:v>
                </c:pt>
                <c:pt idx="1149">
                  <c:v>22.926944397389889</c:v>
                </c:pt>
                <c:pt idx="1150">
                  <c:v>22.9355553612113</c:v>
                </c:pt>
                <c:pt idx="1151">
                  <c:v>22.944444235414267</c:v>
                </c:pt>
                <c:pt idx="1152">
                  <c:v>22.953055445104837</c:v>
                </c:pt>
                <c:pt idx="1153">
                  <c:v>22.961944319307804</c:v>
                </c:pt>
                <c:pt idx="1154">
                  <c:v>22.970277596265078</c:v>
                </c:pt>
                <c:pt idx="1155">
                  <c:v>22.979166481643915</c:v>
                </c:pt>
                <c:pt idx="1156">
                  <c:v>22.988333277404308</c:v>
                </c:pt>
                <c:pt idx="1157">
                  <c:v>22.996944241225719</c:v>
                </c:pt>
                <c:pt idx="1158">
                  <c:v>23.006666645407677</c:v>
                </c:pt>
                <c:pt idx="1159">
                  <c:v>23.015277598053217</c:v>
                </c:pt>
                <c:pt idx="1160">
                  <c:v>23.023888796567917</c:v>
                </c:pt>
                <c:pt idx="1161">
                  <c:v>23.032777681946754</c:v>
                </c:pt>
                <c:pt idx="1162">
                  <c:v>23.041388880461454</c:v>
                </c:pt>
                <c:pt idx="1163">
                  <c:v>23.050277754664421</c:v>
                </c:pt>
                <c:pt idx="1164">
                  <c:v>23.058888718485832</c:v>
                </c:pt>
                <c:pt idx="1165">
                  <c:v>23.067221995443106</c:v>
                </c:pt>
                <c:pt idx="1166">
                  <c:v>23.075555518269539</c:v>
                </c:pt>
                <c:pt idx="1167">
                  <c:v>23.083888795226812</c:v>
                </c:pt>
                <c:pt idx="1168">
                  <c:v>23.092500004917383</c:v>
                </c:pt>
                <c:pt idx="1169">
                  <c:v>23.100833281874657</c:v>
                </c:pt>
                <c:pt idx="1170">
                  <c:v>23.10916655883193</c:v>
                </c:pt>
                <c:pt idx="1171">
                  <c:v>23.117499835789204</c:v>
                </c:pt>
                <c:pt idx="1172">
                  <c:v>23.125833123922348</c:v>
                </c:pt>
                <c:pt idx="1173">
                  <c:v>23.134721998125315</c:v>
                </c:pt>
                <c:pt idx="1174">
                  <c:v>23.143333196640015</c:v>
                </c:pt>
                <c:pt idx="1175">
                  <c:v>23.151666484773159</c:v>
                </c:pt>
                <c:pt idx="1176">
                  <c:v>23.160555358976126</c:v>
                </c:pt>
                <c:pt idx="1177">
                  <c:v>23.169444244354963</c:v>
                </c:pt>
                <c:pt idx="1178">
                  <c:v>23.178055442869663</c:v>
                </c:pt>
                <c:pt idx="1179">
                  <c:v>23.186666641384363</c:v>
                </c:pt>
                <c:pt idx="1180">
                  <c:v>23.195833202451468</c:v>
                </c:pt>
                <c:pt idx="1181">
                  <c:v>23.205277685075998</c:v>
                </c:pt>
                <c:pt idx="1182">
                  <c:v>23.214722156524658</c:v>
                </c:pt>
                <c:pt idx="1183">
                  <c:v>23.223333120346069</c:v>
                </c:pt>
                <c:pt idx="1184">
                  <c:v>23.231944318860769</c:v>
                </c:pt>
                <c:pt idx="1185">
                  <c:v>23.240833204239607</c:v>
                </c:pt>
                <c:pt idx="1186">
                  <c:v>23.249444402754307</c:v>
                </c:pt>
                <c:pt idx="1187">
                  <c:v>23.258055355399847</c:v>
                </c:pt>
                <c:pt idx="1188">
                  <c:v>23.266944240778685</c:v>
                </c:pt>
                <c:pt idx="1189">
                  <c:v>104.83749984204769</c:v>
                </c:pt>
                <c:pt idx="1190">
                  <c:v>104.85027768462896</c:v>
                </c:pt>
                <c:pt idx="1191">
                  <c:v>104.86472208425403</c:v>
                </c:pt>
                <c:pt idx="1192">
                  <c:v>104.88000000268221</c:v>
                </c:pt>
                <c:pt idx="1193">
                  <c:v>104.89333319664001</c:v>
                </c:pt>
                <c:pt idx="1194">
                  <c:v>104.90638871490955</c:v>
                </c:pt>
                <c:pt idx="1195">
                  <c:v>104.92083311453462</c:v>
                </c:pt>
                <c:pt idx="1196">
                  <c:v>104.93499983847141</c:v>
                </c:pt>
                <c:pt idx="1197">
                  <c:v>104.94999983534217</c:v>
                </c:pt>
                <c:pt idx="1198">
                  <c:v>104.96555544063449</c:v>
                </c:pt>
                <c:pt idx="1199">
                  <c:v>104.98027776181698</c:v>
                </c:pt>
                <c:pt idx="1200">
                  <c:v>104.99444423988461</c:v>
                </c:pt>
                <c:pt idx="1201">
                  <c:v>105.00666648522019</c:v>
                </c:pt>
                <c:pt idx="1202">
                  <c:v>105.02111111953855</c:v>
                </c:pt>
                <c:pt idx="1203">
                  <c:v>105.03388871625066</c:v>
                </c:pt>
                <c:pt idx="1204">
                  <c:v>105.04833311587572</c:v>
                </c:pt>
                <c:pt idx="1205">
                  <c:v>105.06333312392235</c:v>
                </c:pt>
                <c:pt idx="1206">
                  <c:v>105.0777777582407</c:v>
                </c:pt>
                <c:pt idx="1207">
                  <c:v>105.09000000357628</c:v>
                </c:pt>
                <c:pt idx="1208">
                  <c:v>105.10388879477978</c:v>
                </c:pt>
                <c:pt idx="1209">
                  <c:v>105.11777759715915</c:v>
                </c:pt>
                <c:pt idx="1210">
                  <c:v>105.13333320245147</c:v>
                </c:pt>
                <c:pt idx="1211">
                  <c:v>105.14916648343205</c:v>
                </c:pt>
                <c:pt idx="1212">
                  <c:v>105.16444440186024</c:v>
                </c:pt>
                <c:pt idx="1213">
                  <c:v>105.17833320423961</c:v>
                </c:pt>
                <c:pt idx="1214">
                  <c:v>105.19583327695727</c:v>
                </c:pt>
                <c:pt idx="1215">
                  <c:v>105.20749992504716</c:v>
                </c:pt>
                <c:pt idx="1216">
                  <c:v>105.22138871625066</c:v>
                </c:pt>
                <c:pt idx="1217">
                  <c:v>105.23499984294176</c:v>
                </c:pt>
                <c:pt idx="1218">
                  <c:v>105.25027776136994</c:v>
                </c:pt>
                <c:pt idx="1219">
                  <c:v>105.26666663959622</c:v>
                </c:pt>
                <c:pt idx="1220">
                  <c:v>105.28249992057681</c:v>
                </c:pt>
                <c:pt idx="1221">
                  <c:v>105.2977776043117</c:v>
                </c:pt>
                <c:pt idx="1222">
                  <c:v>105.31083312258124</c:v>
                </c:pt>
                <c:pt idx="1223">
                  <c:v>105.32416656240821</c:v>
                </c:pt>
                <c:pt idx="1224">
                  <c:v>105.33805536478758</c:v>
                </c:pt>
                <c:pt idx="1225">
                  <c:v>105.35166648030281</c:v>
                </c:pt>
                <c:pt idx="1226">
                  <c:v>105.36722207441926</c:v>
                </c:pt>
                <c:pt idx="1227">
                  <c:v>105.38333327695727</c:v>
                </c:pt>
                <c:pt idx="1228">
                  <c:v>105.39999984204769</c:v>
                </c:pt>
                <c:pt idx="1229">
                  <c:v>105.41583312302828</c:v>
                </c:pt>
                <c:pt idx="1230">
                  <c:v>105.43249992281199</c:v>
                </c:pt>
                <c:pt idx="1231">
                  <c:v>105.44833320379257</c:v>
                </c:pt>
                <c:pt idx="1232">
                  <c:v>105.46111103519797</c:v>
                </c:pt>
                <c:pt idx="1233">
                  <c:v>105.47499983757734</c:v>
                </c:pt>
                <c:pt idx="1234">
                  <c:v>105.48944423720241</c:v>
                </c:pt>
                <c:pt idx="1235">
                  <c:v>105.50555543974042</c:v>
                </c:pt>
                <c:pt idx="1236">
                  <c:v>105.52027776092291</c:v>
                </c:pt>
                <c:pt idx="1237">
                  <c:v>105.53388887643814</c:v>
                </c:pt>
                <c:pt idx="1238">
                  <c:v>105.54916656017303</c:v>
                </c:pt>
                <c:pt idx="1239">
                  <c:v>105.5636109597981</c:v>
                </c:pt>
                <c:pt idx="1240">
                  <c:v>105.57722207531333</c:v>
                </c:pt>
                <c:pt idx="1241">
                  <c:v>105.58944432064891</c:v>
                </c:pt>
                <c:pt idx="1242">
                  <c:v>105.60444431751966</c:v>
                </c:pt>
                <c:pt idx="1243">
                  <c:v>105.6174998357892</c:v>
                </c:pt>
                <c:pt idx="1244">
                  <c:v>105.63277776539326</c:v>
                </c:pt>
                <c:pt idx="1245">
                  <c:v>105.64861103519797</c:v>
                </c:pt>
                <c:pt idx="1246">
                  <c:v>105.66388871893287</c:v>
                </c:pt>
                <c:pt idx="1247">
                  <c:v>105.67944432422519</c:v>
                </c:pt>
                <c:pt idx="1248">
                  <c:v>105.69305543974042</c:v>
                </c:pt>
                <c:pt idx="1249">
                  <c:v>105.705277685076</c:v>
                </c:pt>
                <c:pt idx="1250">
                  <c:v>105.7186108790338</c:v>
                </c:pt>
                <c:pt idx="1251">
                  <c:v>105.73361087590456</c:v>
                </c:pt>
                <c:pt idx="1252">
                  <c:v>105.74944440275431</c:v>
                </c:pt>
                <c:pt idx="1253">
                  <c:v>105.76388880237937</c:v>
                </c:pt>
                <c:pt idx="1254">
                  <c:v>105.77833320200443</c:v>
                </c:pt>
                <c:pt idx="1255">
                  <c:v>105.79194431751966</c:v>
                </c:pt>
                <c:pt idx="1256">
                  <c:v>105.80583311989903</c:v>
                </c:pt>
                <c:pt idx="1257">
                  <c:v>105.82166663557291</c:v>
                </c:pt>
                <c:pt idx="1258">
                  <c:v>105.83638872206211</c:v>
                </c:pt>
                <c:pt idx="1259">
                  <c:v>105.85166664049029</c:v>
                </c:pt>
                <c:pt idx="1260">
                  <c:v>105.86722199991345</c:v>
                </c:pt>
                <c:pt idx="1261">
                  <c:v>105.88416647538543</c:v>
                </c:pt>
                <c:pt idx="1262">
                  <c:v>105.89972208067775</c:v>
                </c:pt>
                <c:pt idx="1263">
                  <c:v>105.9152776747942</c:v>
                </c:pt>
                <c:pt idx="1264">
                  <c:v>105.93083328008652</c:v>
                </c:pt>
                <c:pt idx="1265">
                  <c:v>105.94583327695727</c:v>
                </c:pt>
                <c:pt idx="1266">
                  <c:v>105.96055536344647</c:v>
                </c:pt>
                <c:pt idx="1267">
                  <c:v>105.97277759760618</c:v>
                </c:pt>
                <c:pt idx="1268">
                  <c:v>105.9883332028985</c:v>
                </c:pt>
                <c:pt idx="1269">
                  <c:v>106.00333319976926</c:v>
                </c:pt>
                <c:pt idx="1270">
                  <c:v>106.01861088350415</c:v>
                </c:pt>
                <c:pt idx="1271">
                  <c:v>106.03444439917803</c:v>
                </c:pt>
                <c:pt idx="1272">
                  <c:v>106.04972208291292</c:v>
                </c:pt>
                <c:pt idx="1273">
                  <c:v>106.06527767702937</c:v>
                </c:pt>
                <c:pt idx="1274">
                  <c:v>106.07805551961064</c:v>
                </c:pt>
                <c:pt idx="1275">
                  <c:v>106.08944423496723</c:v>
                </c:pt>
                <c:pt idx="1276">
                  <c:v>106.10138880461454</c:v>
                </c:pt>
                <c:pt idx="1277">
                  <c:v>106.11444432288408</c:v>
                </c:pt>
                <c:pt idx="1278">
                  <c:v>106.12722216546535</c:v>
                </c:pt>
                <c:pt idx="1279">
                  <c:v>106.13916647806764</c:v>
                </c:pt>
                <c:pt idx="1280">
                  <c:v>106.15111103653908</c:v>
                </c:pt>
                <c:pt idx="1281">
                  <c:v>106.16388887912035</c:v>
                </c:pt>
                <c:pt idx="1282">
                  <c:v>106.17722208425403</c:v>
                </c:pt>
                <c:pt idx="1283">
                  <c:v>106.18916664272547</c:v>
                </c:pt>
                <c:pt idx="1284">
                  <c:v>106.20194423943758</c:v>
                </c:pt>
                <c:pt idx="1285">
                  <c:v>106.21444439515471</c:v>
                </c:pt>
                <c:pt idx="1286">
                  <c:v>106.2272220030427</c:v>
                </c:pt>
                <c:pt idx="1287">
                  <c:v>106.23916656151414</c:v>
                </c:pt>
                <c:pt idx="1288">
                  <c:v>106.25111111998558</c:v>
                </c:pt>
                <c:pt idx="1289">
                  <c:v>106.26611088216305</c:v>
                </c:pt>
                <c:pt idx="1290">
                  <c:v>106.28027759492397</c:v>
                </c:pt>
                <c:pt idx="1291">
                  <c:v>106.29277776181698</c:v>
                </c:pt>
                <c:pt idx="1292">
                  <c:v>106.30527768284082</c:v>
                </c:pt>
                <c:pt idx="1293">
                  <c:v>106.31777760386467</c:v>
                </c:pt>
                <c:pt idx="1294">
                  <c:v>106.33055543527007</c:v>
                </c:pt>
                <c:pt idx="1295">
                  <c:v>106.34388887509704</c:v>
                </c:pt>
                <c:pt idx="1296">
                  <c:v>106.35583319887519</c:v>
                </c:pt>
                <c:pt idx="1297">
                  <c:v>106.36888871714473</c:v>
                </c:pt>
                <c:pt idx="1298">
                  <c:v>106.38138888403773</c:v>
                </c:pt>
                <c:pt idx="1299">
                  <c:v>106.39388880506158</c:v>
                </c:pt>
                <c:pt idx="1300">
                  <c:v>106.40555544197559</c:v>
                </c:pt>
                <c:pt idx="1301">
                  <c:v>106.41888888180256</c:v>
                </c:pt>
                <c:pt idx="1302">
                  <c:v>106.4313888028264</c:v>
                </c:pt>
                <c:pt idx="1303">
                  <c:v>106.44416664540768</c:v>
                </c:pt>
                <c:pt idx="1304">
                  <c:v>106.45611095800996</c:v>
                </c:pt>
                <c:pt idx="1305">
                  <c:v>106.46888880059123</c:v>
                </c:pt>
                <c:pt idx="1306">
                  <c:v>106.48138872161508</c:v>
                </c:pt>
                <c:pt idx="1307">
                  <c:v>106.49388887733221</c:v>
                </c:pt>
                <c:pt idx="1308">
                  <c:v>106.50611087679863</c:v>
                </c:pt>
                <c:pt idx="1309">
                  <c:v>106.5188887193799</c:v>
                </c:pt>
                <c:pt idx="1310">
                  <c:v>106.53138887509704</c:v>
                </c:pt>
                <c:pt idx="1311">
                  <c:v>106.54416648298502</c:v>
                </c:pt>
                <c:pt idx="1312">
                  <c:v>106.55611104145646</c:v>
                </c:pt>
                <c:pt idx="1313">
                  <c:v>106.56888888403773</c:v>
                </c:pt>
                <c:pt idx="1314">
                  <c:v>106.58138880506158</c:v>
                </c:pt>
                <c:pt idx="1315">
                  <c:v>106.59416663646698</c:v>
                </c:pt>
                <c:pt idx="1316">
                  <c:v>106.60555536299944</c:v>
                </c:pt>
                <c:pt idx="1317">
                  <c:v>106.61805551871657</c:v>
                </c:pt>
                <c:pt idx="1318">
                  <c:v>106.63111103698611</c:v>
                </c:pt>
                <c:pt idx="1319">
                  <c:v>106.64388887956738</c:v>
                </c:pt>
                <c:pt idx="1320">
                  <c:v>106.6561108790338</c:v>
                </c:pt>
                <c:pt idx="1321">
                  <c:v>106.66999991610646</c:v>
                </c:pt>
                <c:pt idx="1322">
                  <c:v>106.68166656419635</c:v>
                </c:pt>
                <c:pt idx="1323">
                  <c:v>106.69416648522019</c:v>
                </c:pt>
                <c:pt idx="1324">
                  <c:v>106.70611104369164</c:v>
                </c:pt>
                <c:pt idx="1325">
                  <c:v>106.71999983489513</c:v>
                </c:pt>
                <c:pt idx="1326">
                  <c:v>106.73222208023071</c:v>
                </c:pt>
                <c:pt idx="1327">
                  <c:v>106.74499992281199</c:v>
                </c:pt>
                <c:pt idx="1328">
                  <c:v>106.75749984383583</c:v>
                </c:pt>
                <c:pt idx="1329">
                  <c:v>106.76999999955297</c:v>
                </c:pt>
                <c:pt idx="1330">
                  <c:v>106.7830555178225</c:v>
                </c:pt>
                <c:pt idx="1331">
                  <c:v>106.79499984160066</c:v>
                </c:pt>
                <c:pt idx="1332">
                  <c:v>106.80666647851467</c:v>
                </c:pt>
                <c:pt idx="1333">
                  <c:v>106.81916664540768</c:v>
                </c:pt>
                <c:pt idx="1334">
                  <c:v>106.83194424211979</c:v>
                </c:pt>
                <c:pt idx="1335">
                  <c:v>106.8441664762795</c:v>
                </c:pt>
                <c:pt idx="1336">
                  <c:v>106.85611103475094</c:v>
                </c:pt>
                <c:pt idx="1337">
                  <c:v>106.86999983713031</c:v>
                </c:pt>
                <c:pt idx="1338">
                  <c:v>106.88250000402331</c:v>
                </c:pt>
                <c:pt idx="1339">
                  <c:v>106.89499992504716</c:v>
                </c:pt>
                <c:pt idx="1340">
                  <c:v>106.90694423764944</c:v>
                </c:pt>
                <c:pt idx="1341">
                  <c:v>106.91916648298502</c:v>
                </c:pt>
                <c:pt idx="1342">
                  <c:v>106.93138871714473</c:v>
                </c:pt>
                <c:pt idx="1343">
                  <c:v>106.944166559726</c:v>
                </c:pt>
                <c:pt idx="1344">
                  <c:v>106.95638880506158</c:v>
                </c:pt>
                <c:pt idx="1345">
                  <c:v>106.96999992057681</c:v>
                </c:pt>
                <c:pt idx="1346">
                  <c:v>106.98249984160066</c:v>
                </c:pt>
                <c:pt idx="1347">
                  <c:v>113.60416655614972</c:v>
                </c:pt>
                <c:pt idx="1348">
                  <c:v>113.61027767881751</c:v>
                </c:pt>
                <c:pt idx="1349">
                  <c:v>113.694166559726</c:v>
                </c:pt>
                <c:pt idx="1350">
                  <c:v>113.69999999552965</c:v>
                </c:pt>
                <c:pt idx="1351">
                  <c:v>113.70611088350415</c:v>
                </c:pt>
                <c:pt idx="1352">
                  <c:v>113.71166664361954</c:v>
                </c:pt>
                <c:pt idx="1353">
                  <c:v>113.7174998447299</c:v>
                </c:pt>
                <c:pt idx="1354">
                  <c:v>113.72361095622182</c:v>
                </c:pt>
                <c:pt idx="1355">
                  <c:v>113.72944440320134</c:v>
                </c:pt>
                <c:pt idx="1356">
                  <c:v>113.73555551469326</c:v>
                </c:pt>
                <c:pt idx="1357">
                  <c:v>113.74166663736105</c:v>
                </c:pt>
                <c:pt idx="1358">
                  <c:v>113.74805543571711</c:v>
                </c:pt>
                <c:pt idx="1359">
                  <c:v>113.75444424524903</c:v>
                </c:pt>
                <c:pt idx="1360">
                  <c:v>113.76055535674095</c:v>
                </c:pt>
                <c:pt idx="1361">
                  <c:v>113.76638880372047</c:v>
                </c:pt>
                <c:pt idx="1362">
                  <c:v>113.77222200483084</c:v>
                </c:pt>
                <c:pt idx="1363">
                  <c:v>113.77833311632276</c:v>
                </c:pt>
                <c:pt idx="1364">
                  <c:v>113.78416656330228</c:v>
                </c:pt>
                <c:pt idx="1365">
                  <c:v>113.7902776747942</c:v>
                </c:pt>
                <c:pt idx="1366">
                  <c:v>113.79583320021629</c:v>
                </c:pt>
                <c:pt idx="1367">
                  <c:v>113.80222199857235</c:v>
                </c:pt>
                <c:pt idx="1368">
                  <c:v>113.80861104279757</c:v>
                </c:pt>
                <c:pt idx="1369">
                  <c:v>113.81444424390793</c:v>
                </c:pt>
                <c:pt idx="1370">
                  <c:v>113.82027767971158</c:v>
                </c:pt>
                <c:pt idx="1371">
                  <c:v>113.82611088082194</c:v>
                </c:pt>
                <c:pt idx="1372">
                  <c:v>113.8319443166256</c:v>
                </c:pt>
                <c:pt idx="1373">
                  <c:v>113.83777776360512</c:v>
                </c:pt>
                <c:pt idx="1374">
                  <c:v>113.84388887509704</c:v>
                </c:pt>
                <c:pt idx="1375">
                  <c:v>113.84944440051913</c:v>
                </c:pt>
                <c:pt idx="1376">
                  <c:v>113.85555552318692</c:v>
                </c:pt>
                <c:pt idx="1377">
                  <c:v>113.86166663467884</c:v>
                </c:pt>
                <c:pt idx="1378">
                  <c:v>113.86722216010094</c:v>
                </c:pt>
                <c:pt idx="1379">
                  <c:v>113.8730553612113</c:v>
                </c:pt>
                <c:pt idx="1380">
                  <c:v>113.87888879701495</c:v>
                </c:pt>
                <c:pt idx="1381">
                  <c:v>113.88555551692843</c:v>
                </c:pt>
                <c:pt idx="1382">
                  <c:v>113.8913887180388</c:v>
                </c:pt>
                <c:pt idx="1383">
                  <c:v>113.89722216501832</c:v>
                </c:pt>
                <c:pt idx="1384">
                  <c:v>113.90333327651024</c:v>
                </c:pt>
                <c:pt idx="1385">
                  <c:v>114.03194423764944</c:v>
                </c:pt>
                <c:pt idx="1386">
                  <c:v>114.03749999776483</c:v>
                </c:pt>
                <c:pt idx="1387">
                  <c:v>114.04333319887519</c:v>
                </c:pt>
                <c:pt idx="1388">
                  <c:v>114.04916663467884</c:v>
                </c:pt>
                <c:pt idx="1389">
                  <c:v>114.0549998357892</c:v>
                </c:pt>
                <c:pt idx="1390">
                  <c:v>114.06111095845699</c:v>
                </c:pt>
                <c:pt idx="1391">
                  <c:v>114.06694440543652</c:v>
                </c:pt>
                <c:pt idx="1392">
                  <c:v>114.07277759537101</c:v>
                </c:pt>
                <c:pt idx="1393">
                  <c:v>114.0788887180388</c:v>
                </c:pt>
                <c:pt idx="1394">
                  <c:v>114.08444424346089</c:v>
                </c:pt>
                <c:pt idx="1395">
                  <c:v>114.09027767926455</c:v>
                </c:pt>
                <c:pt idx="1396">
                  <c:v>114.09611088037491</c:v>
                </c:pt>
                <c:pt idx="1397">
                  <c:v>114.10194431617856</c:v>
                </c:pt>
                <c:pt idx="1398">
                  <c:v>114.10805543884635</c:v>
                </c:pt>
                <c:pt idx="1399">
                  <c:v>114.11416656151414</c:v>
                </c:pt>
                <c:pt idx="1400">
                  <c:v>114.11999999731779</c:v>
                </c:pt>
                <c:pt idx="1401">
                  <c:v>114.12555552273989</c:v>
                </c:pt>
                <c:pt idx="1402">
                  <c:v>114.13138872385025</c:v>
                </c:pt>
                <c:pt idx="1403">
                  <c:v>114.1372221596539</c:v>
                </c:pt>
                <c:pt idx="1404">
                  <c:v>114.14305536076427</c:v>
                </c:pt>
                <c:pt idx="1405">
                  <c:v>114.14888879656792</c:v>
                </c:pt>
                <c:pt idx="1406">
                  <c:v>114.15472199767828</c:v>
                </c:pt>
                <c:pt idx="1407">
                  <c:v>114.1605554446578</c:v>
                </c:pt>
                <c:pt idx="1408">
                  <c:v>114.16638888046145</c:v>
                </c:pt>
                <c:pt idx="1409">
                  <c:v>114.17250000312924</c:v>
                </c:pt>
                <c:pt idx="1410">
                  <c:v>114.17833320423961</c:v>
                </c:pt>
                <c:pt idx="1411">
                  <c:v>114.18416664004326</c:v>
                </c:pt>
                <c:pt idx="1412">
                  <c:v>114.18999984115362</c:v>
                </c:pt>
                <c:pt idx="1413">
                  <c:v>114.19583327695727</c:v>
                </c:pt>
                <c:pt idx="1414">
                  <c:v>114.20222207531333</c:v>
                </c:pt>
                <c:pt idx="1415">
                  <c:v>114.20777760073543</c:v>
                </c:pt>
                <c:pt idx="1416">
                  <c:v>114.21361103653908</c:v>
                </c:pt>
                <c:pt idx="1417">
                  <c:v>114.21944423764944</c:v>
                </c:pt>
                <c:pt idx="1418">
                  <c:v>114.22527768462896</c:v>
                </c:pt>
                <c:pt idx="1419">
                  <c:v>114.23111087456346</c:v>
                </c:pt>
                <c:pt idx="1420">
                  <c:v>114.23666663467884</c:v>
                </c:pt>
                <c:pt idx="1421">
                  <c:v>114.24277775734663</c:v>
                </c:pt>
                <c:pt idx="1422">
                  <c:v>114.24861095845699</c:v>
                </c:pt>
                <c:pt idx="1423">
                  <c:v>114.25444440543652</c:v>
                </c:pt>
                <c:pt idx="1424">
                  <c:v>114.26055551692843</c:v>
                </c:pt>
                <c:pt idx="1425">
                  <c:v>114.26611104235053</c:v>
                </c:pt>
                <c:pt idx="1426">
                  <c:v>114.27194424346089</c:v>
                </c:pt>
                <c:pt idx="1427">
                  <c:v>114.27805535495281</c:v>
                </c:pt>
                <c:pt idx="1428">
                  <c:v>114.2841664776206</c:v>
                </c:pt>
                <c:pt idx="1429">
                  <c:v>114.28999992460012</c:v>
                </c:pt>
                <c:pt idx="1430">
                  <c:v>114.29583311453462</c:v>
                </c:pt>
                <c:pt idx="1431">
                  <c:v>114.30138887465</c:v>
                </c:pt>
                <c:pt idx="1432">
                  <c:v>114.30777768418193</c:v>
                </c:pt>
                <c:pt idx="1433">
                  <c:v>114.31333319842815</c:v>
                </c:pt>
                <c:pt idx="1434">
                  <c:v>114.31944432109594</c:v>
                </c:pt>
                <c:pt idx="1435">
                  <c:v>114.3252777568996</c:v>
                </c:pt>
                <c:pt idx="1436">
                  <c:v>114.33111095800996</c:v>
                </c:pt>
                <c:pt idx="1437">
                  <c:v>114.33750000223517</c:v>
                </c:pt>
                <c:pt idx="1438">
                  <c:v>114.3430555164814</c:v>
                </c:pt>
                <c:pt idx="1439">
                  <c:v>114.34888871759176</c:v>
                </c:pt>
                <c:pt idx="1440">
                  <c:v>114.35444424301386</c:v>
                </c:pt>
                <c:pt idx="1441">
                  <c:v>114.36055535450578</c:v>
                </c:pt>
                <c:pt idx="1442">
                  <c:v>114.3663888014853</c:v>
                </c:pt>
                <c:pt idx="1443">
                  <c:v>114.37222200259566</c:v>
                </c:pt>
                <c:pt idx="1444">
                  <c:v>114.37805543839931</c:v>
                </c:pt>
                <c:pt idx="1445">
                  <c:v>114.38361096382141</c:v>
                </c:pt>
                <c:pt idx="1446">
                  <c:v>114.38972207531333</c:v>
                </c:pt>
                <c:pt idx="1447">
                  <c:v>114.39583319798112</c:v>
                </c:pt>
                <c:pt idx="1448">
                  <c:v>114.40138872340322</c:v>
                </c:pt>
                <c:pt idx="1449">
                  <c:v>114.40722215920687</c:v>
                </c:pt>
                <c:pt idx="1450">
                  <c:v>114.41305536031723</c:v>
                </c:pt>
                <c:pt idx="1451">
                  <c:v>114.41916648298502</c:v>
                </c:pt>
                <c:pt idx="1452">
                  <c:v>114.42555551603436</c:v>
                </c:pt>
                <c:pt idx="1453">
                  <c:v>114.43138871714473</c:v>
                </c:pt>
                <c:pt idx="1454">
                  <c:v>114.43722216412425</c:v>
                </c:pt>
                <c:pt idx="1455">
                  <c:v>114.44277767837048</c:v>
                </c:pt>
                <c:pt idx="1456">
                  <c:v>114.44888880103827</c:v>
                </c:pt>
                <c:pt idx="1457">
                  <c:v>114.45499992370605</c:v>
                </c:pt>
                <c:pt idx="1458">
                  <c:v>114.46083312481642</c:v>
                </c:pt>
                <c:pt idx="1459">
                  <c:v>114.46666656062007</c:v>
                </c:pt>
                <c:pt idx="1460">
                  <c:v>114.47249999642372</c:v>
                </c:pt>
                <c:pt idx="1461">
                  <c:v>114.47833319753408</c:v>
                </c:pt>
                <c:pt idx="1462">
                  <c:v>114.48444432020187</c:v>
                </c:pt>
                <c:pt idx="1463">
                  <c:v>114.49055544286966</c:v>
                </c:pt>
                <c:pt idx="1464">
                  <c:v>114.49638887867332</c:v>
                </c:pt>
                <c:pt idx="1465">
                  <c:v>114.50222207978368</c:v>
                </c:pt>
                <c:pt idx="1466">
                  <c:v>114.50833320245147</c:v>
                </c:pt>
                <c:pt idx="1467">
                  <c:v>114.51416663825512</c:v>
                </c:pt>
                <c:pt idx="1468">
                  <c:v>114.51999983936548</c:v>
                </c:pt>
                <c:pt idx="1469">
                  <c:v>114.52555536478758</c:v>
                </c:pt>
                <c:pt idx="1470">
                  <c:v>114.53138880059123</c:v>
                </c:pt>
                <c:pt idx="1471">
                  <c:v>114.53749992325902</c:v>
                </c:pt>
                <c:pt idx="1472">
                  <c:v>114.54333312436938</c:v>
                </c:pt>
                <c:pt idx="1473">
                  <c:v>114.54916656017303</c:v>
                </c:pt>
                <c:pt idx="1474">
                  <c:v>114.55472207441926</c:v>
                </c:pt>
                <c:pt idx="1475">
                  <c:v>114.56083319708705</c:v>
                </c:pt>
                <c:pt idx="1476">
                  <c:v>114.56694431975484</c:v>
                </c:pt>
                <c:pt idx="1477">
                  <c:v>114.57277775555849</c:v>
                </c:pt>
                <c:pt idx="1478">
                  <c:v>114.57861095666885</c:v>
                </c:pt>
                <c:pt idx="1479">
                  <c:v>114.58416648209095</c:v>
                </c:pt>
                <c:pt idx="1480">
                  <c:v>114.59027760475874</c:v>
                </c:pt>
                <c:pt idx="1481">
                  <c:v>114.59638871625066</c:v>
                </c:pt>
                <c:pt idx="1482">
                  <c:v>114.60222216323018</c:v>
                </c:pt>
                <c:pt idx="1483">
                  <c:v>114.60777767747641</c:v>
                </c:pt>
                <c:pt idx="1484">
                  <c:v>114.61361087858677</c:v>
                </c:pt>
                <c:pt idx="1485">
                  <c:v>114.61999992281199</c:v>
                </c:pt>
                <c:pt idx="1486">
                  <c:v>114.62638872116804</c:v>
                </c:pt>
                <c:pt idx="1487">
                  <c:v>114.63194423541427</c:v>
                </c:pt>
                <c:pt idx="1488">
                  <c:v>114.63777768239379</c:v>
                </c:pt>
                <c:pt idx="1489">
                  <c:v>114.64388880506158</c:v>
                </c:pt>
                <c:pt idx="1490">
                  <c:v>114.64972199499607</c:v>
                </c:pt>
                <c:pt idx="1491">
                  <c:v>114.65583311766386</c:v>
                </c:pt>
                <c:pt idx="1492">
                  <c:v>114.66166656464338</c:v>
                </c:pt>
                <c:pt idx="1493">
                  <c:v>114.66750000044703</c:v>
                </c:pt>
                <c:pt idx="1494">
                  <c:v>114.6733332015574</c:v>
                </c:pt>
                <c:pt idx="1495">
                  <c:v>114.67944432422519</c:v>
                </c:pt>
                <c:pt idx="1496">
                  <c:v>114.68555543571711</c:v>
                </c:pt>
                <c:pt idx="1497">
                  <c:v>114.6911109611392</c:v>
                </c:pt>
                <c:pt idx="1498">
                  <c:v>114.69694439694285</c:v>
                </c:pt>
                <c:pt idx="1499">
                  <c:v>114.70277759805322</c:v>
                </c:pt>
                <c:pt idx="1500">
                  <c:v>114.70888872072101</c:v>
                </c:pt>
                <c:pt idx="1501">
                  <c:v>114.7149998433888</c:v>
                </c:pt>
                <c:pt idx="1502">
                  <c:v>114.72083327919245</c:v>
                </c:pt>
                <c:pt idx="1503">
                  <c:v>114.72638880461454</c:v>
                </c:pt>
                <c:pt idx="1504">
                  <c:v>114.73249991610646</c:v>
                </c:pt>
                <c:pt idx="1505">
                  <c:v>114.73861103877425</c:v>
                </c:pt>
                <c:pt idx="1506">
                  <c:v>114.87194424122572</c:v>
                </c:pt>
                <c:pt idx="1507">
                  <c:v>114.87777767702937</c:v>
                </c:pt>
                <c:pt idx="1508">
                  <c:v>114.88361087813973</c:v>
                </c:pt>
                <c:pt idx="1509">
                  <c:v>114.88972200080752</c:v>
                </c:pt>
                <c:pt idx="1510">
                  <c:v>114.89555543661118</c:v>
                </c:pt>
                <c:pt idx="1511">
                  <c:v>114.9013888835907</c:v>
                </c:pt>
                <c:pt idx="1512">
                  <c:v>114.90722208470106</c:v>
                </c:pt>
                <c:pt idx="1513">
                  <c:v>114.91305552050471</c:v>
                </c:pt>
                <c:pt idx="1514">
                  <c:v>114.9191666431725</c:v>
                </c:pt>
                <c:pt idx="1515">
                  <c:v>114.92472215741873</c:v>
                </c:pt>
                <c:pt idx="1516">
                  <c:v>114.93055535852909</c:v>
                </c:pt>
                <c:pt idx="1517">
                  <c:v>114.93666648119688</c:v>
                </c:pt>
                <c:pt idx="1518">
                  <c:v>114.94277760386467</c:v>
                </c:pt>
                <c:pt idx="1519">
                  <c:v>114.9483331181109</c:v>
                </c:pt>
                <c:pt idx="1520">
                  <c:v>114.95416656509042</c:v>
                </c:pt>
                <c:pt idx="1521">
                  <c:v>114.95972207933664</c:v>
                </c:pt>
                <c:pt idx="1522">
                  <c:v>114.96583320200443</c:v>
                </c:pt>
                <c:pt idx="1523">
                  <c:v>114.97138871625066</c:v>
                </c:pt>
                <c:pt idx="1524">
                  <c:v>114.97749983891845</c:v>
                </c:pt>
                <c:pt idx="1525">
                  <c:v>114.9833332747221</c:v>
                </c:pt>
                <c:pt idx="1526">
                  <c:v>114.98972208425403</c:v>
                </c:pt>
                <c:pt idx="1527">
                  <c:v>114.99555552005768</c:v>
                </c:pt>
                <c:pt idx="1528">
                  <c:v>115.00138872116804</c:v>
                </c:pt>
                <c:pt idx="1529">
                  <c:v>115.00722215697169</c:v>
                </c:pt>
                <c:pt idx="1530">
                  <c:v>115.01305535808206</c:v>
                </c:pt>
                <c:pt idx="1531">
                  <c:v>115.01888880506158</c:v>
                </c:pt>
                <c:pt idx="1532">
                  <c:v>115.0249999165535</c:v>
                </c:pt>
                <c:pt idx="1533">
                  <c:v>115.03055544197559</c:v>
                </c:pt>
                <c:pt idx="1534">
                  <c:v>115.03666656464338</c:v>
                </c:pt>
                <c:pt idx="1535">
                  <c:v>115.04222207888961</c:v>
                </c:pt>
                <c:pt idx="1536">
                  <c:v>115.04861087724566</c:v>
                </c:pt>
                <c:pt idx="1537">
                  <c:v>115.05444432422519</c:v>
                </c:pt>
                <c:pt idx="1538">
                  <c:v>115.06027776002884</c:v>
                </c:pt>
                <c:pt idx="1539">
                  <c:v>115.06583328545094</c:v>
                </c:pt>
                <c:pt idx="1540">
                  <c:v>115.07166647538543</c:v>
                </c:pt>
                <c:pt idx="1541">
                  <c:v>115.07777759805322</c:v>
                </c:pt>
                <c:pt idx="1542">
                  <c:v>115.08361104503274</c:v>
                </c:pt>
                <c:pt idx="1543">
                  <c:v>115.08944423496723</c:v>
                </c:pt>
                <c:pt idx="1544">
                  <c:v>115.09499999508262</c:v>
                </c:pt>
                <c:pt idx="1545">
                  <c:v>115.10111088305712</c:v>
                </c:pt>
                <c:pt idx="1546">
                  <c:v>115.10722199454904</c:v>
                </c:pt>
              </c:numCache>
            </c:numRef>
          </c:xVal>
          <c:yVal>
            <c:numRef>
              <c:f>'Full dataset'!$E$2:$E$1548</c:f>
              <c:numCache>
                <c:formatCode>General</c:formatCode>
                <c:ptCount val="1547"/>
                <c:pt idx="0">
                  <c:v>10.373380923314576</c:v>
                </c:pt>
                <c:pt idx="1">
                  <c:v>10.371324116265527</c:v>
                </c:pt>
                <c:pt idx="2">
                  <c:v>10.369400597051781</c:v>
                </c:pt>
                <c:pt idx="3">
                  <c:v>10.367655989468934</c:v>
                </c:pt>
                <c:pt idx="4">
                  <c:v>10.364705397418735</c:v>
                </c:pt>
                <c:pt idx="5">
                  <c:v>10.361979628643001</c:v>
                </c:pt>
                <c:pt idx="6">
                  <c:v>10.360891059010138</c:v>
                </c:pt>
                <c:pt idx="7">
                  <c:v>10.359913076735015</c:v>
                </c:pt>
                <c:pt idx="8">
                  <c:v>10.359076861743342</c:v>
                </c:pt>
                <c:pt idx="9">
                  <c:v>10.358398999254135</c:v>
                </c:pt>
                <c:pt idx="10">
                  <c:v>10.357844349783921</c:v>
                </c:pt>
                <c:pt idx="11">
                  <c:v>10.357432984290631</c:v>
                </c:pt>
                <c:pt idx="12">
                  <c:v>10.357170280090077</c:v>
                </c:pt>
                <c:pt idx="13">
                  <c:v>10.357042599478506</c:v>
                </c:pt>
                <c:pt idx="14">
                  <c:v>10.357058796802551</c:v>
                </c:pt>
                <c:pt idx="15">
                  <c:v>10.357212956495285</c:v>
                </c:pt>
                <c:pt idx="16">
                  <c:v>10.357513081763919</c:v>
                </c:pt>
                <c:pt idx="17">
                  <c:v>10.357956735722308</c:v>
                </c:pt>
                <c:pt idx="18">
                  <c:v>10.358526763558615</c:v>
                </c:pt>
                <c:pt idx="19">
                  <c:v>10.359252729621989</c:v>
                </c:pt>
                <c:pt idx="20">
                  <c:v>10.360120914531766</c:v>
                </c:pt>
                <c:pt idx="21">
                  <c:v>10.36110306846275</c:v>
                </c:pt>
                <c:pt idx="22">
                  <c:v>10.362250113309322</c:v>
                </c:pt>
                <c:pt idx="23">
                  <c:v>10.363502415635528</c:v>
                </c:pt>
                <c:pt idx="24">
                  <c:v>10.364924987193596</c:v>
                </c:pt>
                <c:pt idx="25">
                  <c:v>10.366485591269267</c:v>
                </c:pt>
                <c:pt idx="26">
                  <c:v>10.368137865910127</c:v>
                </c:pt>
                <c:pt idx="27">
                  <c:v>10.369967464824356</c:v>
                </c:pt>
                <c:pt idx="28">
                  <c:v>10.371931399545669</c:v>
                </c:pt>
                <c:pt idx="29">
                  <c:v>10.373972782062078</c:v>
                </c:pt>
                <c:pt idx="30">
                  <c:v>10.376197494553072</c:v>
                </c:pt>
                <c:pt idx="31">
                  <c:v>10.378489879633701</c:v>
                </c:pt>
                <c:pt idx="32">
                  <c:v>10.380968943493199</c:v>
                </c:pt>
                <c:pt idx="33">
                  <c:v>10.383574146916153</c:v>
                </c:pt>
                <c:pt idx="34">
                  <c:v>10.386231998741406</c:v>
                </c:pt>
                <c:pt idx="35">
                  <c:v>10.389080486247487</c:v>
                </c:pt>
                <c:pt idx="36">
                  <c:v>10.392049099598353</c:v>
                </c:pt>
                <c:pt idx="37">
                  <c:v>10.395055068051782</c:v>
                </c:pt>
                <c:pt idx="38">
                  <c:v>10.398254304932214</c:v>
                </c:pt>
                <c:pt idx="39">
                  <c:v>10.401480492041175</c:v>
                </c:pt>
                <c:pt idx="40">
                  <c:v>10.404901112579267</c:v>
                </c:pt>
                <c:pt idx="41">
                  <c:v>10.40843012989915</c:v>
                </c:pt>
                <c:pt idx="42">
                  <c:v>10.411970375898164</c:v>
                </c:pt>
                <c:pt idx="43">
                  <c:v>10.415705648975486</c:v>
                </c:pt>
                <c:pt idx="44">
                  <c:v>10.419541308589908</c:v>
                </c:pt>
                <c:pt idx="45">
                  <c:v>10.423372498738049</c:v>
                </c:pt>
                <c:pt idx="46">
                  <c:v>10.427397847144992</c:v>
                </c:pt>
                <c:pt idx="47">
                  <c:v>10.431408350361616</c:v>
                </c:pt>
                <c:pt idx="48">
                  <c:v>10.435611939024596</c:v>
                </c:pt>
                <c:pt idx="49">
                  <c:v>10.439901156140825</c:v>
                </c:pt>
                <c:pt idx="50">
                  <c:v>10.444159661623274</c:v>
                </c:pt>
                <c:pt idx="51">
                  <c:v>10.448608543636652</c:v>
                </c:pt>
                <c:pt idx="52">
                  <c:v>10.453133418707621</c:v>
                </c:pt>
                <c:pt idx="53">
                  <c:v>10.457730927414557</c:v>
                </c:pt>
                <c:pt idx="54">
                  <c:v>10.462277112181397</c:v>
                </c:pt>
                <c:pt idx="55">
                  <c:v>10.467007981987749</c:v>
                </c:pt>
                <c:pt idx="56">
                  <c:v>10.471801198938705</c:v>
                </c:pt>
                <c:pt idx="57">
                  <c:v>10.476653219337981</c:v>
                </c:pt>
                <c:pt idx="58">
                  <c:v>10.481433996905372</c:v>
                </c:pt>
                <c:pt idx="59">
                  <c:v>10.486391392889228</c:v>
                </c:pt>
                <c:pt idx="60">
                  <c:v>10.49126801541216</c:v>
                </c:pt>
                <c:pt idx="61">
                  <c:v>10.496316682411582</c:v>
                </c:pt>
                <c:pt idx="62">
                  <c:v>10.501405977894088</c:v>
                </c:pt>
                <c:pt idx="63">
                  <c:v>10.506400186936723</c:v>
                </c:pt>
                <c:pt idx="64">
                  <c:v>10.511558576920601</c:v>
                </c:pt>
                <c:pt idx="65">
                  <c:v>10.516612991737983</c:v>
                </c:pt>
                <c:pt idx="66">
                  <c:v>10.521825464156953</c:v>
                </c:pt>
                <c:pt idx="67">
                  <c:v>10.527059760842798</c:v>
                </c:pt>
                <c:pt idx="68">
                  <c:v>10.532177083084653</c:v>
                </c:pt>
                <c:pt idx="69">
                  <c:v>10.537442839502601</c:v>
                </c:pt>
                <c:pt idx="70">
                  <c:v>10.542583291131862</c:v>
                </c:pt>
                <c:pt idx="71">
                  <c:v>10.54786529740089</c:v>
                </c:pt>
                <c:pt idx="72">
                  <c:v>10.553149704510771</c:v>
                </c:pt>
                <c:pt idx="73">
                  <c:v>10.739962174710497</c:v>
                </c:pt>
                <c:pt idx="74">
                  <c:v>10.738708758523922</c:v>
                </c:pt>
                <c:pt idx="75">
                  <c:v>10.737285078796559</c:v>
                </c:pt>
                <c:pt idx="76">
                  <c:v>10.735681540644267</c:v>
                </c:pt>
                <c:pt idx="77">
                  <c:v>10.734024841197062</c:v>
                </c:pt>
                <c:pt idx="78">
                  <c:v>10.732190665353309</c:v>
                </c:pt>
                <c:pt idx="79">
                  <c:v>10.730222239221993</c:v>
                </c:pt>
                <c:pt idx="80">
                  <c:v>10.728176529144292</c:v>
                </c:pt>
                <c:pt idx="81">
                  <c:v>10.72594747818008</c:v>
                </c:pt>
                <c:pt idx="82">
                  <c:v>10.723588758204746</c:v>
                </c:pt>
                <c:pt idx="83">
                  <c:v>10.721167486601544</c:v>
                </c:pt>
                <c:pt idx="84">
                  <c:v>10.718558074348319</c:v>
                </c:pt>
                <c:pt idx="85">
                  <c:v>10.7158245205319</c:v>
                </c:pt>
                <c:pt idx="86">
                  <c:v>10.713043623696723</c:v>
                </c:pt>
                <c:pt idx="87">
                  <c:v>10.710071008455682</c:v>
                </c:pt>
                <c:pt idx="88">
                  <c:v>10.706980543774678</c:v>
                </c:pt>
                <c:pt idx="89">
                  <c:v>10.703858197132742</c:v>
                </c:pt>
                <c:pt idx="90">
                  <c:v>10.700541866146422</c:v>
                </c:pt>
                <c:pt idx="91">
                  <c:v>10.697114750415812</c:v>
                </c:pt>
                <c:pt idx="92">
                  <c:v>10.693671341403027</c:v>
                </c:pt>
                <c:pt idx="93">
                  <c:v>10.690033116557064</c:v>
                </c:pt>
                <c:pt idx="94">
                  <c:v>10.68629181653761</c:v>
                </c:pt>
                <c:pt idx="95">
                  <c:v>10.682549992716856</c:v>
                </c:pt>
                <c:pt idx="96">
                  <c:v>10.67861356030312</c:v>
                </c:pt>
                <c:pt idx="97">
                  <c:v>10.674582604512945</c:v>
                </c:pt>
                <c:pt idx="98">
                  <c:v>10.670566984070637</c:v>
                </c:pt>
                <c:pt idx="99">
                  <c:v>10.666358233473007</c:v>
                </c:pt>
                <c:pt idx="100">
                  <c:v>10.662064045594416</c:v>
                </c:pt>
                <c:pt idx="101">
                  <c:v>10.657800871139045</c:v>
                </c:pt>
                <c:pt idx="102">
                  <c:v>10.653347393194887</c:v>
                </c:pt>
                <c:pt idx="103">
                  <c:v>10.648935135371339</c:v>
                </c:pt>
                <c:pt idx="104">
                  <c:v>10.644335238111791</c:v>
                </c:pt>
                <c:pt idx="105">
                  <c:v>10.639666231311862</c:v>
                </c:pt>
                <c:pt idx="106">
                  <c:v>10.635053822745668</c:v>
                </c:pt>
                <c:pt idx="107">
                  <c:v>10.630258565522443</c:v>
                </c:pt>
                <c:pt idx="108">
                  <c:v>10.625404635078379</c:v>
                </c:pt>
                <c:pt idx="109">
                  <c:v>10.62062221550956</c:v>
                </c:pt>
                <c:pt idx="110">
                  <c:v>10.615663034056162</c:v>
                </c:pt>
                <c:pt idx="111">
                  <c:v>10.610784905577034</c:v>
                </c:pt>
                <c:pt idx="112">
                  <c:v>10.605734806254103</c:v>
                </c:pt>
                <c:pt idx="113">
                  <c:v>10.600644326012398</c:v>
                </c:pt>
                <c:pt idx="114">
                  <c:v>10.595648861466534</c:v>
                </c:pt>
                <c:pt idx="115">
                  <c:v>10.590489417778404</c:v>
                </c:pt>
                <c:pt idx="116">
                  <c:v>10.585434223560739</c:v>
                </c:pt>
                <c:pt idx="117">
                  <c:v>10.580220845459884</c:v>
                </c:pt>
                <c:pt idx="118">
                  <c:v>10.574985880596689</c:v>
                </c:pt>
                <c:pt idx="119">
                  <c:v>10.56986815769142</c:v>
                </c:pt>
                <c:pt idx="120">
                  <c:v>10.564601997282676</c:v>
                </c:pt>
                <c:pt idx="121">
                  <c:v>10.559325829520308</c:v>
                </c:pt>
                <c:pt idx="122">
                  <c:v>10.554179013142335</c:v>
                </c:pt>
                <c:pt idx="123">
                  <c:v>10.548894587748586</c:v>
                </c:pt>
                <c:pt idx="124">
                  <c:v>10.54374727848006</c:v>
                </c:pt>
                <c:pt idx="125">
                  <c:v>10.538469869910644</c:v>
                </c:pt>
                <c:pt idx="126">
                  <c:v>10.53320182774817</c:v>
                </c:pt>
                <c:pt idx="127">
                  <c:v>10.528081671956587</c:v>
                </c:pt>
                <c:pt idx="128">
                  <c:v>10.522843596727046</c:v>
                </c:pt>
                <c:pt idx="129">
                  <c:v>10.517626472912903</c:v>
                </c:pt>
                <c:pt idx="130">
                  <c:v>10.512566924028318</c:v>
                </c:pt>
                <c:pt idx="131">
                  <c:v>10.507402516153814</c:v>
                </c:pt>
                <c:pt idx="132">
                  <c:v>10.502270628861123</c:v>
                </c:pt>
                <c:pt idx="133">
                  <c:v>10.49730496888086</c:v>
                </c:pt>
                <c:pt idx="134">
                  <c:v>10.492248089076243</c:v>
                </c:pt>
                <c:pt idx="135">
                  <c:v>10.48723484893392</c:v>
                </c:pt>
                <c:pt idx="136">
                  <c:v>10.482395743936713</c:v>
                </c:pt>
                <c:pt idx="137">
                  <c:v>10.477479543025501</c:v>
                </c:pt>
                <c:pt idx="138">
                  <c:v>10.472617930850486</c:v>
                </c:pt>
                <c:pt idx="139">
                  <c:v>10.467936987940714</c:v>
                </c:pt>
                <c:pt idx="140">
                  <c:v>10.463193694513466</c:v>
                </c:pt>
                <c:pt idx="141">
                  <c:v>10.458634650503813</c:v>
                </c:pt>
                <c:pt idx="142">
                  <c:v>10.454023382697274</c:v>
                </c:pt>
                <c:pt idx="143">
                  <c:v>10.449484093506223</c:v>
                </c:pt>
                <c:pt idx="144">
                  <c:v>10.44513370288883</c:v>
                </c:pt>
                <c:pt idx="145">
                  <c:v>10.440746352294171</c:v>
                </c:pt>
                <c:pt idx="146">
                  <c:v>10.436550229614264</c:v>
                </c:pt>
                <c:pt idx="147">
                  <c:v>10.432327498832873</c:v>
                </c:pt>
                <c:pt idx="148">
                  <c:v>10.428192827115563</c:v>
                </c:pt>
                <c:pt idx="149">
                  <c:v>10.424251767799744</c:v>
                </c:pt>
                <c:pt idx="150">
                  <c:v>10.420299901940814</c:v>
                </c:pt>
                <c:pt idx="151">
                  <c:v>10.416542674911664</c:v>
                </c:pt>
                <c:pt idx="152">
                  <c:v>10.412785035331961</c:v>
                </c:pt>
                <c:pt idx="153">
                  <c:v>10.40922240803579</c:v>
                </c:pt>
                <c:pt idx="154">
                  <c:v>10.405669844328262</c:v>
                </c:pt>
                <c:pt idx="155">
                  <c:v>10.399735049648358</c:v>
                </c:pt>
                <c:pt idx="156">
                  <c:v>10.396484378712906</c:v>
                </c:pt>
                <c:pt idx="157">
                  <c:v>10.39342734502628</c:v>
                </c:pt>
                <c:pt idx="158">
                  <c:v>10.390405246747566</c:v>
                </c:pt>
                <c:pt idx="159">
                  <c:v>10.387575190578996</c:v>
                </c:pt>
                <c:pt idx="160">
                  <c:v>10.384790396375221</c:v>
                </c:pt>
                <c:pt idx="161">
                  <c:v>10.382128905658384</c:v>
                </c:pt>
                <c:pt idx="162">
                  <c:v>10.379656177652496</c:v>
                </c:pt>
                <c:pt idx="163">
                  <c:v>10.377243843919562</c:v>
                </c:pt>
                <c:pt idx="164">
                  <c:v>10.374960408902158</c:v>
                </c:pt>
                <c:pt idx="165">
                  <c:v>10.372861152001921</c:v>
                </c:pt>
                <c:pt idx="166">
                  <c:v>10.370837090987937</c:v>
                </c:pt>
                <c:pt idx="167">
                  <c:v>10.368946682949865</c:v>
                </c:pt>
                <c:pt idx="168">
                  <c:v>10.367234622388615</c:v>
                </c:pt>
                <c:pt idx="169">
                  <c:v>10.365612142058506</c:v>
                </c:pt>
                <c:pt idx="170">
                  <c:v>10.364127151314699</c:v>
                </c:pt>
                <c:pt idx="171">
                  <c:v>10.36281355462248</c:v>
                </c:pt>
                <c:pt idx="172">
                  <c:v>10.361603222622591</c:v>
                </c:pt>
                <c:pt idx="173">
                  <c:v>10.360559069327653</c:v>
                </c:pt>
                <c:pt idx="174">
                  <c:v>10.359626889183858</c:v>
                </c:pt>
                <c:pt idx="175">
                  <c:v>10.358836671873052</c:v>
                </c:pt>
                <c:pt idx="176">
                  <c:v>10.358203831350053</c:v>
                </c:pt>
                <c:pt idx="177">
                  <c:v>10.357695514795974</c:v>
                </c:pt>
                <c:pt idx="178">
                  <c:v>10.3573381529937</c:v>
                </c:pt>
                <c:pt idx="179">
                  <c:v>10.35711320993131</c:v>
                </c:pt>
                <c:pt idx="180">
                  <c:v>10.357032092555899</c:v>
                </c:pt>
                <c:pt idx="181">
                  <c:v>10.35709145243378</c:v>
                </c:pt>
                <c:pt idx="182">
                  <c:v>10.357294371371356</c:v>
                </c:pt>
                <c:pt idx="183">
                  <c:v>10.35763029525901</c:v>
                </c:pt>
                <c:pt idx="184">
                  <c:v>10.358116664204809</c:v>
                </c:pt>
                <c:pt idx="185">
                  <c:v>10.358746114889282</c:v>
                </c:pt>
                <c:pt idx="186">
                  <c:v>10.359496614166869</c:v>
                </c:pt>
                <c:pt idx="187">
                  <c:v>10.360407089711059</c:v>
                </c:pt>
                <c:pt idx="188">
                  <c:v>10.361430202310707</c:v>
                </c:pt>
                <c:pt idx="189">
                  <c:v>10.362619068743019</c:v>
                </c:pt>
                <c:pt idx="190">
                  <c:v>10.363947678930707</c:v>
                </c:pt>
                <c:pt idx="191">
                  <c:v>10.365375676596283</c:v>
                </c:pt>
                <c:pt idx="192">
                  <c:v>10.36697719887175</c:v>
                </c:pt>
                <c:pt idx="193">
                  <c:v>10.368715233881158</c:v>
                </c:pt>
                <c:pt idx="194">
                  <c:v>10.370538799208385</c:v>
                </c:pt>
                <c:pt idx="195">
                  <c:v>10.372542434444949</c:v>
                </c:pt>
                <c:pt idx="196">
                  <c:v>10.374622107185974</c:v>
                </c:pt>
                <c:pt idx="197">
                  <c:v>10.376885644089274</c:v>
                </c:pt>
                <c:pt idx="198">
                  <c:v>10.379278347824037</c:v>
                </c:pt>
                <c:pt idx="199">
                  <c:v>10.381732213711565</c:v>
                </c:pt>
                <c:pt idx="200">
                  <c:v>10.384374638724283</c:v>
                </c:pt>
                <c:pt idx="201">
                  <c:v>10.387140678393221</c:v>
                </c:pt>
                <c:pt idx="202">
                  <c:v>10.389952764704475</c:v>
                </c:pt>
                <c:pt idx="203">
                  <c:v>10.392956688345683</c:v>
                </c:pt>
                <c:pt idx="204">
                  <c:v>10.395996480109105</c:v>
                </c:pt>
                <c:pt idx="205">
                  <c:v>10.399229744231208</c:v>
                </c:pt>
                <c:pt idx="206">
                  <c:v>10.402575609762353</c:v>
                </c:pt>
                <c:pt idx="207">
                  <c:v>10.405941580108555</c:v>
                </c:pt>
                <c:pt idx="208">
                  <c:v>10.409502394784269</c:v>
                </c:pt>
                <c:pt idx="209">
                  <c:v>10.413168198571082</c:v>
                </c:pt>
                <c:pt idx="210">
                  <c:v>10.416838347823106</c:v>
                </c:pt>
                <c:pt idx="211">
                  <c:v>10.420703373092969</c:v>
                </c:pt>
                <c:pt idx="212">
                  <c:v>10.424665083634002</c:v>
                </c:pt>
                <c:pt idx="213">
                  <c:v>10.42861544060383</c:v>
                </c:pt>
                <c:pt idx="214">
                  <c:v>10.432759345207401</c:v>
                </c:pt>
                <c:pt idx="215">
                  <c:v>10.436881362517109</c:v>
                </c:pt>
                <c:pt idx="216">
                  <c:v>10.441195481211537</c:v>
                </c:pt>
                <c:pt idx="217">
                  <c:v>10.445477335458829</c:v>
                </c:pt>
                <c:pt idx="218">
                  <c:v>10.44994921190529</c:v>
                </c:pt>
                <c:pt idx="219">
                  <c:v>10.454496082739334</c:v>
                </c:pt>
                <c:pt idx="220">
                  <c:v>10.458995340669427</c:v>
                </c:pt>
                <c:pt idx="221">
                  <c:v>10.46368033856689</c:v>
                </c:pt>
                <c:pt idx="222">
                  <c:v>10.468430051915696</c:v>
                </c:pt>
                <c:pt idx="223">
                  <c:v>10.473117117629213</c:v>
                </c:pt>
                <c:pt idx="224">
                  <c:v>10.47798452697149</c:v>
                </c:pt>
                <c:pt idx="225">
                  <c:v>10.482906155658114</c:v>
                </c:pt>
                <c:pt idx="226">
                  <c:v>10.487750190393834</c:v>
                </c:pt>
                <c:pt idx="227">
                  <c:v>10.492768102447808</c:v>
                </c:pt>
                <c:pt idx="228">
                  <c:v>10.497699038874162</c:v>
                </c:pt>
                <c:pt idx="229">
                  <c:v>10.502798630558534</c:v>
                </c:pt>
                <c:pt idx="230">
                  <c:v>10.507802102576235</c:v>
                </c:pt>
                <c:pt idx="231">
                  <c:v>10.512968864888201</c:v>
                </c:pt>
                <c:pt idx="232">
                  <c:v>10.5181638995643</c:v>
                </c:pt>
                <c:pt idx="233">
                  <c:v>10.523249190989169</c:v>
                </c:pt>
                <c:pt idx="234">
                  <c:v>10.52848873504772</c:v>
                </c:pt>
                <c:pt idx="235">
                  <c:v>10.533610140484164</c:v>
                </c:pt>
                <c:pt idx="236">
                  <c:v>10.538878929959163</c:v>
                </c:pt>
                <c:pt idx="237">
                  <c:v>10.544021538289869</c:v>
                </c:pt>
                <c:pt idx="238">
                  <c:v>10.549304588160783</c:v>
                </c:pt>
                <c:pt idx="239">
                  <c:v>10.554588977265544</c:v>
                </c:pt>
                <c:pt idx="240">
                  <c:v>10.559735346112536</c:v>
                </c:pt>
                <c:pt idx="241">
                  <c:v>10.565010877930231</c:v>
                </c:pt>
                <c:pt idx="242">
                  <c:v>10.570141304226842</c:v>
                </c:pt>
                <c:pt idx="243">
                  <c:v>10.575392621679132</c:v>
                </c:pt>
                <c:pt idx="244">
                  <c:v>10.580492161726767</c:v>
                </c:pt>
                <c:pt idx="245">
                  <c:v>10.585704313294331</c:v>
                </c:pt>
                <c:pt idx="246">
                  <c:v>10.590890823532188</c:v>
                </c:pt>
                <c:pt idx="247">
                  <c:v>10.595915942665659</c:v>
                </c:pt>
                <c:pt idx="248">
                  <c:v>10.601040548100313</c:v>
                </c:pt>
                <c:pt idx="249">
                  <c:v>10.606128131642553</c:v>
                </c:pt>
                <c:pt idx="250">
                  <c:v>10.611046000833939</c:v>
                </c:pt>
                <c:pt idx="251">
                  <c:v>10.616049459966423</c:v>
                </c:pt>
                <c:pt idx="252">
                  <c:v>10.620878389220939</c:v>
                </c:pt>
                <c:pt idx="253">
                  <c:v>10.625783260499245</c:v>
                </c:pt>
                <c:pt idx="254">
                  <c:v>10.630632766439565</c:v>
                </c:pt>
                <c:pt idx="255">
                  <c:v>10.635301189885547</c:v>
                </c:pt>
                <c:pt idx="256">
                  <c:v>10.640030885471562</c:v>
                </c:pt>
                <c:pt idx="257">
                  <c:v>10.644694653042079</c:v>
                </c:pt>
                <c:pt idx="258">
                  <c:v>10.64917207430252</c:v>
                </c:pt>
                <c:pt idx="259">
                  <c:v>10.653695588257859</c:v>
                </c:pt>
                <c:pt idx="260">
                  <c:v>10.658030025438681</c:v>
                </c:pt>
                <c:pt idx="261">
                  <c:v>10.662400208919943</c:v>
                </c:pt>
                <c:pt idx="262">
                  <c:v>10.666687788688556</c:v>
                </c:pt>
                <c:pt idx="263">
                  <c:v>10.670783168589791</c:v>
                </c:pt>
                <c:pt idx="264">
                  <c:v>10.674898673768535</c:v>
                </c:pt>
                <c:pt idx="265">
                  <c:v>10.678820347346432</c:v>
                </c:pt>
                <c:pt idx="266">
                  <c:v>10.682751790238761</c:v>
                </c:pt>
                <c:pt idx="267">
                  <c:v>10.686488608496123</c:v>
                </c:pt>
                <c:pt idx="268">
                  <c:v>10.690224627276462</c:v>
                </c:pt>
                <c:pt idx="269">
                  <c:v>10.693857429026153</c:v>
                </c:pt>
                <c:pt idx="270">
                  <c:v>10.697295421096342</c:v>
                </c:pt>
                <c:pt idx="271">
                  <c:v>10.700716845187928</c:v>
                </c:pt>
                <c:pt idx="272">
                  <c:v>10.703943832827665</c:v>
                </c:pt>
                <c:pt idx="273">
                  <c:v>10.658819163345568</c:v>
                </c:pt>
                <c:pt idx="274">
                  <c:v>10.658819163345568</c:v>
                </c:pt>
                <c:pt idx="275">
                  <c:v>10.648890129631182</c:v>
                </c:pt>
                <c:pt idx="276">
                  <c:v>10.648890129631182</c:v>
                </c:pt>
                <c:pt idx="277">
                  <c:v>10.638605401617831</c:v>
                </c:pt>
                <c:pt idx="278">
                  <c:v>10.628002397398468</c:v>
                </c:pt>
                <c:pt idx="279">
                  <c:v>10.628002397398468</c:v>
                </c:pt>
                <c:pt idx="280">
                  <c:v>10.617119677992285</c:v>
                </c:pt>
                <c:pt idx="281">
                  <c:v>10.605996836685526</c:v>
                </c:pt>
                <c:pt idx="282">
                  <c:v>10.605996836685526</c:v>
                </c:pt>
                <c:pt idx="283">
                  <c:v>10.594674340709947</c:v>
                </c:pt>
                <c:pt idx="284">
                  <c:v>10.58319336773326</c:v>
                </c:pt>
                <c:pt idx="285">
                  <c:v>10.58319336773326</c:v>
                </c:pt>
                <c:pt idx="286">
                  <c:v>10.571595687690937</c:v>
                </c:pt>
                <c:pt idx="287">
                  <c:v>10.571595687690937</c:v>
                </c:pt>
                <c:pt idx="288">
                  <c:v>10.559923495284425</c:v>
                </c:pt>
                <c:pt idx="289">
                  <c:v>10.548219239957877</c:v>
                </c:pt>
                <c:pt idx="290">
                  <c:v>10.548219239957877</c:v>
                </c:pt>
                <c:pt idx="291">
                  <c:v>10.536525504080256</c:v>
                </c:pt>
                <c:pt idx="292">
                  <c:v>10.536525504080256</c:v>
                </c:pt>
                <c:pt idx="293">
                  <c:v>10.524884831734054</c:v>
                </c:pt>
                <c:pt idx="294">
                  <c:v>10.513339557731221</c:v>
                </c:pt>
                <c:pt idx="295">
                  <c:v>10.513339557731221</c:v>
                </c:pt>
                <c:pt idx="296">
                  <c:v>10.501931686124269</c:v>
                </c:pt>
                <c:pt idx="297">
                  <c:v>10.490702720877191</c:v>
                </c:pt>
                <c:pt idx="298">
                  <c:v>10.490702720877191</c:v>
                </c:pt>
                <c:pt idx="299">
                  <c:v>10.479693499505032</c:v>
                </c:pt>
                <c:pt idx="300">
                  <c:v>10.479693499505032</c:v>
                </c:pt>
                <c:pt idx="301">
                  <c:v>10.468944080820808</c:v>
                </c:pt>
                <c:pt idx="302">
                  <c:v>10.458493558324024</c:v>
                </c:pt>
                <c:pt idx="303">
                  <c:v>10.458493558324024</c:v>
                </c:pt>
                <c:pt idx="304">
                  <c:v>10.44837995328716</c:v>
                </c:pt>
                <c:pt idx="305">
                  <c:v>10.438640060740944</c:v>
                </c:pt>
                <c:pt idx="306">
                  <c:v>10.438640060740944</c:v>
                </c:pt>
                <c:pt idx="307">
                  <c:v>10.429309302738931</c:v>
                </c:pt>
                <c:pt idx="308">
                  <c:v>10.429309302738931</c:v>
                </c:pt>
                <c:pt idx="309">
                  <c:v>10.420421626706279</c:v>
                </c:pt>
                <c:pt idx="310">
                  <c:v>10.412009367430995</c:v>
                </c:pt>
                <c:pt idx="311">
                  <c:v>10.412009367430995</c:v>
                </c:pt>
                <c:pt idx="312">
                  <c:v>10.40410311862828</c:v>
                </c:pt>
                <c:pt idx="313">
                  <c:v>10.400793561052598</c:v>
                </c:pt>
                <c:pt idx="314">
                  <c:v>10.395865469358965</c:v>
                </c:pt>
                <c:pt idx="315">
                  <c:v>10.391277561738315</c:v>
                </c:pt>
                <c:pt idx="316">
                  <c:v>10.387386886424709</c:v>
                </c:pt>
                <c:pt idx="317">
                  <c:v>10.383575010255994</c:v>
                </c:pt>
                <c:pt idx="318">
                  <c:v>10.380129309624895</c:v>
                </c:pt>
                <c:pt idx="319">
                  <c:v>10.376908950245912</c:v>
                </c:pt>
                <c:pt idx="320">
                  <c:v>10.37375268314246</c:v>
                </c:pt>
                <c:pt idx="321">
                  <c:v>10.370908208808821</c:v>
                </c:pt>
                <c:pt idx="322">
                  <c:v>10.368048245133044</c:v>
                </c:pt>
                <c:pt idx="323">
                  <c:v>10.365788937152789</c:v>
                </c:pt>
                <c:pt idx="324">
                  <c:v>10.363677518256477</c:v>
                </c:pt>
                <c:pt idx="325">
                  <c:v>10.361852551113236</c:v>
                </c:pt>
                <c:pt idx="326">
                  <c:v>10.360416893951774</c:v>
                </c:pt>
                <c:pt idx="327">
                  <c:v>10.359171962830963</c:v>
                </c:pt>
                <c:pt idx="328">
                  <c:v>10.358240024880303</c:v>
                </c:pt>
                <c:pt idx="329">
                  <c:v>10.357552112351179</c:v>
                </c:pt>
                <c:pt idx="330">
                  <c:v>10.357135848817654</c:v>
                </c:pt>
                <c:pt idx="331">
                  <c:v>10.357033558369441</c:v>
                </c:pt>
                <c:pt idx="332">
                  <c:v>10.357202614818801</c:v>
                </c:pt>
                <c:pt idx="333">
                  <c:v>10.35764726368021</c:v>
                </c:pt>
                <c:pt idx="334">
                  <c:v>10.358366873019353</c:v>
                </c:pt>
                <c:pt idx="335">
                  <c:v>10.359381405071973</c:v>
                </c:pt>
                <c:pt idx="336">
                  <c:v>10.360678600820355</c:v>
                </c:pt>
                <c:pt idx="337">
                  <c:v>10.362163293031395</c:v>
                </c:pt>
                <c:pt idx="338">
                  <c:v>10.363932789546622</c:v>
                </c:pt>
                <c:pt idx="339">
                  <c:v>10.365917957930538</c:v>
                </c:pt>
                <c:pt idx="340">
                  <c:v>10.368283186174198</c:v>
                </c:pt>
                <c:pt idx="341">
                  <c:v>10.370867694566266</c:v>
                </c:pt>
                <c:pt idx="342">
                  <c:v>10.373598633110424</c:v>
                </c:pt>
                <c:pt idx="343">
                  <c:v>10.376682183262549</c:v>
                </c:pt>
                <c:pt idx="344">
                  <c:v>10.379949745269402</c:v>
                </c:pt>
                <c:pt idx="345">
                  <c:v>10.38358827273618</c:v>
                </c:pt>
                <c:pt idx="346">
                  <c:v>10.383998943247853</c:v>
                </c:pt>
                <c:pt idx="347">
                  <c:v>10.389693832490519</c:v>
                </c:pt>
                <c:pt idx="348">
                  <c:v>10.395231452351304</c:v>
                </c:pt>
                <c:pt idx="349">
                  <c:v>10.400637274060031</c:v>
                </c:pt>
                <c:pt idx="350">
                  <c:v>10.405902473151865</c:v>
                </c:pt>
                <c:pt idx="351">
                  <c:v>10.411328444177656</c:v>
                </c:pt>
                <c:pt idx="352">
                  <c:v>10.417187596827141</c:v>
                </c:pt>
                <c:pt idx="353">
                  <c:v>10.423187731372739</c:v>
                </c:pt>
                <c:pt idx="354">
                  <c:v>10.42994073280396</c:v>
                </c:pt>
                <c:pt idx="355">
                  <c:v>10.436068421933257</c:v>
                </c:pt>
                <c:pt idx="356">
                  <c:v>10.44305273367662</c:v>
                </c:pt>
                <c:pt idx="357">
                  <c:v>10.44920614921687</c:v>
                </c:pt>
                <c:pt idx="358">
                  <c:v>10.456922796157857</c:v>
                </c:pt>
                <c:pt idx="359">
                  <c:v>10.463748666343994</c:v>
                </c:pt>
                <c:pt idx="360">
                  <c:v>10.47095963132853</c:v>
                </c:pt>
                <c:pt idx="361">
                  <c:v>10.478935053898176</c:v>
                </c:pt>
                <c:pt idx="362">
                  <c:v>10.486159949830924</c:v>
                </c:pt>
                <c:pt idx="363">
                  <c:v>10.493876085710527</c:v>
                </c:pt>
                <c:pt idx="364">
                  <c:v>10.50300407579989</c:v>
                </c:pt>
                <c:pt idx="365">
                  <c:v>10.512114247019033</c:v>
                </c:pt>
                <c:pt idx="366">
                  <c:v>10.521315016300965</c:v>
                </c:pt>
                <c:pt idx="367">
                  <c:v>10.531663034658761</c:v>
                </c:pt>
                <c:pt idx="368">
                  <c:v>10.540984580228679</c:v>
                </c:pt>
                <c:pt idx="369">
                  <c:v>10.549381105501316</c:v>
                </c:pt>
                <c:pt idx="370">
                  <c:v>10.558458062156099</c:v>
                </c:pt>
                <c:pt idx="371">
                  <c:v>10.566033105113393</c:v>
                </c:pt>
                <c:pt idx="372">
                  <c:v>10.574123774400379</c:v>
                </c:pt>
                <c:pt idx="373">
                  <c:v>10.582842529482978</c:v>
                </c:pt>
                <c:pt idx="374">
                  <c:v>10.590700428875783</c:v>
                </c:pt>
                <c:pt idx="375">
                  <c:v>10.599410429459891</c:v>
                </c:pt>
                <c:pt idx="376">
                  <c:v>10.608535887733082</c:v>
                </c:pt>
                <c:pt idx="377">
                  <c:v>10.619049632774399</c:v>
                </c:pt>
                <c:pt idx="378">
                  <c:v>10.627974440889178</c:v>
                </c:pt>
                <c:pt idx="379">
                  <c:v>10.635858105634059</c:v>
                </c:pt>
                <c:pt idx="380">
                  <c:v>10.643453471272789</c:v>
                </c:pt>
                <c:pt idx="381">
                  <c:v>10.650404863930575</c:v>
                </c:pt>
                <c:pt idx="382">
                  <c:v>10.657641298042329</c:v>
                </c:pt>
                <c:pt idx="383">
                  <c:v>10.66543941639131</c:v>
                </c:pt>
                <c:pt idx="384">
                  <c:v>10.672859050466581</c:v>
                </c:pt>
                <c:pt idx="385">
                  <c:v>10.67989489127339</c:v>
                </c:pt>
                <c:pt idx="386">
                  <c:v>10.686154731694966</c:v>
                </c:pt>
                <c:pt idx="387">
                  <c:v>10.694001040526063</c:v>
                </c:pt>
                <c:pt idx="388">
                  <c:v>10.699637864353289</c:v>
                </c:pt>
                <c:pt idx="389">
                  <c:v>10.705317036861842</c:v>
                </c:pt>
                <c:pt idx="390">
                  <c:v>10.710194558905645</c:v>
                </c:pt>
                <c:pt idx="391">
                  <c:v>10.714856329281735</c:v>
                </c:pt>
                <c:pt idx="392">
                  <c:v>10.719075763562019</c:v>
                </c:pt>
                <c:pt idx="393">
                  <c:v>10.723000429408179</c:v>
                </c:pt>
                <c:pt idx="394">
                  <c:v>10.726796667812206</c:v>
                </c:pt>
                <c:pt idx="395">
                  <c:v>10.730200856631976</c:v>
                </c:pt>
                <c:pt idx="396">
                  <c:v>10.733175866054815</c:v>
                </c:pt>
                <c:pt idx="397">
                  <c:v>10.736161056253069</c:v>
                </c:pt>
                <c:pt idx="398">
                  <c:v>10.738448970055241</c:v>
                </c:pt>
                <c:pt idx="399">
                  <c:v>10.74040815342283</c:v>
                </c:pt>
                <c:pt idx="400">
                  <c:v>10.742059501593415</c:v>
                </c:pt>
                <c:pt idx="401">
                  <c:v>10.661775146921407</c:v>
                </c:pt>
                <c:pt idx="402">
                  <c:v>10.664980419449567</c:v>
                </c:pt>
                <c:pt idx="403">
                  <c:v>10.668355016332942</c:v>
                </c:pt>
                <c:pt idx="404">
                  <c:v>10.67156860442709</c:v>
                </c:pt>
                <c:pt idx="405">
                  <c:v>10.674729262207723</c:v>
                </c:pt>
                <c:pt idx="406">
                  <c:v>10.677835685889445</c:v>
                </c:pt>
                <c:pt idx="407">
                  <c:v>10.681087916701728</c:v>
                </c:pt>
                <c:pt idx="408">
                  <c:v>10.683979269751196</c:v>
                </c:pt>
                <c:pt idx="409">
                  <c:v>10.68691296466123</c:v>
                </c:pt>
                <c:pt idx="410">
                  <c:v>10.689787080931394</c:v>
                </c:pt>
                <c:pt idx="411">
                  <c:v>10.692785735475425</c:v>
                </c:pt>
                <c:pt idx="412">
                  <c:v>10.695623299242813</c:v>
                </c:pt>
                <c:pt idx="413">
                  <c:v>10.698304839240839</c:v>
                </c:pt>
                <c:pt idx="414">
                  <c:v>10.701007958933868</c:v>
                </c:pt>
                <c:pt idx="415">
                  <c:v>10.703556995346624</c:v>
                </c:pt>
                <c:pt idx="416">
                  <c:v>10.706039158843499</c:v>
                </c:pt>
                <c:pt idx="417">
                  <c:v>10.708453353872157</c:v>
                </c:pt>
                <c:pt idx="418">
                  <c:v>10.710798592893228</c:v>
                </c:pt>
                <c:pt idx="419">
                  <c:v>10.713073708697891</c:v>
                </c:pt>
                <c:pt idx="420">
                  <c:v>10.715205485724169</c:v>
                </c:pt>
                <c:pt idx="421">
                  <c:v>10.717549387143675</c:v>
                </c:pt>
                <c:pt idx="422">
                  <c:v>10.719670824502687</c:v>
                </c:pt>
                <c:pt idx="423">
                  <c:v>10.721648625551801</c:v>
                </c:pt>
                <c:pt idx="424">
                  <c:v>10.723861446384495</c:v>
                </c:pt>
                <c:pt idx="425">
                  <c:v>10.725676100274503</c:v>
                </c:pt>
                <c:pt idx="426">
                  <c:v>10.727470814464709</c:v>
                </c:pt>
                <c:pt idx="427">
                  <c:v>10.729128954452838</c:v>
                </c:pt>
                <c:pt idx="428">
                  <c:v>10.730811551027024</c:v>
                </c:pt>
                <c:pt idx="429">
                  <c:v>10.732258961126515</c:v>
                </c:pt>
                <c:pt idx="430">
                  <c:v>10.733769891276451</c:v>
                </c:pt>
                <c:pt idx="431">
                  <c:v>10.735103591816589</c:v>
                </c:pt>
                <c:pt idx="432">
                  <c:v>10.73643726805016</c:v>
                </c:pt>
                <c:pt idx="433">
                  <c:v>10.737641006913258</c:v>
                </c:pt>
                <c:pt idx="434">
                  <c:v>10.738791941384584</c:v>
                </c:pt>
                <c:pt idx="435">
                  <c:v>10.739785870852131</c:v>
                </c:pt>
                <c:pt idx="436">
                  <c:v>10.74069705405795</c:v>
                </c:pt>
                <c:pt idx="437">
                  <c:v>10.741525042399163</c:v>
                </c:pt>
                <c:pt idx="438">
                  <c:v>10.742269497255389</c:v>
                </c:pt>
                <c:pt idx="439">
                  <c:v>10.742991525897651</c:v>
                </c:pt>
                <c:pt idx="440">
                  <c:v>10.743577034588252</c:v>
                </c:pt>
                <c:pt idx="441">
                  <c:v>10.744057808569771</c:v>
                </c:pt>
                <c:pt idx="442">
                  <c:v>10.744477336196301</c:v>
                </c:pt>
                <c:pt idx="443">
                  <c:v>10.74478299666381</c:v>
                </c:pt>
                <c:pt idx="444">
                  <c:v>10.745003686023326</c:v>
                </c:pt>
                <c:pt idx="445">
                  <c:v>10.745139316672624</c:v>
                </c:pt>
                <c:pt idx="446">
                  <c:v>10.745190169828112</c:v>
                </c:pt>
                <c:pt idx="447">
                  <c:v>10.745152580373556</c:v>
                </c:pt>
                <c:pt idx="448">
                  <c:v>10.745029989818789</c:v>
                </c:pt>
                <c:pt idx="449">
                  <c:v>10.744813938906731</c:v>
                </c:pt>
                <c:pt idx="450">
                  <c:v>10.744529680446105</c:v>
                </c:pt>
                <c:pt idx="451">
                  <c:v>10.744152188381593</c:v>
                </c:pt>
                <c:pt idx="452">
                  <c:v>10.743690011501462</c:v>
                </c:pt>
                <c:pt idx="453">
                  <c:v>10.743143352557075</c:v>
                </c:pt>
                <c:pt idx="454">
                  <c:v>10.742489960891536</c:v>
                </c:pt>
                <c:pt idx="455">
                  <c:v>10.741772298982777</c:v>
                </c:pt>
                <c:pt idx="456">
                  <c:v>10.740999040205867</c:v>
                </c:pt>
                <c:pt idx="457">
                  <c:v>10.740117217504135</c:v>
                </c:pt>
                <c:pt idx="458">
                  <c:v>10.739118881394104</c:v>
                </c:pt>
                <c:pt idx="459">
                  <c:v>10.738068909021939</c:v>
                </c:pt>
                <c:pt idx="460">
                  <c:v>10.73685854241505</c:v>
                </c:pt>
                <c:pt idx="461">
                  <c:v>10.735639617666315</c:v>
                </c:pt>
                <c:pt idx="462">
                  <c:v>10.734339742462945</c:v>
                </c:pt>
                <c:pt idx="463">
                  <c:v>10.732959445140638</c:v>
                </c:pt>
                <c:pt idx="464">
                  <c:v>10.731349054050504</c:v>
                </c:pt>
                <c:pt idx="465">
                  <c:v>10.729854826797085</c:v>
                </c:pt>
                <c:pt idx="466">
                  <c:v>10.728065434813233</c:v>
                </c:pt>
                <c:pt idx="467">
                  <c:v>10.72612355772803</c:v>
                </c:pt>
                <c:pt idx="468">
                  <c:v>10.724205814838241</c:v>
                </c:pt>
                <c:pt idx="469">
                  <c:v>10.722265578760892</c:v>
                </c:pt>
                <c:pt idx="470">
                  <c:v>10.720311615154269</c:v>
                </c:pt>
                <c:pt idx="471">
                  <c:v>10.718214517444709</c:v>
                </c:pt>
                <c:pt idx="472">
                  <c:v>10.715896182786418</c:v>
                </c:pt>
                <c:pt idx="473">
                  <c:v>10.713564532269611</c:v>
                </c:pt>
                <c:pt idx="474">
                  <c:v>10.711304956747487</c:v>
                </c:pt>
                <c:pt idx="475">
                  <c:v>10.708817292801935</c:v>
                </c:pt>
                <c:pt idx="476">
                  <c:v>10.706413536905981</c:v>
                </c:pt>
                <c:pt idx="477">
                  <c:v>10.703941721584682</c:v>
                </c:pt>
                <c:pt idx="478">
                  <c:v>10.701402861289271</c:v>
                </c:pt>
                <c:pt idx="479">
                  <c:v>10.698798066249774</c:v>
                </c:pt>
                <c:pt idx="480">
                  <c:v>10.696128410058561</c:v>
                </c:pt>
                <c:pt idx="481">
                  <c:v>10.693395207067615</c:v>
                </c:pt>
                <c:pt idx="482">
                  <c:v>10.690599589353017</c:v>
                </c:pt>
                <c:pt idx="483">
                  <c:v>10.687742779695034</c:v>
                </c:pt>
                <c:pt idx="484">
                  <c:v>10.684826031341231</c:v>
                </c:pt>
                <c:pt idx="485">
                  <c:v>10.681850535193036</c:v>
                </c:pt>
                <c:pt idx="486">
                  <c:v>10.678817772133776</c:v>
                </c:pt>
                <c:pt idx="487">
                  <c:v>10.675728981491313</c:v>
                </c:pt>
                <c:pt idx="488">
                  <c:v>10.672585526564969</c:v>
                </c:pt>
                <c:pt idx="489">
                  <c:v>10.668958558877096</c:v>
                </c:pt>
                <c:pt idx="490">
                  <c:v>10.665703115829405</c:v>
                </c:pt>
                <c:pt idx="491">
                  <c:v>10.662064045594416</c:v>
                </c:pt>
                <c:pt idx="492">
                  <c:v>10.658704705349136</c:v>
                </c:pt>
                <c:pt idx="493">
                  <c:v>10.655183762859227</c:v>
                </c:pt>
                <c:pt idx="494">
                  <c:v>10.651845825554107</c:v>
                </c:pt>
                <c:pt idx="495">
                  <c:v>10.648114743051533</c:v>
                </c:pt>
                <c:pt idx="496">
                  <c:v>10.644572862780022</c:v>
                </c:pt>
                <c:pt idx="497">
                  <c:v>10.640749679306085</c:v>
                </c:pt>
                <c:pt idx="498">
                  <c:v>10.63712479710472</c:v>
                </c:pt>
                <c:pt idx="499">
                  <c:v>10.633216679948822</c:v>
                </c:pt>
                <c:pt idx="500">
                  <c:v>10.629515586935176</c:v>
                </c:pt>
                <c:pt idx="501">
                  <c:v>10.625779988080172</c:v>
                </c:pt>
                <c:pt idx="502">
                  <c:v>10.622011742564863</c:v>
                </c:pt>
                <c:pt idx="503">
                  <c:v>10.617958012760459</c:v>
                </c:pt>
                <c:pt idx="504">
                  <c:v>10.613870922559245</c:v>
                </c:pt>
                <c:pt idx="505">
                  <c:v>10.609623366095859</c:v>
                </c:pt>
                <c:pt idx="506">
                  <c:v>10.605344641161276</c:v>
                </c:pt>
                <c:pt idx="507">
                  <c:v>10.601560739315325</c:v>
                </c:pt>
                <c:pt idx="508">
                  <c:v>10.597229924752245</c:v>
                </c:pt>
                <c:pt idx="509">
                  <c:v>10.593271497998359</c:v>
                </c:pt>
                <c:pt idx="510">
                  <c:v>10.589294570602931</c:v>
                </c:pt>
                <c:pt idx="511">
                  <c:v>10.584900584892951</c:v>
                </c:pt>
                <c:pt idx="512">
                  <c:v>10.580622660268</c:v>
                </c:pt>
                <c:pt idx="513">
                  <c:v>10.576598713041646</c:v>
                </c:pt>
                <c:pt idx="514">
                  <c:v>10.57256358466635</c:v>
                </c:pt>
                <c:pt idx="515">
                  <c:v>10.568518925850226</c:v>
                </c:pt>
                <c:pt idx="516">
                  <c:v>10.564466749591277</c:v>
                </c:pt>
                <c:pt idx="517">
                  <c:v>10.560408714327828</c:v>
                </c:pt>
                <c:pt idx="518">
                  <c:v>10.556346594820772</c:v>
                </c:pt>
                <c:pt idx="519">
                  <c:v>10.551875591976936</c:v>
                </c:pt>
                <c:pt idx="520">
                  <c:v>10.547675276588384</c:v>
                </c:pt>
                <c:pt idx="521">
                  <c:v>10.543611811001547</c:v>
                </c:pt>
                <c:pt idx="522">
                  <c:v>10.539551744242802</c:v>
                </c:pt>
                <c:pt idx="523">
                  <c:v>10.535361744315891</c:v>
                </c:pt>
                <c:pt idx="524">
                  <c:v>10.531313743212916</c:v>
                </c:pt>
                <c:pt idx="525">
                  <c:v>10.527274546466492</c:v>
                </c:pt>
                <c:pt idx="526">
                  <c:v>10.523245801086404</c:v>
                </c:pt>
                <c:pt idx="527">
                  <c:v>10.519229285239728</c:v>
                </c:pt>
                <c:pt idx="528">
                  <c:v>10.515093529422312</c:v>
                </c:pt>
                <c:pt idx="529">
                  <c:v>10.511107296861249</c:v>
                </c:pt>
                <c:pt idx="530">
                  <c:v>10.507138608127086</c:v>
                </c:pt>
                <c:pt idx="531">
                  <c:v>10.503189103939349</c:v>
                </c:pt>
                <c:pt idx="532">
                  <c:v>10.499260728757655</c:v>
                </c:pt>
                <c:pt idx="533">
                  <c:v>10.495355104940623</c:v>
                </c:pt>
                <c:pt idx="534">
                  <c:v>10.49108725525206</c:v>
                </c:pt>
                <c:pt idx="535">
                  <c:v>10.487362883672139</c:v>
                </c:pt>
                <c:pt idx="536">
                  <c:v>10.483410578361173</c:v>
                </c:pt>
                <c:pt idx="537">
                  <c:v>10.479238267434853</c:v>
                </c:pt>
                <c:pt idx="538">
                  <c:v>10.475478176998607</c:v>
                </c:pt>
                <c:pt idx="539">
                  <c:v>10.471627785649911</c:v>
                </c:pt>
                <c:pt idx="540">
                  <c:v>10.467569799333328</c:v>
                </c:pt>
                <c:pt idx="541">
                  <c:v>10.463314473371756</c:v>
                </c:pt>
                <c:pt idx="542">
                  <c:v>10.459708680680601</c:v>
                </c:pt>
                <c:pt idx="543">
                  <c:v>10.455788600025304</c:v>
                </c:pt>
                <c:pt idx="544">
                  <c:v>10.452385510637759</c:v>
                </c:pt>
                <c:pt idx="545">
                  <c:v>10.448677317991439</c:v>
                </c:pt>
                <c:pt idx="546">
                  <c:v>10.445020248691009</c:v>
                </c:pt>
                <c:pt idx="547">
                  <c:v>10.441304323742827</c:v>
                </c:pt>
                <c:pt idx="548">
                  <c:v>10.437976808844944</c:v>
                </c:pt>
                <c:pt idx="549">
                  <c:v>10.434698920175197</c:v>
                </c:pt>
                <c:pt idx="550">
                  <c:v>10.431472014349538</c:v>
                </c:pt>
                <c:pt idx="551">
                  <c:v>10.428297680070683</c:v>
                </c:pt>
                <c:pt idx="552">
                  <c:v>10.425177226790481</c:v>
                </c:pt>
                <c:pt idx="553">
                  <c:v>10.422112019121093</c:v>
                </c:pt>
                <c:pt idx="554">
                  <c:v>10.419103313811902</c:v>
                </c:pt>
                <c:pt idx="555">
                  <c:v>10.416152608274201</c:v>
                </c:pt>
                <c:pt idx="556">
                  <c:v>10.41326110349986</c:v>
                </c:pt>
                <c:pt idx="557">
                  <c:v>10.410430075712144</c:v>
                </c:pt>
                <c:pt idx="558">
                  <c:v>10.407660762930613</c:v>
                </c:pt>
                <c:pt idx="559">
                  <c:v>10.404954301108672</c:v>
                </c:pt>
                <c:pt idx="560">
                  <c:v>10.402312037233175</c:v>
                </c:pt>
                <c:pt idx="561">
                  <c:v>10.399735049648358</c:v>
                </c:pt>
                <c:pt idx="562">
                  <c:v>10.397224465525305</c:v>
                </c:pt>
                <c:pt idx="563">
                  <c:v>10.394460782322213</c:v>
                </c:pt>
                <c:pt idx="564">
                  <c:v>10.392095510630519</c:v>
                </c:pt>
                <c:pt idx="565">
                  <c:v>10.38972465706844</c:v>
                </c:pt>
                <c:pt idx="566">
                  <c:v>10.387502288987115</c:v>
                </c:pt>
                <c:pt idx="567">
                  <c:v>10.385351694052455</c:v>
                </c:pt>
                <c:pt idx="568">
                  <c:v>10.383273755479282</c:v>
                </c:pt>
                <c:pt idx="569">
                  <c:v>10.381203998561187</c:v>
                </c:pt>
                <c:pt idx="570">
                  <c:v>10.379276755457504</c:v>
                </c:pt>
                <c:pt idx="571">
                  <c:v>10.3773040735972</c:v>
                </c:pt>
                <c:pt idx="572">
                  <c:v>10.375533516404365</c:v>
                </c:pt>
                <c:pt idx="573">
                  <c:v>10.373674903378907</c:v>
                </c:pt>
                <c:pt idx="574">
                  <c:v>10.372066950222127</c:v>
                </c:pt>
                <c:pt idx="575">
                  <c:v>10.370537501754912</c:v>
                </c:pt>
                <c:pt idx="576">
                  <c:v>10.369087310970711</c:v>
                </c:pt>
                <c:pt idx="577">
                  <c:v>10.367628464810569</c:v>
                </c:pt>
                <c:pt idx="578">
                  <c:v>10.366343964787347</c:v>
                </c:pt>
                <c:pt idx="579">
                  <c:v>10.365024625947852</c:v>
                </c:pt>
                <c:pt idx="580">
                  <c:v>10.363768674903136</c:v>
                </c:pt>
                <c:pt idx="581">
                  <c:v>10.362715491155301</c:v>
                </c:pt>
                <c:pt idx="582">
                  <c:v>10.361691367385577</c:v>
                </c:pt>
                <c:pt idx="583">
                  <c:v>10.360847554409517</c:v>
                </c:pt>
                <c:pt idx="584">
                  <c:v>10.360063339868121</c:v>
                </c:pt>
                <c:pt idx="585">
                  <c:v>10.359326850514995</c:v>
                </c:pt>
                <c:pt idx="586">
                  <c:v>10.358709909608033</c:v>
                </c:pt>
                <c:pt idx="587">
                  <c:v>10.358174279011923</c:v>
                </c:pt>
                <c:pt idx="588">
                  <c:v>10.357764387846261</c:v>
                </c:pt>
                <c:pt idx="589">
                  <c:v>10.357453956657624</c:v>
                </c:pt>
                <c:pt idx="590">
                  <c:v>10.357222426293143</c:v>
                </c:pt>
                <c:pt idx="591">
                  <c:v>10.357084842343879</c:v>
                </c:pt>
                <c:pt idx="592">
                  <c:v>10.357032375304243</c:v>
                </c:pt>
                <c:pt idx="593">
                  <c:v>10.357065048291796</c:v>
                </c:pt>
                <c:pt idx="594">
                  <c:v>10.357182851401618</c:v>
                </c:pt>
                <c:pt idx="595">
                  <c:v>10.357385726635696</c:v>
                </c:pt>
                <c:pt idx="596">
                  <c:v>10.357695797870399</c:v>
                </c:pt>
                <c:pt idx="597">
                  <c:v>10.358074168741984</c:v>
                </c:pt>
                <c:pt idx="598">
                  <c:v>10.358537223195476</c:v>
                </c:pt>
                <c:pt idx="599">
                  <c:v>10.359065154161193</c:v>
                </c:pt>
                <c:pt idx="600">
                  <c:v>10.359739048676785</c:v>
                </c:pt>
                <c:pt idx="601">
                  <c:v>10.360457579334337</c:v>
                </c:pt>
                <c:pt idx="602">
                  <c:v>10.361316196322178</c:v>
                </c:pt>
                <c:pt idx="603">
                  <c:v>10.362176163281823</c:v>
                </c:pt>
                <c:pt idx="604">
                  <c:v>10.363214954195175</c:v>
                </c:pt>
                <c:pt idx="605">
                  <c:v>10.364310736361647</c:v>
                </c:pt>
                <c:pt idx="606">
                  <c:v>10.365415046286547</c:v>
                </c:pt>
                <c:pt idx="607">
                  <c:v>10.366679653870326</c:v>
                </c:pt>
                <c:pt idx="608">
                  <c:v>10.368030688979456</c:v>
                </c:pt>
                <c:pt idx="609">
                  <c:v>10.369372207622897</c:v>
                </c:pt>
                <c:pt idx="610">
                  <c:v>10.370888581102205</c:v>
                </c:pt>
                <c:pt idx="611">
                  <c:v>10.372436485197499</c:v>
                </c:pt>
                <c:pt idx="612">
                  <c:v>10.374229628643292</c:v>
                </c:pt>
                <c:pt idx="613">
                  <c:v>10.376175330346467</c:v>
                </c:pt>
                <c:pt idx="614">
                  <c:v>10.378035302769977</c:v>
                </c:pt>
                <c:pt idx="615">
                  <c:v>10.380040282565194</c:v>
                </c:pt>
                <c:pt idx="616">
                  <c:v>10.381997506736584</c:v>
                </c:pt>
                <c:pt idx="617">
                  <c:v>10.384236095611476</c:v>
                </c:pt>
                <c:pt idx="618">
                  <c:v>10.386276540203328</c:v>
                </c:pt>
                <c:pt idx="619">
                  <c:v>10.388829024328553</c:v>
                </c:pt>
                <c:pt idx="620">
                  <c:v>10.39109411735774</c:v>
                </c:pt>
                <c:pt idx="621">
                  <c:v>10.393508351439307</c:v>
                </c:pt>
                <c:pt idx="622">
                  <c:v>10.45145673625721</c:v>
                </c:pt>
                <c:pt idx="623">
                  <c:v>10.455084262293536</c:v>
                </c:pt>
                <c:pt idx="624">
                  <c:v>10.459233876925779</c:v>
                </c:pt>
                <c:pt idx="625">
                  <c:v>10.462955205240885</c:v>
                </c:pt>
                <c:pt idx="626">
                  <c:v>10.466961976058993</c:v>
                </c:pt>
                <c:pt idx="627">
                  <c:v>10.470643232062413</c:v>
                </c:pt>
                <c:pt idx="628">
                  <c:v>10.474733303243978</c:v>
                </c:pt>
                <c:pt idx="629">
                  <c:v>10.478486805860609</c:v>
                </c:pt>
                <c:pt idx="630">
                  <c:v>10.482525643309545</c:v>
                </c:pt>
                <c:pt idx="631">
                  <c:v>10.486343271169513</c:v>
                </c:pt>
                <c:pt idx="632">
                  <c:v>10.490317820508425</c:v>
                </c:pt>
                <c:pt idx="633">
                  <c:v>10.494191450645898</c:v>
                </c:pt>
                <c:pt idx="634">
                  <c:v>10.498481072537265</c:v>
                </c:pt>
                <c:pt idx="635">
                  <c:v>10.502536295367104</c:v>
                </c:pt>
                <c:pt idx="636">
                  <c:v>10.50648232213104</c:v>
                </c:pt>
                <c:pt idx="637">
                  <c:v>10.510580388198859</c:v>
                </c:pt>
                <c:pt idx="638">
                  <c:v>10.514697551672636</c:v>
                </c:pt>
                <c:pt idx="639">
                  <c:v>10.518698096313612</c:v>
                </c:pt>
                <c:pt idx="640">
                  <c:v>10.523115148417887</c:v>
                </c:pt>
                <c:pt idx="641">
                  <c:v>10.527143519106039</c:v>
                </c:pt>
                <c:pt idx="642">
                  <c:v>10.531452020975857</c:v>
                </c:pt>
                <c:pt idx="643">
                  <c:v>10.536580878287062</c:v>
                </c:pt>
                <c:pt idx="644">
                  <c:v>10.540772776903037</c:v>
                </c:pt>
                <c:pt idx="645">
                  <c:v>10.545240418700443</c:v>
                </c:pt>
                <c:pt idx="646">
                  <c:v>10.549304588160783</c:v>
                </c:pt>
                <c:pt idx="647">
                  <c:v>10.553911558841568</c:v>
                </c:pt>
                <c:pt idx="648">
                  <c:v>10.558110629088185</c:v>
                </c:pt>
                <c:pt idx="649">
                  <c:v>10.562577108281156</c:v>
                </c:pt>
                <c:pt idx="650">
                  <c:v>10.566767255247735</c:v>
                </c:pt>
                <c:pt idx="651">
                  <c:v>10.571084920568754</c:v>
                </c:pt>
                <c:pt idx="652">
                  <c:v>10.575258222250342</c:v>
                </c:pt>
                <c:pt idx="653">
                  <c:v>10.579554214696815</c:v>
                </c:pt>
                <c:pt idx="654">
                  <c:v>10.583702483895106</c:v>
                </c:pt>
                <c:pt idx="655">
                  <c:v>10.587968482440809</c:v>
                </c:pt>
                <c:pt idx="656">
                  <c:v>10.591951173272495</c:v>
                </c:pt>
                <c:pt idx="657">
                  <c:v>10.59644317449207</c:v>
                </c:pt>
                <c:pt idx="658">
                  <c:v>10.601171429181811</c:v>
                </c:pt>
                <c:pt idx="659">
                  <c:v>10.605087760652864</c:v>
                </c:pt>
                <c:pt idx="660">
                  <c:v>10.609497463521659</c:v>
                </c:pt>
                <c:pt idx="661">
                  <c:v>10.613361105183731</c:v>
                </c:pt>
                <c:pt idx="662">
                  <c:v>10.617197433284534</c:v>
                </c:pt>
                <c:pt idx="663">
                  <c:v>10.621131228738919</c:v>
                </c:pt>
                <c:pt idx="664">
                  <c:v>10.625282642199764</c:v>
                </c:pt>
                <c:pt idx="665">
                  <c:v>10.629022565172741</c:v>
                </c:pt>
                <c:pt idx="666">
                  <c:v>10.632851290884847</c:v>
                </c:pt>
                <c:pt idx="667">
                  <c:v>10.636520013440062</c:v>
                </c:pt>
                <c:pt idx="668">
                  <c:v>10.640271704004276</c:v>
                </c:pt>
                <c:pt idx="669">
                  <c:v>10.643862562880877</c:v>
                </c:pt>
                <c:pt idx="670">
                  <c:v>10.647412732777747</c:v>
                </c:pt>
                <c:pt idx="671">
                  <c:v>10.650920660954149</c:v>
                </c:pt>
                <c:pt idx="672">
                  <c:v>10.65449955864635</c:v>
                </c:pt>
                <c:pt idx="673">
                  <c:v>10.658030025438681</c:v>
                </c:pt>
                <c:pt idx="674">
                  <c:v>10.661510313375729</c:v>
                </c:pt>
                <c:pt idx="675">
                  <c:v>10.664829240427812</c:v>
                </c:pt>
                <c:pt idx="676">
                  <c:v>10.668422265008784</c:v>
                </c:pt>
                <c:pt idx="677">
                  <c:v>10.671740913774048</c:v>
                </c:pt>
                <c:pt idx="678">
                  <c:v>10.675211464727198</c:v>
                </c:pt>
                <c:pt idx="679">
                  <c:v>10.678411775952865</c:v>
                </c:pt>
                <c:pt idx="680">
                  <c:v>10.681752925084346</c:v>
                </c:pt>
                <c:pt idx="681">
                  <c:v>10.68522076992611</c:v>
                </c:pt>
                <c:pt idx="682">
                  <c:v>10.688225536120177</c:v>
                </c:pt>
                <c:pt idx="683">
                  <c:v>10.691353471761838</c:v>
                </c:pt>
                <c:pt idx="684">
                  <c:v>10.69413259248811</c:v>
                </c:pt>
                <c:pt idx="685">
                  <c:v>10.697206289213128</c:v>
                </c:pt>
                <c:pt idx="686">
                  <c:v>10.699850037986412</c:v>
                </c:pt>
                <c:pt idx="687">
                  <c:v>10.702598106070054</c:v>
                </c:pt>
                <c:pt idx="688">
                  <c:v>10.70510575830826</c:v>
                </c:pt>
                <c:pt idx="689">
                  <c:v>10.707626057454227</c:v>
                </c:pt>
                <c:pt idx="690">
                  <c:v>10.709995221176118</c:v>
                </c:pt>
                <c:pt idx="691">
                  <c:v>10.71229468736408</c:v>
                </c:pt>
                <c:pt idx="692">
                  <c:v>10.714523441102878</c:v>
                </c:pt>
                <c:pt idx="693">
                  <c:v>10.716751201303262</c:v>
                </c:pt>
                <c:pt idx="694">
                  <c:v>10.718901369707144</c:v>
                </c:pt>
                <c:pt idx="695">
                  <c:v>10.720972883719229</c:v>
                </c:pt>
                <c:pt idx="696">
                  <c:v>10.722901847384849</c:v>
                </c:pt>
                <c:pt idx="697">
                  <c:v>10.724815959399532</c:v>
                </c:pt>
                <c:pt idx="698">
                  <c:v>10.726590832997418</c:v>
                </c:pt>
                <c:pt idx="699">
                  <c:v>10.728564214700175</c:v>
                </c:pt>
                <c:pt idx="700">
                  <c:v>10.730171354868968</c:v>
                </c:pt>
                <c:pt idx="701">
                  <c:v>10.731749515481338</c:v>
                </c:pt>
                <c:pt idx="702">
                  <c:v>10.733196270264589</c:v>
                </c:pt>
                <c:pt idx="703">
                  <c:v>10.734783099695129</c:v>
                </c:pt>
                <c:pt idx="704">
                  <c:v>10.736219599677424</c:v>
                </c:pt>
                <c:pt idx="705">
                  <c:v>10.737438437557403</c:v>
                </c:pt>
                <c:pt idx="706">
                  <c:v>10.738640030913457</c:v>
                </c:pt>
                <c:pt idx="707">
                  <c:v>10.73967809975195</c:v>
                </c:pt>
                <c:pt idx="708">
                  <c:v>10.740686101566398</c:v>
                </c:pt>
                <c:pt idx="709">
                  <c:v>10.741515138017421</c:v>
                </c:pt>
                <c:pt idx="710">
                  <c:v>10.74233060727083</c:v>
                </c:pt>
                <c:pt idx="711">
                  <c:v>10.742983856614622</c:v>
                </c:pt>
                <c:pt idx="712">
                  <c:v>10.743552933675698</c:v>
                </c:pt>
                <c:pt idx="713">
                  <c:v>10.744052295141199</c:v>
                </c:pt>
                <c:pt idx="714">
                  <c:v>10.744461266087974</c:v>
                </c:pt>
                <c:pt idx="715">
                  <c:v>10.744779677231676</c:v>
                </c:pt>
                <c:pt idx="716">
                  <c:v>10.74500736206971</c:v>
                </c:pt>
                <c:pt idx="717">
                  <c:v>10.745141230886576</c:v>
                </c:pt>
                <c:pt idx="718">
                  <c:v>10.745190198539115</c:v>
                </c:pt>
                <c:pt idx="719">
                  <c:v>10.745148127181483</c:v>
                </c:pt>
                <c:pt idx="720">
                  <c:v>10.745015225877053</c:v>
                </c:pt>
                <c:pt idx="721">
                  <c:v>10.744791500230393</c:v>
                </c:pt>
                <c:pt idx="722">
                  <c:v>10.744477042847722</c:v>
                </c:pt>
                <c:pt idx="723">
                  <c:v>10.744086490926055</c:v>
                </c:pt>
                <c:pt idx="724">
                  <c:v>10.743576593830522</c:v>
                </c:pt>
                <c:pt idx="725">
                  <c:v>10.742929571947011</c:v>
                </c:pt>
                <c:pt idx="726">
                  <c:v>10.74219822492012</c:v>
                </c:pt>
                <c:pt idx="727">
                  <c:v>10.741338620555625</c:v>
                </c:pt>
                <c:pt idx="728">
                  <c:v>10.740461423107977</c:v>
                </c:pt>
                <c:pt idx="729">
                  <c:v>10.73946291088936</c:v>
                </c:pt>
                <c:pt idx="730">
                  <c:v>10.738441418649019</c:v>
                </c:pt>
                <c:pt idx="731">
                  <c:v>10.737222850127349</c:v>
                </c:pt>
                <c:pt idx="732">
                  <c:v>10.736029339408189</c:v>
                </c:pt>
                <c:pt idx="733">
                  <c:v>10.734710842944667</c:v>
                </c:pt>
                <c:pt idx="734">
                  <c:v>10.73335293467081</c:v>
                </c:pt>
                <c:pt idx="735">
                  <c:v>10.731865835119271</c:v>
                </c:pt>
                <c:pt idx="736">
                  <c:v>10.730346022305188</c:v>
                </c:pt>
                <c:pt idx="737">
                  <c:v>10.728747624945616</c:v>
                </c:pt>
                <c:pt idx="738">
                  <c:v>10.727071300564576</c:v>
                </c:pt>
                <c:pt idx="739">
                  <c:v>10.725138226139494</c:v>
                </c:pt>
                <c:pt idx="740">
                  <c:v>10.723300634154</c:v>
                </c:pt>
                <c:pt idx="741">
                  <c:v>10.721322518202786</c:v>
                </c:pt>
                <c:pt idx="742">
                  <c:v>10.719264616267839</c:v>
                </c:pt>
                <c:pt idx="743">
                  <c:v>10.717057746560965</c:v>
                </c:pt>
                <c:pt idx="744">
                  <c:v>10.714913567184817</c:v>
                </c:pt>
                <c:pt idx="745">
                  <c:v>10.712622398925689</c:v>
                </c:pt>
                <c:pt idx="746">
                  <c:v>10.710255641596634</c:v>
                </c:pt>
                <c:pt idx="747">
                  <c:v>10.70781426872035</c:v>
                </c:pt>
                <c:pt idx="748">
                  <c:v>10.705381784516451</c:v>
                </c:pt>
                <c:pt idx="749">
                  <c:v>10.702543189958879</c:v>
                </c:pt>
                <c:pt idx="750">
                  <c:v>10.699532019734271</c:v>
                </c:pt>
                <c:pt idx="751">
                  <c:v>10.696790873458074</c:v>
                </c:pt>
                <c:pt idx="752">
                  <c:v>10.693797987923739</c:v>
                </c:pt>
                <c:pt idx="753">
                  <c:v>10.691011323934619</c:v>
                </c:pt>
                <c:pt idx="754">
                  <c:v>10.687682821198191</c:v>
                </c:pt>
                <c:pt idx="755">
                  <c:v>10.684764841745004</c:v>
                </c:pt>
                <c:pt idx="756">
                  <c:v>10.681788229981064</c:v>
                </c:pt>
                <c:pt idx="757">
                  <c:v>10.678652135053468</c:v>
                </c:pt>
                <c:pt idx="758">
                  <c:v>10.675560352768628</c:v>
                </c:pt>
                <c:pt idx="759">
                  <c:v>10.672308121404955</c:v>
                </c:pt>
                <c:pt idx="760">
                  <c:v>10.669106784001176</c:v>
                </c:pt>
                <c:pt idx="761">
                  <c:v>10.665853683285663</c:v>
                </c:pt>
                <c:pt idx="762">
                  <c:v>10.662328240228403</c:v>
                </c:pt>
                <c:pt idx="763">
                  <c:v>10.658859975565067</c:v>
                </c:pt>
                <c:pt idx="764">
                  <c:v>10.655341237426571</c:v>
                </c:pt>
                <c:pt idx="765">
                  <c:v>10.651889560616896</c:v>
                </c:pt>
                <c:pt idx="766">
                  <c:v>10.648159055951192</c:v>
                </c:pt>
                <c:pt idx="767">
                  <c:v>10.644498984262002</c:v>
                </c:pt>
                <c:pt idx="768">
                  <c:v>10.640795057599684</c:v>
                </c:pt>
                <c:pt idx="769">
                  <c:v>10.637170660506696</c:v>
                </c:pt>
                <c:pt idx="770">
                  <c:v>10.633263043560556</c:v>
                </c:pt>
                <c:pt idx="771">
                  <c:v>10.629562284195474</c:v>
                </c:pt>
                <c:pt idx="772">
                  <c:v>10.625326761414627</c:v>
                </c:pt>
                <c:pt idx="773">
                  <c:v>10.620669877632302</c:v>
                </c:pt>
                <c:pt idx="774">
                  <c:v>10.616859909030374</c:v>
                </c:pt>
                <c:pt idx="775">
                  <c:v>10.612635725284287</c:v>
                </c:pt>
                <c:pt idx="776">
                  <c:v>10.608637665584634</c:v>
                </c:pt>
                <c:pt idx="777">
                  <c:v>10.604352203509013</c:v>
                </c:pt>
                <c:pt idx="778">
                  <c:v>10.60043171642741</c:v>
                </c:pt>
                <c:pt idx="779">
                  <c:v>10.596357772688815</c:v>
                </c:pt>
                <c:pt idx="780">
                  <c:v>10.592262633743067</c:v>
                </c:pt>
                <c:pt idx="781">
                  <c:v>10.58814833028101</c:v>
                </c:pt>
                <c:pt idx="782">
                  <c:v>10.583883065975691</c:v>
                </c:pt>
                <c:pt idx="783">
                  <c:v>10.57973542212973</c:v>
                </c:pt>
                <c:pt idx="784">
                  <c:v>10.575708849233596</c:v>
                </c:pt>
                <c:pt idx="785">
                  <c:v>10.571536676505733</c:v>
                </c:pt>
                <c:pt idx="786">
                  <c:v>10.5674900283441</c:v>
                </c:pt>
                <c:pt idx="787">
                  <c:v>10.563165699838271</c:v>
                </c:pt>
                <c:pt idx="788">
                  <c:v>10.558970703080083</c:v>
                </c:pt>
                <c:pt idx="789">
                  <c:v>10.553959179646421</c:v>
                </c:pt>
                <c:pt idx="790">
                  <c:v>10.549081200163572</c:v>
                </c:pt>
                <c:pt idx="791">
                  <c:v>10.545017125943181</c:v>
                </c:pt>
                <c:pt idx="792">
                  <c:v>10.540414452922928</c:v>
                </c:pt>
                <c:pt idx="793">
                  <c:v>10.536358235594287</c:v>
                </c:pt>
                <c:pt idx="794">
                  <c:v>10.531769058992655</c:v>
                </c:pt>
                <c:pt idx="795">
                  <c:v>10.527728795904093</c:v>
                </c:pt>
                <c:pt idx="796">
                  <c:v>10.523430503965971</c:v>
                </c:pt>
                <c:pt idx="797">
                  <c:v>10.519146033656407</c:v>
                </c:pt>
                <c:pt idx="798">
                  <c:v>10.515010592435095</c:v>
                </c:pt>
                <c:pt idx="799">
                  <c:v>10.511024706512142</c:v>
                </c:pt>
                <c:pt idx="800">
                  <c:v>10.506792498946933</c:v>
                </c:pt>
                <c:pt idx="801">
                  <c:v>10.502713684486965</c:v>
                </c:pt>
                <c:pt idx="802">
                  <c:v>10.498787853903057</c:v>
                </c:pt>
                <c:pt idx="803">
                  <c:v>10.494755463065575</c:v>
                </c:pt>
                <c:pt idx="804">
                  <c:v>10.490491826193265</c:v>
                </c:pt>
                <c:pt idx="805">
                  <c:v>10.48664374164599</c:v>
                </c:pt>
                <c:pt idx="806">
                  <c:v>10.482443597711429</c:v>
                </c:pt>
                <c:pt idx="807">
                  <c:v>10.477777641036733</c:v>
                </c:pt>
                <c:pt idx="808">
                  <c:v>10.474030321275199</c:v>
                </c:pt>
                <c:pt idx="809">
                  <c:v>10.469824279166442</c:v>
                </c:pt>
                <c:pt idx="810">
                  <c:v>10.466029297253691</c:v>
                </c:pt>
                <c:pt idx="811">
                  <c:v>10.462033188407247</c:v>
                </c:pt>
                <c:pt idx="812">
                  <c:v>10.458322417727032</c:v>
                </c:pt>
                <c:pt idx="813">
                  <c:v>10.454537494869633</c:v>
                </c:pt>
                <c:pt idx="814">
                  <c:v>10.450916756737925</c:v>
                </c:pt>
                <c:pt idx="815">
                  <c:v>10.447342953174473</c:v>
                </c:pt>
                <c:pt idx="816">
                  <c:v>10.443930751333482</c:v>
                </c:pt>
                <c:pt idx="817">
                  <c:v>10.440342917379743</c:v>
                </c:pt>
                <c:pt idx="818">
                  <c:v>10.436919961387481</c:v>
                </c:pt>
                <c:pt idx="819">
                  <c:v>10.433334871972061</c:v>
                </c:pt>
                <c:pt idx="820">
                  <c:v>10.429918158604451</c:v>
                </c:pt>
                <c:pt idx="821">
                  <c:v>10.426561940774421</c:v>
                </c:pt>
                <c:pt idx="822">
                  <c:v>10.422962335880161</c:v>
                </c:pt>
                <c:pt idx="823">
                  <c:v>10.419837890773364</c:v>
                </c:pt>
                <c:pt idx="824">
                  <c:v>10.416677214997554</c:v>
                </c:pt>
                <c:pt idx="825">
                  <c:v>10.413775007351292</c:v>
                </c:pt>
                <c:pt idx="826">
                  <c:v>10.410652145083578</c:v>
                </c:pt>
                <c:pt idx="827">
                  <c:v>10.407877897904296</c:v>
                </c:pt>
                <c:pt idx="828">
                  <c:v>10.404809742685034</c:v>
                </c:pt>
                <c:pt idx="829">
                  <c:v>10.402170979905007</c:v>
                </c:pt>
                <c:pt idx="830">
                  <c:v>10.399428327375849</c:v>
                </c:pt>
                <c:pt idx="831">
                  <c:v>10.396761387991695</c:v>
                </c:pt>
                <c:pt idx="832">
                  <c:v>10.394091836601048</c:v>
                </c:pt>
                <c:pt idx="833">
                  <c:v>10.391659921228234</c:v>
                </c:pt>
                <c:pt idx="834">
                  <c:v>10.38922794035348</c:v>
                </c:pt>
                <c:pt idx="835">
                  <c:v>10.386948976580225</c:v>
                </c:pt>
                <c:pt idx="836">
                  <c:v>10.384468470627056</c:v>
                </c:pt>
                <c:pt idx="837">
                  <c:v>10.38195443297178</c:v>
                </c:pt>
                <c:pt idx="838">
                  <c:v>10.379998818679248</c:v>
                </c:pt>
                <c:pt idx="839">
                  <c:v>10.377873228600299</c:v>
                </c:pt>
                <c:pt idx="840">
                  <c:v>10.376078749273342</c:v>
                </c:pt>
                <c:pt idx="841">
                  <c:v>10.374249283732228</c:v>
                </c:pt>
                <c:pt idx="842">
                  <c:v>10.372561143228049</c:v>
                </c:pt>
                <c:pt idx="843">
                  <c:v>10.370956641864874</c:v>
                </c:pt>
                <c:pt idx="844">
                  <c:v>10.369484264758649</c:v>
                </c:pt>
                <c:pt idx="845">
                  <c:v>10.368046539546654</c:v>
                </c:pt>
                <c:pt idx="846">
                  <c:v>10.366694526008155</c:v>
                </c:pt>
                <c:pt idx="847">
                  <c:v>10.365428898157809</c:v>
                </c:pt>
                <c:pt idx="848">
                  <c:v>10.364213699598896</c:v>
                </c:pt>
                <c:pt idx="849">
                  <c:v>10.363024771883801</c:v>
                </c:pt>
                <c:pt idx="850">
                  <c:v>10.36206372040343</c:v>
                </c:pt>
                <c:pt idx="851">
                  <c:v>10.361157772828244</c:v>
                </c:pt>
                <c:pt idx="852">
                  <c:v>10.360365732486798</c:v>
                </c:pt>
                <c:pt idx="853">
                  <c:v>10.359547495550284</c:v>
                </c:pt>
                <c:pt idx="854">
                  <c:v>10.358862153128163</c:v>
                </c:pt>
                <c:pt idx="855">
                  <c:v>10.358331694698473</c:v>
                </c:pt>
                <c:pt idx="856">
                  <c:v>10.357866231248485</c:v>
                </c:pt>
                <c:pt idx="857">
                  <c:v>10.357532099713142</c:v>
                </c:pt>
                <c:pt idx="858">
                  <c:v>10.357249618100719</c:v>
                </c:pt>
                <c:pt idx="859">
                  <c:v>10.35709961382814</c:v>
                </c:pt>
                <c:pt idx="860">
                  <c:v>10.357033426756832</c:v>
                </c:pt>
                <c:pt idx="861">
                  <c:v>10.357059353977688</c:v>
                </c:pt>
                <c:pt idx="862">
                  <c:v>10.357180839856007</c:v>
                </c:pt>
                <c:pt idx="863">
                  <c:v>10.35738264442978</c:v>
                </c:pt>
                <c:pt idx="864">
                  <c:v>10.357680463059031</c:v>
                </c:pt>
                <c:pt idx="865">
                  <c:v>10.35808292332389</c:v>
                </c:pt>
                <c:pt idx="866">
                  <c:v>10.35858172960018</c:v>
                </c:pt>
                <c:pt idx="867">
                  <c:v>10.359156581268445</c:v>
                </c:pt>
                <c:pt idx="868">
                  <c:v>10.359867338605953</c:v>
                </c:pt>
                <c:pt idx="869">
                  <c:v>10.360627500763448</c:v>
                </c:pt>
                <c:pt idx="870">
                  <c:v>10.361534724807447</c:v>
                </c:pt>
                <c:pt idx="871">
                  <c:v>10.362574698559248</c:v>
                </c:pt>
                <c:pt idx="872">
                  <c:v>10.363615492879738</c:v>
                </c:pt>
                <c:pt idx="873">
                  <c:v>10.364858002184034</c:v>
                </c:pt>
                <c:pt idx="874">
                  <c:v>10.366082372491883</c:v>
                </c:pt>
                <c:pt idx="875">
                  <c:v>10.367524860285878</c:v>
                </c:pt>
                <c:pt idx="876">
                  <c:v>10.368883563454613</c:v>
                </c:pt>
                <c:pt idx="877">
                  <c:v>10.370470436973044</c:v>
                </c:pt>
                <c:pt idx="878">
                  <c:v>10.371996331634978</c:v>
                </c:pt>
                <c:pt idx="879">
                  <c:v>10.37376548448333</c:v>
                </c:pt>
                <c:pt idx="880">
                  <c:v>10.375513227627184</c:v>
                </c:pt>
                <c:pt idx="881">
                  <c:v>10.377403594126879</c:v>
                </c:pt>
                <c:pt idx="882">
                  <c:v>10.379317547198275</c:v>
                </c:pt>
                <c:pt idx="883">
                  <c:v>10.381377668129861</c:v>
                </c:pt>
                <c:pt idx="884">
                  <c:v>10.383386043775513</c:v>
                </c:pt>
                <c:pt idx="885">
                  <c:v>10.385680130628719</c:v>
                </c:pt>
                <c:pt idx="886">
                  <c:v>10.388282927616714</c:v>
                </c:pt>
                <c:pt idx="887">
                  <c:v>10.390530537979874</c:v>
                </c:pt>
                <c:pt idx="888">
                  <c:v>10.393162964182785</c:v>
                </c:pt>
                <c:pt idx="889">
                  <c:v>10.395559626431407</c:v>
                </c:pt>
                <c:pt idx="890">
                  <c:v>10.398441903327051</c:v>
                </c:pt>
                <c:pt idx="891">
                  <c:v>10.400985122919172</c:v>
                </c:pt>
                <c:pt idx="892">
                  <c:v>10.40385859178911</c:v>
                </c:pt>
                <c:pt idx="893">
                  <c:v>10.406629200385796</c:v>
                </c:pt>
                <c:pt idx="894">
                  <c:v>10.40946741116043</c:v>
                </c:pt>
                <c:pt idx="895">
                  <c:v>10.412372049299337</c:v>
                </c:pt>
                <c:pt idx="896">
                  <c:v>10.415535396330217</c:v>
                </c:pt>
                <c:pt idx="897">
                  <c:v>10.418473760973471</c:v>
                </c:pt>
                <c:pt idx="898">
                  <c:v>10.421773006656943</c:v>
                </c:pt>
                <c:pt idx="899">
                  <c:v>10.424934937856452</c:v>
                </c:pt>
                <c:pt idx="900">
                  <c:v>10.428260806346971</c:v>
                </c:pt>
                <c:pt idx="901">
                  <c:v>10.432289743641395</c:v>
                </c:pt>
                <c:pt idx="902">
                  <c:v>10.435638650128015</c:v>
                </c:pt>
                <c:pt idx="903">
                  <c:v>10.439262936977972</c:v>
                </c:pt>
                <c:pt idx="904">
                  <c:v>10.442721762545853</c:v>
                </c:pt>
                <c:pt idx="905">
                  <c:v>10.446459410442895</c:v>
                </c:pt>
                <c:pt idx="906">
                  <c:v>10.450136906752752</c:v>
                </c:pt>
                <c:pt idx="907">
                  <c:v>10.453747599683577</c:v>
                </c:pt>
                <c:pt idx="908">
                  <c:v>10.457285201303435</c:v>
                </c:pt>
                <c:pt idx="909">
                  <c:v>10.461344201288338</c:v>
                </c:pt>
                <c:pt idx="910">
                  <c:v>10.46496771303236</c:v>
                </c:pt>
                <c:pt idx="911">
                  <c:v>10.468874426046995</c:v>
                </c:pt>
                <c:pt idx="912">
                  <c:v>10.472698266999917</c:v>
                </c:pt>
                <c:pt idx="913">
                  <c:v>10.477059480996232</c:v>
                </c:pt>
                <c:pt idx="914">
                  <c:v>10.481717951442226</c:v>
                </c:pt>
                <c:pt idx="915">
                  <c:v>10.485656823706492</c:v>
                </c:pt>
                <c:pt idx="916">
                  <c:v>10.489754852684452</c:v>
                </c:pt>
                <c:pt idx="917">
                  <c:v>10.493754085301132</c:v>
                </c:pt>
                <c:pt idx="918">
                  <c:v>10.498171022158534</c:v>
                </c:pt>
                <c:pt idx="919">
                  <c:v>10.502093348156741</c:v>
                </c:pt>
                <c:pt idx="920">
                  <c:v>10.506300725600827</c:v>
                </c:pt>
                <c:pt idx="921">
                  <c:v>10.510397898277008</c:v>
                </c:pt>
                <c:pt idx="922">
                  <c:v>10.514647295849302</c:v>
                </c:pt>
                <c:pt idx="923">
                  <c:v>10.5186477631917</c:v>
                </c:pt>
                <c:pt idx="924">
                  <c:v>10.523198556222862</c:v>
                </c:pt>
                <c:pt idx="925">
                  <c:v>10.527227276492368</c:v>
                </c:pt>
                <c:pt idx="926">
                  <c:v>10.531401113681406</c:v>
                </c:pt>
                <c:pt idx="927">
                  <c:v>10.536259726333867</c:v>
                </c:pt>
                <c:pt idx="928">
                  <c:v>10.54085706467272</c:v>
                </c:pt>
                <c:pt idx="929">
                  <c:v>10.545460180862511</c:v>
                </c:pt>
                <c:pt idx="930">
                  <c:v>10.549659887061241</c:v>
                </c:pt>
                <c:pt idx="931">
                  <c:v>10.554402382065849</c:v>
                </c:pt>
                <c:pt idx="932">
                  <c:v>10.558465817313069</c:v>
                </c:pt>
                <c:pt idx="933">
                  <c:v>10.562796575891332</c:v>
                </c:pt>
                <c:pt idx="934">
                  <c:v>10.5669863822284</c:v>
                </c:pt>
                <c:pt idx="935">
                  <c:v>10.571438430939985</c:v>
                </c:pt>
                <c:pt idx="936">
                  <c:v>10.575476357388851</c:v>
                </c:pt>
                <c:pt idx="937">
                  <c:v>10.579771681533956</c:v>
                </c:pt>
                <c:pt idx="938">
                  <c:v>10.583785570568661</c:v>
                </c:pt>
                <c:pt idx="939">
                  <c:v>10.588184316709151</c:v>
                </c:pt>
                <c:pt idx="940">
                  <c:v>10.592828001635088</c:v>
                </c:pt>
                <c:pt idx="941">
                  <c:v>10.597315230880771</c:v>
                </c:pt>
                <c:pt idx="942">
                  <c:v>10.601645541559297</c:v>
                </c:pt>
                <c:pt idx="943">
                  <c:v>10.605559104547257</c:v>
                </c:pt>
                <c:pt idx="944">
                  <c:v>10.610094484933377</c:v>
                </c:pt>
                <c:pt idx="945">
                  <c:v>10.613954023922872</c:v>
                </c:pt>
                <c:pt idx="946">
                  <c:v>10.618167590449492</c:v>
                </c:pt>
                <c:pt idx="947">
                  <c:v>10.622093491521264</c:v>
                </c:pt>
                <c:pt idx="948">
                  <c:v>10.626111094836116</c:v>
                </c:pt>
                <c:pt idx="949">
                  <c:v>10.629843613350653</c:v>
                </c:pt>
                <c:pt idx="950">
                  <c:v>10.633786881903987</c:v>
                </c:pt>
                <c:pt idx="951">
                  <c:v>10.637567630311857</c:v>
                </c:pt>
                <c:pt idx="952">
                  <c:v>10.641427793137689</c:v>
                </c:pt>
                <c:pt idx="953">
                  <c:v>10.645242880744972</c:v>
                </c:pt>
                <c:pt idx="954">
                  <c:v>10.64877686738525</c:v>
                </c:pt>
                <c:pt idx="955">
                  <c:v>10.652268111557534</c:v>
                </c:pt>
                <c:pt idx="956">
                  <c:v>10.656057035135232</c:v>
                </c:pt>
                <c:pt idx="957">
                  <c:v>10.660350907094697</c:v>
                </c:pt>
                <c:pt idx="958">
                  <c:v>10.663797072058237</c:v>
                </c:pt>
                <c:pt idx="959">
                  <c:v>10.667515949989879</c:v>
                </c:pt>
                <c:pt idx="960">
                  <c:v>10.670849603345415</c:v>
                </c:pt>
                <c:pt idx="961">
                  <c:v>10.674231908117882</c:v>
                </c:pt>
                <c:pt idx="962">
                  <c:v>10.67755275917188</c:v>
                </c:pt>
                <c:pt idx="963">
                  <c:v>10.680810494905231</c:v>
                </c:pt>
                <c:pt idx="964">
                  <c:v>10.684003497465737</c:v>
                </c:pt>
                <c:pt idx="965">
                  <c:v>10.687226752196541</c:v>
                </c:pt>
                <c:pt idx="966">
                  <c:v>10.690754746603291</c:v>
                </c:pt>
                <c:pt idx="967">
                  <c:v>10.693914602547856</c:v>
                </c:pt>
                <c:pt idx="968">
                  <c:v>10.697083293108424</c:v>
                </c:pt>
                <c:pt idx="969">
                  <c:v>10.699817164793295</c:v>
                </c:pt>
                <c:pt idx="970">
                  <c:v>10.702904473859142</c:v>
                </c:pt>
                <c:pt idx="971">
                  <c:v>10.705486158443806</c:v>
                </c:pt>
                <c:pt idx="972">
                  <c:v>10.708154998072994</c:v>
                </c:pt>
                <c:pt idx="973">
                  <c:v>10.71066332555003</c:v>
                </c:pt>
                <c:pt idx="974">
                  <c:v>10.713389904273594</c:v>
                </c:pt>
                <c:pt idx="975">
                  <c:v>10.716228016806419</c:v>
                </c:pt>
                <c:pt idx="976">
                  <c:v>10.718533990410398</c:v>
                </c:pt>
                <c:pt idx="977">
                  <c:v>10.720948127619632</c:v>
                </c:pt>
                <c:pt idx="978">
                  <c:v>10.722941104671241</c:v>
                </c:pt>
                <c:pt idx="979">
                  <c:v>10.724974198950031</c:v>
                </c:pt>
                <c:pt idx="980">
                  <c:v>10.72685752859333</c:v>
                </c:pt>
                <c:pt idx="981">
                  <c:v>10.728707806674725</c:v>
                </c:pt>
                <c:pt idx="982">
                  <c:v>10.730463813733284</c:v>
                </c:pt>
                <c:pt idx="983">
                  <c:v>10.731977647369863</c:v>
                </c:pt>
                <c:pt idx="984">
                  <c:v>10.733781121225672</c:v>
                </c:pt>
                <c:pt idx="985">
                  <c:v>10.735157234450739</c:v>
                </c:pt>
                <c:pt idx="986">
                  <c:v>10.736607237563454</c:v>
                </c:pt>
                <c:pt idx="987">
                  <c:v>10.73779907627156</c:v>
                </c:pt>
                <c:pt idx="988">
                  <c:v>10.73890343470252</c:v>
                </c:pt>
                <c:pt idx="989">
                  <c:v>10.739888457901019</c:v>
                </c:pt>
                <c:pt idx="990">
                  <c:v>10.740876279505013</c:v>
                </c:pt>
                <c:pt idx="991">
                  <c:v>10.741712503311</c:v>
                </c:pt>
                <c:pt idx="992">
                  <c:v>10.742549286653698</c:v>
                </c:pt>
                <c:pt idx="993">
                  <c:v>10.743175567551555</c:v>
                </c:pt>
                <c:pt idx="994">
                  <c:v>10.743799720762459</c:v>
                </c:pt>
                <c:pt idx="995">
                  <c:v>10.74435966769814</c:v>
                </c:pt>
                <c:pt idx="996">
                  <c:v>10.744702571172368</c:v>
                </c:pt>
                <c:pt idx="997">
                  <c:v>10.744986962606188</c:v>
                </c:pt>
                <c:pt idx="998">
                  <c:v>10.745130411500657</c:v>
                </c:pt>
                <c:pt idx="999">
                  <c:v>10.74518960280863</c:v>
                </c:pt>
                <c:pt idx="1000">
                  <c:v>10.745154568149006</c:v>
                </c:pt>
                <c:pt idx="1001">
                  <c:v>10.745034115586551</c:v>
                </c:pt>
                <c:pt idx="1002">
                  <c:v>10.744794771465674</c:v>
                </c:pt>
                <c:pt idx="1003">
                  <c:v>10.744481418385515</c:v>
                </c:pt>
                <c:pt idx="1004">
                  <c:v>10.744033595817486</c:v>
                </c:pt>
                <c:pt idx="1005">
                  <c:v>10.743494993161852</c:v>
                </c:pt>
                <c:pt idx="1006">
                  <c:v>10.742833254276784</c:v>
                </c:pt>
                <c:pt idx="1007">
                  <c:v>10.742135735596879</c:v>
                </c:pt>
                <c:pt idx="1008">
                  <c:v>10.741267842785112</c:v>
                </c:pt>
                <c:pt idx="1009">
                  <c:v>10.740383150205231</c:v>
                </c:pt>
                <c:pt idx="1010">
                  <c:v>10.739211189415087</c:v>
                </c:pt>
                <c:pt idx="1011">
                  <c:v>10.738132591550336</c:v>
                </c:pt>
                <c:pt idx="1012">
                  <c:v>10.736966386080914</c:v>
                </c:pt>
                <c:pt idx="1013">
                  <c:v>10.735629317446804</c:v>
                </c:pt>
                <c:pt idx="1014">
                  <c:v>10.734194266116067</c:v>
                </c:pt>
                <c:pt idx="1015">
                  <c:v>10.732517997923587</c:v>
                </c:pt>
                <c:pt idx="1016">
                  <c:v>10.730829580872426</c:v>
                </c:pt>
                <c:pt idx="1017">
                  <c:v>10.728931481000982</c:v>
                </c:pt>
                <c:pt idx="1018">
                  <c:v>10.727206990651361</c:v>
                </c:pt>
                <c:pt idx="1019">
                  <c:v>10.725160819291043</c:v>
                </c:pt>
                <c:pt idx="1020">
                  <c:v>10.723261731441418</c:v>
                </c:pt>
                <c:pt idx="1021">
                  <c:v>10.721151467692801</c:v>
                </c:pt>
                <c:pt idx="1022">
                  <c:v>10.719018970434758</c:v>
                </c:pt>
                <c:pt idx="1023">
                  <c:v>10.716519829757633</c:v>
                </c:pt>
                <c:pt idx="1024">
                  <c:v>10.713768443490604</c:v>
                </c:pt>
                <c:pt idx="1025">
                  <c:v>10.711362640183411</c:v>
                </c:pt>
                <c:pt idx="1026">
                  <c:v>10.708560536239176</c:v>
                </c:pt>
                <c:pt idx="1027">
                  <c:v>10.706149429343609</c:v>
                </c:pt>
                <c:pt idx="1028">
                  <c:v>10.70350262539699</c:v>
                </c:pt>
                <c:pt idx="1029">
                  <c:v>10.70077975774854</c:v>
                </c:pt>
                <c:pt idx="1030">
                  <c:v>10.697893608850077</c:v>
                </c:pt>
                <c:pt idx="1031">
                  <c:v>10.695020461246759</c:v>
                </c:pt>
                <c:pt idx="1032">
                  <c:v>10.692075487417579</c:v>
                </c:pt>
                <c:pt idx="1033">
                  <c:v>10.688869374892867</c:v>
                </c:pt>
                <c:pt idx="1034">
                  <c:v>10.685487851828661</c:v>
                </c:pt>
                <c:pt idx="1035">
                  <c:v>10.682026177475363</c:v>
                </c:pt>
                <c:pt idx="1036">
                  <c:v>10.678894810564886</c:v>
                </c:pt>
                <c:pt idx="1037">
                  <c:v>10.675078994796465</c:v>
                </c:pt>
                <c:pt idx="1038">
                  <c:v>10.671924330909773</c:v>
                </c:pt>
                <c:pt idx="1039">
                  <c:v>10.668177002184022</c:v>
                </c:pt>
                <c:pt idx="1040">
                  <c:v>10.6646896298132</c:v>
                </c:pt>
                <c:pt idx="1041">
                  <c:v>10.660698621775197</c:v>
                </c:pt>
                <c:pt idx="1042">
                  <c:v>10.656524675389555</c:v>
                </c:pt>
                <c:pt idx="1043">
                  <c:v>10.652742574903792</c:v>
                </c:pt>
                <c:pt idx="1044">
                  <c:v>10.648555109362086</c:v>
                </c:pt>
                <c:pt idx="1045">
                  <c:v>10.644899802548855</c:v>
                </c:pt>
                <c:pt idx="1046">
                  <c:v>10.640840434494054</c:v>
                </c:pt>
                <c:pt idx="1047">
                  <c:v>10.636973543191823</c:v>
                </c:pt>
                <c:pt idx="1048">
                  <c:v>10.632572123020223</c:v>
                </c:pt>
                <c:pt idx="1049">
                  <c:v>10.627870390854939</c:v>
                </c:pt>
                <c:pt idx="1050">
                  <c:v>10.623869043826284</c:v>
                </c:pt>
                <c:pt idx="1051">
                  <c:v>10.619324293702141</c:v>
                </c:pt>
                <c:pt idx="1052">
                  <c:v>10.615376017481793</c:v>
                </c:pt>
                <c:pt idx="1053">
                  <c:v>10.610882276681094</c:v>
                </c:pt>
                <c:pt idx="1054">
                  <c:v>10.607001986451166</c:v>
                </c:pt>
                <c:pt idx="1055">
                  <c:v>10.60205188829581</c:v>
                </c:pt>
                <c:pt idx="1056">
                  <c:v>10.597066046096257</c:v>
                </c:pt>
                <c:pt idx="1057">
                  <c:v>10.592974446594287</c:v>
                </c:pt>
                <c:pt idx="1058">
                  <c:v>10.58833150693207</c:v>
                </c:pt>
                <c:pt idx="1059">
                  <c:v>10.584334051052826</c:v>
                </c:pt>
                <c:pt idx="1060">
                  <c:v>10.579786027297118</c:v>
                </c:pt>
                <c:pt idx="1061">
                  <c:v>10.575490752844541</c:v>
                </c:pt>
                <c:pt idx="1062">
                  <c:v>10.571183304258911</c:v>
                </c:pt>
                <c:pt idx="1063">
                  <c:v>10.566865836922171</c:v>
                </c:pt>
                <c:pt idx="1064">
                  <c:v>10.56254051126732</c:v>
                </c:pt>
                <c:pt idx="1065">
                  <c:v>10.5579386250709</c:v>
                </c:pt>
                <c:pt idx="1066">
                  <c:v>10.553061882583309</c:v>
                </c:pt>
                <c:pt idx="1067">
                  <c:v>10.548861354490919</c:v>
                </c:pt>
                <c:pt idx="1068">
                  <c:v>10.54452650418196</c:v>
                </c:pt>
                <c:pt idx="1069">
                  <c:v>10.540330295351792</c:v>
                </c:pt>
                <c:pt idx="1070">
                  <c:v>10.536139022170039</c:v>
                </c:pt>
                <c:pt idx="1071">
                  <c:v>10.531145937329521</c:v>
                </c:pt>
                <c:pt idx="1072">
                  <c:v>10.526972613742947</c:v>
                </c:pt>
                <c:pt idx="1073">
                  <c:v>10.522408640554154</c:v>
                </c:pt>
                <c:pt idx="1074">
                  <c:v>10.518127658609952</c:v>
                </c:pt>
                <c:pt idx="1075">
                  <c:v>10.51293291968039</c:v>
                </c:pt>
                <c:pt idx="1076">
                  <c:v>10.508162677339145</c:v>
                </c:pt>
                <c:pt idx="1077">
                  <c:v>10.504076589095305</c:v>
                </c:pt>
                <c:pt idx="1078">
                  <c:v>10.499098191942931</c:v>
                </c:pt>
                <c:pt idx="1079">
                  <c:v>10.494934066461537</c:v>
                </c:pt>
                <c:pt idx="1080">
                  <c:v>10.490540439357478</c:v>
                </c:pt>
                <c:pt idx="1081">
                  <c:v>10.485798020159438</c:v>
                </c:pt>
                <c:pt idx="1082">
                  <c:v>10.481478449753284</c:v>
                </c:pt>
                <c:pt idx="1083">
                  <c:v>10.477198120689245</c:v>
                </c:pt>
                <c:pt idx="1084">
                  <c:v>10.473207591009588</c:v>
                </c:pt>
                <c:pt idx="1085">
                  <c:v>10.468764785280923</c:v>
                </c:pt>
                <c:pt idx="1086">
                  <c:v>10.464859246366114</c:v>
                </c:pt>
                <c:pt idx="1087">
                  <c:v>10.460876809549188</c:v>
                </c:pt>
                <c:pt idx="1088">
                  <c:v>10.456942269322427</c:v>
                </c:pt>
                <c:pt idx="1089">
                  <c:v>10.45224021261863</c:v>
                </c:pt>
                <c:pt idx="1090">
                  <c:v>10.448189132604107</c:v>
                </c:pt>
                <c:pt idx="1091">
                  <c:v>10.444538989022984</c:v>
                </c:pt>
                <c:pt idx="1092">
                  <c:v>10.440719015282326</c:v>
                </c:pt>
                <c:pt idx="1093">
                  <c:v>10.437180545735796</c:v>
                </c:pt>
                <c:pt idx="1094">
                  <c:v>10.433591117482207</c:v>
                </c:pt>
                <c:pt idx="1095">
                  <c:v>10.430169981284795</c:v>
                </c:pt>
                <c:pt idx="1096">
                  <c:v>10.426289562566213</c:v>
                </c:pt>
                <c:pt idx="1097">
                  <c:v>10.422492529288942</c:v>
                </c:pt>
                <c:pt idx="1098">
                  <c:v>10.419377250834541</c:v>
                </c:pt>
                <c:pt idx="1099">
                  <c:v>10.415836954056841</c:v>
                </c:pt>
                <c:pt idx="1100">
                  <c:v>10.412951933817489</c:v>
                </c:pt>
                <c:pt idx="1101">
                  <c:v>10.409848394872029</c:v>
                </c:pt>
                <c:pt idx="1102">
                  <c:v>10.407092084462459</c:v>
                </c:pt>
                <c:pt idx="1103">
                  <c:v>10.404221668745661</c:v>
                </c:pt>
                <c:pt idx="1104">
                  <c:v>10.401338392845929</c:v>
                </c:pt>
                <c:pt idx="1105">
                  <c:v>10.398200202961007</c:v>
                </c:pt>
                <c:pt idx="1106">
                  <c:v>10.395164051827507</c:v>
                </c:pt>
                <c:pt idx="1107">
                  <c:v>10.3927002546674</c:v>
                </c:pt>
                <c:pt idx="1108">
                  <c:v>10.390159124492364</c:v>
                </c:pt>
                <c:pt idx="1109">
                  <c:v>10.387776549150592</c:v>
                </c:pt>
                <c:pt idx="1110">
                  <c:v>10.385334406541986</c:v>
                </c:pt>
                <c:pt idx="1111">
                  <c:v>10.383189111528168</c:v>
                </c:pt>
                <c:pt idx="1112">
                  <c:v>10.381122477134758</c:v>
                </c:pt>
                <c:pt idx="1113">
                  <c:v>10.379135527035038</c:v>
                </c:pt>
                <c:pt idx="1114">
                  <c:v>10.377168951903855</c:v>
                </c:pt>
                <c:pt idx="1115">
                  <c:v>10.375289199311839</c:v>
                </c:pt>
                <c:pt idx="1116">
                  <c:v>10.373225190761623</c:v>
                </c:pt>
                <c:pt idx="1117">
                  <c:v>10.371279885288288</c:v>
                </c:pt>
                <c:pt idx="1118">
                  <c:v>10.369694181569711</c:v>
                </c:pt>
                <c:pt idx="1119">
                  <c:v>10.36801852589244</c:v>
                </c:pt>
                <c:pt idx="1120">
                  <c:v>10.366626135667959</c:v>
                </c:pt>
                <c:pt idx="1121">
                  <c:v>10.365365047574839</c:v>
                </c:pt>
                <c:pt idx="1122">
                  <c:v>10.364191000339448</c:v>
                </c:pt>
                <c:pt idx="1123">
                  <c:v>10.363070905872112</c:v>
                </c:pt>
                <c:pt idx="1124">
                  <c:v>10.362044642584662</c:v>
                </c:pt>
                <c:pt idx="1125">
                  <c:v>10.361002968627709</c:v>
                </c:pt>
                <c:pt idx="1126">
                  <c:v>10.360033692256042</c:v>
                </c:pt>
                <c:pt idx="1127">
                  <c:v>10.359342568736425</c:v>
                </c:pt>
                <c:pt idx="1128">
                  <c:v>10.358635281659989</c:v>
                </c:pt>
                <c:pt idx="1129">
                  <c:v>10.358127132917053</c:v>
                </c:pt>
                <c:pt idx="1130">
                  <c:v>10.357715308806691</c:v>
                </c:pt>
                <c:pt idx="1131">
                  <c:v>10.357400015219605</c:v>
                </c:pt>
                <c:pt idx="1132">
                  <c:v>10.35717095813555</c:v>
                </c:pt>
                <c:pt idx="1133">
                  <c:v>10.357047540732779</c:v>
                </c:pt>
                <c:pt idx="1134">
                  <c:v>10.357043545912257</c:v>
                </c:pt>
                <c:pt idx="1135">
                  <c:v>10.357144241803349</c:v>
                </c:pt>
                <c:pt idx="1136">
                  <c:v>10.357332629477796</c:v>
                </c:pt>
                <c:pt idx="1137">
                  <c:v>10.357676290024322</c:v>
                </c:pt>
                <c:pt idx="1138">
                  <c:v>10.358063615769877</c:v>
                </c:pt>
                <c:pt idx="1139">
                  <c:v>10.358541357565676</c:v>
                </c:pt>
                <c:pt idx="1140">
                  <c:v>10.359149054406638</c:v>
                </c:pt>
                <c:pt idx="1141">
                  <c:v>10.359858630996664</c:v>
                </c:pt>
                <c:pt idx="1142">
                  <c:v>10.360748498749334</c:v>
                </c:pt>
                <c:pt idx="1143">
                  <c:v>10.361728929683112</c:v>
                </c:pt>
                <c:pt idx="1144">
                  <c:v>10.362822439741013</c:v>
                </c:pt>
                <c:pt idx="1145">
                  <c:v>10.363920629381868</c:v>
                </c:pt>
                <c:pt idx="1146">
                  <c:v>10.365189823139708</c:v>
                </c:pt>
                <c:pt idx="1147">
                  <c:v>10.366438360966434</c:v>
                </c:pt>
                <c:pt idx="1148">
                  <c:v>10.367728973606793</c:v>
                </c:pt>
                <c:pt idx="1149">
                  <c:v>10.369147138982948</c:v>
                </c:pt>
                <c:pt idx="1150">
                  <c:v>10.370650500612209</c:v>
                </c:pt>
                <c:pt idx="1151">
                  <c:v>10.37229103920477</c:v>
                </c:pt>
                <c:pt idx="1152">
                  <c:v>10.373965456409129</c:v>
                </c:pt>
                <c:pt idx="1153">
                  <c:v>10.375780893470109</c:v>
                </c:pt>
                <c:pt idx="1154">
                  <c:v>10.377562353595881</c:v>
                </c:pt>
                <c:pt idx="1155">
                  <c:v>10.3795464871014</c:v>
                </c:pt>
                <c:pt idx="1156">
                  <c:v>10.381682334604866</c:v>
                </c:pt>
                <c:pt idx="1157">
                  <c:v>10.383770618834697</c:v>
                </c:pt>
                <c:pt idx="1158">
                  <c:v>10.386222604198563</c:v>
                </c:pt>
                <c:pt idx="1159">
                  <c:v>10.388476548864489</c:v>
                </c:pt>
                <c:pt idx="1160">
                  <c:v>10.390806740585303</c:v>
                </c:pt>
                <c:pt idx="1161">
                  <c:v>10.393290825372375</c:v>
                </c:pt>
                <c:pt idx="1162">
                  <c:v>10.39577244090793</c:v>
                </c:pt>
                <c:pt idx="1163">
                  <c:v>10.398410388508406</c:v>
                </c:pt>
                <c:pt idx="1164">
                  <c:v>10.401038554693171</c:v>
                </c:pt>
                <c:pt idx="1165">
                  <c:v>10.40364891215582</c:v>
                </c:pt>
                <c:pt idx="1166">
                  <c:v>10.406324039307222</c:v>
                </c:pt>
                <c:pt idx="1167">
                  <c:v>10.409062604755578</c:v>
                </c:pt>
                <c:pt idx="1168">
                  <c:v>10.411957960046312</c:v>
                </c:pt>
                <c:pt idx="1169">
                  <c:v>10.414821942448517</c:v>
                </c:pt>
                <c:pt idx="1170">
                  <c:v>10.417745713198515</c:v>
                </c:pt>
                <c:pt idx="1171">
                  <c:v>10.420727989673729</c:v>
                </c:pt>
                <c:pt idx="1172">
                  <c:v>10.423767467699872</c:v>
                </c:pt>
                <c:pt idx="1173">
                  <c:v>10.42707113181913</c:v>
                </c:pt>
                <c:pt idx="1174">
                  <c:v>10.430330652190115</c:v>
                </c:pt>
                <c:pt idx="1175">
                  <c:v>10.433538861842518</c:v>
                </c:pt>
                <c:pt idx="1176">
                  <c:v>10.437017780447951</c:v>
                </c:pt>
                <c:pt idx="1177">
                  <c:v>10.440553651091296</c:v>
                </c:pt>
                <c:pt idx="1178">
                  <c:v>10.444031703535678</c:v>
                </c:pt>
                <c:pt idx="1179">
                  <c:v>10.447559915753571</c:v>
                </c:pt>
                <c:pt idx="1180">
                  <c:v>10.451368934184956</c:v>
                </c:pt>
                <c:pt idx="1181">
                  <c:v>10.455348792419169</c:v>
                </c:pt>
                <c:pt idx="1182">
                  <c:v>10.459382605596508</c:v>
                </c:pt>
                <c:pt idx="1183">
                  <c:v>10.463105525138266</c:v>
                </c:pt>
                <c:pt idx="1184">
                  <c:v>10.466869770484212</c:v>
                </c:pt>
                <c:pt idx="1185">
                  <c:v>10.470796772997316</c:v>
                </c:pt>
                <c:pt idx="1186">
                  <c:v>10.474639344973649</c:v>
                </c:pt>
                <c:pt idx="1187">
                  <c:v>10.478517627778134</c:v>
                </c:pt>
                <c:pt idx="1188">
                  <c:v>10.482556735309794</c:v>
                </c:pt>
                <c:pt idx="1189">
                  <c:v>10.465157306536002</c:v>
                </c:pt>
                <c:pt idx="1190">
                  <c:v>10.459614082462467</c:v>
                </c:pt>
                <c:pt idx="1191">
                  <c:v>10.453461808174952</c:v>
                </c:pt>
                <c:pt idx="1192">
                  <c:v>10.44709473015957</c:v>
                </c:pt>
                <c:pt idx="1193">
                  <c:v>10.441663118643071</c:v>
                </c:pt>
                <c:pt idx="1194">
                  <c:v>10.436463678663875</c:v>
                </c:pt>
                <c:pt idx="1195">
                  <c:v>10.430855170633423</c:v>
                </c:pt>
                <c:pt idx="1196">
                  <c:v>10.425508381656664</c:v>
                </c:pt>
                <c:pt idx="1197">
                  <c:v>10.420020798033825</c:v>
                </c:pt>
                <c:pt idx="1198">
                  <c:v>10.414526841814174</c:v>
                </c:pt>
                <c:pt idx="1199">
                  <c:v>10.409519342313045</c:v>
                </c:pt>
                <c:pt idx="1200">
                  <c:v>10.404883838561268</c:v>
                </c:pt>
                <c:pt idx="1201">
                  <c:v>10.401033266886161</c:v>
                </c:pt>
                <c:pt idx="1202">
                  <c:v>10.396665403069118</c:v>
                </c:pt>
                <c:pt idx="1203">
                  <c:v>10.392971122789245</c:v>
                </c:pt>
                <c:pt idx="1204">
                  <c:v>10.388991522596383</c:v>
                </c:pt>
                <c:pt idx="1205">
                  <c:v>10.385085061516369</c:v>
                </c:pt>
                <c:pt idx="1206">
                  <c:v>10.381546196584251</c:v>
                </c:pt>
                <c:pt idx="1207">
                  <c:v>10.37872617810612</c:v>
                </c:pt>
                <c:pt idx="1208">
                  <c:v>10.375719233218883</c:v>
                </c:pt>
                <c:pt idx="1209">
                  <c:v>10.372926000581122</c:v>
                </c:pt>
                <c:pt idx="1210">
                  <c:v>10.370055468974083</c:v>
                </c:pt>
                <c:pt idx="1211">
                  <c:v>10.367417914568261</c:v>
                </c:pt>
                <c:pt idx="1212">
                  <c:v>10.365148588376268</c:v>
                </c:pt>
                <c:pt idx="1213">
                  <c:v>10.363323437806095</c:v>
                </c:pt>
                <c:pt idx="1214">
                  <c:v>10.361349768440423</c:v>
                </c:pt>
                <c:pt idx="1215">
                  <c:v>10.360237719839198</c:v>
                </c:pt>
                <c:pt idx="1216">
                  <c:v>10.359127908736722</c:v>
                </c:pt>
                <c:pt idx="1217">
                  <c:v>10.358267240119881</c:v>
                </c:pt>
                <c:pt idx="1218">
                  <c:v>10.357570040151332</c:v>
                </c:pt>
                <c:pt idx="1219">
                  <c:v>10.357139397267826</c:v>
                </c:pt>
                <c:pt idx="1220">
                  <c:v>10.357035894837022</c:v>
                </c:pt>
                <c:pt idx="1221">
                  <c:v>10.357227361978691</c:v>
                </c:pt>
                <c:pt idx="1222">
                  <c:v>10.357617512300797</c:v>
                </c:pt>
                <c:pt idx="1223">
                  <c:v>10.358230994978181</c:v>
                </c:pt>
                <c:pt idx="1224">
                  <c:v>10.359100344560028</c:v>
                </c:pt>
                <c:pt idx="1225">
                  <c:v>10.360179315886599</c:v>
                </c:pt>
                <c:pt idx="1226">
                  <c:v>10.361685945157451</c:v>
                </c:pt>
                <c:pt idx="1227">
                  <c:v>10.363551582216886</c:v>
                </c:pt>
                <c:pt idx="1228">
                  <c:v>10.3658050919512</c:v>
                </c:pt>
                <c:pt idx="1229">
                  <c:v>10.368247153131261</c:v>
                </c:pt>
                <c:pt idx="1230">
                  <c:v>10.371130529117966</c:v>
                </c:pt>
                <c:pt idx="1231">
                  <c:v>10.374162290610654</c:v>
                </c:pt>
                <c:pt idx="1232">
                  <c:v>10.376813544546485</c:v>
                </c:pt>
                <c:pt idx="1233">
                  <c:v>10.379899107939204</c:v>
                </c:pt>
                <c:pt idx="1234">
                  <c:v>10.383329354788998</c:v>
                </c:pt>
                <c:pt idx="1235">
                  <c:v>10.387416088183944</c:v>
                </c:pt>
                <c:pt idx="1236">
                  <c:v>10.391385382218436</c:v>
                </c:pt>
                <c:pt idx="1237">
                  <c:v>10.395249758440411</c:v>
                </c:pt>
                <c:pt idx="1238">
                  <c:v>10.399804333901695</c:v>
                </c:pt>
                <c:pt idx="1239">
                  <c:v>10.404315767740025</c:v>
                </c:pt>
                <c:pt idx="1240">
                  <c:v>10.408744095032242</c:v>
                </c:pt>
                <c:pt idx="1241">
                  <c:v>10.412862686619709</c:v>
                </c:pt>
                <c:pt idx="1242">
                  <c:v>10.418095198081559</c:v>
                </c:pt>
                <c:pt idx="1243">
                  <c:v>10.422803554459628</c:v>
                </c:pt>
                <c:pt idx="1244">
                  <c:v>10.42848845291442</c:v>
                </c:pt>
                <c:pt idx="1245">
                  <c:v>10.434570654775536</c:v>
                </c:pt>
                <c:pt idx="1246">
                  <c:v>10.44061448692273</c:v>
                </c:pt>
                <c:pt idx="1247">
                  <c:v>10.446935590995542</c:v>
                </c:pt>
                <c:pt idx="1248">
                  <c:v>10.452597494861596</c:v>
                </c:pt>
                <c:pt idx="1249">
                  <c:v>10.457780097855556</c:v>
                </c:pt>
                <c:pt idx="1250">
                  <c:v>10.463534048320126</c:v>
                </c:pt>
                <c:pt idx="1251">
                  <c:v>10.470124538942128</c:v>
                </c:pt>
                <c:pt idx="1252">
                  <c:v>10.477205937511293</c:v>
                </c:pt>
                <c:pt idx="1253">
                  <c:v>10.483768434066748</c:v>
                </c:pt>
                <c:pt idx="1254">
                  <c:v>10.490419683155265</c:v>
                </c:pt>
                <c:pt idx="1255">
                  <c:v>10.496760581705299</c:v>
                </c:pt>
                <c:pt idx="1256">
                  <c:v>10.503296355698094</c:v>
                </c:pt>
                <c:pt idx="1257">
                  <c:v>10.51081788366354</c:v>
                </c:pt>
                <c:pt idx="1258">
                  <c:v>10.517868937529538</c:v>
                </c:pt>
                <c:pt idx="1259">
                  <c:v>10.525234195513326</c:v>
                </c:pt>
                <c:pt idx="1260">
                  <c:v>10.532772334138324</c:v>
                </c:pt>
                <c:pt idx="1261">
                  <c:v>10.541015143602134</c:v>
                </c:pt>
                <c:pt idx="1262">
                  <c:v>10.54859880332079</c:v>
                </c:pt>
                <c:pt idx="1263">
                  <c:v>10.556186297419222</c:v>
                </c:pt>
                <c:pt idx="1264">
                  <c:v>10.563766039504115</c:v>
                </c:pt>
                <c:pt idx="1265">
                  <c:v>10.571056863110337</c:v>
                </c:pt>
                <c:pt idx="1266">
                  <c:v>10.578185103927797</c:v>
                </c:pt>
                <c:pt idx="1267">
                  <c:v>10.584075207325345</c:v>
                </c:pt>
                <c:pt idx="1268">
                  <c:v>10.59152600276245</c:v>
                </c:pt>
                <c:pt idx="1269">
                  <c:v>10.598652298410983</c:v>
                </c:pt>
                <c:pt idx="1270">
                  <c:v>10.605840999572038</c:v>
                </c:pt>
                <c:pt idx="1271">
                  <c:v>10.613205956894783</c:v>
                </c:pt>
                <c:pt idx="1272">
                  <c:v>10.620219282783621</c:v>
                </c:pt>
                <c:pt idx="1273">
                  <c:v>10.627255434596893</c:v>
                </c:pt>
                <c:pt idx="1274">
                  <c:v>10.63294855296235</c:v>
                </c:pt>
                <c:pt idx="1275">
                  <c:v>10.637951788379683</c:v>
                </c:pt>
                <c:pt idx="1276">
                  <c:v>10.64312270291739</c:v>
                </c:pt>
                <c:pt idx="1277">
                  <c:v>10.648679540081284</c:v>
                </c:pt>
                <c:pt idx="1278">
                  <c:v>10.654016507299227</c:v>
                </c:pt>
                <c:pt idx="1279">
                  <c:v>10.658909462635794</c:v>
                </c:pt>
                <c:pt idx="1280">
                  <c:v>10.663705365824679</c:v>
                </c:pt>
                <c:pt idx="1281">
                  <c:v>10.668723392500649</c:v>
                </c:pt>
                <c:pt idx="1282">
                  <c:v>10.673830113289261</c:v>
                </c:pt>
                <c:pt idx="1283">
                  <c:v>10.678288109356155</c:v>
                </c:pt>
                <c:pt idx="1284">
                  <c:v>10.682930025605355</c:v>
                </c:pt>
                <c:pt idx="1285">
                  <c:v>10.687339630231179</c:v>
                </c:pt>
                <c:pt idx="1286">
                  <c:v>10.691708104387532</c:v>
                </c:pt>
                <c:pt idx="1287">
                  <c:v>10.695660726701647</c:v>
                </c:pt>
                <c:pt idx="1288">
                  <c:v>10.699483072940756</c:v>
                </c:pt>
                <c:pt idx="1289">
                  <c:v>10.704093302108179</c:v>
                </c:pt>
                <c:pt idx="1290">
                  <c:v>10.708247955855862</c:v>
                </c:pt>
                <c:pt idx="1291">
                  <c:v>10.711748593357077</c:v>
                </c:pt>
                <c:pt idx="1292">
                  <c:v>10.715090610624818</c:v>
                </c:pt>
                <c:pt idx="1293">
                  <c:v>10.718270779468765</c:v>
                </c:pt>
                <c:pt idx="1294">
                  <c:v>10.721351099536468</c:v>
                </c:pt>
                <c:pt idx="1295">
                  <c:v>10.724378112323533</c:v>
                </c:pt>
                <c:pt idx="1296">
                  <c:v>10.726924629109782</c:v>
                </c:pt>
                <c:pt idx="1297">
                  <c:v>10.729526730900975</c:v>
                </c:pt>
                <c:pt idx="1298">
                  <c:v>10.731838166102364</c:v>
                </c:pt>
                <c:pt idx="1299">
                  <c:v>10.733971175782829</c:v>
                </c:pt>
                <c:pt idx="1300">
                  <c:v>10.735799194685276</c:v>
                </c:pt>
                <c:pt idx="1301">
                  <c:v>10.737693848691118</c:v>
                </c:pt>
                <c:pt idx="1302">
                  <c:v>10.739279802675243</c:v>
                </c:pt>
                <c:pt idx="1303">
                  <c:v>10.740709044453682</c:v>
                </c:pt>
                <c:pt idx="1304">
                  <c:v>10.741868250231887</c:v>
                </c:pt>
                <c:pt idx="1305">
                  <c:v>10.742917999215486</c:v>
                </c:pt>
                <c:pt idx="1306">
                  <c:v>10.743753504369341</c:v>
                </c:pt>
                <c:pt idx="1307">
                  <c:v>10.744398881055304</c:v>
                </c:pt>
                <c:pt idx="1308">
                  <c:v>10.744845438073892</c:v>
                </c:pt>
                <c:pt idx="1309">
                  <c:v>10.745116830585598</c:v>
                </c:pt>
                <c:pt idx="1310">
                  <c:v>10.745188708266875</c:v>
                </c:pt>
                <c:pt idx="1311">
                  <c:v>10.745064194307336</c:v>
                </c:pt>
                <c:pt idx="1312">
                  <c:v>10.744766897880469</c:v>
                </c:pt>
                <c:pt idx="1313">
                  <c:v>10.744255649481881</c:v>
                </c:pt>
                <c:pt idx="1314">
                  <c:v>10.743562763130626</c:v>
                </c:pt>
                <c:pt idx="1315">
                  <c:v>10.742658145954415</c:v>
                </c:pt>
                <c:pt idx="1316">
                  <c:v>10.741685329450018</c:v>
                </c:pt>
                <c:pt idx="1317">
                  <c:v>10.740437864473449</c:v>
                </c:pt>
                <c:pt idx="1318">
                  <c:v>10.738935486819068</c:v>
                </c:pt>
                <c:pt idx="1319">
                  <c:v>10.737269228762726</c:v>
                </c:pt>
                <c:pt idx="1320">
                  <c:v>10.735495775627186</c:v>
                </c:pt>
                <c:pt idx="1321">
                  <c:v>10.733269327730063</c:v>
                </c:pt>
                <c:pt idx="1322">
                  <c:v>10.731227481394015</c:v>
                </c:pt>
                <c:pt idx="1323">
                  <c:v>10.728867996387473</c:v>
                </c:pt>
                <c:pt idx="1324">
                  <c:v>10.726449380160325</c:v>
                </c:pt>
                <c:pt idx="1325">
                  <c:v>10.723438538070303</c:v>
                </c:pt>
                <c:pt idx="1326">
                  <c:v>10.720615147607461</c:v>
                </c:pt>
                <c:pt idx="1327">
                  <c:v>10.717492433648028</c:v>
                </c:pt>
                <c:pt idx="1328">
                  <c:v>10.714271572016896</c:v>
                </c:pt>
                <c:pt idx="1329">
                  <c:v>10.710889605367445</c:v>
                </c:pt>
                <c:pt idx="1330">
                  <c:v>10.707189064172871</c:v>
                </c:pt>
                <c:pt idx="1331">
                  <c:v>10.703656183610653</c:v>
                </c:pt>
                <c:pt idx="1332">
                  <c:v>10.700072692897118</c:v>
                </c:pt>
                <c:pt idx="1333">
                  <c:v>10.696091130340967</c:v>
                </c:pt>
                <c:pt idx="1334">
                  <c:v>10.691873330742167</c:v>
                </c:pt>
                <c:pt idx="1335">
                  <c:v>10.687702946219815</c:v>
                </c:pt>
                <c:pt idx="1336">
                  <c:v>10.683502744222421</c:v>
                </c:pt>
                <c:pt idx="1337">
                  <c:v>10.678469097577313</c:v>
                </c:pt>
                <c:pt idx="1338">
                  <c:v>10.673805860519741</c:v>
                </c:pt>
                <c:pt idx="1339">
                  <c:v>10.669021613725809</c:v>
                </c:pt>
                <c:pt idx="1340">
                  <c:v>10.664341221344522</c:v>
                </c:pt>
                <c:pt idx="1341">
                  <c:v>10.659446320743756</c:v>
                </c:pt>
                <c:pt idx="1342">
                  <c:v>10.654449194907917</c:v>
                </c:pt>
                <c:pt idx="1343">
                  <c:v>10.64912071889569</c:v>
                </c:pt>
                <c:pt idx="1344">
                  <c:v>10.643929268783632</c:v>
                </c:pt>
                <c:pt idx="1345">
                  <c:v>10.638045029288275</c:v>
                </c:pt>
                <c:pt idx="1346">
                  <c:v>10.632551387945533</c:v>
                </c:pt>
                <c:pt idx="1347">
                  <c:v>10.644535422597684</c:v>
                </c:pt>
                <c:pt idx="1348">
                  <c:v>10.647137241252686</c:v>
                </c:pt>
                <c:pt idx="1349">
                  <c:v>10.680309368935532</c:v>
                </c:pt>
                <c:pt idx="1350">
                  <c:v>10.682418847442911</c:v>
                </c:pt>
                <c:pt idx="1351">
                  <c:v>10.684598376946401</c:v>
                </c:pt>
                <c:pt idx="1352">
                  <c:v>10.686552596622832</c:v>
                </c:pt>
                <c:pt idx="1353">
                  <c:v>10.688575977039873</c:v>
                </c:pt>
                <c:pt idx="1354">
                  <c:v>10.690664055875489</c:v>
                </c:pt>
                <c:pt idx="1355">
                  <c:v>10.692626553651387</c:v>
                </c:pt>
                <c:pt idx="1356">
                  <c:v>10.694649828226694</c:v>
                </c:pt>
                <c:pt idx="1357">
                  <c:v>10.696639242188574</c:v>
                </c:pt>
                <c:pt idx="1358">
                  <c:v>10.698682333944097</c:v>
                </c:pt>
                <c:pt idx="1359">
                  <c:v>10.700687377755711</c:v>
                </c:pt>
                <c:pt idx="1360">
                  <c:v>10.702569186261636</c:v>
                </c:pt>
                <c:pt idx="1361">
                  <c:v>10.704332164935803</c:v>
                </c:pt>
                <c:pt idx="1362">
                  <c:v>10.70606213308233</c:v>
                </c:pt>
                <c:pt idx="1363">
                  <c:v>10.707838790129744</c:v>
                </c:pt>
                <c:pt idx="1364">
                  <c:v>10.709500234877074</c:v>
                </c:pt>
                <c:pt idx="1365">
                  <c:v>10.711204237330472</c:v>
                </c:pt>
                <c:pt idx="1366">
                  <c:v>10.712720557193094</c:v>
                </c:pt>
                <c:pt idx="1367">
                  <c:v>10.714425337944592</c:v>
                </c:pt>
                <c:pt idx="1368">
                  <c:v>10.716088071099872</c:v>
                </c:pt>
                <c:pt idx="1369">
                  <c:v>10.717569006114349</c:v>
                </c:pt>
                <c:pt idx="1370">
                  <c:v>10.719014217702155</c:v>
                </c:pt>
                <c:pt idx="1371">
                  <c:v>10.720423278922329</c:v>
                </c:pt>
                <c:pt idx="1372">
                  <c:v>10.721796000249316</c:v>
                </c:pt>
                <c:pt idx="1373">
                  <c:v>10.72313203169106</c:v>
                </c:pt>
                <c:pt idx="1374">
                  <c:v>10.724491989778391</c:v>
                </c:pt>
                <c:pt idx="1375">
                  <c:v>10.725692821259976</c:v>
                </c:pt>
                <c:pt idx="1376">
                  <c:v>10.726974420775971</c:v>
                </c:pt>
                <c:pt idx="1377">
                  <c:v>10.728214527550602</c:v>
                </c:pt>
                <c:pt idx="1378">
                  <c:v>10.729305641044899</c:v>
                </c:pt>
                <c:pt idx="1379">
                  <c:v>10.730413894666992</c:v>
                </c:pt>
                <c:pt idx="1380">
                  <c:v>10.731483648639673</c:v>
                </c:pt>
                <c:pt idx="1381">
                  <c:v>10.732658721003546</c:v>
                </c:pt>
                <c:pt idx="1382">
                  <c:v>10.733645076372701</c:v>
                </c:pt>
                <c:pt idx="1383">
                  <c:v>10.734592234367218</c:v>
                </c:pt>
                <c:pt idx="1384">
                  <c:v>10.735542168249646</c:v>
                </c:pt>
                <c:pt idx="1385">
                  <c:v>10.745185946384103</c:v>
                </c:pt>
                <c:pt idx="1386">
                  <c:v>10.745149082325831</c:v>
                </c:pt>
                <c:pt idx="1387">
                  <c:v>10.745069660125822</c:v>
                </c:pt>
                <c:pt idx="1388">
                  <c:v>10.7449485399864</c:v>
                </c:pt>
                <c:pt idx="1389">
                  <c:v>10.744785757688586</c:v>
                </c:pt>
                <c:pt idx="1390">
                  <c:v>10.744570566659085</c:v>
                </c:pt>
                <c:pt idx="1391">
                  <c:v>10.744322574401798</c:v>
                </c:pt>
                <c:pt idx="1392">
                  <c:v>10.744033060676463</c:v>
                </c:pt>
                <c:pt idx="1393">
                  <c:v>10.743685273595272</c:v>
                </c:pt>
                <c:pt idx="1394">
                  <c:v>10.743329678555051</c:v>
                </c:pt>
                <c:pt idx="1395">
                  <c:v>10.742915959217838</c:v>
                </c:pt>
                <c:pt idx="1396">
                  <c:v>10.742461026413924</c:v>
                </c:pt>
                <c:pt idx="1397">
                  <c:v>10.741964941333974</c:v>
                </c:pt>
                <c:pt idx="1398">
                  <c:v>10.741401239016687</c:v>
                </c:pt>
                <c:pt idx="1399">
                  <c:v>10.740792642546117</c:v>
                </c:pt>
                <c:pt idx="1400">
                  <c:v>10.740169951707152</c:v>
                </c:pt>
                <c:pt idx="1401">
                  <c:v>10.739539140323108</c:v>
                </c:pt>
                <c:pt idx="1402">
                  <c:v>10.738837262643179</c:v>
                </c:pt>
                <c:pt idx="1403">
                  <c:v>10.738095001742572</c:v>
                </c:pt>
                <c:pt idx="1404">
                  <c:v>10.737312576898233</c:v>
                </c:pt>
                <c:pt idx="1405">
                  <c:v>10.736490093350092</c:v>
                </c:pt>
                <c:pt idx="1406">
                  <c:v>10.735627794074276</c:v>
                </c:pt>
                <c:pt idx="1407">
                  <c:v>10.734725793288257</c:v>
                </c:pt>
                <c:pt idx="1408">
                  <c:v>10.733784322245937</c:v>
                </c:pt>
                <c:pt idx="1409">
                  <c:v>10.732755920212753</c:v>
                </c:pt>
                <c:pt idx="1410">
                  <c:v>10.731734308875936</c:v>
                </c:pt>
                <c:pt idx="1411">
                  <c:v>10.730673828357052</c:v>
                </c:pt>
                <c:pt idx="1412">
                  <c:v>10.729574791940721</c:v>
                </c:pt>
                <c:pt idx="1413">
                  <c:v>10.728437347452669</c:v>
                </c:pt>
                <c:pt idx="1414">
                  <c:v>10.727147886981758</c:v>
                </c:pt>
                <c:pt idx="1415">
                  <c:v>10.725989698168547</c:v>
                </c:pt>
                <c:pt idx="1416">
                  <c:v>10.724736877608901</c:v>
                </c:pt>
                <c:pt idx="1417">
                  <c:v>10.723446785087718</c:v>
                </c:pt>
                <c:pt idx="1418">
                  <c:v>10.72211959155071</c:v>
                </c:pt>
                <c:pt idx="1419">
                  <c:v>10.720755696807402</c:v>
                </c:pt>
                <c:pt idx="1420">
                  <c:v>10.719422759815417</c:v>
                </c:pt>
                <c:pt idx="1421">
                  <c:v>10.717918685831673</c:v>
                </c:pt>
                <c:pt idx="1422">
                  <c:v>10.716446298866179</c:v>
                </c:pt>
                <c:pt idx="1423">
                  <c:v>10.714938308080745</c:v>
                </c:pt>
                <c:pt idx="1424">
                  <c:v>10.713320771751279</c:v>
                </c:pt>
                <c:pt idx="1425">
                  <c:v>10.711817073549586</c:v>
                </c:pt>
                <c:pt idx="1426">
                  <c:v>10.71020450070494</c:v>
                </c:pt>
                <c:pt idx="1427">
                  <c:v>10.708478425728567</c:v>
                </c:pt>
                <c:pt idx="1428">
                  <c:v>10.706715220778877</c:v>
                </c:pt>
                <c:pt idx="1429">
                  <c:v>10.704997879258917</c:v>
                </c:pt>
                <c:pt idx="1430">
                  <c:v>10.703247534173817</c:v>
                </c:pt>
                <c:pt idx="1431">
                  <c:v>10.701550024629773</c:v>
                </c:pt>
                <c:pt idx="1432">
                  <c:v>10.699561743343446</c:v>
                </c:pt>
                <c:pt idx="1433">
                  <c:v>10.697801661185217</c:v>
                </c:pt>
                <c:pt idx="1434">
                  <c:v>10.695832531316979</c:v>
                </c:pt>
                <c:pt idx="1435">
                  <c:v>10.693921019808853</c:v>
                </c:pt>
                <c:pt idx="1436">
                  <c:v>10.691978886969252</c:v>
                </c:pt>
                <c:pt idx="1437">
                  <c:v>10.689816958874276</c:v>
                </c:pt>
                <c:pt idx="1438">
                  <c:v>10.687907988136732</c:v>
                </c:pt>
                <c:pt idx="1439">
                  <c:v>10.685874900910793</c:v>
                </c:pt>
                <c:pt idx="1440">
                  <c:v>10.683911655006554</c:v>
                </c:pt>
                <c:pt idx="1441">
                  <c:v>10.681722180827659</c:v>
                </c:pt>
                <c:pt idx="1442">
                  <c:v>10.679603434270138</c:v>
                </c:pt>
                <c:pt idx="1443">
                  <c:v>10.677457156437381</c:v>
                </c:pt>
                <c:pt idx="1444">
                  <c:v>10.675283631981738</c:v>
                </c:pt>
                <c:pt idx="1445">
                  <c:v>10.673188833011274</c:v>
                </c:pt>
                <c:pt idx="1446">
                  <c:v>10.670857065422023</c:v>
                </c:pt>
                <c:pt idx="1447">
                  <c:v>10.668497042549072</c:v>
                </c:pt>
                <c:pt idx="1448">
                  <c:v>10.666327536188771</c:v>
                </c:pt>
                <c:pt idx="1449">
                  <c:v>10.664025331470928</c:v>
                </c:pt>
                <c:pt idx="1450">
                  <c:v>10.661698947471992</c:v>
                </c:pt>
                <c:pt idx="1451">
                  <c:v>10.659236234819987</c:v>
                </c:pt>
                <c:pt idx="1452">
                  <c:v>10.656634261061734</c:v>
                </c:pt>
                <c:pt idx="1453">
                  <c:v>10.6542348729508</c:v>
                </c:pt>
                <c:pt idx="1454">
                  <c:v>10.651813215402234</c:v>
                </c:pt>
                <c:pt idx="1455">
                  <c:v>10.649486803595257</c:v>
                </c:pt>
                <c:pt idx="1456">
                  <c:v>10.646905590032452</c:v>
                </c:pt>
                <c:pt idx="1457">
                  <c:v>10.644301776166914</c:v>
                </c:pt>
                <c:pt idx="1458">
                  <c:v>10.641795860856591</c:v>
                </c:pt>
                <c:pt idx="1459">
                  <c:v>10.639270350462521</c:v>
                </c:pt>
                <c:pt idx="1460">
                  <c:v>10.636725888321164</c:v>
                </c:pt>
                <c:pt idx="1461">
                  <c:v>10.634163124892551</c:v>
                </c:pt>
                <c:pt idx="1462">
                  <c:v>10.631459120083671</c:v>
                </c:pt>
                <c:pt idx="1463">
                  <c:v>10.628736159174689</c:v>
                </c:pt>
                <c:pt idx="1464">
                  <c:v>10.626119835006854</c:v>
                </c:pt>
                <c:pt idx="1465">
                  <c:v>10.623487492304287</c:v>
                </c:pt>
                <c:pt idx="1466">
                  <c:v>10.62071305475841</c:v>
                </c:pt>
                <c:pt idx="1467">
                  <c:v>10.618049358650342</c:v>
                </c:pt>
                <c:pt idx="1468">
                  <c:v>10.615371380730958</c:v>
                </c:pt>
                <c:pt idx="1469">
                  <c:v>10.612808030683505</c:v>
                </c:pt>
                <c:pt idx="1470">
                  <c:v>10.61010351306534</c:v>
                </c:pt>
                <c:pt idx="1471">
                  <c:v>10.607256661634958</c:v>
                </c:pt>
                <c:pt idx="1472">
                  <c:v>10.604526913516032</c:v>
                </c:pt>
                <c:pt idx="1473">
                  <c:v>10.601785572908447</c:v>
                </c:pt>
                <c:pt idx="1474">
                  <c:v>10.599164701428046</c:v>
                </c:pt>
                <c:pt idx="1475">
                  <c:v>10.596270913922005</c:v>
                </c:pt>
                <c:pt idx="1476">
                  <c:v>10.593366472080207</c:v>
                </c:pt>
                <c:pt idx="1477">
                  <c:v>10.590584697246531</c:v>
                </c:pt>
                <c:pt idx="1478">
                  <c:v>10.587794549114797</c:v>
                </c:pt>
                <c:pt idx="1479">
                  <c:v>10.585129879316543</c:v>
                </c:pt>
                <c:pt idx="1480">
                  <c:v>10.582191080062779</c:v>
                </c:pt>
                <c:pt idx="1481">
                  <c:v>10.579244953646878</c:v>
                </c:pt>
                <c:pt idx="1482">
                  <c:v>10.576426485668781</c:v>
                </c:pt>
                <c:pt idx="1483">
                  <c:v>10.573737234373068</c:v>
                </c:pt>
                <c:pt idx="1484">
                  <c:v>10.570908825088207</c:v>
                </c:pt>
                <c:pt idx="1485">
                  <c:v>10.567806036916888</c:v>
                </c:pt>
                <c:pt idx="1486">
                  <c:v>10.564699063224696</c:v>
                </c:pt>
                <c:pt idx="1487">
                  <c:v>10.561994452415872</c:v>
                </c:pt>
                <c:pt idx="1488">
                  <c:v>10.559152260185183</c:v>
                </c:pt>
                <c:pt idx="1489">
                  <c:v>10.55617293421348</c:v>
                </c:pt>
                <c:pt idx="1490">
                  <c:v>10.553327983495286</c:v>
                </c:pt>
                <c:pt idx="1491">
                  <c:v>10.550346979299771</c:v>
                </c:pt>
                <c:pt idx="1492">
                  <c:v>10.547501583454611</c:v>
                </c:pt>
                <c:pt idx="1493">
                  <c:v>10.544656968982755</c:v>
                </c:pt>
                <c:pt idx="1494">
                  <c:v>10.541813856297415</c:v>
                </c:pt>
                <c:pt idx="1495">
                  <c:v>10.538837438104302</c:v>
                </c:pt>
                <c:pt idx="1496">
                  <c:v>10.535863920981507</c:v>
                </c:pt>
                <c:pt idx="1497">
                  <c:v>10.533163841462207</c:v>
                </c:pt>
                <c:pt idx="1498">
                  <c:v>10.530332468457397</c:v>
                </c:pt>
                <c:pt idx="1499">
                  <c:v>10.527505675879858</c:v>
                </c:pt>
                <c:pt idx="1500">
                  <c:v>10.524549654193015</c:v>
                </c:pt>
                <c:pt idx="1501">
                  <c:v>10.521599898981719</c:v>
                </c:pt>
                <c:pt idx="1502">
                  <c:v>10.518790664630764</c:v>
                </c:pt>
                <c:pt idx="1503">
                  <c:v>10.516121715278235</c:v>
                </c:pt>
                <c:pt idx="1504">
                  <c:v>10.513193754471967</c:v>
                </c:pt>
                <c:pt idx="1505">
                  <c:v>10.510274733915292</c:v>
                </c:pt>
                <c:pt idx="1506">
                  <c:v>10.450145097532467</c:v>
                </c:pt>
                <c:pt idx="1507">
                  <c:v>10.447725823740017</c:v>
                </c:pt>
                <c:pt idx="1508">
                  <c:v>10.445328870798464</c:v>
                </c:pt>
                <c:pt idx="1509">
                  <c:v>10.442842113449393</c:v>
                </c:pt>
                <c:pt idx="1510">
                  <c:v>10.440492173741175</c:v>
                </c:pt>
                <c:pt idx="1511">
                  <c:v>10.438166009493884</c:v>
                </c:pt>
                <c:pt idx="1512">
                  <c:v>10.435864221794576</c:v>
                </c:pt>
                <c:pt idx="1513">
                  <c:v>10.433587115765372</c:v>
                </c:pt>
                <c:pt idx="1514">
                  <c:v>10.431228718648635</c:v>
                </c:pt>
                <c:pt idx="1515">
                  <c:v>10.429109269680461</c:v>
                </c:pt>
                <c:pt idx="1516">
                  <c:v>10.426909490123755</c:v>
                </c:pt>
                <c:pt idx="1517">
                  <c:v>10.424633546486785</c:v>
                </c:pt>
                <c:pt idx="1518">
                  <c:v>10.422387441995607</c:v>
                </c:pt>
                <c:pt idx="1519">
                  <c:v>10.4203718870183</c:v>
                </c:pt>
                <c:pt idx="1520">
                  <c:v>10.418282940112164</c:v>
                </c:pt>
                <c:pt idx="1521">
                  <c:v>10.416320059926457</c:v>
                </c:pt>
                <c:pt idx="1522">
                  <c:v>10.414191241161076</c:v>
                </c:pt>
                <c:pt idx="1523">
                  <c:v>10.412283987281395</c:v>
                </c:pt>
                <c:pt idx="1524">
                  <c:v>10.410217266526905</c:v>
                </c:pt>
                <c:pt idx="1525">
                  <c:v>10.408275458872865</c:v>
                </c:pt>
                <c:pt idx="1526">
                  <c:v>10.40618402566975</c:v>
                </c:pt>
                <c:pt idx="1527">
                  <c:v>10.404307023608231</c:v>
                </c:pt>
                <c:pt idx="1528">
                  <c:v>10.402461653823364</c:v>
                </c:pt>
                <c:pt idx="1529">
                  <c:v>10.400648164526313</c:v>
                </c:pt>
                <c:pt idx="1530">
                  <c:v>10.398867091453758</c:v>
                </c:pt>
                <c:pt idx="1531">
                  <c:v>10.397118670850583</c:v>
                </c:pt>
                <c:pt idx="1532">
                  <c:v>10.39532253915405</c:v>
                </c:pt>
                <c:pt idx="1533">
                  <c:v>10.393721584019508</c:v>
                </c:pt>
                <c:pt idx="1534">
                  <c:v>10.391995976546259</c:v>
                </c:pt>
                <c:pt idx="1535">
                  <c:v>10.390459821422454</c:v>
                </c:pt>
                <c:pt idx="1536">
                  <c:v>10.388731995966614</c:v>
                </c:pt>
                <c:pt idx="1537">
                  <c:v>10.387190920490637</c:v>
                </c:pt>
                <c:pt idx="1538">
                  <c:v>10.385685086145036</c:v>
                </c:pt>
                <c:pt idx="1539">
                  <c:v>10.384284047383415</c:v>
                </c:pt>
                <c:pt idx="1540">
                  <c:v>10.382847996271039</c:v>
                </c:pt>
                <c:pt idx="1541">
                  <c:v>10.381382321840116</c:v>
                </c:pt>
                <c:pt idx="1542">
                  <c:v>10.380020594879293</c:v>
                </c:pt>
                <c:pt idx="1543">
                  <c:v>10.378695705187372</c:v>
                </c:pt>
                <c:pt idx="1544">
                  <c:v>10.377468283073298</c:v>
                </c:pt>
                <c:pt idx="1545">
                  <c:v>10.37615732973711</c:v>
                </c:pt>
                <c:pt idx="1546">
                  <c:v>10.374887603427281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'Full dataset'!$C$1</c:f>
              <c:strCache>
                <c:ptCount val="1"/>
                <c:pt idx="0">
                  <c:v>Obj1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 w="6350">
                <a:solidFill>
                  <a:schemeClr val="accent1">
                    <a:alpha val="55000"/>
                  </a:schemeClr>
                </a:solidFill>
              </a:ln>
            </c:spPr>
          </c:marker>
          <c:xVal>
            <c:numRef>
              <c:f>'Full dataset'!$B$2:$B$1548</c:f>
              <c:numCache>
                <c:formatCode>General</c:formatCode>
                <c:ptCount val="1547"/>
                <c:pt idx="0">
                  <c:v>15.121666565537453</c:v>
                </c:pt>
                <c:pt idx="1">
                  <c:v>15.132499918341637</c:v>
                </c:pt>
                <c:pt idx="2">
                  <c:v>15.143333282321692</c:v>
                </c:pt>
                <c:pt idx="3">
                  <c:v>15.15388872474432</c:v>
                </c:pt>
                <c:pt idx="4">
                  <c:v>15.173888884484768</c:v>
                </c:pt>
                <c:pt idx="5">
                  <c:v>15.196110963821411</c:v>
                </c:pt>
                <c:pt idx="6">
                  <c:v>15.206666640937328</c:v>
                </c:pt>
                <c:pt idx="7">
                  <c:v>15.217500004917383</c:v>
                </c:pt>
                <c:pt idx="8">
                  <c:v>15.228333123028278</c:v>
                </c:pt>
                <c:pt idx="9">
                  <c:v>15.238888800144196</c:v>
                </c:pt>
                <c:pt idx="10">
                  <c:v>15.24972216412425</c:v>
                </c:pt>
                <c:pt idx="11">
                  <c:v>15.260555516928434</c:v>
                </c:pt>
                <c:pt idx="12">
                  <c:v>15.271110959351063</c:v>
                </c:pt>
                <c:pt idx="13">
                  <c:v>15.281944323331118</c:v>
                </c:pt>
                <c:pt idx="14">
                  <c:v>15.292777676135302</c:v>
                </c:pt>
                <c:pt idx="15">
                  <c:v>15.30333311855793</c:v>
                </c:pt>
                <c:pt idx="16">
                  <c:v>15.314166482537985</c:v>
                </c:pt>
                <c:pt idx="17">
                  <c:v>15.324999835342169</c:v>
                </c:pt>
                <c:pt idx="18">
                  <c:v>15.335555523633957</c:v>
                </c:pt>
                <c:pt idx="19">
                  <c:v>15.346388876438141</c:v>
                </c:pt>
                <c:pt idx="20">
                  <c:v>15.357221994549036</c:v>
                </c:pt>
                <c:pt idx="21">
                  <c:v>15.367777682840824</c:v>
                </c:pt>
                <c:pt idx="22">
                  <c:v>15.378611035645008</c:v>
                </c:pt>
                <c:pt idx="23">
                  <c:v>15.389166478067636</c:v>
                </c:pt>
                <c:pt idx="24">
                  <c:v>15.399999842047691</c:v>
                </c:pt>
                <c:pt idx="25">
                  <c:v>15.410833194851875</c:v>
                </c:pt>
                <c:pt idx="26">
                  <c:v>15.421388883143663</c:v>
                </c:pt>
                <c:pt idx="27">
                  <c:v>15.432222001254559</c:v>
                </c:pt>
                <c:pt idx="28">
                  <c:v>15.443055365234613</c:v>
                </c:pt>
                <c:pt idx="29">
                  <c:v>15.453611042350531</c:v>
                </c:pt>
                <c:pt idx="30">
                  <c:v>15.464444395154715</c:v>
                </c:pt>
                <c:pt idx="31">
                  <c:v>15.474999837577343</c:v>
                </c:pt>
                <c:pt idx="32">
                  <c:v>15.485833201557398</c:v>
                </c:pt>
                <c:pt idx="33">
                  <c:v>15.496666565537453</c:v>
                </c:pt>
                <c:pt idx="34">
                  <c:v>15.50722199678421</c:v>
                </c:pt>
                <c:pt idx="35">
                  <c:v>15.518055360764265</c:v>
                </c:pt>
                <c:pt idx="36">
                  <c:v>15.52888872474432</c:v>
                </c:pt>
                <c:pt idx="37">
                  <c:v>15.539444401860237</c:v>
                </c:pt>
                <c:pt idx="38">
                  <c:v>15.550277754664421</c:v>
                </c:pt>
                <c:pt idx="39">
                  <c:v>15.560833197087049</c:v>
                </c:pt>
                <c:pt idx="40">
                  <c:v>15.571666561067104</c:v>
                </c:pt>
                <c:pt idx="41">
                  <c:v>15.582499925047159</c:v>
                </c:pt>
                <c:pt idx="42">
                  <c:v>15.593055356293917</c:v>
                </c:pt>
                <c:pt idx="43">
                  <c:v>15.603888720273972</c:v>
                </c:pt>
                <c:pt idx="44">
                  <c:v>15.614722084254026</c:v>
                </c:pt>
                <c:pt idx="45">
                  <c:v>15.625277761369944</c:v>
                </c:pt>
                <c:pt idx="46">
                  <c:v>15.636110879480839</c:v>
                </c:pt>
                <c:pt idx="47">
                  <c:v>15.646666556596756</c:v>
                </c:pt>
                <c:pt idx="48">
                  <c:v>15.657499920576811</c:v>
                </c:pt>
                <c:pt idx="49">
                  <c:v>15.668333284556866</c:v>
                </c:pt>
                <c:pt idx="50">
                  <c:v>15.678888715803623</c:v>
                </c:pt>
                <c:pt idx="51">
                  <c:v>15.689722079783678</c:v>
                </c:pt>
                <c:pt idx="52">
                  <c:v>15.700555443763733</c:v>
                </c:pt>
                <c:pt idx="53">
                  <c:v>15.711388796567917</c:v>
                </c:pt>
                <c:pt idx="54">
                  <c:v>15.721944238990545</c:v>
                </c:pt>
                <c:pt idx="55">
                  <c:v>15.7327776029706</c:v>
                </c:pt>
                <c:pt idx="56">
                  <c:v>15.743610955774784</c:v>
                </c:pt>
                <c:pt idx="57">
                  <c:v>15.754444319754839</c:v>
                </c:pt>
                <c:pt idx="58">
                  <c:v>15.764999996870756</c:v>
                </c:pt>
                <c:pt idx="59">
                  <c:v>15.775833114981651</c:v>
                </c:pt>
                <c:pt idx="60">
                  <c:v>15.786388803273439</c:v>
                </c:pt>
                <c:pt idx="61">
                  <c:v>15.797222156077623</c:v>
                </c:pt>
                <c:pt idx="62">
                  <c:v>15.808055520057678</c:v>
                </c:pt>
                <c:pt idx="63">
                  <c:v>15.818610962480307</c:v>
                </c:pt>
                <c:pt idx="64">
                  <c:v>15.829444315284491</c:v>
                </c:pt>
                <c:pt idx="65">
                  <c:v>15.840000003576279</c:v>
                </c:pt>
                <c:pt idx="66">
                  <c:v>15.850833121687174</c:v>
                </c:pt>
                <c:pt idx="67">
                  <c:v>15.861666474491358</c:v>
                </c:pt>
                <c:pt idx="68">
                  <c:v>15.872222162783146</c:v>
                </c:pt>
                <c:pt idx="69">
                  <c:v>15.88305551558733</c:v>
                </c:pt>
                <c:pt idx="70">
                  <c:v>15.893610958009958</c:v>
                </c:pt>
                <c:pt idx="71">
                  <c:v>15.904444321990013</c:v>
                </c:pt>
                <c:pt idx="72">
                  <c:v>15.915277674794197</c:v>
                </c:pt>
                <c:pt idx="73">
                  <c:v>16.628610961139202</c:v>
                </c:pt>
                <c:pt idx="74">
                  <c:v>16.639166638255119</c:v>
                </c:pt>
                <c:pt idx="75">
                  <c:v>16.650000002235174</c:v>
                </c:pt>
                <c:pt idx="76">
                  <c:v>16.661111041903496</c:v>
                </c:pt>
                <c:pt idx="77">
                  <c:v>16.671666484326124</c:v>
                </c:pt>
                <c:pt idx="78">
                  <c:v>16.682499837130308</c:v>
                </c:pt>
                <c:pt idx="79">
                  <c:v>16.693333201110363</c:v>
                </c:pt>
                <c:pt idx="80">
                  <c:v>16.70388887822628</c:v>
                </c:pt>
                <c:pt idx="81">
                  <c:v>16.714721996337175</c:v>
                </c:pt>
                <c:pt idx="82">
                  <c:v>16.72555536031723</c:v>
                </c:pt>
                <c:pt idx="83">
                  <c:v>16.736111037433147</c:v>
                </c:pt>
                <c:pt idx="84">
                  <c:v>16.746944401413202</c:v>
                </c:pt>
                <c:pt idx="85">
                  <c:v>16.757777765393257</c:v>
                </c:pt>
                <c:pt idx="86">
                  <c:v>16.768333196640015</c:v>
                </c:pt>
                <c:pt idx="87">
                  <c:v>16.77916656062007</c:v>
                </c:pt>
                <c:pt idx="88">
                  <c:v>16.789999924600124</c:v>
                </c:pt>
                <c:pt idx="89">
                  <c:v>16.800555355846882</c:v>
                </c:pt>
                <c:pt idx="90">
                  <c:v>16.811388719826937</c:v>
                </c:pt>
                <c:pt idx="91">
                  <c:v>16.822222083806992</c:v>
                </c:pt>
                <c:pt idx="92">
                  <c:v>16.832777760922909</c:v>
                </c:pt>
                <c:pt idx="93">
                  <c:v>16.843610879033804</c:v>
                </c:pt>
                <c:pt idx="94">
                  <c:v>16.854444243013859</c:v>
                </c:pt>
                <c:pt idx="95">
                  <c:v>16.864999920129776</c:v>
                </c:pt>
                <c:pt idx="96">
                  <c:v>16.875833284109831</c:v>
                </c:pt>
                <c:pt idx="97">
                  <c:v>16.886666636914015</c:v>
                </c:pt>
                <c:pt idx="98">
                  <c:v>16.897222079336643</c:v>
                </c:pt>
                <c:pt idx="99">
                  <c:v>16.908055443316698</c:v>
                </c:pt>
                <c:pt idx="100">
                  <c:v>16.918888796120882</c:v>
                </c:pt>
                <c:pt idx="101">
                  <c:v>16.92944423854351</c:v>
                </c:pt>
                <c:pt idx="102">
                  <c:v>16.940277602523565</c:v>
                </c:pt>
                <c:pt idx="103">
                  <c:v>16.950833279639482</c:v>
                </c:pt>
                <c:pt idx="104">
                  <c:v>16.961666643619537</c:v>
                </c:pt>
                <c:pt idx="105">
                  <c:v>16.972499996423721</c:v>
                </c:pt>
                <c:pt idx="106">
                  <c:v>16.98305543884635</c:v>
                </c:pt>
                <c:pt idx="107">
                  <c:v>16.993888802826405</c:v>
                </c:pt>
                <c:pt idx="108">
                  <c:v>17.004722155630589</c:v>
                </c:pt>
                <c:pt idx="109">
                  <c:v>17.015277598053217</c:v>
                </c:pt>
                <c:pt idx="110">
                  <c:v>17.026110962033272</c:v>
                </c:pt>
                <c:pt idx="111">
                  <c:v>17.036666639149189</c:v>
                </c:pt>
                <c:pt idx="112">
                  <c:v>17.047500003129244</c:v>
                </c:pt>
                <c:pt idx="113">
                  <c:v>17.058333121240139</c:v>
                </c:pt>
                <c:pt idx="114">
                  <c:v>17.068888798356056</c:v>
                </c:pt>
                <c:pt idx="115">
                  <c:v>17.079722162336111</c:v>
                </c:pt>
                <c:pt idx="116">
                  <c:v>17.090277604758739</c:v>
                </c:pt>
                <c:pt idx="117">
                  <c:v>17.101110957562923</c:v>
                </c:pt>
                <c:pt idx="118">
                  <c:v>17.111944321542978</c:v>
                </c:pt>
                <c:pt idx="119">
                  <c:v>17.122499763965607</c:v>
                </c:pt>
                <c:pt idx="120">
                  <c:v>17.133333116769791</c:v>
                </c:pt>
                <c:pt idx="121">
                  <c:v>17.144166480749846</c:v>
                </c:pt>
                <c:pt idx="122">
                  <c:v>17.154722157865763</c:v>
                </c:pt>
                <c:pt idx="123">
                  <c:v>17.165555521845818</c:v>
                </c:pt>
                <c:pt idx="124">
                  <c:v>17.176110964268446</c:v>
                </c:pt>
                <c:pt idx="125">
                  <c:v>17.18694431707263</c:v>
                </c:pt>
                <c:pt idx="126">
                  <c:v>17.197777681052685</c:v>
                </c:pt>
                <c:pt idx="127">
                  <c:v>17.208333123475313</c:v>
                </c:pt>
                <c:pt idx="128">
                  <c:v>17.219166476279497</c:v>
                </c:pt>
                <c:pt idx="129">
                  <c:v>17.229999840259552</c:v>
                </c:pt>
                <c:pt idx="130">
                  <c:v>17.240555517375469</c:v>
                </c:pt>
                <c:pt idx="131">
                  <c:v>17.251388881355524</c:v>
                </c:pt>
                <c:pt idx="132">
                  <c:v>17.262221999466419</c:v>
                </c:pt>
                <c:pt idx="133">
                  <c:v>17.272777676582336</c:v>
                </c:pt>
                <c:pt idx="134">
                  <c:v>17.283611040562391</c:v>
                </c:pt>
                <c:pt idx="135">
                  <c:v>17.294444404542446</c:v>
                </c:pt>
                <c:pt idx="136">
                  <c:v>17.304999835789204</c:v>
                </c:pt>
                <c:pt idx="137">
                  <c:v>17.315833199769258</c:v>
                </c:pt>
                <c:pt idx="138">
                  <c:v>17.326666563749313</c:v>
                </c:pt>
                <c:pt idx="139">
                  <c:v>17.337221994996071</c:v>
                </c:pt>
                <c:pt idx="140">
                  <c:v>17.348055358976126</c:v>
                </c:pt>
                <c:pt idx="141">
                  <c:v>17.358611036092043</c:v>
                </c:pt>
                <c:pt idx="142">
                  <c:v>17.369444400072098</c:v>
                </c:pt>
                <c:pt idx="143">
                  <c:v>17.380277764052153</c:v>
                </c:pt>
                <c:pt idx="144">
                  <c:v>17.39083319529891</c:v>
                </c:pt>
                <c:pt idx="145">
                  <c:v>17.401666559278965</c:v>
                </c:pt>
                <c:pt idx="146">
                  <c:v>17.412222001701593</c:v>
                </c:pt>
                <c:pt idx="147">
                  <c:v>17.423055354505777</c:v>
                </c:pt>
                <c:pt idx="148">
                  <c:v>17.433888718485832</c:v>
                </c:pt>
                <c:pt idx="149">
                  <c:v>17.444444395601749</c:v>
                </c:pt>
                <c:pt idx="150">
                  <c:v>17.455277759581804</c:v>
                </c:pt>
                <c:pt idx="151">
                  <c:v>17.465833202004433</c:v>
                </c:pt>
                <c:pt idx="152">
                  <c:v>17.476666554808617</c:v>
                </c:pt>
                <c:pt idx="153">
                  <c:v>17.487221997231245</c:v>
                </c:pt>
                <c:pt idx="154">
                  <c:v>17.4980553612113</c:v>
                </c:pt>
                <c:pt idx="155">
                  <c:v>17.516944315284491</c:v>
                </c:pt>
                <c:pt idx="156">
                  <c:v>17.527777679264545</c:v>
                </c:pt>
                <c:pt idx="157">
                  <c:v>17.538333121687174</c:v>
                </c:pt>
                <c:pt idx="158">
                  <c:v>17.549166474491358</c:v>
                </c:pt>
                <c:pt idx="159">
                  <c:v>17.559722162783146</c:v>
                </c:pt>
                <c:pt idx="160">
                  <c:v>17.57055551558733</c:v>
                </c:pt>
                <c:pt idx="161">
                  <c:v>17.581388879567385</c:v>
                </c:pt>
                <c:pt idx="162">
                  <c:v>17.591944321990013</c:v>
                </c:pt>
                <c:pt idx="163">
                  <c:v>17.602777674794197</c:v>
                </c:pt>
                <c:pt idx="164">
                  <c:v>17.613611038774252</c:v>
                </c:pt>
                <c:pt idx="165">
                  <c:v>17.62416648119688</c:v>
                </c:pt>
                <c:pt idx="166">
                  <c:v>17.634999845176935</c:v>
                </c:pt>
                <c:pt idx="167">
                  <c:v>17.645833197981119</c:v>
                </c:pt>
                <c:pt idx="168">
                  <c:v>17.656388875097036</c:v>
                </c:pt>
                <c:pt idx="169">
                  <c:v>17.667222004383802</c:v>
                </c:pt>
                <c:pt idx="170">
                  <c:v>17.678055357187986</c:v>
                </c:pt>
                <c:pt idx="171">
                  <c:v>17.688611045479774</c:v>
                </c:pt>
                <c:pt idx="172">
                  <c:v>17.699444398283958</c:v>
                </c:pt>
                <c:pt idx="173">
                  <c:v>17.709999840706587</c:v>
                </c:pt>
                <c:pt idx="174">
                  <c:v>17.720833204686642</c:v>
                </c:pt>
                <c:pt idx="175">
                  <c:v>17.731666557490826</c:v>
                </c:pt>
                <c:pt idx="176">
                  <c:v>17.742221999913454</c:v>
                </c:pt>
                <c:pt idx="177">
                  <c:v>17.753055363893509</c:v>
                </c:pt>
                <c:pt idx="178">
                  <c:v>17.763611041009426</c:v>
                </c:pt>
                <c:pt idx="179">
                  <c:v>17.774444404989481</c:v>
                </c:pt>
                <c:pt idx="180">
                  <c:v>17.785277757793665</c:v>
                </c:pt>
                <c:pt idx="181">
                  <c:v>17.795833200216293</c:v>
                </c:pt>
                <c:pt idx="182">
                  <c:v>17.806666564196348</c:v>
                </c:pt>
                <c:pt idx="183">
                  <c:v>17.817221995443106</c:v>
                </c:pt>
                <c:pt idx="184">
                  <c:v>17.828055359423161</c:v>
                </c:pt>
                <c:pt idx="185">
                  <c:v>17.838888723403215</c:v>
                </c:pt>
                <c:pt idx="186">
                  <c:v>17.849444400519133</c:v>
                </c:pt>
                <c:pt idx="187">
                  <c:v>17.860277764499187</c:v>
                </c:pt>
                <c:pt idx="188">
                  <c:v>17.870833195745945</c:v>
                </c:pt>
                <c:pt idx="189">
                  <c:v>17.881666559726</c:v>
                </c:pt>
                <c:pt idx="190">
                  <c:v>17.892499923706055</c:v>
                </c:pt>
                <c:pt idx="191">
                  <c:v>17.903055354952812</c:v>
                </c:pt>
                <c:pt idx="192">
                  <c:v>17.913888718932867</c:v>
                </c:pt>
                <c:pt idx="193">
                  <c:v>17.924722082912922</c:v>
                </c:pt>
                <c:pt idx="194">
                  <c:v>17.935277760028839</c:v>
                </c:pt>
                <c:pt idx="195">
                  <c:v>17.946110878139734</c:v>
                </c:pt>
                <c:pt idx="196">
                  <c:v>17.956666555255651</c:v>
                </c:pt>
                <c:pt idx="197">
                  <c:v>17.967499919235706</c:v>
                </c:pt>
                <c:pt idx="198">
                  <c:v>17.978333283215761</c:v>
                </c:pt>
                <c:pt idx="199">
                  <c:v>17.988888714462519</c:v>
                </c:pt>
                <c:pt idx="200">
                  <c:v>17.999722078442574</c:v>
                </c:pt>
                <c:pt idx="201">
                  <c:v>18.010555442422628</c:v>
                </c:pt>
                <c:pt idx="202">
                  <c:v>18.021111119538546</c:v>
                </c:pt>
                <c:pt idx="203">
                  <c:v>18.031944237649441</c:v>
                </c:pt>
                <c:pt idx="204">
                  <c:v>18.042499914765358</c:v>
                </c:pt>
                <c:pt idx="205">
                  <c:v>18.053333278745413</c:v>
                </c:pt>
                <c:pt idx="206">
                  <c:v>18.064166642725468</c:v>
                </c:pt>
                <c:pt idx="207">
                  <c:v>18.074722085148096</c:v>
                </c:pt>
                <c:pt idx="208">
                  <c:v>18.08555543795228</c:v>
                </c:pt>
                <c:pt idx="209">
                  <c:v>18.096388801932335</c:v>
                </c:pt>
                <c:pt idx="210">
                  <c:v>18.106944244354963</c:v>
                </c:pt>
                <c:pt idx="211">
                  <c:v>18.117777597159147</c:v>
                </c:pt>
                <c:pt idx="212">
                  <c:v>18.128610961139202</c:v>
                </c:pt>
                <c:pt idx="213">
                  <c:v>18.139166638255119</c:v>
                </c:pt>
                <c:pt idx="214">
                  <c:v>18.150000002235174</c:v>
                </c:pt>
                <c:pt idx="215">
                  <c:v>18.160555444657803</c:v>
                </c:pt>
                <c:pt idx="216">
                  <c:v>18.171388797461987</c:v>
                </c:pt>
                <c:pt idx="217">
                  <c:v>18.181944239884615</c:v>
                </c:pt>
                <c:pt idx="218">
                  <c:v>18.19277760386467</c:v>
                </c:pt>
                <c:pt idx="219">
                  <c:v>18.203610956668854</c:v>
                </c:pt>
                <c:pt idx="220">
                  <c:v>18.214166644960642</c:v>
                </c:pt>
                <c:pt idx="221">
                  <c:v>18.224999997764826</c:v>
                </c:pt>
                <c:pt idx="222">
                  <c:v>18.235833115875721</c:v>
                </c:pt>
                <c:pt idx="223">
                  <c:v>18.246388804167509</c:v>
                </c:pt>
                <c:pt idx="224">
                  <c:v>18.257222156971693</c:v>
                </c:pt>
                <c:pt idx="225">
                  <c:v>18.268055520951748</c:v>
                </c:pt>
                <c:pt idx="226">
                  <c:v>18.278610963374376</c:v>
                </c:pt>
                <c:pt idx="227">
                  <c:v>18.28944431617856</c:v>
                </c:pt>
                <c:pt idx="228">
                  <c:v>18.300000004470348</c:v>
                </c:pt>
                <c:pt idx="229">
                  <c:v>18.310833122581244</c:v>
                </c:pt>
                <c:pt idx="230">
                  <c:v>18.321388799697161</c:v>
                </c:pt>
                <c:pt idx="231">
                  <c:v>18.332222163677216</c:v>
                </c:pt>
                <c:pt idx="232">
                  <c:v>18.3430555164814</c:v>
                </c:pt>
                <c:pt idx="233">
                  <c:v>18.353610958904028</c:v>
                </c:pt>
                <c:pt idx="234">
                  <c:v>18.364444322884083</c:v>
                </c:pt>
                <c:pt idx="235">
                  <c:v>18.375</c:v>
                </c:pt>
                <c:pt idx="236">
                  <c:v>18.385833118110895</c:v>
                </c:pt>
                <c:pt idx="237">
                  <c:v>18.396388795226812</c:v>
                </c:pt>
                <c:pt idx="238">
                  <c:v>18.407222159206867</c:v>
                </c:pt>
                <c:pt idx="239">
                  <c:v>18.418055523186922</c:v>
                </c:pt>
                <c:pt idx="240">
                  <c:v>18.42861095443368</c:v>
                </c:pt>
                <c:pt idx="241">
                  <c:v>18.439444318413734</c:v>
                </c:pt>
                <c:pt idx="242">
                  <c:v>18.449999995529652</c:v>
                </c:pt>
                <c:pt idx="243">
                  <c:v>18.460833124816418</c:v>
                </c:pt>
                <c:pt idx="244">
                  <c:v>18.471388801932335</c:v>
                </c:pt>
                <c:pt idx="245">
                  <c:v>18.482222154736519</c:v>
                </c:pt>
                <c:pt idx="246">
                  <c:v>18.493055518716574</c:v>
                </c:pt>
                <c:pt idx="247">
                  <c:v>18.503610961139202</c:v>
                </c:pt>
                <c:pt idx="248">
                  <c:v>18.514444325119257</c:v>
                </c:pt>
                <c:pt idx="249">
                  <c:v>18.525277677923441</c:v>
                </c:pt>
                <c:pt idx="250">
                  <c:v>18.535833120346069</c:v>
                </c:pt>
                <c:pt idx="251">
                  <c:v>18.546666484326124</c:v>
                </c:pt>
                <c:pt idx="252">
                  <c:v>18.557222161442041</c:v>
                </c:pt>
                <c:pt idx="253">
                  <c:v>18.568055525422096</c:v>
                </c:pt>
                <c:pt idx="254">
                  <c:v>18.57888887822628</c:v>
                </c:pt>
                <c:pt idx="255">
                  <c:v>18.589444320648909</c:v>
                </c:pt>
                <c:pt idx="256">
                  <c:v>18.600277684628963</c:v>
                </c:pt>
                <c:pt idx="257">
                  <c:v>18.611111037433147</c:v>
                </c:pt>
                <c:pt idx="258">
                  <c:v>18.621666479855776</c:v>
                </c:pt>
                <c:pt idx="259">
                  <c:v>18.632499843835831</c:v>
                </c:pt>
                <c:pt idx="260">
                  <c:v>18.643055520951748</c:v>
                </c:pt>
                <c:pt idx="261">
                  <c:v>18.653888884931803</c:v>
                </c:pt>
                <c:pt idx="262">
                  <c:v>18.664722003042698</c:v>
                </c:pt>
                <c:pt idx="263">
                  <c:v>18.675277680158615</c:v>
                </c:pt>
                <c:pt idx="264">
                  <c:v>18.68611104413867</c:v>
                </c:pt>
                <c:pt idx="265">
                  <c:v>18.696666475385427</c:v>
                </c:pt>
                <c:pt idx="266">
                  <c:v>18.707499839365482</c:v>
                </c:pt>
                <c:pt idx="267">
                  <c:v>18.7180555164814</c:v>
                </c:pt>
                <c:pt idx="268">
                  <c:v>18.728888880461454</c:v>
                </c:pt>
                <c:pt idx="269">
                  <c:v>18.73972199857235</c:v>
                </c:pt>
                <c:pt idx="270">
                  <c:v>18.750277675688267</c:v>
                </c:pt>
                <c:pt idx="271">
                  <c:v>18.761111039668322</c:v>
                </c:pt>
                <c:pt idx="272">
                  <c:v>18.77166648209095</c:v>
                </c:pt>
                <c:pt idx="273">
                  <c:v>59.42399999499321</c:v>
                </c:pt>
                <c:pt idx="274">
                  <c:v>59.42399999499321</c:v>
                </c:pt>
                <c:pt idx="275">
                  <c:v>59.447999998927116</c:v>
                </c:pt>
                <c:pt idx="276">
                  <c:v>59.447999998927116</c:v>
                </c:pt>
                <c:pt idx="277">
                  <c:v>59.472000002861023</c:v>
                </c:pt>
                <c:pt idx="278">
                  <c:v>59.495999995619059</c:v>
                </c:pt>
                <c:pt idx="279">
                  <c:v>59.495999995619059</c:v>
                </c:pt>
                <c:pt idx="280">
                  <c:v>59.519999999552965</c:v>
                </c:pt>
                <c:pt idx="281">
                  <c:v>59.544000003486872</c:v>
                </c:pt>
                <c:pt idx="282">
                  <c:v>59.544000003486872</c:v>
                </c:pt>
                <c:pt idx="283">
                  <c:v>59.567999996244907</c:v>
                </c:pt>
                <c:pt idx="284">
                  <c:v>59.592000000178814</c:v>
                </c:pt>
                <c:pt idx="285">
                  <c:v>59.592000000178814</c:v>
                </c:pt>
                <c:pt idx="286">
                  <c:v>59.61600000411272</c:v>
                </c:pt>
                <c:pt idx="287">
                  <c:v>59.61600000411272</c:v>
                </c:pt>
                <c:pt idx="288">
                  <c:v>59.639999996870756</c:v>
                </c:pt>
                <c:pt idx="289">
                  <c:v>59.664000000804663</c:v>
                </c:pt>
                <c:pt idx="290">
                  <c:v>59.664000000804663</c:v>
                </c:pt>
                <c:pt idx="291">
                  <c:v>59.688000004738569</c:v>
                </c:pt>
                <c:pt idx="292">
                  <c:v>59.688000004738569</c:v>
                </c:pt>
                <c:pt idx="293">
                  <c:v>59.711999997496605</c:v>
                </c:pt>
                <c:pt idx="294">
                  <c:v>59.736000001430511</c:v>
                </c:pt>
                <c:pt idx="295">
                  <c:v>59.736000001430511</c:v>
                </c:pt>
                <c:pt idx="296">
                  <c:v>59.760000005364418</c:v>
                </c:pt>
                <c:pt idx="297">
                  <c:v>59.783999998122454</c:v>
                </c:pt>
                <c:pt idx="298">
                  <c:v>59.783999998122454</c:v>
                </c:pt>
                <c:pt idx="299">
                  <c:v>59.80800000205636</c:v>
                </c:pt>
                <c:pt idx="300">
                  <c:v>59.80800000205636</c:v>
                </c:pt>
                <c:pt idx="301">
                  <c:v>59.831999994814396</c:v>
                </c:pt>
                <c:pt idx="302">
                  <c:v>59.855999998748302</c:v>
                </c:pt>
                <c:pt idx="303">
                  <c:v>59.855999998748302</c:v>
                </c:pt>
                <c:pt idx="304">
                  <c:v>59.880000002682209</c:v>
                </c:pt>
                <c:pt idx="305">
                  <c:v>59.903999995440245</c:v>
                </c:pt>
                <c:pt idx="306">
                  <c:v>59.903999995440245</c:v>
                </c:pt>
                <c:pt idx="307">
                  <c:v>59.927999999374151</c:v>
                </c:pt>
                <c:pt idx="308">
                  <c:v>59.927999999374151</c:v>
                </c:pt>
                <c:pt idx="309">
                  <c:v>59.952000003308058</c:v>
                </c:pt>
                <c:pt idx="310">
                  <c:v>59.975999996066093</c:v>
                </c:pt>
                <c:pt idx="311">
                  <c:v>59.975999996066093</c:v>
                </c:pt>
                <c:pt idx="312">
                  <c:v>60</c:v>
                </c:pt>
                <c:pt idx="313">
                  <c:v>60.010555442422628</c:v>
                </c:pt>
                <c:pt idx="314">
                  <c:v>60.026944320648909</c:v>
                </c:pt>
                <c:pt idx="315">
                  <c:v>60.043055523186922</c:v>
                </c:pt>
                <c:pt idx="316">
                  <c:v>60.057499922811985</c:v>
                </c:pt>
                <c:pt idx="317">
                  <c:v>60.072499919682741</c:v>
                </c:pt>
                <c:pt idx="318">
                  <c:v>60.086944319307804</c:v>
                </c:pt>
                <c:pt idx="319">
                  <c:v>60.101388718932867</c:v>
                </c:pt>
                <c:pt idx="320">
                  <c:v>60.11666663736105</c:v>
                </c:pt>
                <c:pt idx="321">
                  <c:v>60.131666645407677</c:v>
                </c:pt>
                <c:pt idx="322">
                  <c:v>60.148333199322224</c:v>
                </c:pt>
                <c:pt idx="323">
                  <c:v>60.163055520504713</c:v>
                </c:pt>
                <c:pt idx="324">
                  <c:v>60.178610879927874</c:v>
                </c:pt>
                <c:pt idx="325">
                  <c:v>60.194166485220194</c:v>
                </c:pt>
                <c:pt idx="326">
                  <c:v>60.208611119538546</c:v>
                </c:pt>
                <c:pt idx="327">
                  <c:v>60.223888803273439</c:v>
                </c:pt>
                <c:pt idx="328">
                  <c:v>60.238610878586769</c:v>
                </c:pt>
                <c:pt idx="329">
                  <c:v>60.253888797014952</c:v>
                </c:pt>
                <c:pt idx="330">
                  <c:v>60.269999999552965</c:v>
                </c:pt>
                <c:pt idx="331">
                  <c:v>60.284722074866295</c:v>
                </c:pt>
                <c:pt idx="332">
                  <c:v>60.299722082912922</c:v>
                </c:pt>
                <c:pt idx="333">
                  <c:v>60.314722079783678</c:v>
                </c:pt>
                <c:pt idx="334">
                  <c:v>60.329722076654434</c:v>
                </c:pt>
                <c:pt idx="335">
                  <c:v>60.344999995082617</c:v>
                </c:pt>
                <c:pt idx="336">
                  <c:v>60.360277678817511</c:v>
                </c:pt>
                <c:pt idx="337">
                  <c:v>60.374722078442574</c:v>
                </c:pt>
                <c:pt idx="338">
                  <c:v>60.389444399625063</c:v>
                </c:pt>
                <c:pt idx="339">
                  <c:v>60.403888799250126</c:v>
                </c:pt>
                <c:pt idx="340">
                  <c:v>60.41916648298502</c:v>
                </c:pt>
                <c:pt idx="341">
                  <c:v>60.434166479855776</c:v>
                </c:pt>
                <c:pt idx="342">
                  <c:v>60.448610879480839</c:v>
                </c:pt>
                <c:pt idx="343">
                  <c:v>60.463610876351595</c:v>
                </c:pt>
                <c:pt idx="344">
                  <c:v>60.478333197534084</c:v>
                </c:pt>
                <c:pt idx="345">
                  <c:v>60.493610881268978</c:v>
                </c:pt>
                <c:pt idx="346">
                  <c:v>80.493888717144728</c:v>
                </c:pt>
                <c:pt idx="347">
                  <c:v>80.515833120793104</c:v>
                </c:pt>
                <c:pt idx="348">
                  <c:v>80.535555358976126</c:v>
                </c:pt>
                <c:pt idx="349">
                  <c:v>80.553611040115356</c:v>
                </c:pt>
                <c:pt idx="350">
                  <c:v>80.570277605205774</c:v>
                </c:pt>
                <c:pt idx="351">
                  <c:v>80.586666483432055</c:v>
                </c:pt>
                <c:pt idx="352">
                  <c:v>80.603610958904028</c:v>
                </c:pt>
                <c:pt idx="353">
                  <c:v>80.620277758687735</c:v>
                </c:pt>
                <c:pt idx="354">
                  <c:v>80.638333205133677</c:v>
                </c:pt>
                <c:pt idx="355">
                  <c:v>80.654166474938393</c:v>
                </c:pt>
                <c:pt idx="356">
                  <c:v>80.67166655883193</c:v>
                </c:pt>
                <c:pt idx="357">
                  <c:v>80.686666555702686</c:v>
                </c:pt>
                <c:pt idx="358">
                  <c:v>80.704999923706055</c:v>
                </c:pt>
                <c:pt idx="359">
                  <c:v>80.720833204686642</c:v>
                </c:pt>
                <c:pt idx="360">
                  <c:v>80.737222082912922</c:v>
                </c:pt>
                <c:pt idx="361">
                  <c:v>80.754999842494726</c:v>
                </c:pt>
                <c:pt idx="362">
                  <c:v>80.770833123475313</c:v>
                </c:pt>
                <c:pt idx="363">
                  <c:v>80.78749992325902</c:v>
                </c:pt>
                <c:pt idx="364">
                  <c:v>80.806944239884615</c:v>
                </c:pt>
                <c:pt idx="365">
                  <c:v>80.826110880821943</c:v>
                </c:pt>
                <c:pt idx="366">
                  <c:v>80.84527775645256</c:v>
                </c:pt>
                <c:pt idx="367">
                  <c:v>80.866666562855244</c:v>
                </c:pt>
                <c:pt idx="368">
                  <c:v>80.885833203792572</c:v>
                </c:pt>
                <c:pt idx="369">
                  <c:v>80.903055354952812</c:v>
                </c:pt>
                <c:pt idx="370">
                  <c:v>80.921666644513607</c:v>
                </c:pt>
                <c:pt idx="371">
                  <c:v>80.937222003936768</c:v>
                </c:pt>
                <c:pt idx="372">
                  <c:v>80.953888803720474</c:v>
                </c:pt>
                <c:pt idx="373">
                  <c:v>80.971944238990545</c:v>
                </c:pt>
                <c:pt idx="374">
                  <c:v>80.988333117216825</c:v>
                </c:pt>
                <c:pt idx="375">
                  <c:v>81.006666485220194</c:v>
                </c:pt>
                <c:pt idx="376">
                  <c:v>81.026111036539078</c:v>
                </c:pt>
                <c:pt idx="377">
                  <c:v>81.048888724297285</c:v>
                </c:pt>
                <c:pt idx="378">
                  <c:v>81.068610962480307</c:v>
                </c:pt>
                <c:pt idx="379">
                  <c:v>81.086388722062111</c:v>
                </c:pt>
                <c:pt idx="380">
                  <c:v>81.103888794779778</c:v>
                </c:pt>
                <c:pt idx="381">
                  <c:v>81.120277684181929</c:v>
                </c:pt>
                <c:pt idx="382">
                  <c:v>81.137777756899595</c:v>
                </c:pt>
                <c:pt idx="383">
                  <c:v>81.157222084701061</c:v>
                </c:pt>
                <c:pt idx="384">
                  <c:v>81.176388714462519</c:v>
                </c:pt>
                <c:pt idx="385">
                  <c:v>81.19527767971158</c:v>
                </c:pt>
                <c:pt idx="386">
                  <c:v>81.212777763605118</c:v>
                </c:pt>
                <c:pt idx="387">
                  <c:v>81.235833115875721</c:v>
                </c:pt>
                <c:pt idx="388">
                  <c:v>81.253333199769258</c:v>
                </c:pt>
                <c:pt idx="389">
                  <c:v>81.271944243460894</c:v>
                </c:pt>
                <c:pt idx="390">
                  <c:v>81.288888718932867</c:v>
                </c:pt>
                <c:pt idx="391">
                  <c:v>81.306110881268978</c:v>
                </c:pt>
                <c:pt idx="392">
                  <c:v>81.322777681052685</c:v>
                </c:pt>
                <c:pt idx="393">
                  <c:v>81.339444234967232</c:v>
                </c:pt>
                <c:pt idx="394">
                  <c:v>81.356944318860769</c:v>
                </c:pt>
                <c:pt idx="395">
                  <c:v>81.37416648119688</c:v>
                </c:pt>
                <c:pt idx="396">
                  <c:v>81.390833280980587</c:v>
                </c:pt>
                <c:pt idx="397">
                  <c:v>81.409722000360489</c:v>
                </c:pt>
                <c:pt idx="398">
                  <c:v>81.426388800144196</c:v>
                </c:pt>
                <c:pt idx="399">
                  <c:v>81.443055365234613</c:v>
                </c:pt>
                <c:pt idx="400">
                  <c:v>81.459999840706587</c:v>
                </c:pt>
                <c:pt idx="401">
                  <c:v>16.152499917894602</c:v>
                </c:pt>
                <c:pt idx="402">
                  <c:v>16.160555519163609</c:v>
                </c:pt>
                <c:pt idx="403">
                  <c:v>16.16916648298502</c:v>
                </c:pt>
                <c:pt idx="404">
                  <c:v>16.177499994635582</c:v>
                </c:pt>
                <c:pt idx="405">
                  <c:v>16.185833282768726</c:v>
                </c:pt>
                <c:pt idx="406">
                  <c:v>16.194166559726</c:v>
                </c:pt>
                <c:pt idx="407">
                  <c:v>16.203055445104837</c:v>
                </c:pt>
                <c:pt idx="408">
                  <c:v>16.211111035197973</c:v>
                </c:pt>
                <c:pt idx="409">
                  <c:v>16.219444323331118</c:v>
                </c:pt>
                <c:pt idx="410">
                  <c:v>16.227777600288391</c:v>
                </c:pt>
                <c:pt idx="411">
                  <c:v>16.236666474491358</c:v>
                </c:pt>
                <c:pt idx="412">
                  <c:v>16.245277684181929</c:v>
                </c:pt>
                <c:pt idx="413">
                  <c:v>16.253610961139202</c:v>
                </c:pt>
                <c:pt idx="414">
                  <c:v>16.262222159653902</c:v>
                </c:pt>
                <c:pt idx="415">
                  <c:v>16.270555436611176</c:v>
                </c:pt>
                <c:pt idx="416">
                  <c:v>16.27888872474432</c:v>
                </c:pt>
                <c:pt idx="417">
                  <c:v>16.287222001701593</c:v>
                </c:pt>
                <c:pt idx="418">
                  <c:v>16.295555524528027</c:v>
                </c:pt>
                <c:pt idx="419">
                  <c:v>16.3038888014853</c:v>
                </c:pt>
                <c:pt idx="420">
                  <c:v>16.311944402754307</c:v>
                </c:pt>
                <c:pt idx="421">
                  <c:v>16.321110963821411</c:v>
                </c:pt>
                <c:pt idx="422">
                  <c:v>16.329722162336111</c:v>
                </c:pt>
                <c:pt idx="423">
                  <c:v>16.338055439293385</c:v>
                </c:pt>
                <c:pt idx="424">
                  <c:v>16.347777597606182</c:v>
                </c:pt>
                <c:pt idx="425">
                  <c:v>16.356110874563456</c:v>
                </c:pt>
                <c:pt idx="426">
                  <c:v>16.364722084254026</c:v>
                </c:pt>
                <c:pt idx="427">
                  <c:v>16.3730553612113</c:v>
                </c:pt>
                <c:pt idx="428">
                  <c:v>16.381944235414267</c:v>
                </c:pt>
                <c:pt idx="429">
                  <c:v>16.389999836683273</c:v>
                </c:pt>
                <c:pt idx="430">
                  <c:v>16.398888722062111</c:v>
                </c:pt>
                <c:pt idx="431">
                  <c:v>16.407221999019384</c:v>
                </c:pt>
                <c:pt idx="432">
                  <c:v>16.416111119091511</c:v>
                </c:pt>
                <c:pt idx="433">
                  <c:v>16.424722082912922</c:v>
                </c:pt>
                <c:pt idx="434">
                  <c:v>16.433610957115889</c:v>
                </c:pt>
                <c:pt idx="435">
                  <c:v>16.441944245249033</c:v>
                </c:pt>
                <c:pt idx="436">
                  <c:v>16.450277756899595</c:v>
                </c:pt>
                <c:pt idx="437">
                  <c:v>16.45861104503274</c:v>
                </c:pt>
                <c:pt idx="438">
                  <c:v>16.466944321990013</c:v>
                </c:pt>
                <c:pt idx="439">
                  <c:v>16.476110883057117</c:v>
                </c:pt>
                <c:pt idx="440">
                  <c:v>16.484722081571817</c:v>
                </c:pt>
                <c:pt idx="441">
                  <c:v>16.493055358529091</c:v>
                </c:pt>
                <c:pt idx="442">
                  <c:v>16.501944243907928</c:v>
                </c:pt>
                <c:pt idx="443">
                  <c:v>16.510277755558491</c:v>
                </c:pt>
                <c:pt idx="444">
                  <c:v>16.518611043691635</c:v>
                </c:pt>
                <c:pt idx="445">
                  <c:v>16.526944320648909</c:v>
                </c:pt>
                <c:pt idx="446">
                  <c:v>16.535833194851875</c:v>
                </c:pt>
                <c:pt idx="447">
                  <c:v>16.543888796120882</c:v>
                </c:pt>
                <c:pt idx="448">
                  <c:v>16.552222084254026</c:v>
                </c:pt>
                <c:pt idx="449">
                  <c:v>16.560833282768726</c:v>
                </c:pt>
                <c:pt idx="450">
                  <c:v>16.568888884037733</c:v>
                </c:pt>
                <c:pt idx="451">
                  <c:v>16.577222160995007</c:v>
                </c:pt>
                <c:pt idx="452">
                  <c:v>16.58555543795228</c:v>
                </c:pt>
                <c:pt idx="453">
                  <c:v>16.593888714909554</c:v>
                </c:pt>
                <c:pt idx="454">
                  <c:v>16.602499924600124</c:v>
                </c:pt>
                <c:pt idx="455">
                  <c:v>16.610833201557398</c:v>
                </c:pt>
                <c:pt idx="456">
                  <c:v>16.618888802826405</c:v>
                </c:pt>
                <c:pt idx="457">
                  <c:v>16.627222079783678</c:v>
                </c:pt>
                <c:pt idx="458">
                  <c:v>16.635833278298378</c:v>
                </c:pt>
                <c:pt idx="459">
                  <c:v>16.644166555255651</c:v>
                </c:pt>
                <c:pt idx="460">
                  <c:v>16.653055440634489</c:v>
                </c:pt>
                <c:pt idx="461">
                  <c:v>16.661388717591763</c:v>
                </c:pt>
                <c:pt idx="462">
                  <c:v>16.669721994549036</c:v>
                </c:pt>
                <c:pt idx="463">
                  <c:v>16.678055517375469</c:v>
                </c:pt>
                <c:pt idx="464">
                  <c:v>16.687222078442574</c:v>
                </c:pt>
                <c:pt idx="465">
                  <c:v>16.69527767971158</c:v>
                </c:pt>
                <c:pt idx="466">
                  <c:v>16.704444240778685</c:v>
                </c:pt>
                <c:pt idx="467">
                  <c:v>16.713888723403215</c:v>
                </c:pt>
                <c:pt idx="468">
                  <c:v>16.722777597606182</c:v>
                </c:pt>
                <c:pt idx="469">
                  <c:v>16.731388796120882</c:v>
                </c:pt>
                <c:pt idx="470">
                  <c:v>16.739722084254026</c:v>
                </c:pt>
                <c:pt idx="471">
                  <c:v>16.748333282768726</c:v>
                </c:pt>
                <c:pt idx="472">
                  <c:v>16.757499843835831</c:v>
                </c:pt>
                <c:pt idx="473">
                  <c:v>16.766388718038797</c:v>
                </c:pt>
                <c:pt idx="474">
                  <c:v>16.774721994996071</c:v>
                </c:pt>
                <c:pt idx="475">
                  <c:v>16.783610880374908</c:v>
                </c:pt>
                <c:pt idx="476">
                  <c:v>16.791944403201342</c:v>
                </c:pt>
                <c:pt idx="477">
                  <c:v>16.800277680158615</c:v>
                </c:pt>
                <c:pt idx="478">
                  <c:v>16.808610957115889</c:v>
                </c:pt>
                <c:pt idx="479">
                  <c:v>16.816944245249033</c:v>
                </c:pt>
                <c:pt idx="480">
                  <c:v>16.825277756899595</c:v>
                </c:pt>
                <c:pt idx="481">
                  <c:v>16.83361104503274</c:v>
                </c:pt>
                <c:pt idx="482">
                  <c:v>16.841944321990013</c:v>
                </c:pt>
                <c:pt idx="483">
                  <c:v>16.850277598947287</c:v>
                </c:pt>
                <c:pt idx="484">
                  <c:v>16.85861087590456</c:v>
                </c:pt>
                <c:pt idx="485">
                  <c:v>16.866944398730993</c:v>
                </c:pt>
                <c:pt idx="486">
                  <c:v>16.875277675688267</c:v>
                </c:pt>
                <c:pt idx="487">
                  <c:v>16.883610963821411</c:v>
                </c:pt>
                <c:pt idx="488">
                  <c:v>16.891944240778685</c:v>
                </c:pt>
                <c:pt idx="489">
                  <c:v>16.901388723403215</c:v>
                </c:pt>
                <c:pt idx="490">
                  <c:v>16.909722000360489</c:v>
                </c:pt>
                <c:pt idx="491">
                  <c:v>16.918888796120882</c:v>
                </c:pt>
                <c:pt idx="492">
                  <c:v>16.927222084254026</c:v>
                </c:pt>
                <c:pt idx="493">
                  <c:v>16.935833282768726</c:v>
                </c:pt>
                <c:pt idx="494">
                  <c:v>16.943888884037733</c:v>
                </c:pt>
                <c:pt idx="495">
                  <c:v>16.9527777582407</c:v>
                </c:pt>
                <c:pt idx="496">
                  <c:v>16.961111035197973</c:v>
                </c:pt>
                <c:pt idx="497">
                  <c:v>16.969999920576811</c:v>
                </c:pt>
                <c:pt idx="498">
                  <c:v>16.978333197534084</c:v>
                </c:pt>
                <c:pt idx="499">
                  <c:v>16.987222082912922</c:v>
                </c:pt>
                <c:pt idx="500">
                  <c:v>16.995555359870195</c:v>
                </c:pt>
                <c:pt idx="501">
                  <c:v>17.003888882696629</c:v>
                </c:pt>
                <c:pt idx="502">
                  <c:v>17.012222159653902</c:v>
                </c:pt>
                <c:pt idx="503">
                  <c:v>17.02111104503274</c:v>
                </c:pt>
                <c:pt idx="504">
                  <c:v>17.029999919235706</c:v>
                </c:pt>
                <c:pt idx="505">
                  <c:v>17.039166480302811</c:v>
                </c:pt>
                <c:pt idx="506">
                  <c:v>17.048333276063204</c:v>
                </c:pt>
                <c:pt idx="507">
                  <c:v>17.056388877332211</c:v>
                </c:pt>
                <c:pt idx="508">
                  <c:v>17.065555438399315</c:v>
                </c:pt>
                <c:pt idx="509">
                  <c:v>17.073888715356588</c:v>
                </c:pt>
                <c:pt idx="510">
                  <c:v>17.082222003489733</c:v>
                </c:pt>
                <c:pt idx="511">
                  <c:v>17.091388799250126</c:v>
                </c:pt>
                <c:pt idx="512">
                  <c:v>17.100277684628963</c:v>
                </c:pt>
                <c:pt idx="513">
                  <c:v>17.108610961586237</c:v>
                </c:pt>
                <c:pt idx="514">
                  <c:v>17.11694423854351</c:v>
                </c:pt>
                <c:pt idx="515">
                  <c:v>17.125277761369944</c:v>
                </c:pt>
                <c:pt idx="516">
                  <c:v>17.133611038327217</c:v>
                </c:pt>
                <c:pt idx="517">
                  <c:v>17.141944315284491</c:v>
                </c:pt>
                <c:pt idx="518">
                  <c:v>17.150277603417635</c:v>
                </c:pt>
                <c:pt idx="519">
                  <c:v>17.159444399178028</c:v>
                </c:pt>
                <c:pt idx="520">
                  <c:v>17.168055362999439</c:v>
                </c:pt>
                <c:pt idx="521">
                  <c:v>17.176388874650002</c:v>
                </c:pt>
                <c:pt idx="522">
                  <c:v>17.184722162783146</c:v>
                </c:pt>
                <c:pt idx="523">
                  <c:v>17.193333115428686</c:v>
                </c:pt>
                <c:pt idx="524">
                  <c:v>17.201666638255119</c:v>
                </c:pt>
                <c:pt idx="525">
                  <c:v>17.209999915212393</c:v>
                </c:pt>
                <c:pt idx="526">
                  <c:v>17.218333203345537</c:v>
                </c:pt>
                <c:pt idx="527">
                  <c:v>17.226666480302811</c:v>
                </c:pt>
                <c:pt idx="528">
                  <c:v>17.235277678817511</c:v>
                </c:pt>
                <c:pt idx="529">
                  <c:v>17.243610955774784</c:v>
                </c:pt>
                <c:pt idx="530">
                  <c:v>17.251944243907928</c:v>
                </c:pt>
                <c:pt idx="531">
                  <c:v>17.260277755558491</c:v>
                </c:pt>
                <c:pt idx="532">
                  <c:v>17.268611043691635</c:v>
                </c:pt>
                <c:pt idx="533">
                  <c:v>17.276944320648909</c:v>
                </c:pt>
                <c:pt idx="534">
                  <c:v>17.286110881716013</c:v>
                </c:pt>
                <c:pt idx="535">
                  <c:v>17.29416648298502</c:v>
                </c:pt>
                <c:pt idx="536">
                  <c:v>17.30277768149972</c:v>
                </c:pt>
                <c:pt idx="537">
                  <c:v>17.311944242566824</c:v>
                </c:pt>
                <c:pt idx="538">
                  <c:v>17.320277765393257</c:v>
                </c:pt>
                <c:pt idx="539">
                  <c:v>17.328888718038797</c:v>
                </c:pt>
                <c:pt idx="540">
                  <c:v>17.338055524975061</c:v>
                </c:pt>
                <c:pt idx="541">
                  <c:v>17.347777683287859</c:v>
                </c:pt>
                <c:pt idx="542">
                  <c:v>17.356110960245132</c:v>
                </c:pt>
                <c:pt idx="543">
                  <c:v>17.365277756005526</c:v>
                </c:pt>
                <c:pt idx="544">
                  <c:v>17.373333122581244</c:v>
                </c:pt>
                <c:pt idx="545">
                  <c:v>17.38222199678421</c:v>
                </c:pt>
                <c:pt idx="546">
                  <c:v>17.391110882163048</c:v>
                </c:pt>
                <c:pt idx="547">
                  <c:v>17.400277677923441</c:v>
                </c:pt>
                <c:pt idx="548">
                  <c:v>17.408610954880714</c:v>
                </c:pt>
                <c:pt idx="549">
                  <c:v>17.416944243013859</c:v>
                </c:pt>
                <c:pt idx="550">
                  <c:v>17.425277754664421</c:v>
                </c:pt>
                <c:pt idx="551">
                  <c:v>17.433611042797565</c:v>
                </c:pt>
                <c:pt idx="552">
                  <c:v>17.441944319754839</c:v>
                </c:pt>
                <c:pt idx="553">
                  <c:v>17.450277596712112</c:v>
                </c:pt>
                <c:pt idx="554">
                  <c:v>17.458611119538546</c:v>
                </c:pt>
                <c:pt idx="555">
                  <c:v>17.466944396495819</c:v>
                </c:pt>
                <c:pt idx="556">
                  <c:v>17.475277684628963</c:v>
                </c:pt>
                <c:pt idx="557">
                  <c:v>17.483610961586237</c:v>
                </c:pt>
                <c:pt idx="558">
                  <c:v>17.49194423854351</c:v>
                </c:pt>
                <c:pt idx="559">
                  <c:v>17.500277761369944</c:v>
                </c:pt>
                <c:pt idx="560">
                  <c:v>17.508611038327217</c:v>
                </c:pt>
                <c:pt idx="561">
                  <c:v>17.516944315284491</c:v>
                </c:pt>
                <c:pt idx="562">
                  <c:v>17.525277603417635</c:v>
                </c:pt>
                <c:pt idx="563">
                  <c:v>17.534722074866295</c:v>
                </c:pt>
                <c:pt idx="564">
                  <c:v>17.543055362999439</c:v>
                </c:pt>
                <c:pt idx="565">
                  <c:v>17.551666561514139</c:v>
                </c:pt>
                <c:pt idx="566">
                  <c:v>17.559999838471413</c:v>
                </c:pt>
                <c:pt idx="567">
                  <c:v>17.568333115428686</c:v>
                </c:pt>
                <c:pt idx="568">
                  <c:v>17.576666638255119</c:v>
                </c:pt>
                <c:pt idx="569">
                  <c:v>17.58527760207653</c:v>
                </c:pt>
                <c:pt idx="570">
                  <c:v>17.593610879033804</c:v>
                </c:pt>
                <c:pt idx="571">
                  <c:v>17.60249999910593</c:v>
                </c:pt>
                <c:pt idx="572">
                  <c:v>17.610833276063204</c:v>
                </c:pt>
                <c:pt idx="573">
                  <c:v>17.619999837130308</c:v>
                </c:pt>
                <c:pt idx="574">
                  <c:v>17.628333125263453</c:v>
                </c:pt>
                <c:pt idx="575">
                  <c:v>17.636666636914015</c:v>
                </c:pt>
                <c:pt idx="576">
                  <c:v>17.644999925047159</c:v>
                </c:pt>
                <c:pt idx="577">
                  <c:v>17.653888799250126</c:v>
                </c:pt>
                <c:pt idx="578">
                  <c:v>17.662222076207399</c:v>
                </c:pt>
                <c:pt idx="579">
                  <c:v>17.671388883143663</c:v>
                </c:pt>
                <c:pt idx="580">
                  <c:v>17.680833119899035</c:v>
                </c:pt>
                <c:pt idx="581">
                  <c:v>17.689444318413734</c:v>
                </c:pt>
                <c:pt idx="582">
                  <c:v>17.698610879480839</c:v>
                </c:pt>
                <c:pt idx="583">
                  <c:v>17.706944402307272</c:v>
                </c:pt>
                <c:pt idx="584">
                  <c:v>17.715555354952812</c:v>
                </c:pt>
                <c:pt idx="585">
                  <c:v>17.724722161889076</c:v>
                </c:pt>
                <c:pt idx="586">
                  <c:v>17.733611036092043</c:v>
                </c:pt>
                <c:pt idx="587">
                  <c:v>17.742777597159147</c:v>
                </c:pt>
                <c:pt idx="588">
                  <c:v>17.751388795673847</c:v>
                </c:pt>
                <c:pt idx="589">
                  <c:v>17.759722083806992</c:v>
                </c:pt>
                <c:pt idx="590">
                  <c:v>17.768333282321692</c:v>
                </c:pt>
                <c:pt idx="591">
                  <c:v>17.776666559278965</c:v>
                </c:pt>
                <c:pt idx="592">
                  <c:v>17.784999836236238</c:v>
                </c:pt>
                <c:pt idx="593">
                  <c:v>17.793333124369383</c:v>
                </c:pt>
                <c:pt idx="594">
                  <c:v>17.801666636019945</c:v>
                </c:pt>
                <c:pt idx="595">
                  <c:v>17.80999992415309</c:v>
                </c:pt>
                <c:pt idx="596">
                  <c:v>17.818888798356056</c:v>
                </c:pt>
                <c:pt idx="597">
                  <c:v>17.82722207531333</c:v>
                </c:pt>
                <c:pt idx="598">
                  <c:v>17.835555363446474</c:v>
                </c:pt>
                <c:pt idx="599">
                  <c:v>17.843610964715481</c:v>
                </c:pt>
                <c:pt idx="600">
                  <c:v>17.852499838918447</c:v>
                </c:pt>
                <c:pt idx="601">
                  <c:v>17.860833115875721</c:v>
                </c:pt>
                <c:pt idx="602">
                  <c:v>17.869722001254559</c:v>
                </c:pt>
                <c:pt idx="603">
                  <c:v>17.877777602523565</c:v>
                </c:pt>
                <c:pt idx="604">
                  <c:v>17.886666476726532</c:v>
                </c:pt>
                <c:pt idx="605">
                  <c:v>17.895277675241232</c:v>
                </c:pt>
                <c:pt idx="606">
                  <c:v>17.903333276510239</c:v>
                </c:pt>
                <c:pt idx="607">
                  <c:v>17.91194424033165</c:v>
                </c:pt>
                <c:pt idx="608">
                  <c:v>17.92055543884635</c:v>
                </c:pt>
                <c:pt idx="609">
                  <c:v>17.928611040115356</c:v>
                </c:pt>
                <c:pt idx="610">
                  <c:v>17.937222003936768</c:v>
                </c:pt>
                <c:pt idx="611">
                  <c:v>17.94555551558733</c:v>
                </c:pt>
                <c:pt idx="612">
                  <c:v>17.954722076654434</c:v>
                </c:pt>
                <c:pt idx="613">
                  <c:v>17.964166559278965</c:v>
                </c:pt>
                <c:pt idx="614">
                  <c:v>17.972777757793665</c:v>
                </c:pt>
                <c:pt idx="615">
                  <c:v>17.981666643172503</c:v>
                </c:pt>
                <c:pt idx="616">
                  <c:v>17.989999920129776</c:v>
                </c:pt>
                <c:pt idx="617">
                  <c:v>17.99916648119688</c:v>
                </c:pt>
                <c:pt idx="618">
                  <c:v>18.007222082465887</c:v>
                </c:pt>
                <c:pt idx="619">
                  <c:v>18.016944240778685</c:v>
                </c:pt>
                <c:pt idx="620">
                  <c:v>18.025277763605118</c:v>
                </c:pt>
                <c:pt idx="621">
                  <c:v>18.033888716250658</c:v>
                </c:pt>
                <c:pt idx="622">
                  <c:v>18.196388885378838</c:v>
                </c:pt>
                <c:pt idx="623">
                  <c:v>18.204999838024378</c:v>
                </c:pt>
                <c:pt idx="624">
                  <c:v>18.214721996337175</c:v>
                </c:pt>
                <c:pt idx="625">
                  <c:v>18.223333194851875</c:v>
                </c:pt>
                <c:pt idx="626">
                  <c:v>18.232500001788139</c:v>
                </c:pt>
                <c:pt idx="627">
                  <c:v>18.240833278745413</c:v>
                </c:pt>
                <c:pt idx="628">
                  <c:v>18.249999839812517</c:v>
                </c:pt>
                <c:pt idx="629">
                  <c:v>18.258333116769791</c:v>
                </c:pt>
                <c:pt idx="630">
                  <c:v>18.267222002148628</c:v>
                </c:pt>
                <c:pt idx="631">
                  <c:v>18.275555524975061</c:v>
                </c:pt>
                <c:pt idx="632">
                  <c:v>18.284166477620602</c:v>
                </c:pt>
                <c:pt idx="633">
                  <c:v>18.292500000447035</c:v>
                </c:pt>
                <c:pt idx="634">
                  <c:v>18.301666561514139</c:v>
                </c:pt>
                <c:pt idx="635">
                  <c:v>18.310277760028839</c:v>
                </c:pt>
                <c:pt idx="636">
                  <c:v>18.318611036986113</c:v>
                </c:pt>
                <c:pt idx="637">
                  <c:v>18.327222000807524</c:v>
                </c:pt>
                <c:pt idx="638">
                  <c:v>18.335833199322224</c:v>
                </c:pt>
                <c:pt idx="639">
                  <c:v>18.344166476279497</c:v>
                </c:pt>
                <c:pt idx="640">
                  <c:v>18.353333283215761</c:v>
                </c:pt>
                <c:pt idx="641">
                  <c:v>18.361666560173035</c:v>
                </c:pt>
                <c:pt idx="642">
                  <c:v>18.370555445551872</c:v>
                </c:pt>
                <c:pt idx="643">
                  <c:v>18.38111087679863</c:v>
                </c:pt>
                <c:pt idx="644">
                  <c:v>18.38972207531333</c:v>
                </c:pt>
                <c:pt idx="645">
                  <c:v>18.398888882249594</c:v>
                </c:pt>
                <c:pt idx="646">
                  <c:v>18.407222159206867</c:v>
                </c:pt>
                <c:pt idx="647">
                  <c:v>18.416666641831398</c:v>
                </c:pt>
                <c:pt idx="648">
                  <c:v>18.425277594476938</c:v>
                </c:pt>
                <c:pt idx="649">
                  <c:v>18.434444401413202</c:v>
                </c:pt>
                <c:pt idx="650">
                  <c:v>18.443055365234613</c:v>
                </c:pt>
                <c:pt idx="651">
                  <c:v>18.45194423943758</c:v>
                </c:pt>
                <c:pt idx="652">
                  <c:v>18.46055543795228</c:v>
                </c:pt>
                <c:pt idx="653">
                  <c:v>18.469444323331118</c:v>
                </c:pt>
                <c:pt idx="654">
                  <c:v>18.478055521845818</c:v>
                </c:pt>
                <c:pt idx="655">
                  <c:v>18.486944396048784</c:v>
                </c:pt>
                <c:pt idx="656">
                  <c:v>18.495277684181929</c:v>
                </c:pt>
                <c:pt idx="657">
                  <c:v>18.504722155630589</c:v>
                </c:pt>
                <c:pt idx="658">
                  <c:v>18.514722000807524</c:v>
                </c:pt>
                <c:pt idx="659">
                  <c:v>18.523055523633957</c:v>
                </c:pt>
                <c:pt idx="660">
                  <c:v>18.532499995082617</c:v>
                </c:pt>
                <c:pt idx="661">
                  <c:v>18.540833283215761</c:v>
                </c:pt>
                <c:pt idx="662">
                  <c:v>18.549166560173035</c:v>
                </c:pt>
                <c:pt idx="663">
                  <c:v>18.557777758687735</c:v>
                </c:pt>
                <c:pt idx="664">
                  <c:v>18.566944319754839</c:v>
                </c:pt>
                <c:pt idx="665">
                  <c:v>18.575277596712112</c:v>
                </c:pt>
                <c:pt idx="666">
                  <c:v>18.583888795226812</c:v>
                </c:pt>
                <c:pt idx="667">
                  <c:v>18.592222083359957</c:v>
                </c:pt>
                <c:pt idx="668">
                  <c:v>18.600833281874657</c:v>
                </c:pt>
                <c:pt idx="669">
                  <c:v>18.60916655883193</c:v>
                </c:pt>
                <c:pt idx="670">
                  <c:v>18.617499835789204</c:v>
                </c:pt>
                <c:pt idx="671">
                  <c:v>18.625833123922348</c:v>
                </c:pt>
                <c:pt idx="672">
                  <c:v>18.634444322437048</c:v>
                </c:pt>
                <c:pt idx="673">
                  <c:v>18.643055520951748</c:v>
                </c:pt>
                <c:pt idx="674">
                  <c:v>18.651666484773159</c:v>
                </c:pt>
                <c:pt idx="675">
                  <c:v>18.659999996423721</c:v>
                </c:pt>
                <c:pt idx="676">
                  <c:v>18.669166557490826</c:v>
                </c:pt>
                <c:pt idx="677">
                  <c:v>18.677777756005526</c:v>
                </c:pt>
                <c:pt idx="678">
                  <c:v>18.68694431707263</c:v>
                </c:pt>
                <c:pt idx="679">
                  <c:v>18.69555551558733</c:v>
                </c:pt>
                <c:pt idx="680">
                  <c:v>18.704722076654434</c:v>
                </c:pt>
                <c:pt idx="681">
                  <c:v>18.714444234967232</c:v>
                </c:pt>
                <c:pt idx="682">
                  <c:v>18.723055444657803</c:v>
                </c:pt>
                <c:pt idx="683">
                  <c:v>18.732221994549036</c:v>
                </c:pt>
                <c:pt idx="684">
                  <c:v>18.740555517375469</c:v>
                </c:pt>
                <c:pt idx="685">
                  <c:v>18.75</c:v>
                </c:pt>
                <c:pt idx="686">
                  <c:v>18.758333276957273</c:v>
                </c:pt>
                <c:pt idx="687">
                  <c:v>18.767222162336111</c:v>
                </c:pt>
                <c:pt idx="688">
                  <c:v>18.775555439293385</c:v>
                </c:pt>
                <c:pt idx="689">
                  <c:v>18.784166637808084</c:v>
                </c:pt>
                <c:pt idx="690">
                  <c:v>18.792499914765358</c:v>
                </c:pt>
                <c:pt idx="691">
                  <c:v>18.800833202898502</c:v>
                </c:pt>
                <c:pt idx="692">
                  <c:v>18.809166479855776</c:v>
                </c:pt>
                <c:pt idx="693">
                  <c:v>18.817777678370476</c:v>
                </c:pt>
                <c:pt idx="694">
                  <c:v>18.826388876885176</c:v>
                </c:pt>
                <c:pt idx="695">
                  <c:v>18.834999840706587</c:v>
                </c:pt>
                <c:pt idx="696">
                  <c:v>18.84333311766386</c:v>
                </c:pt>
                <c:pt idx="697">
                  <c:v>18.85194431617856</c:v>
                </c:pt>
                <c:pt idx="698">
                  <c:v>18.860277604311705</c:v>
                </c:pt>
                <c:pt idx="699">
                  <c:v>18.869999997317791</c:v>
                </c:pt>
                <c:pt idx="700">
                  <c:v>18.878333285450935</c:v>
                </c:pt>
                <c:pt idx="701">
                  <c:v>18.886944238096476</c:v>
                </c:pt>
                <c:pt idx="702">
                  <c:v>18.895277760922909</c:v>
                </c:pt>
                <c:pt idx="703">
                  <c:v>18.904999919235706</c:v>
                </c:pt>
                <c:pt idx="704">
                  <c:v>18.914444401860237</c:v>
                </c:pt>
                <c:pt idx="705">
                  <c:v>18.923055354505777</c:v>
                </c:pt>
                <c:pt idx="706">
                  <c:v>18.932222161442041</c:v>
                </c:pt>
                <c:pt idx="707">
                  <c:v>18.940833125263453</c:v>
                </c:pt>
                <c:pt idx="708">
                  <c:v>18.949999921023846</c:v>
                </c:pt>
                <c:pt idx="709">
                  <c:v>18.958333197981119</c:v>
                </c:pt>
                <c:pt idx="710">
                  <c:v>18.967500004917383</c:v>
                </c:pt>
                <c:pt idx="711">
                  <c:v>18.975833281874657</c:v>
                </c:pt>
                <c:pt idx="712">
                  <c:v>18.98416655883193</c:v>
                </c:pt>
                <c:pt idx="713">
                  <c:v>18.99277775734663</c:v>
                </c:pt>
                <c:pt idx="714">
                  <c:v>19.001388721168041</c:v>
                </c:pt>
                <c:pt idx="715">
                  <c:v>19.009999919682741</c:v>
                </c:pt>
                <c:pt idx="716">
                  <c:v>19.018610883504152</c:v>
                </c:pt>
                <c:pt idx="717">
                  <c:v>19.026944395154715</c:v>
                </c:pt>
                <c:pt idx="718">
                  <c:v>19.035833280533552</c:v>
                </c:pt>
                <c:pt idx="719">
                  <c:v>19.044166557490826</c:v>
                </c:pt>
                <c:pt idx="720">
                  <c:v>19.052777756005526</c:v>
                </c:pt>
                <c:pt idx="721">
                  <c:v>19.061388719826937</c:v>
                </c:pt>
                <c:pt idx="722">
                  <c:v>19.069999918341637</c:v>
                </c:pt>
                <c:pt idx="723">
                  <c:v>19.07833319529891</c:v>
                </c:pt>
                <c:pt idx="724">
                  <c:v>19.087222080677748</c:v>
                </c:pt>
                <c:pt idx="725">
                  <c:v>19.096666563302279</c:v>
                </c:pt>
                <c:pt idx="726">
                  <c:v>19.105833124369383</c:v>
                </c:pt>
                <c:pt idx="727">
                  <c:v>19.115277595818043</c:v>
                </c:pt>
                <c:pt idx="728">
                  <c:v>19.123888805508614</c:v>
                </c:pt>
                <c:pt idx="729">
                  <c:v>19.13277767971158</c:v>
                </c:pt>
                <c:pt idx="730">
                  <c:v>19.141110956668854</c:v>
                </c:pt>
                <c:pt idx="731">
                  <c:v>19.150277763605118</c:v>
                </c:pt>
                <c:pt idx="732">
                  <c:v>19.158611040562391</c:v>
                </c:pt>
                <c:pt idx="733">
                  <c:v>19.167222004383802</c:v>
                </c:pt>
                <c:pt idx="734">
                  <c:v>19.175555516034365</c:v>
                </c:pt>
                <c:pt idx="735">
                  <c:v>19.184166479855776</c:v>
                </c:pt>
                <c:pt idx="736">
                  <c:v>19.192500002682209</c:v>
                </c:pt>
                <c:pt idx="737">
                  <c:v>19.200833279639482</c:v>
                </c:pt>
                <c:pt idx="738">
                  <c:v>19.209166556596756</c:v>
                </c:pt>
                <c:pt idx="739">
                  <c:v>19.21833311766386</c:v>
                </c:pt>
                <c:pt idx="740">
                  <c:v>19.226666640490294</c:v>
                </c:pt>
                <c:pt idx="741">
                  <c:v>19.235277604311705</c:v>
                </c:pt>
                <c:pt idx="742">
                  <c:v>19.243888802826405</c:v>
                </c:pt>
                <c:pt idx="743">
                  <c:v>19.252777677029371</c:v>
                </c:pt>
                <c:pt idx="744">
                  <c:v>19.261110965162516</c:v>
                </c:pt>
                <c:pt idx="745">
                  <c:v>19.269722163677216</c:v>
                </c:pt>
                <c:pt idx="746">
                  <c:v>19.278333116322756</c:v>
                </c:pt>
                <c:pt idx="747">
                  <c:v>19.286944314837456</c:v>
                </c:pt>
                <c:pt idx="748">
                  <c:v>19.2952776029706</c:v>
                </c:pt>
                <c:pt idx="749">
                  <c:v>19.30472207441926</c:v>
                </c:pt>
                <c:pt idx="750">
                  <c:v>19.314444243907928</c:v>
                </c:pt>
                <c:pt idx="751">
                  <c:v>19.323055442422628</c:v>
                </c:pt>
                <c:pt idx="752">
                  <c:v>19.332222003489733</c:v>
                </c:pt>
                <c:pt idx="753">
                  <c:v>19.340555515140295</c:v>
                </c:pt>
                <c:pt idx="754">
                  <c:v>19.350277684628963</c:v>
                </c:pt>
                <c:pt idx="755">
                  <c:v>19.358610961586237</c:v>
                </c:pt>
                <c:pt idx="756">
                  <c:v>19.36694423854351</c:v>
                </c:pt>
                <c:pt idx="757">
                  <c:v>19.37555543705821</c:v>
                </c:pt>
                <c:pt idx="758">
                  <c:v>19.383888725191355</c:v>
                </c:pt>
                <c:pt idx="759">
                  <c:v>19.392499923706055</c:v>
                </c:pt>
                <c:pt idx="760">
                  <c:v>19.400833200663328</c:v>
                </c:pt>
                <c:pt idx="761">
                  <c:v>19.409166477620602</c:v>
                </c:pt>
                <c:pt idx="762">
                  <c:v>19.418055362999439</c:v>
                </c:pt>
                <c:pt idx="763">
                  <c:v>19.426666561514139</c:v>
                </c:pt>
                <c:pt idx="764">
                  <c:v>19.435277760028839</c:v>
                </c:pt>
                <c:pt idx="765">
                  <c:v>19.443611036986113</c:v>
                </c:pt>
                <c:pt idx="766">
                  <c:v>19.45249992236495</c:v>
                </c:pt>
                <c:pt idx="767">
                  <c:v>19.46111087501049</c:v>
                </c:pt>
                <c:pt idx="768">
                  <c:v>19.469722084701061</c:v>
                </c:pt>
                <c:pt idx="769">
                  <c:v>19.478055361658335</c:v>
                </c:pt>
                <c:pt idx="770">
                  <c:v>19.486944235861301</c:v>
                </c:pt>
                <c:pt idx="771">
                  <c:v>19.495277758687735</c:v>
                </c:pt>
                <c:pt idx="772">
                  <c:v>19.504721995443106</c:v>
                </c:pt>
                <c:pt idx="773">
                  <c:v>19.514999996870756</c:v>
                </c:pt>
                <c:pt idx="774">
                  <c:v>19.523333285003901</c:v>
                </c:pt>
                <c:pt idx="775">
                  <c:v>19.532499834895134</c:v>
                </c:pt>
                <c:pt idx="776">
                  <c:v>19.541111044585705</c:v>
                </c:pt>
                <c:pt idx="777">
                  <c:v>19.550277594476938</c:v>
                </c:pt>
                <c:pt idx="778">
                  <c:v>19.558610882610083</c:v>
                </c:pt>
                <c:pt idx="779">
                  <c:v>19.567222081124783</c:v>
                </c:pt>
                <c:pt idx="780">
                  <c:v>19.575833279639482</c:v>
                </c:pt>
                <c:pt idx="781">
                  <c:v>19.584444243460894</c:v>
                </c:pt>
                <c:pt idx="782">
                  <c:v>19.59333311766386</c:v>
                </c:pt>
                <c:pt idx="783">
                  <c:v>19.60194431617856</c:v>
                </c:pt>
                <c:pt idx="784">
                  <c:v>19.610277604311705</c:v>
                </c:pt>
                <c:pt idx="785">
                  <c:v>19.618888802826405</c:v>
                </c:pt>
                <c:pt idx="786">
                  <c:v>19.627222079783678</c:v>
                </c:pt>
                <c:pt idx="787">
                  <c:v>19.636110965162516</c:v>
                </c:pt>
                <c:pt idx="788">
                  <c:v>19.644722163677216</c:v>
                </c:pt>
                <c:pt idx="789">
                  <c:v>19.654999919235706</c:v>
                </c:pt>
                <c:pt idx="790">
                  <c:v>19.66499999910593</c:v>
                </c:pt>
                <c:pt idx="791">
                  <c:v>19.673333276063204</c:v>
                </c:pt>
                <c:pt idx="792">
                  <c:v>19.682777758687735</c:v>
                </c:pt>
                <c:pt idx="793">
                  <c:v>19.691111035645008</c:v>
                </c:pt>
                <c:pt idx="794">
                  <c:v>19.700555518269539</c:v>
                </c:pt>
                <c:pt idx="795">
                  <c:v>19.708888795226812</c:v>
                </c:pt>
                <c:pt idx="796">
                  <c:v>19.71777768060565</c:v>
                </c:pt>
                <c:pt idx="797">
                  <c:v>19.726666554808617</c:v>
                </c:pt>
                <c:pt idx="798">
                  <c:v>19.735277764499187</c:v>
                </c:pt>
                <c:pt idx="799">
                  <c:v>19.743611041456461</c:v>
                </c:pt>
                <c:pt idx="800">
                  <c:v>19.752499915659428</c:v>
                </c:pt>
                <c:pt idx="801">
                  <c:v>19.761110879480839</c:v>
                </c:pt>
                <c:pt idx="802">
                  <c:v>19.769444402307272</c:v>
                </c:pt>
                <c:pt idx="803">
                  <c:v>19.778055354952812</c:v>
                </c:pt>
                <c:pt idx="804">
                  <c:v>19.787222161889076</c:v>
                </c:pt>
                <c:pt idx="805">
                  <c:v>19.79555543884635</c:v>
                </c:pt>
                <c:pt idx="806">
                  <c:v>19.804721999913454</c:v>
                </c:pt>
                <c:pt idx="807">
                  <c:v>19.815000001341105</c:v>
                </c:pt>
                <c:pt idx="808">
                  <c:v>19.823333278298378</c:v>
                </c:pt>
                <c:pt idx="809">
                  <c:v>19.832777760922909</c:v>
                </c:pt>
                <c:pt idx="810">
                  <c:v>19.84138872474432</c:v>
                </c:pt>
                <c:pt idx="811">
                  <c:v>19.850555520504713</c:v>
                </c:pt>
                <c:pt idx="812">
                  <c:v>19.859166484326124</c:v>
                </c:pt>
                <c:pt idx="813">
                  <c:v>19.868055358529091</c:v>
                </c:pt>
                <c:pt idx="814">
                  <c:v>19.876666557043791</c:v>
                </c:pt>
                <c:pt idx="815">
                  <c:v>19.885277755558491</c:v>
                </c:pt>
                <c:pt idx="816">
                  <c:v>19.893611043691635</c:v>
                </c:pt>
                <c:pt idx="817">
                  <c:v>19.902499917894602</c:v>
                </c:pt>
                <c:pt idx="818">
                  <c:v>19.911110881716013</c:v>
                </c:pt>
                <c:pt idx="819">
                  <c:v>19.920277677476406</c:v>
                </c:pt>
                <c:pt idx="820">
                  <c:v>19.929166562855244</c:v>
                </c:pt>
                <c:pt idx="821">
                  <c:v>19.93805543705821</c:v>
                </c:pt>
                <c:pt idx="822">
                  <c:v>19.947777595371008</c:v>
                </c:pt>
                <c:pt idx="823">
                  <c:v>19.956388805061579</c:v>
                </c:pt>
                <c:pt idx="824">
                  <c:v>19.965277679264545</c:v>
                </c:pt>
                <c:pt idx="825">
                  <c:v>19.973610956221819</c:v>
                </c:pt>
                <c:pt idx="826">
                  <c:v>19.982777763158083</c:v>
                </c:pt>
                <c:pt idx="827">
                  <c:v>19.991111040115356</c:v>
                </c:pt>
                <c:pt idx="828">
                  <c:v>20.000555522739887</c:v>
                </c:pt>
                <c:pt idx="829">
                  <c:v>20.008888799697161</c:v>
                </c:pt>
                <c:pt idx="830">
                  <c:v>20.017777685075998</c:v>
                </c:pt>
                <c:pt idx="831">
                  <c:v>20.026666559278965</c:v>
                </c:pt>
                <c:pt idx="832">
                  <c:v>20.035833120346069</c:v>
                </c:pt>
                <c:pt idx="833">
                  <c:v>20.044444318860769</c:v>
                </c:pt>
                <c:pt idx="834">
                  <c:v>20.053333204239607</c:v>
                </c:pt>
                <c:pt idx="835">
                  <c:v>20.061944402754307</c:v>
                </c:pt>
                <c:pt idx="836">
                  <c:v>20.071666561067104</c:v>
                </c:pt>
                <c:pt idx="837">
                  <c:v>20.081944316625595</c:v>
                </c:pt>
                <c:pt idx="838">
                  <c:v>20.090277604758739</c:v>
                </c:pt>
                <c:pt idx="839">
                  <c:v>20.099722076207399</c:v>
                </c:pt>
                <c:pt idx="840">
                  <c:v>20.108055364340544</c:v>
                </c:pt>
                <c:pt idx="841">
                  <c:v>20.11694423854351</c:v>
                </c:pt>
                <c:pt idx="842">
                  <c:v>20.12555543705821</c:v>
                </c:pt>
                <c:pt idx="843">
                  <c:v>20.13416663557291</c:v>
                </c:pt>
                <c:pt idx="844">
                  <c:v>20.142499923706055</c:v>
                </c:pt>
                <c:pt idx="845">
                  <c:v>20.151110876351595</c:v>
                </c:pt>
                <c:pt idx="846">
                  <c:v>20.159722074866295</c:v>
                </c:pt>
                <c:pt idx="847">
                  <c:v>20.168333284556866</c:v>
                </c:pt>
                <c:pt idx="848">
                  <c:v>20.177222158759832</c:v>
                </c:pt>
                <c:pt idx="849">
                  <c:v>20.186666641384363</c:v>
                </c:pt>
                <c:pt idx="850">
                  <c:v>20.194999918341637</c:v>
                </c:pt>
                <c:pt idx="851">
                  <c:v>20.203610882163048</c:v>
                </c:pt>
                <c:pt idx="852">
                  <c:v>20.211944404989481</c:v>
                </c:pt>
                <c:pt idx="853">
                  <c:v>20.221666563302279</c:v>
                </c:pt>
                <c:pt idx="854">
                  <c:v>20.231111034750938</c:v>
                </c:pt>
                <c:pt idx="855">
                  <c:v>20.23972199857235</c:v>
                </c:pt>
                <c:pt idx="856">
                  <c:v>20.248888805508614</c:v>
                </c:pt>
                <c:pt idx="857">
                  <c:v>20.257222082465887</c:v>
                </c:pt>
                <c:pt idx="858">
                  <c:v>20.266944240778685</c:v>
                </c:pt>
                <c:pt idx="859">
                  <c:v>20.275277763605118</c:v>
                </c:pt>
                <c:pt idx="860">
                  <c:v>20.284166637808084</c:v>
                </c:pt>
                <c:pt idx="861">
                  <c:v>20.292499914765358</c:v>
                </c:pt>
                <c:pt idx="862">
                  <c:v>20.301388800144196</c:v>
                </c:pt>
                <c:pt idx="863">
                  <c:v>20.309722077101469</c:v>
                </c:pt>
                <c:pt idx="864">
                  <c:v>20.318333275616169</c:v>
                </c:pt>
                <c:pt idx="865">
                  <c:v>20.327222160995007</c:v>
                </c:pt>
                <c:pt idx="866">
                  <c:v>20.336111035197973</c:v>
                </c:pt>
                <c:pt idx="867">
                  <c:v>20.344721999019384</c:v>
                </c:pt>
                <c:pt idx="868">
                  <c:v>20.353888794779778</c:v>
                </c:pt>
                <c:pt idx="869">
                  <c:v>20.362500004470348</c:v>
                </c:pt>
                <c:pt idx="870">
                  <c:v>20.371666565537453</c:v>
                </c:pt>
                <c:pt idx="871">
                  <c:v>20.381111036986113</c:v>
                </c:pt>
                <c:pt idx="872">
                  <c:v>20.389722000807524</c:v>
                </c:pt>
                <c:pt idx="873">
                  <c:v>20.399166483432055</c:v>
                </c:pt>
                <c:pt idx="874">
                  <c:v>20.407777681946754</c:v>
                </c:pt>
                <c:pt idx="875">
                  <c:v>20.417222164571285</c:v>
                </c:pt>
                <c:pt idx="876">
                  <c:v>20.425555441528559</c:v>
                </c:pt>
                <c:pt idx="877">
                  <c:v>20.434722002595663</c:v>
                </c:pt>
                <c:pt idx="878">
                  <c:v>20.443055525422096</c:v>
                </c:pt>
                <c:pt idx="879">
                  <c:v>20.45222207531333</c:v>
                </c:pt>
                <c:pt idx="880">
                  <c:v>20.460833285003901</c:v>
                </c:pt>
                <c:pt idx="881">
                  <c:v>20.469722159206867</c:v>
                </c:pt>
                <c:pt idx="882">
                  <c:v>20.478333123028278</c:v>
                </c:pt>
                <c:pt idx="883">
                  <c:v>20.487221997231245</c:v>
                </c:pt>
                <c:pt idx="884">
                  <c:v>20.495555520057678</c:v>
                </c:pt>
                <c:pt idx="885">
                  <c:v>20.504722081124783</c:v>
                </c:pt>
                <c:pt idx="886">
                  <c:v>20.514722160995007</c:v>
                </c:pt>
                <c:pt idx="887">
                  <c:v>20.52305543795228</c:v>
                </c:pt>
                <c:pt idx="888">
                  <c:v>20.532499920576811</c:v>
                </c:pt>
                <c:pt idx="889">
                  <c:v>20.540833197534084</c:v>
                </c:pt>
                <c:pt idx="890">
                  <c:v>20.550555355846882</c:v>
                </c:pt>
                <c:pt idx="891">
                  <c:v>20.558888878673315</c:v>
                </c:pt>
                <c:pt idx="892">
                  <c:v>20.568055439740419</c:v>
                </c:pt>
                <c:pt idx="893">
                  <c:v>20.576666638255119</c:v>
                </c:pt>
                <c:pt idx="894">
                  <c:v>20.58527760207653</c:v>
                </c:pt>
                <c:pt idx="895">
                  <c:v>20.59388880059123</c:v>
                </c:pt>
                <c:pt idx="896">
                  <c:v>20.603055361658335</c:v>
                </c:pt>
                <c:pt idx="897">
                  <c:v>20.611388884484768</c:v>
                </c:pt>
                <c:pt idx="898">
                  <c:v>20.620555445551872</c:v>
                </c:pt>
                <c:pt idx="899">
                  <c:v>20.629166644066572</c:v>
                </c:pt>
                <c:pt idx="900">
                  <c:v>20.638055518269539</c:v>
                </c:pt>
                <c:pt idx="901">
                  <c:v>20.648610960692167</c:v>
                </c:pt>
                <c:pt idx="902">
                  <c:v>20.657222159206867</c:v>
                </c:pt>
                <c:pt idx="903">
                  <c:v>20.666388720273972</c:v>
                </c:pt>
                <c:pt idx="904">
                  <c:v>20.674999918788671</c:v>
                </c:pt>
                <c:pt idx="905">
                  <c:v>20.684166479855776</c:v>
                </c:pt>
                <c:pt idx="906">
                  <c:v>20.693055365234613</c:v>
                </c:pt>
                <c:pt idx="907">
                  <c:v>20.701666563749313</c:v>
                </c:pt>
                <c:pt idx="908">
                  <c:v>20.709999840706587</c:v>
                </c:pt>
                <c:pt idx="909">
                  <c:v>20.719444323331118</c:v>
                </c:pt>
                <c:pt idx="910">
                  <c:v>20.727777600288391</c:v>
                </c:pt>
                <c:pt idx="911">
                  <c:v>20.736666474491358</c:v>
                </c:pt>
                <c:pt idx="912">
                  <c:v>20.745277684181929</c:v>
                </c:pt>
                <c:pt idx="913">
                  <c:v>20.754999842494726</c:v>
                </c:pt>
                <c:pt idx="914">
                  <c:v>20.765277598053217</c:v>
                </c:pt>
                <c:pt idx="915">
                  <c:v>20.773888796567917</c:v>
                </c:pt>
                <c:pt idx="916">
                  <c:v>20.782777681946754</c:v>
                </c:pt>
                <c:pt idx="917">
                  <c:v>20.791388880461454</c:v>
                </c:pt>
                <c:pt idx="918">
                  <c:v>20.800833117216825</c:v>
                </c:pt>
                <c:pt idx="919">
                  <c:v>20.809166640043259</c:v>
                </c:pt>
                <c:pt idx="920">
                  <c:v>20.818055525422096</c:v>
                </c:pt>
                <c:pt idx="921">
                  <c:v>20.826666478067636</c:v>
                </c:pt>
                <c:pt idx="922">
                  <c:v>20.835555363446474</c:v>
                </c:pt>
                <c:pt idx="923">
                  <c:v>20.843888875097036</c:v>
                </c:pt>
                <c:pt idx="924">
                  <c:v>20.853333123028278</c:v>
                </c:pt>
                <c:pt idx="925">
                  <c:v>20.861666634678841</c:v>
                </c:pt>
                <c:pt idx="926">
                  <c:v>20.870277598500252</c:v>
                </c:pt>
                <c:pt idx="927">
                  <c:v>20.880277678370476</c:v>
                </c:pt>
                <c:pt idx="928">
                  <c:v>20.889722160995007</c:v>
                </c:pt>
                <c:pt idx="929">
                  <c:v>20.899166643619537</c:v>
                </c:pt>
                <c:pt idx="930">
                  <c:v>20.907777596265078</c:v>
                </c:pt>
                <c:pt idx="931">
                  <c:v>20.917500000447035</c:v>
                </c:pt>
                <c:pt idx="932">
                  <c:v>20.925833277404308</c:v>
                </c:pt>
                <c:pt idx="933">
                  <c:v>20.934722162783146</c:v>
                </c:pt>
                <c:pt idx="934">
                  <c:v>20.943333115428686</c:v>
                </c:pt>
                <c:pt idx="935">
                  <c:v>20.95249992236495</c:v>
                </c:pt>
                <c:pt idx="936">
                  <c:v>20.960833199322224</c:v>
                </c:pt>
                <c:pt idx="937">
                  <c:v>20.969722084701061</c:v>
                </c:pt>
                <c:pt idx="938">
                  <c:v>20.978055361658335</c:v>
                </c:pt>
                <c:pt idx="939">
                  <c:v>20.987222157418728</c:v>
                </c:pt>
                <c:pt idx="940">
                  <c:v>20.996944315731525</c:v>
                </c:pt>
                <c:pt idx="941">
                  <c:v>21.006388798356056</c:v>
                </c:pt>
                <c:pt idx="942">
                  <c:v>21.015555359423161</c:v>
                </c:pt>
                <c:pt idx="943">
                  <c:v>21.023888882249594</c:v>
                </c:pt>
                <c:pt idx="944">
                  <c:v>21.033611040562391</c:v>
                </c:pt>
                <c:pt idx="945">
                  <c:v>21.041944317519665</c:v>
                </c:pt>
                <c:pt idx="946">
                  <c:v>21.051110878586769</c:v>
                </c:pt>
                <c:pt idx="947">
                  <c:v>21.059722077101469</c:v>
                </c:pt>
                <c:pt idx="948">
                  <c:v>21.068610962480307</c:v>
                </c:pt>
                <c:pt idx="949">
                  <c:v>21.07694423943758</c:v>
                </c:pt>
                <c:pt idx="950">
                  <c:v>21.085833124816418</c:v>
                </c:pt>
                <c:pt idx="951">
                  <c:v>21.094444323331118</c:v>
                </c:pt>
                <c:pt idx="952">
                  <c:v>21.103333197534084</c:v>
                </c:pt>
                <c:pt idx="953">
                  <c:v>21.112222082912922</c:v>
                </c:pt>
                <c:pt idx="954">
                  <c:v>21.120555359870195</c:v>
                </c:pt>
                <c:pt idx="955">
                  <c:v>21.128888882696629</c:v>
                </c:pt>
                <c:pt idx="956">
                  <c:v>21.138055443763733</c:v>
                </c:pt>
                <c:pt idx="957">
                  <c:v>21.14861087501049</c:v>
                </c:pt>
                <c:pt idx="958">
                  <c:v>21.157222084701061</c:v>
                </c:pt>
                <c:pt idx="959">
                  <c:v>21.166666556149721</c:v>
                </c:pt>
                <c:pt idx="960">
                  <c:v>21.175277754664421</c:v>
                </c:pt>
                <c:pt idx="961">
                  <c:v>21.184166640043259</c:v>
                </c:pt>
                <c:pt idx="962">
                  <c:v>21.193055525422096</c:v>
                </c:pt>
                <c:pt idx="963">
                  <c:v>21.201944399625063</c:v>
                </c:pt>
                <c:pt idx="964">
                  <c:v>21.210833285003901</c:v>
                </c:pt>
                <c:pt idx="965">
                  <c:v>21.219999834895134</c:v>
                </c:pt>
                <c:pt idx="966">
                  <c:v>21.230277601629496</c:v>
                </c:pt>
                <c:pt idx="967">
                  <c:v>21.239722084254026</c:v>
                </c:pt>
                <c:pt idx="968">
                  <c:v>21.249444242566824</c:v>
                </c:pt>
                <c:pt idx="969">
                  <c:v>21.258055441081524</c:v>
                </c:pt>
                <c:pt idx="970">
                  <c:v>21.268055520951748</c:v>
                </c:pt>
                <c:pt idx="971">
                  <c:v>21.276666484773159</c:v>
                </c:pt>
                <c:pt idx="972">
                  <c:v>21.285833280533552</c:v>
                </c:pt>
                <c:pt idx="973">
                  <c:v>21.294722154736519</c:v>
                </c:pt>
                <c:pt idx="974">
                  <c:v>21.304721999913454</c:v>
                </c:pt>
                <c:pt idx="975">
                  <c:v>21.315555363893509</c:v>
                </c:pt>
                <c:pt idx="976">
                  <c:v>21.324722159653902</c:v>
                </c:pt>
                <c:pt idx="977">
                  <c:v>21.334722004830837</c:v>
                </c:pt>
                <c:pt idx="978">
                  <c:v>21.343333203345537</c:v>
                </c:pt>
                <c:pt idx="979">
                  <c:v>21.35249999910593</c:v>
                </c:pt>
                <c:pt idx="980">
                  <c:v>21.361388884484768</c:v>
                </c:pt>
                <c:pt idx="981">
                  <c:v>21.370555445551872</c:v>
                </c:pt>
                <c:pt idx="982">
                  <c:v>21.379721995443106</c:v>
                </c:pt>
                <c:pt idx="983">
                  <c:v>21.388055518269539</c:v>
                </c:pt>
                <c:pt idx="984">
                  <c:v>21.398610960692167</c:v>
                </c:pt>
                <c:pt idx="985">
                  <c:v>21.407222159206867</c:v>
                </c:pt>
                <c:pt idx="986">
                  <c:v>21.416944317519665</c:v>
                </c:pt>
                <c:pt idx="987">
                  <c:v>21.425555516034365</c:v>
                </c:pt>
                <c:pt idx="988">
                  <c:v>21.434166479855776</c:v>
                </c:pt>
                <c:pt idx="989">
                  <c:v>21.442500002682209</c:v>
                </c:pt>
                <c:pt idx="990">
                  <c:v>21.451666563749313</c:v>
                </c:pt>
                <c:pt idx="991">
                  <c:v>21.460277762264013</c:v>
                </c:pt>
                <c:pt idx="992">
                  <c:v>21.469999920576811</c:v>
                </c:pt>
                <c:pt idx="993">
                  <c:v>21.478333197534084</c:v>
                </c:pt>
                <c:pt idx="994">
                  <c:v>21.488055355846882</c:v>
                </c:pt>
                <c:pt idx="995">
                  <c:v>21.498888719826937</c:v>
                </c:pt>
                <c:pt idx="996">
                  <c:v>21.507499918341637</c:v>
                </c:pt>
                <c:pt idx="997">
                  <c:v>21.517499763518572</c:v>
                </c:pt>
                <c:pt idx="998">
                  <c:v>21.525833275169134</c:v>
                </c:pt>
                <c:pt idx="999">
                  <c:v>21.534722160547972</c:v>
                </c:pt>
                <c:pt idx="1000">
                  <c:v>21.543333124369383</c:v>
                </c:pt>
                <c:pt idx="1001">
                  <c:v>21.551666636019945</c:v>
                </c:pt>
                <c:pt idx="1002">
                  <c:v>21.561110883951187</c:v>
                </c:pt>
                <c:pt idx="1003">
                  <c:v>21.569722082465887</c:v>
                </c:pt>
                <c:pt idx="1004">
                  <c:v>21.579166565090418</c:v>
                </c:pt>
                <c:pt idx="1005">
                  <c:v>21.588333114981651</c:v>
                </c:pt>
                <c:pt idx="1006">
                  <c:v>21.597777597606182</c:v>
                </c:pt>
                <c:pt idx="1007">
                  <c:v>21.606388796120882</c:v>
                </c:pt>
                <c:pt idx="1008">
                  <c:v>21.615833278745413</c:v>
                </c:pt>
                <c:pt idx="1009">
                  <c:v>21.624444242566824</c:v>
                </c:pt>
                <c:pt idx="1010">
                  <c:v>21.634721998125315</c:v>
                </c:pt>
                <c:pt idx="1011">
                  <c:v>21.643333196640015</c:v>
                </c:pt>
                <c:pt idx="1012">
                  <c:v>21.651944395154715</c:v>
                </c:pt>
                <c:pt idx="1013">
                  <c:v>21.661110956221819</c:v>
                </c:pt>
                <c:pt idx="1014">
                  <c:v>21.670277763158083</c:v>
                </c:pt>
                <c:pt idx="1015">
                  <c:v>21.680277597159147</c:v>
                </c:pt>
                <c:pt idx="1016">
                  <c:v>21.689722079783678</c:v>
                </c:pt>
                <c:pt idx="1017">
                  <c:v>21.699722159653902</c:v>
                </c:pt>
                <c:pt idx="1018">
                  <c:v>21.708333123475313</c:v>
                </c:pt>
                <c:pt idx="1019">
                  <c:v>21.7180555164814</c:v>
                </c:pt>
                <c:pt idx="1020">
                  <c:v>21.726666480302811</c:v>
                </c:pt>
                <c:pt idx="1021">
                  <c:v>21.735833276063204</c:v>
                </c:pt>
                <c:pt idx="1022">
                  <c:v>21.744722161442041</c:v>
                </c:pt>
                <c:pt idx="1023">
                  <c:v>21.754721995443106</c:v>
                </c:pt>
                <c:pt idx="1024">
                  <c:v>21.765277683734894</c:v>
                </c:pt>
                <c:pt idx="1025">
                  <c:v>21.77416655793786</c:v>
                </c:pt>
                <c:pt idx="1026">
                  <c:v>21.784166637808084</c:v>
                </c:pt>
                <c:pt idx="1027">
                  <c:v>21.792499914765358</c:v>
                </c:pt>
                <c:pt idx="1028">
                  <c:v>21.801388800144196</c:v>
                </c:pt>
                <c:pt idx="1029">
                  <c:v>21.810277685523033</c:v>
                </c:pt>
                <c:pt idx="1030">
                  <c:v>21.819444235414267</c:v>
                </c:pt>
                <c:pt idx="1031">
                  <c:v>21.828333120793104</c:v>
                </c:pt>
                <c:pt idx="1032">
                  <c:v>21.837221994996071</c:v>
                </c:pt>
                <c:pt idx="1033">
                  <c:v>21.846666477620602</c:v>
                </c:pt>
                <c:pt idx="1034">
                  <c:v>21.856388881802559</c:v>
                </c:pt>
                <c:pt idx="1035">
                  <c:v>21.866111040115356</c:v>
                </c:pt>
                <c:pt idx="1036">
                  <c:v>21.874722003936768</c:v>
                </c:pt>
                <c:pt idx="1037">
                  <c:v>21.885000005364418</c:v>
                </c:pt>
                <c:pt idx="1038">
                  <c:v>21.893333282321692</c:v>
                </c:pt>
                <c:pt idx="1039">
                  <c:v>21.903055440634489</c:v>
                </c:pt>
                <c:pt idx="1040">
                  <c:v>21.911944314837456</c:v>
                </c:pt>
                <c:pt idx="1041">
                  <c:v>21.92194439470768</c:v>
                </c:pt>
                <c:pt idx="1042">
                  <c:v>21.932222161442041</c:v>
                </c:pt>
                <c:pt idx="1043">
                  <c:v>21.941388722509146</c:v>
                </c:pt>
                <c:pt idx="1044">
                  <c:v>21.95138880237937</c:v>
                </c:pt>
                <c:pt idx="1045">
                  <c:v>21.96000000089407</c:v>
                </c:pt>
                <c:pt idx="1046">
                  <c:v>21.969444237649441</c:v>
                </c:pt>
                <c:pt idx="1047">
                  <c:v>21.978333123028278</c:v>
                </c:pt>
                <c:pt idx="1048">
                  <c:v>21.988333202898502</c:v>
                </c:pt>
                <c:pt idx="1049">
                  <c:v>21.99888888001442</c:v>
                </c:pt>
                <c:pt idx="1050">
                  <c:v>22.007777765393257</c:v>
                </c:pt>
                <c:pt idx="1051">
                  <c:v>22.017777599394321</c:v>
                </c:pt>
                <c:pt idx="1052">
                  <c:v>22.026388797909021</c:v>
                </c:pt>
                <c:pt idx="1053">
                  <c:v>22.036110956221819</c:v>
                </c:pt>
                <c:pt idx="1054">
                  <c:v>22.044444244354963</c:v>
                </c:pt>
                <c:pt idx="1055">
                  <c:v>22.054999921470881</c:v>
                </c:pt>
                <c:pt idx="1056">
                  <c:v>22.065555363893509</c:v>
                </c:pt>
                <c:pt idx="1057">
                  <c:v>22.074166562408209</c:v>
                </c:pt>
                <c:pt idx="1058">
                  <c:v>22.083888720721006</c:v>
                </c:pt>
                <c:pt idx="1059">
                  <c:v>22.09222199767828</c:v>
                </c:pt>
                <c:pt idx="1060">
                  <c:v>22.101666480302811</c:v>
                </c:pt>
                <c:pt idx="1061">
                  <c:v>22.110555354505777</c:v>
                </c:pt>
                <c:pt idx="1062">
                  <c:v>22.119444239884615</c:v>
                </c:pt>
                <c:pt idx="1063">
                  <c:v>22.128333125263453</c:v>
                </c:pt>
                <c:pt idx="1064">
                  <c:v>22.137221999466419</c:v>
                </c:pt>
                <c:pt idx="1065">
                  <c:v>22.14666648209095</c:v>
                </c:pt>
                <c:pt idx="1066">
                  <c:v>22.156666561961174</c:v>
                </c:pt>
                <c:pt idx="1067">
                  <c:v>22.165277760475874</c:v>
                </c:pt>
                <c:pt idx="1068">
                  <c:v>22.174166634678841</c:v>
                </c:pt>
                <c:pt idx="1069">
                  <c:v>22.182777598500252</c:v>
                </c:pt>
                <c:pt idx="1070">
                  <c:v>22.191388797014952</c:v>
                </c:pt>
                <c:pt idx="1071">
                  <c:v>22.201666563749313</c:v>
                </c:pt>
                <c:pt idx="1072">
                  <c:v>22.210277762264013</c:v>
                </c:pt>
                <c:pt idx="1073">
                  <c:v>22.219721999019384</c:v>
                </c:pt>
                <c:pt idx="1074">
                  <c:v>22.228611119091511</c:v>
                </c:pt>
                <c:pt idx="1075">
                  <c:v>22.239444237202406</c:v>
                </c:pt>
                <c:pt idx="1076">
                  <c:v>22.24944431707263</c:v>
                </c:pt>
                <c:pt idx="1077">
                  <c:v>22.25805551558733</c:v>
                </c:pt>
                <c:pt idx="1078">
                  <c:v>22.268610958009958</c:v>
                </c:pt>
                <c:pt idx="1079">
                  <c:v>22.277499843388796</c:v>
                </c:pt>
                <c:pt idx="1080">
                  <c:v>22.286944314837456</c:v>
                </c:pt>
                <c:pt idx="1081">
                  <c:v>22.297222081571817</c:v>
                </c:pt>
                <c:pt idx="1082">
                  <c:v>22.306666564196348</c:v>
                </c:pt>
                <c:pt idx="1083">
                  <c:v>22.316111035645008</c:v>
                </c:pt>
                <c:pt idx="1084">
                  <c:v>22.324999921023846</c:v>
                </c:pt>
                <c:pt idx="1085">
                  <c:v>22.33500000089407</c:v>
                </c:pt>
                <c:pt idx="1086">
                  <c:v>22.343888875097036</c:v>
                </c:pt>
                <c:pt idx="1087">
                  <c:v>22.353055436164141</c:v>
                </c:pt>
                <c:pt idx="1088">
                  <c:v>22.362221997231245</c:v>
                </c:pt>
                <c:pt idx="1089">
                  <c:v>22.373333282768726</c:v>
                </c:pt>
                <c:pt idx="1090">
                  <c:v>22.383055441081524</c:v>
                </c:pt>
                <c:pt idx="1091">
                  <c:v>22.391944315284491</c:v>
                </c:pt>
                <c:pt idx="1092">
                  <c:v>22.401388797909021</c:v>
                </c:pt>
                <c:pt idx="1093">
                  <c:v>22.410277683287859</c:v>
                </c:pt>
                <c:pt idx="1094">
                  <c:v>22.419444244354963</c:v>
                </c:pt>
                <c:pt idx="1095">
                  <c:v>22.42833311855793</c:v>
                </c:pt>
                <c:pt idx="1096">
                  <c:v>22.43861111998558</c:v>
                </c:pt>
                <c:pt idx="1097">
                  <c:v>22.448888875544071</c:v>
                </c:pt>
                <c:pt idx="1098">
                  <c:v>22.457499839365482</c:v>
                </c:pt>
                <c:pt idx="1099">
                  <c:v>22.467499919235706</c:v>
                </c:pt>
                <c:pt idx="1100">
                  <c:v>22.47583319619298</c:v>
                </c:pt>
                <c:pt idx="1101">
                  <c:v>22.485000003129244</c:v>
                </c:pt>
                <c:pt idx="1102">
                  <c:v>22.493333280086517</c:v>
                </c:pt>
                <c:pt idx="1103">
                  <c:v>22.502222165465355</c:v>
                </c:pt>
                <c:pt idx="1104">
                  <c:v>22.511388715356588</c:v>
                </c:pt>
                <c:pt idx="1105">
                  <c:v>22.52166648209095</c:v>
                </c:pt>
                <c:pt idx="1106">
                  <c:v>22.531944237649441</c:v>
                </c:pt>
                <c:pt idx="1107">
                  <c:v>22.540555436164141</c:v>
                </c:pt>
                <c:pt idx="1108">
                  <c:v>22.549721997231245</c:v>
                </c:pt>
                <c:pt idx="1109">
                  <c:v>22.558610882610083</c:v>
                </c:pt>
                <c:pt idx="1110">
                  <c:v>22.568055365234613</c:v>
                </c:pt>
                <c:pt idx="1111">
                  <c:v>22.576666563749313</c:v>
                </c:pt>
                <c:pt idx="1112">
                  <c:v>22.585277762264013</c:v>
                </c:pt>
                <c:pt idx="1113">
                  <c:v>22.593888714909554</c:v>
                </c:pt>
                <c:pt idx="1114">
                  <c:v>22.602777600288391</c:v>
                </c:pt>
                <c:pt idx="1115">
                  <c:v>22.611666474491358</c:v>
                </c:pt>
                <c:pt idx="1116">
                  <c:v>22.621944241225719</c:v>
                </c:pt>
                <c:pt idx="1117">
                  <c:v>22.63222199678421</c:v>
                </c:pt>
                <c:pt idx="1118">
                  <c:v>22.641110882163048</c:v>
                </c:pt>
                <c:pt idx="1119">
                  <c:v>22.651110962033272</c:v>
                </c:pt>
                <c:pt idx="1120">
                  <c:v>22.659999836236238</c:v>
                </c:pt>
                <c:pt idx="1121">
                  <c:v>22.668611034750938</c:v>
                </c:pt>
                <c:pt idx="1122">
                  <c:v>22.67722199857235</c:v>
                </c:pt>
                <c:pt idx="1123">
                  <c:v>22.686110883951187</c:v>
                </c:pt>
                <c:pt idx="1124">
                  <c:v>22.695000004023314</c:v>
                </c:pt>
                <c:pt idx="1125">
                  <c:v>22.704999838024378</c:v>
                </c:pt>
                <c:pt idx="1126">
                  <c:v>22.715555515140295</c:v>
                </c:pt>
                <c:pt idx="1127">
                  <c:v>22.724166478961706</c:v>
                </c:pt>
                <c:pt idx="1128">
                  <c:v>22.734444234520197</c:v>
                </c:pt>
                <c:pt idx="1129">
                  <c:v>22.743333119899035</c:v>
                </c:pt>
                <c:pt idx="1130">
                  <c:v>22.752222005277872</c:v>
                </c:pt>
                <c:pt idx="1131">
                  <c:v>22.761110879480839</c:v>
                </c:pt>
                <c:pt idx="1132">
                  <c:v>22.77055536210537</c:v>
                </c:pt>
                <c:pt idx="1133">
                  <c:v>22.780555441975594</c:v>
                </c:pt>
                <c:pt idx="1134">
                  <c:v>22.789999924600124</c:v>
                </c:pt>
                <c:pt idx="1135">
                  <c:v>22.799166474491358</c:v>
                </c:pt>
                <c:pt idx="1136">
                  <c:v>22.807777684181929</c:v>
                </c:pt>
                <c:pt idx="1137">
                  <c:v>22.818055439740419</c:v>
                </c:pt>
                <c:pt idx="1138">
                  <c:v>22.826666638255119</c:v>
                </c:pt>
                <c:pt idx="1139">
                  <c:v>22.83527760207653</c:v>
                </c:pt>
                <c:pt idx="1140">
                  <c:v>22.844444397836924</c:v>
                </c:pt>
                <c:pt idx="1141">
                  <c:v>22.853610958904028</c:v>
                </c:pt>
                <c:pt idx="1142">
                  <c:v>22.863611038774252</c:v>
                </c:pt>
                <c:pt idx="1143">
                  <c:v>22.873333197087049</c:v>
                </c:pt>
                <c:pt idx="1144">
                  <c:v>22.883055355399847</c:v>
                </c:pt>
                <c:pt idx="1145">
                  <c:v>22.891944240778685</c:v>
                </c:pt>
                <c:pt idx="1146">
                  <c:v>22.901388723403215</c:v>
                </c:pt>
                <c:pt idx="1147">
                  <c:v>22.909999921917915</c:v>
                </c:pt>
                <c:pt idx="1148">
                  <c:v>22.918333198875189</c:v>
                </c:pt>
                <c:pt idx="1149">
                  <c:v>22.926944397389889</c:v>
                </c:pt>
                <c:pt idx="1150">
                  <c:v>22.9355553612113</c:v>
                </c:pt>
                <c:pt idx="1151">
                  <c:v>22.944444235414267</c:v>
                </c:pt>
                <c:pt idx="1152">
                  <c:v>22.953055445104837</c:v>
                </c:pt>
                <c:pt idx="1153">
                  <c:v>22.961944319307804</c:v>
                </c:pt>
                <c:pt idx="1154">
                  <c:v>22.970277596265078</c:v>
                </c:pt>
                <c:pt idx="1155">
                  <c:v>22.979166481643915</c:v>
                </c:pt>
                <c:pt idx="1156">
                  <c:v>22.988333277404308</c:v>
                </c:pt>
                <c:pt idx="1157">
                  <c:v>22.996944241225719</c:v>
                </c:pt>
                <c:pt idx="1158">
                  <c:v>23.006666645407677</c:v>
                </c:pt>
                <c:pt idx="1159">
                  <c:v>23.015277598053217</c:v>
                </c:pt>
                <c:pt idx="1160">
                  <c:v>23.023888796567917</c:v>
                </c:pt>
                <c:pt idx="1161">
                  <c:v>23.032777681946754</c:v>
                </c:pt>
                <c:pt idx="1162">
                  <c:v>23.041388880461454</c:v>
                </c:pt>
                <c:pt idx="1163">
                  <c:v>23.050277754664421</c:v>
                </c:pt>
                <c:pt idx="1164">
                  <c:v>23.058888718485832</c:v>
                </c:pt>
                <c:pt idx="1165">
                  <c:v>23.067221995443106</c:v>
                </c:pt>
                <c:pt idx="1166">
                  <c:v>23.075555518269539</c:v>
                </c:pt>
                <c:pt idx="1167">
                  <c:v>23.083888795226812</c:v>
                </c:pt>
                <c:pt idx="1168">
                  <c:v>23.092500004917383</c:v>
                </c:pt>
                <c:pt idx="1169">
                  <c:v>23.100833281874657</c:v>
                </c:pt>
                <c:pt idx="1170">
                  <c:v>23.10916655883193</c:v>
                </c:pt>
                <c:pt idx="1171">
                  <c:v>23.117499835789204</c:v>
                </c:pt>
                <c:pt idx="1172">
                  <c:v>23.125833123922348</c:v>
                </c:pt>
                <c:pt idx="1173">
                  <c:v>23.134721998125315</c:v>
                </c:pt>
                <c:pt idx="1174">
                  <c:v>23.143333196640015</c:v>
                </c:pt>
                <c:pt idx="1175">
                  <c:v>23.151666484773159</c:v>
                </c:pt>
                <c:pt idx="1176">
                  <c:v>23.160555358976126</c:v>
                </c:pt>
                <c:pt idx="1177">
                  <c:v>23.169444244354963</c:v>
                </c:pt>
                <c:pt idx="1178">
                  <c:v>23.178055442869663</c:v>
                </c:pt>
                <c:pt idx="1179">
                  <c:v>23.186666641384363</c:v>
                </c:pt>
                <c:pt idx="1180">
                  <c:v>23.195833202451468</c:v>
                </c:pt>
                <c:pt idx="1181">
                  <c:v>23.205277685075998</c:v>
                </c:pt>
                <c:pt idx="1182">
                  <c:v>23.214722156524658</c:v>
                </c:pt>
                <c:pt idx="1183">
                  <c:v>23.223333120346069</c:v>
                </c:pt>
                <c:pt idx="1184">
                  <c:v>23.231944318860769</c:v>
                </c:pt>
                <c:pt idx="1185">
                  <c:v>23.240833204239607</c:v>
                </c:pt>
                <c:pt idx="1186">
                  <c:v>23.249444402754307</c:v>
                </c:pt>
                <c:pt idx="1187">
                  <c:v>23.258055355399847</c:v>
                </c:pt>
                <c:pt idx="1188">
                  <c:v>23.266944240778685</c:v>
                </c:pt>
                <c:pt idx="1189">
                  <c:v>104.83749984204769</c:v>
                </c:pt>
                <c:pt idx="1190">
                  <c:v>104.85027768462896</c:v>
                </c:pt>
                <c:pt idx="1191">
                  <c:v>104.86472208425403</c:v>
                </c:pt>
                <c:pt idx="1192">
                  <c:v>104.88000000268221</c:v>
                </c:pt>
                <c:pt idx="1193">
                  <c:v>104.89333319664001</c:v>
                </c:pt>
                <c:pt idx="1194">
                  <c:v>104.90638871490955</c:v>
                </c:pt>
                <c:pt idx="1195">
                  <c:v>104.92083311453462</c:v>
                </c:pt>
                <c:pt idx="1196">
                  <c:v>104.93499983847141</c:v>
                </c:pt>
                <c:pt idx="1197">
                  <c:v>104.94999983534217</c:v>
                </c:pt>
                <c:pt idx="1198">
                  <c:v>104.96555544063449</c:v>
                </c:pt>
                <c:pt idx="1199">
                  <c:v>104.98027776181698</c:v>
                </c:pt>
                <c:pt idx="1200">
                  <c:v>104.99444423988461</c:v>
                </c:pt>
                <c:pt idx="1201">
                  <c:v>105.00666648522019</c:v>
                </c:pt>
                <c:pt idx="1202">
                  <c:v>105.02111111953855</c:v>
                </c:pt>
                <c:pt idx="1203">
                  <c:v>105.03388871625066</c:v>
                </c:pt>
                <c:pt idx="1204">
                  <c:v>105.04833311587572</c:v>
                </c:pt>
                <c:pt idx="1205">
                  <c:v>105.06333312392235</c:v>
                </c:pt>
                <c:pt idx="1206">
                  <c:v>105.0777777582407</c:v>
                </c:pt>
                <c:pt idx="1207">
                  <c:v>105.09000000357628</c:v>
                </c:pt>
                <c:pt idx="1208">
                  <c:v>105.10388879477978</c:v>
                </c:pt>
                <c:pt idx="1209">
                  <c:v>105.11777759715915</c:v>
                </c:pt>
                <c:pt idx="1210">
                  <c:v>105.13333320245147</c:v>
                </c:pt>
                <c:pt idx="1211">
                  <c:v>105.14916648343205</c:v>
                </c:pt>
                <c:pt idx="1212">
                  <c:v>105.16444440186024</c:v>
                </c:pt>
                <c:pt idx="1213">
                  <c:v>105.17833320423961</c:v>
                </c:pt>
                <c:pt idx="1214">
                  <c:v>105.19583327695727</c:v>
                </c:pt>
                <c:pt idx="1215">
                  <c:v>105.20749992504716</c:v>
                </c:pt>
                <c:pt idx="1216">
                  <c:v>105.22138871625066</c:v>
                </c:pt>
                <c:pt idx="1217">
                  <c:v>105.23499984294176</c:v>
                </c:pt>
                <c:pt idx="1218">
                  <c:v>105.25027776136994</c:v>
                </c:pt>
                <c:pt idx="1219">
                  <c:v>105.26666663959622</c:v>
                </c:pt>
                <c:pt idx="1220">
                  <c:v>105.28249992057681</c:v>
                </c:pt>
                <c:pt idx="1221">
                  <c:v>105.2977776043117</c:v>
                </c:pt>
                <c:pt idx="1222">
                  <c:v>105.31083312258124</c:v>
                </c:pt>
                <c:pt idx="1223">
                  <c:v>105.32416656240821</c:v>
                </c:pt>
                <c:pt idx="1224">
                  <c:v>105.33805536478758</c:v>
                </c:pt>
                <c:pt idx="1225">
                  <c:v>105.35166648030281</c:v>
                </c:pt>
                <c:pt idx="1226">
                  <c:v>105.36722207441926</c:v>
                </c:pt>
                <c:pt idx="1227">
                  <c:v>105.38333327695727</c:v>
                </c:pt>
                <c:pt idx="1228">
                  <c:v>105.39999984204769</c:v>
                </c:pt>
                <c:pt idx="1229">
                  <c:v>105.41583312302828</c:v>
                </c:pt>
                <c:pt idx="1230">
                  <c:v>105.43249992281199</c:v>
                </c:pt>
                <c:pt idx="1231">
                  <c:v>105.44833320379257</c:v>
                </c:pt>
                <c:pt idx="1232">
                  <c:v>105.46111103519797</c:v>
                </c:pt>
                <c:pt idx="1233">
                  <c:v>105.47499983757734</c:v>
                </c:pt>
                <c:pt idx="1234">
                  <c:v>105.48944423720241</c:v>
                </c:pt>
                <c:pt idx="1235">
                  <c:v>105.50555543974042</c:v>
                </c:pt>
                <c:pt idx="1236">
                  <c:v>105.52027776092291</c:v>
                </c:pt>
                <c:pt idx="1237">
                  <c:v>105.53388887643814</c:v>
                </c:pt>
                <c:pt idx="1238">
                  <c:v>105.54916656017303</c:v>
                </c:pt>
                <c:pt idx="1239">
                  <c:v>105.5636109597981</c:v>
                </c:pt>
                <c:pt idx="1240">
                  <c:v>105.57722207531333</c:v>
                </c:pt>
                <c:pt idx="1241">
                  <c:v>105.58944432064891</c:v>
                </c:pt>
                <c:pt idx="1242">
                  <c:v>105.60444431751966</c:v>
                </c:pt>
                <c:pt idx="1243">
                  <c:v>105.6174998357892</c:v>
                </c:pt>
                <c:pt idx="1244">
                  <c:v>105.63277776539326</c:v>
                </c:pt>
                <c:pt idx="1245">
                  <c:v>105.64861103519797</c:v>
                </c:pt>
                <c:pt idx="1246">
                  <c:v>105.66388871893287</c:v>
                </c:pt>
                <c:pt idx="1247">
                  <c:v>105.67944432422519</c:v>
                </c:pt>
                <c:pt idx="1248">
                  <c:v>105.69305543974042</c:v>
                </c:pt>
                <c:pt idx="1249">
                  <c:v>105.705277685076</c:v>
                </c:pt>
                <c:pt idx="1250">
                  <c:v>105.7186108790338</c:v>
                </c:pt>
                <c:pt idx="1251">
                  <c:v>105.73361087590456</c:v>
                </c:pt>
                <c:pt idx="1252">
                  <c:v>105.74944440275431</c:v>
                </c:pt>
                <c:pt idx="1253">
                  <c:v>105.76388880237937</c:v>
                </c:pt>
                <c:pt idx="1254">
                  <c:v>105.77833320200443</c:v>
                </c:pt>
                <c:pt idx="1255">
                  <c:v>105.79194431751966</c:v>
                </c:pt>
                <c:pt idx="1256">
                  <c:v>105.80583311989903</c:v>
                </c:pt>
                <c:pt idx="1257">
                  <c:v>105.82166663557291</c:v>
                </c:pt>
                <c:pt idx="1258">
                  <c:v>105.83638872206211</c:v>
                </c:pt>
                <c:pt idx="1259">
                  <c:v>105.85166664049029</c:v>
                </c:pt>
                <c:pt idx="1260">
                  <c:v>105.86722199991345</c:v>
                </c:pt>
                <c:pt idx="1261">
                  <c:v>105.88416647538543</c:v>
                </c:pt>
                <c:pt idx="1262">
                  <c:v>105.89972208067775</c:v>
                </c:pt>
                <c:pt idx="1263">
                  <c:v>105.9152776747942</c:v>
                </c:pt>
                <c:pt idx="1264">
                  <c:v>105.93083328008652</c:v>
                </c:pt>
                <c:pt idx="1265">
                  <c:v>105.94583327695727</c:v>
                </c:pt>
                <c:pt idx="1266">
                  <c:v>105.96055536344647</c:v>
                </c:pt>
                <c:pt idx="1267">
                  <c:v>105.97277759760618</c:v>
                </c:pt>
                <c:pt idx="1268">
                  <c:v>105.9883332028985</c:v>
                </c:pt>
                <c:pt idx="1269">
                  <c:v>106.00333319976926</c:v>
                </c:pt>
                <c:pt idx="1270">
                  <c:v>106.01861088350415</c:v>
                </c:pt>
                <c:pt idx="1271">
                  <c:v>106.03444439917803</c:v>
                </c:pt>
                <c:pt idx="1272">
                  <c:v>106.04972208291292</c:v>
                </c:pt>
                <c:pt idx="1273">
                  <c:v>106.06527767702937</c:v>
                </c:pt>
                <c:pt idx="1274">
                  <c:v>106.07805551961064</c:v>
                </c:pt>
                <c:pt idx="1275">
                  <c:v>106.08944423496723</c:v>
                </c:pt>
                <c:pt idx="1276">
                  <c:v>106.10138880461454</c:v>
                </c:pt>
                <c:pt idx="1277">
                  <c:v>106.11444432288408</c:v>
                </c:pt>
                <c:pt idx="1278">
                  <c:v>106.12722216546535</c:v>
                </c:pt>
                <c:pt idx="1279">
                  <c:v>106.13916647806764</c:v>
                </c:pt>
                <c:pt idx="1280">
                  <c:v>106.15111103653908</c:v>
                </c:pt>
                <c:pt idx="1281">
                  <c:v>106.16388887912035</c:v>
                </c:pt>
                <c:pt idx="1282">
                  <c:v>106.17722208425403</c:v>
                </c:pt>
                <c:pt idx="1283">
                  <c:v>106.18916664272547</c:v>
                </c:pt>
                <c:pt idx="1284">
                  <c:v>106.20194423943758</c:v>
                </c:pt>
                <c:pt idx="1285">
                  <c:v>106.21444439515471</c:v>
                </c:pt>
                <c:pt idx="1286">
                  <c:v>106.2272220030427</c:v>
                </c:pt>
                <c:pt idx="1287">
                  <c:v>106.23916656151414</c:v>
                </c:pt>
                <c:pt idx="1288">
                  <c:v>106.25111111998558</c:v>
                </c:pt>
                <c:pt idx="1289">
                  <c:v>106.26611088216305</c:v>
                </c:pt>
                <c:pt idx="1290">
                  <c:v>106.28027759492397</c:v>
                </c:pt>
                <c:pt idx="1291">
                  <c:v>106.29277776181698</c:v>
                </c:pt>
                <c:pt idx="1292">
                  <c:v>106.30527768284082</c:v>
                </c:pt>
                <c:pt idx="1293">
                  <c:v>106.31777760386467</c:v>
                </c:pt>
                <c:pt idx="1294">
                  <c:v>106.33055543527007</c:v>
                </c:pt>
                <c:pt idx="1295">
                  <c:v>106.34388887509704</c:v>
                </c:pt>
                <c:pt idx="1296">
                  <c:v>106.35583319887519</c:v>
                </c:pt>
                <c:pt idx="1297">
                  <c:v>106.36888871714473</c:v>
                </c:pt>
                <c:pt idx="1298">
                  <c:v>106.38138888403773</c:v>
                </c:pt>
                <c:pt idx="1299">
                  <c:v>106.39388880506158</c:v>
                </c:pt>
                <c:pt idx="1300">
                  <c:v>106.40555544197559</c:v>
                </c:pt>
                <c:pt idx="1301">
                  <c:v>106.41888888180256</c:v>
                </c:pt>
                <c:pt idx="1302">
                  <c:v>106.4313888028264</c:v>
                </c:pt>
                <c:pt idx="1303">
                  <c:v>106.44416664540768</c:v>
                </c:pt>
                <c:pt idx="1304">
                  <c:v>106.45611095800996</c:v>
                </c:pt>
                <c:pt idx="1305">
                  <c:v>106.46888880059123</c:v>
                </c:pt>
                <c:pt idx="1306">
                  <c:v>106.48138872161508</c:v>
                </c:pt>
                <c:pt idx="1307">
                  <c:v>106.49388887733221</c:v>
                </c:pt>
                <c:pt idx="1308">
                  <c:v>106.50611087679863</c:v>
                </c:pt>
                <c:pt idx="1309">
                  <c:v>106.5188887193799</c:v>
                </c:pt>
                <c:pt idx="1310">
                  <c:v>106.53138887509704</c:v>
                </c:pt>
                <c:pt idx="1311">
                  <c:v>106.54416648298502</c:v>
                </c:pt>
                <c:pt idx="1312">
                  <c:v>106.55611104145646</c:v>
                </c:pt>
                <c:pt idx="1313">
                  <c:v>106.56888888403773</c:v>
                </c:pt>
                <c:pt idx="1314">
                  <c:v>106.58138880506158</c:v>
                </c:pt>
                <c:pt idx="1315">
                  <c:v>106.59416663646698</c:v>
                </c:pt>
                <c:pt idx="1316">
                  <c:v>106.60555536299944</c:v>
                </c:pt>
                <c:pt idx="1317">
                  <c:v>106.61805551871657</c:v>
                </c:pt>
                <c:pt idx="1318">
                  <c:v>106.63111103698611</c:v>
                </c:pt>
                <c:pt idx="1319">
                  <c:v>106.64388887956738</c:v>
                </c:pt>
                <c:pt idx="1320">
                  <c:v>106.6561108790338</c:v>
                </c:pt>
                <c:pt idx="1321">
                  <c:v>106.66999991610646</c:v>
                </c:pt>
                <c:pt idx="1322">
                  <c:v>106.68166656419635</c:v>
                </c:pt>
                <c:pt idx="1323">
                  <c:v>106.69416648522019</c:v>
                </c:pt>
                <c:pt idx="1324">
                  <c:v>106.70611104369164</c:v>
                </c:pt>
                <c:pt idx="1325">
                  <c:v>106.71999983489513</c:v>
                </c:pt>
                <c:pt idx="1326">
                  <c:v>106.73222208023071</c:v>
                </c:pt>
                <c:pt idx="1327">
                  <c:v>106.74499992281199</c:v>
                </c:pt>
                <c:pt idx="1328">
                  <c:v>106.75749984383583</c:v>
                </c:pt>
                <c:pt idx="1329">
                  <c:v>106.76999999955297</c:v>
                </c:pt>
                <c:pt idx="1330">
                  <c:v>106.7830555178225</c:v>
                </c:pt>
                <c:pt idx="1331">
                  <c:v>106.79499984160066</c:v>
                </c:pt>
                <c:pt idx="1332">
                  <c:v>106.80666647851467</c:v>
                </c:pt>
                <c:pt idx="1333">
                  <c:v>106.81916664540768</c:v>
                </c:pt>
                <c:pt idx="1334">
                  <c:v>106.83194424211979</c:v>
                </c:pt>
                <c:pt idx="1335">
                  <c:v>106.8441664762795</c:v>
                </c:pt>
                <c:pt idx="1336">
                  <c:v>106.85611103475094</c:v>
                </c:pt>
                <c:pt idx="1337">
                  <c:v>106.86999983713031</c:v>
                </c:pt>
                <c:pt idx="1338">
                  <c:v>106.88250000402331</c:v>
                </c:pt>
                <c:pt idx="1339">
                  <c:v>106.89499992504716</c:v>
                </c:pt>
                <c:pt idx="1340">
                  <c:v>106.90694423764944</c:v>
                </c:pt>
                <c:pt idx="1341">
                  <c:v>106.91916648298502</c:v>
                </c:pt>
                <c:pt idx="1342">
                  <c:v>106.93138871714473</c:v>
                </c:pt>
                <c:pt idx="1343">
                  <c:v>106.944166559726</c:v>
                </c:pt>
                <c:pt idx="1344">
                  <c:v>106.95638880506158</c:v>
                </c:pt>
                <c:pt idx="1345">
                  <c:v>106.96999992057681</c:v>
                </c:pt>
                <c:pt idx="1346">
                  <c:v>106.98249984160066</c:v>
                </c:pt>
                <c:pt idx="1347">
                  <c:v>113.60416655614972</c:v>
                </c:pt>
                <c:pt idx="1348">
                  <c:v>113.61027767881751</c:v>
                </c:pt>
                <c:pt idx="1349">
                  <c:v>113.694166559726</c:v>
                </c:pt>
                <c:pt idx="1350">
                  <c:v>113.69999999552965</c:v>
                </c:pt>
                <c:pt idx="1351">
                  <c:v>113.70611088350415</c:v>
                </c:pt>
                <c:pt idx="1352">
                  <c:v>113.71166664361954</c:v>
                </c:pt>
                <c:pt idx="1353">
                  <c:v>113.7174998447299</c:v>
                </c:pt>
                <c:pt idx="1354">
                  <c:v>113.72361095622182</c:v>
                </c:pt>
                <c:pt idx="1355">
                  <c:v>113.72944440320134</c:v>
                </c:pt>
                <c:pt idx="1356">
                  <c:v>113.73555551469326</c:v>
                </c:pt>
                <c:pt idx="1357">
                  <c:v>113.74166663736105</c:v>
                </c:pt>
                <c:pt idx="1358">
                  <c:v>113.74805543571711</c:v>
                </c:pt>
                <c:pt idx="1359">
                  <c:v>113.75444424524903</c:v>
                </c:pt>
                <c:pt idx="1360">
                  <c:v>113.76055535674095</c:v>
                </c:pt>
                <c:pt idx="1361">
                  <c:v>113.76638880372047</c:v>
                </c:pt>
                <c:pt idx="1362">
                  <c:v>113.77222200483084</c:v>
                </c:pt>
                <c:pt idx="1363">
                  <c:v>113.77833311632276</c:v>
                </c:pt>
                <c:pt idx="1364">
                  <c:v>113.78416656330228</c:v>
                </c:pt>
                <c:pt idx="1365">
                  <c:v>113.7902776747942</c:v>
                </c:pt>
                <c:pt idx="1366">
                  <c:v>113.79583320021629</c:v>
                </c:pt>
                <c:pt idx="1367">
                  <c:v>113.80222199857235</c:v>
                </c:pt>
                <c:pt idx="1368">
                  <c:v>113.80861104279757</c:v>
                </c:pt>
                <c:pt idx="1369">
                  <c:v>113.81444424390793</c:v>
                </c:pt>
                <c:pt idx="1370">
                  <c:v>113.82027767971158</c:v>
                </c:pt>
                <c:pt idx="1371">
                  <c:v>113.82611088082194</c:v>
                </c:pt>
                <c:pt idx="1372">
                  <c:v>113.8319443166256</c:v>
                </c:pt>
                <c:pt idx="1373">
                  <c:v>113.83777776360512</c:v>
                </c:pt>
                <c:pt idx="1374">
                  <c:v>113.84388887509704</c:v>
                </c:pt>
                <c:pt idx="1375">
                  <c:v>113.84944440051913</c:v>
                </c:pt>
                <c:pt idx="1376">
                  <c:v>113.85555552318692</c:v>
                </c:pt>
                <c:pt idx="1377">
                  <c:v>113.86166663467884</c:v>
                </c:pt>
                <c:pt idx="1378">
                  <c:v>113.86722216010094</c:v>
                </c:pt>
                <c:pt idx="1379">
                  <c:v>113.8730553612113</c:v>
                </c:pt>
                <c:pt idx="1380">
                  <c:v>113.87888879701495</c:v>
                </c:pt>
                <c:pt idx="1381">
                  <c:v>113.88555551692843</c:v>
                </c:pt>
                <c:pt idx="1382">
                  <c:v>113.8913887180388</c:v>
                </c:pt>
                <c:pt idx="1383">
                  <c:v>113.89722216501832</c:v>
                </c:pt>
                <c:pt idx="1384">
                  <c:v>113.90333327651024</c:v>
                </c:pt>
                <c:pt idx="1385">
                  <c:v>114.03194423764944</c:v>
                </c:pt>
                <c:pt idx="1386">
                  <c:v>114.03749999776483</c:v>
                </c:pt>
                <c:pt idx="1387">
                  <c:v>114.04333319887519</c:v>
                </c:pt>
                <c:pt idx="1388">
                  <c:v>114.04916663467884</c:v>
                </c:pt>
                <c:pt idx="1389">
                  <c:v>114.0549998357892</c:v>
                </c:pt>
                <c:pt idx="1390">
                  <c:v>114.06111095845699</c:v>
                </c:pt>
                <c:pt idx="1391">
                  <c:v>114.06694440543652</c:v>
                </c:pt>
                <c:pt idx="1392">
                  <c:v>114.07277759537101</c:v>
                </c:pt>
                <c:pt idx="1393">
                  <c:v>114.0788887180388</c:v>
                </c:pt>
                <c:pt idx="1394">
                  <c:v>114.08444424346089</c:v>
                </c:pt>
                <c:pt idx="1395">
                  <c:v>114.09027767926455</c:v>
                </c:pt>
                <c:pt idx="1396">
                  <c:v>114.09611088037491</c:v>
                </c:pt>
                <c:pt idx="1397">
                  <c:v>114.10194431617856</c:v>
                </c:pt>
                <c:pt idx="1398">
                  <c:v>114.10805543884635</c:v>
                </c:pt>
                <c:pt idx="1399">
                  <c:v>114.11416656151414</c:v>
                </c:pt>
                <c:pt idx="1400">
                  <c:v>114.11999999731779</c:v>
                </c:pt>
                <c:pt idx="1401">
                  <c:v>114.12555552273989</c:v>
                </c:pt>
                <c:pt idx="1402">
                  <c:v>114.13138872385025</c:v>
                </c:pt>
                <c:pt idx="1403">
                  <c:v>114.1372221596539</c:v>
                </c:pt>
                <c:pt idx="1404">
                  <c:v>114.14305536076427</c:v>
                </c:pt>
                <c:pt idx="1405">
                  <c:v>114.14888879656792</c:v>
                </c:pt>
                <c:pt idx="1406">
                  <c:v>114.15472199767828</c:v>
                </c:pt>
                <c:pt idx="1407">
                  <c:v>114.1605554446578</c:v>
                </c:pt>
                <c:pt idx="1408">
                  <c:v>114.16638888046145</c:v>
                </c:pt>
                <c:pt idx="1409">
                  <c:v>114.17250000312924</c:v>
                </c:pt>
                <c:pt idx="1410">
                  <c:v>114.17833320423961</c:v>
                </c:pt>
                <c:pt idx="1411">
                  <c:v>114.18416664004326</c:v>
                </c:pt>
                <c:pt idx="1412">
                  <c:v>114.18999984115362</c:v>
                </c:pt>
                <c:pt idx="1413">
                  <c:v>114.19583327695727</c:v>
                </c:pt>
                <c:pt idx="1414">
                  <c:v>114.20222207531333</c:v>
                </c:pt>
                <c:pt idx="1415">
                  <c:v>114.20777760073543</c:v>
                </c:pt>
                <c:pt idx="1416">
                  <c:v>114.21361103653908</c:v>
                </c:pt>
                <c:pt idx="1417">
                  <c:v>114.21944423764944</c:v>
                </c:pt>
                <c:pt idx="1418">
                  <c:v>114.22527768462896</c:v>
                </c:pt>
                <c:pt idx="1419">
                  <c:v>114.23111087456346</c:v>
                </c:pt>
                <c:pt idx="1420">
                  <c:v>114.23666663467884</c:v>
                </c:pt>
                <c:pt idx="1421">
                  <c:v>114.24277775734663</c:v>
                </c:pt>
                <c:pt idx="1422">
                  <c:v>114.24861095845699</c:v>
                </c:pt>
                <c:pt idx="1423">
                  <c:v>114.25444440543652</c:v>
                </c:pt>
                <c:pt idx="1424">
                  <c:v>114.26055551692843</c:v>
                </c:pt>
                <c:pt idx="1425">
                  <c:v>114.26611104235053</c:v>
                </c:pt>
                <c:pt idx="1426">
                  <c:v>114.27194424346089</c:v>
                </c:pt>
                <c:pt idx="1427">
                  <c:v>114.27805535495281</c:v>
                </c:pt>
                <c:pt idx="1428">
                  <c:v>114.2841664776206</c:v>
                </c:pt>
                <c:pt idx="1429">
                  <c:v>114.28999992460012</c:v>
                </c:pt>
                <c:pt idx="1430">
                  <c:v>114.29583311453462</c:v>
                </c:pt>
                <c:pt idx="1431">
                  <c:v>114.30138887465</c:v>
                </c:pt>
                <c:pt idx="1432">
                  <c:v>114.30777768418193</c:v>
                </c:pt>
                <c:pt idx="1433">
                  <c:v>114.31333319842815</c:v>
                </c:pt>
                <c:pt idx="1434">
                  <c:v>114.31944432109594</c:v>
                </c:pt>
                <c:pt idx="1435">
                  <c:v>114.3252777568996</c:v>
                </c:pt>
                <c:pt idx="1436">
                  <c:v>114.33111095800996</c:v>
                </c:pt>
                <c:pt idx="1437">
                  <c:v>114.33750000223517</c:v>
                </c:pt>
                <c:pt idx="1438">
                  <c:v>114.3430555164814</c:v>
                </c:pt>
                <c:pt idx="1439">
                  <c:v>114.34888871759176</c:v>
                </c:pt>
                <c:pt idx="1440">
                  <c:v>114.35444424301386</c:v>
                </c:pt>
                <c:pt idx="1441">
                  <c:v>114.36055535450578</c:v>
                </c:pt>
                <c:pt idx="1442">
                  <c:v>114.3663888014853</c:v>
                </c:pt>
                <c:pt idx="1443">
                  <c:v>114.37222200259566</c:v>
                </c:pt>
                <c:pt idx="1444">
                  <c:v>114.37805543839931</c:v>
                </c:pt>
                <c:pt idx="1445">
                  <c:v>114.38361096382141</c:v>
                </c:pt>
                <c:pt idx="1446">
                  <c:v>114.38972207531333</c:v>
                </c:pt>
                <c:pt idx="1447">
                  <c:v>114.39583319798112</c:v>
                </c:pt>
                <c:pt idx="1448">
                  <c:v>114.40138872340322</c:v>
                </c:pt>
                <c:pt idx="1449">
                  <c:v>114.40722215920687</c:v>
                </c:pt>
                <c:pt idx="1450">
                  <c:v>114.41305536031723</c:v>
                </c:pt>
                <c:pt idx="1451">
                  <c:v>114.41916648298502</c:v>
                </c:pt>
                <c:pt idx="1452">
                  <c:v>114.42555551603436</c:v>
                </c:pt>
                <c:pt idx="1453">
                  <c:v>114.43138871714473</c:v>
                </c:pt>
                <c:pt idx="1454">
                  <c:v>114.43722216412425</c:v>
                </c:pt>
                <c:pt idx="1455">
                  <c:v>114.44277767837048</c:v>
                </c:pt>
                <c:pt idx="1456">
                  <c:v>114.44888880103827</c:v>
                </c:pt>
                <c:pt idx="1457">
                  <c:v>114.45499992370605</c:v>
                </c:pt>
                <c:pt idx="1458">
                  <c:v>114.46083312481642</c:v>
                </c:pt>
                <c:pt idx="1459">
                  <c:v>114.46666656062007</c:v>
                </c:pt>
                <c:pt idx="1460">
                  <c:v>114.47249999642372</c:v>
                </c:pt>
                <c:pt idx="1461">
                  <c:v>114.47833319753408</c:v>
                </c:pt>
                <c:pt idx="1462">
                  <c:v>114.48444432020187</c:v>
                </c:pt>
                <c:pt idx="1463">
                  <c:v>114.49055544286966</c:v>
                </c:pt>
                <c:pt idx="1464">
                  <c:v>114.49638887867332</c:v>
                </c:pt>
                <c:pt idx="1465">
                  <c:v>114.50222207978368</c:v>
                </c:pt>
                <c:pt idx="1466">
                  <c:v>114.50833320245147</c:v>
                </c:pt>
                <c:pt idx="1467">
                  <c:v>114.51416663825512</c:v>
                </c:pt>
                <c:pt idx="1468">
                  <c:v>114.51999983936548</c:v>
                </c:pt>
                <c:pt idx="1469">
                  <c:v>114.52555536478758</c:v>
                </c:pt>
                <c:pt idx="1470">
                  <c:v>114.53138880059123</c:v>
                </c:pt>
                <c:pt idx="1471">
                  <c:v>114.53749992325902</c:v>
                </c:pt>
                <c:pt idx="1472">
                  <c:v>114.54333312436938</c:v>
                </c:pt>
                <c:pt idx="1473">
                  <c:v>114.54916656017303</c:v>
                </c:pt>
                <c:pt idx="1474">
                  <c:v>114.55472207441926</c:v>
                </c:pt>
                <c:pt idx="1475">
                  <c:v>114.56083319708705</c:v>
                </c:pt>
                <c:pt idx="1476">
                  <c:v>114.56694431975484</c:v>
                </c:pt>
                <c:pt idx="1477">
                  <c:v>114.57277775555849</c:v>
                </c:pt>
                <c:pt idx="1478">
                  <c:v>114.57861095666885</c:v>
                </c:pt>
                <c:pt idx="1479">
                  <c:v>114.58416648209095</c:v>
                </c:pt>
                <c:pt idx="1480">
                  <c:v>114.59027760475874</c:v>
                </c:pt>
                <c:pt idx="1481">
                  <c:v>114.59638871625066</c:v>
                </c:pt>
                <c:pt idx="1482">
                  <c:v>114.60222216323018</c:v>
                </c:pt>
                <c:pt idx="1483">
                  <c:v>114.60777767747641</c:v>
                </c:pt>
                <c:pt idx="1484">
                  <c:v>114.61361087858677</c:v>
                </c:pt>
                <c:pt idx="1485">
                  <c:v>114.61999992281199</c:v>
                </c:pt>
                <c:pt idx="1486">
                  <c:v>114.62638872116804</c:v>
                </c:pt>
                <c:pt idx="1487">
                  <c:v>114.63194423541427</c:v>
                </c:pt>
                <c:pt idx="1488">
                  <c:v>114.63777768239379</c:v>
                </c:pt>
                <c:pt idx="1489">
                  <c:v>114.64388880506158</c:v>
                </c:pt>
                <c:pt idx="1490">
                  <c:v>114.64972199499607</c:v>
                </c:pt>
                <c:pt idx="1491">
                  <c:v>114.65583311766386</c:v>
                </c:pt>
                <c:pt idx="1492">
                  <c:v>114.66166656464338</c:v>
                </c:pt>
                <c:pt idx="1493">
                  <c:v>114.66750000044703</c:v>
                </c:pt>
                <c:pt idx="1494">
                  <c:v>114.6733332015574</c:v>
                </c:pt>
                <c:pt idx="1495">
                  <c:v>114.67944432422519</c:v>
                </c:pt>
                <c:pt idx="1496">
                  <c:v>114.68555543571711</c:v>
                </c:pt>
                <c:pt idx="1497">
                  <c:v>114.6911109611392</c:v>
                </c:pt>
                <c:pt idx="1498">
                  <c:v>114.69694439694285</c:v>
                </c:pt>
                <c:pt idx="1499">
                  <c:v>114.70277759805322</c:v>
                </c:pt>
                <c:pt idx="1500">
                  <c:v>114.70888872072101</c:v>
                </c:pt>
                <c:pt idx="1501">
                  <c:v>114.7149998433888</c:v>
                </c:pt>
                <c:pt idx="1502">
                  <c:v>114.72083327919245</c:v>
                </c:pt>
                <c:pt idx="1503">
                  <c:v>114.72638880461454</c:v>
                </c:pt>
                <c:pt idx="1504">
                  <c:v>114.73249991610646</c:v>
                </c:pt>
                <c:pt idx="1505">
                  <c:v>114.73861103877425</c:v>
                </c:pt>
                <c:pt idx="1506">
                  <c:v>114.87194424122572</c:v>
                </c:pt>
                <c:pt idx="1507">
                  <c:v>114.87777767702937</c:v>
                </c:pt>
                <c:pt idx="1508">
                  <c:v>114.88361087813973</c:v>
                </c:pt>
                <c:pt idx="1509">
                  <c:v>114.88972200080752</c:v>
                </c:pt>
                <c:pt idx="1510">
                  <c:v>114.89555543661118</c:v>
                </c:pt>
                <c:pt idx="1511">
                  <c:v>114.9013888835907</c:v>
                </c:pt>
                <c:pt idx="1512">
                  <c:v>114.90722208470106</c:v>
                </c:pt>
                <c:pt idx="1513">
                  <c:v>114.91305552050471</c:v>
                </c:pt>
                <c:pt idx="1514">
                  <c:v>114.9191666431725</c:v>
                </c:pt>
                <c:pt idx="1515">
                  <c:v>114.92472215741873</c:v>
                </c:pt>
                <c:pt idx="1516">
                  <c:v>114.93055535852909</c:v>
                </c:pt>
                <c:pt idx="1517">
                  <c:v>114.93666648119688</c:v>
                </c:pt>
                <c:pt idx="1518">
                  <c:v>114.94277760386467</c:v>
                </c:pt>
                <c:pt idx="1519">
                  <c:v>114.9483331181109</c:v>
                </c:pt>
                <c:pt idx="1520">
                  <c:v>114.95416656509042</c:v>
                </c:pt>
                <c:pt idx="1521">
                  <c:v>114.95972207933664</c:v>
                </c:pt>
                <c:pt idx="1522">
                  <c:v>114.96583320200443</c:v>
                </c:pt>
                <c:pt idx="1523">
                  <c:v>114.97138871625066</c:v>
                </c:pt>
                <c:pt idx="1524">
                  <c:v>114.97749983891845</c:v>
                </c:pt>
                <c:pt idx="1525">
                  <c:v>114.9833332747221</c:v>
                </c:pt>
                <c:pt idx="1526">
                  <c:v>114.98972208425403</c:v>
                </c:pt>
                <c:pt idx="1527">
                  <c:v>114.99555552005768</c:v>
                </c:pt>
                <c:pt idx="1528">
                  <c:v>115.00138872116804</c:v>
                </c:pt>
                <c:pt idx="1529">
                  <c:v>115.00722215697169</c:v>
                </c:pt>
                <c:pt idx="1530">
                  <c:v>115.01305535808206</c:v>
                </c:pt>
                <c:pt idx="1531">
                  <c:v>115.01888880506158</c:v>
                </c:pt>
                <c:pt idx="1532">
                  <c:v>115.0249999165535</c:v>
                </c:pt>
                <c:pt idx="1533">
                  <c:v>115.03055544197559</c:v>
                </c:pt>
                <c:pt idx="1534">
                  <c:v>115.03666656464338</c:v>
                </c:pt>
                <c:pt idx="1535">
                  <c:v>115.04222207888961</c:v>
                </c:pt>
                <c:pt idx="1536">
                  <c:v>115.04861087724566</c:v>
                </c:pt>
                <c:pt idx="1537">
                  <c:v>115.05444432422519</c:v>
                </c:pt>
                <c:pt idx="1538">
                  <c:v>115.06027776002884</c:v>
                </c:pt>
                <c:pt idx="1539">
                  <c:v>115.06583328545094</c:v>
                </c:pt>
                <c:pt idx="1540">
                  <c:v>115.07166647538543</c:v>
                </c:pt>
                <c:pt idx="1541">
                  <c:v>115.07777759805322</c:v>
                </c:pt>
                <c:pt idx="1542">
                  <c:v>115.08361104503274</c:v>
                </c:pt>
                <c:pt idx="1543">
                  <c:v>115.08944423496723</c:v>
                </c:pt>
                <c:pt idx="1544">
                  <c:v>115.09499999508262</c:v>
                </c:pt>
                <c:pt idx="1545">
                  <c:v>115.10111088305712</c:v>
                </c:pt>
                <c:pt idx="1546">
                  <c:v>115.10722199454904</c:v>
                </c:pt>
              </c:numCache>
            </c:numRef>
          </c:xVal>
          <c:yVal>
            <c:numRef>
              <c:f>'Full dataset'!$C$2:$C$1548</c:f>
              <c:numCache>
                <c:formatCode>General</c:formatCode>
                <c:ptCount val="1547"/>
                <c:pt idx="0">
                  <c:v>10.266</c:v>
                </c:pt>
                <c:pt idx="1">
                  <c:v>10.262</c:v>
                </c:pt>
                <c:pt idx="2">
                  <c:v>10.28</c:v>
                </c:pt>
                <c:pt idx="3">
                  <c:v>10.284000000000001</c:v>
                </c:pt>
                <c:pt idx="4">
                  <c:v>10.285</c:v>
                </c:pt>
                <c:pt idx="5">
                  <c:v>10.282999999999999</c:v>
                </c:pt>
                <c:pt idx="6">
                  <c:v>10.291</c:v>
                </c:pt>
                <c:pt idx="7">
                  <c:v>10.263999999999999</c:v>
                </c:pt>
                <c:pt idx="8">
                  <c:v>10.3</c:v>
                </c:pt>
                <c:pt idx="9">
                  <c:v>10.3</c:v>
                </c:pt>
                <c:pt idx="10">
                  <c:v>10.304</c:v>
                </c:pt>
                <c:pt idx="11">
                  <c:v>10.302</c:v>
                </c:pt>
                <c:pt idx="12">
                  <c:v>10.304</c:v>
                </c:pt>
                <c:pt idx="13">
                  <c:v>10.297000000000001</c:v>
                </c:pt>
                <c:pt idx="14">
                  <c:v>10.324999999999999</c:v>
                </c:pt>
                <c:pt idx="15">
                  <c:v>10.324</c:v>
                </c:pt>
                <c:pt idx="16">
                  <c:v>10.319000000000001</c:v>
                </c:pt>
                <c:pt idx="17">
                  <c:v>10.298</c:v>
                </c:pt>
                <c:pt idx="18">
                  <c:v>10.311</c:v>
                </c:pt>
                <c:pt idx="19">
                  <c:v>10.340999999999999</c:v>
                </c:pt>
                <c:pt idx="20">
                  <c:v>10.368</c:v>
                </c:pt>
                <c:pt idx="21">
                  <c:v>10.368</c:v>
                </c:pt>
                <c:pt idx="22">
                  <c:v>10.337999999999999</c:v>
                </c:pt>
                <c:pt idx="23">
                  <c:v>10.324999999999999</c:v>
                </c:pt>
                <c:pt idx="24">
                  <c:v>10.334</c:v>
                </c:pt>
                <c:pt idx="25">
                  <c:v>10.33</c:v>
                </c:pt>
                <c:pt idx="26">
                  <c:v>10.336</c:v>
                </c:pt>
                <c:pt idx="27">
                  <c:v>10.356999999999999</c:v>
                </c:pt>
                <c:pt idx="28">
                  <c:v>10.36</c:v>
                </c:pt>
                <c:pt idx="29">
                  <c:v>10.35</c:v>
                </c:pt>
                <c:pt idx="30">
                  <c:v>10.345000000000001</c:v>
                </c:pt>
                <c:pt idx="31">
                  <c:v>10.35</c:v>
                </c:pt>
                <c:pt idx="32">
                  <c:v>10.375</c:v>
                </c:pt>
                <c:pt idx="33">
                  <c:v>10.391999999999999</c:v>
                </c:pt>
                <c:pt idx="34">
                  <c:v>10.412000000000001</c:v>
                </c:pt>
                <c:pt idx="35">
                  <c:v>10.404999999999999</c:v>
                </c:pt>
                <c:pt idx="36">
                  <c:v>10.412000000000001</c:v>
                </c:pt>
                <c:pt idx="37">
                  <c:v>10.403</c:v>
                </c:pt>
                <c:pt idx="38">
                  <c:v>10.433</c:v>
                </c:pt>
                <c:pt idx="39">
                  <c:v>10.457000000000001</c:v>
                </c:pt>
                <c:pt idx="40">
                  <c:v>10.432</c:v>
                </c:pt>
                <c:pt idx="41">
                  <c:v>10.414999999999999</c:v>
                </c:pt>
                <c:pt idx="42">
                  <c:v>10.433</c:v>
                </c:pt>
                <c:pt idx="43">
                  <c:v>10.443</c:v>
                </c:pt>
                <c:pt idx="44">
                  <c:v>10.423</c:v>
                </c:pt>
                <c:pt idx="45">
                  <c:v>10.436</c:v>
                </c:pt>
                <c:pt idx="46">
                  <c:v>10.43</c:v>
                </c:pt>
                <c:pt idx="47">
                  <c:v>10.48</c:v>
                </c:pt>
                <c:pt idx="48">
                  <c:v>10.432</c:v>
                </c:pt>
                <c:pt idx="49">
                  <c:v>10.467000000000001</c:v>
                </c:pt>
                <c:pt idx="50">
                  <c:v>10.458</c:v>
                </c:pt>
                <c:pt idx="51">
                  <c:v>10.462</c:v>
                </c:pt>
                <c:pt idx="52">
                  <c:v>10.446</c:v>
                </c:pt>
                <c:pt idx="53">
                  <c:v>10.507999999999999</c:v>
                </c:pt>
                <c:pt idx="54">
                  <c:v>10.465</c:v>
                </c:pt>
                <c:pt idx="55">
                  <c:v>10.478</c:v>
                </c:pt>
                <c:pt idx="56">
                  <c:v>10.465</c:v>
                </c:pt>
                <c:pt idx="57">
                  <c:v>10.502000000000001</c:v>
                </c:pt>
                <c:pt idx="58">
                  <c:v>10.471</c:v>
                </c:pt>
                <c:pt idx="59">
                  <c:v>10.537000000000001</c:v>
                </c:pt>
                <c:pt idx="60">
                  <c:v>10.468999999999999</c:v>
                </c:pt>
                <c:pt idx="61">
                  <c:v>10.488</c:v>
                </c:pt>
                <c:pt idx="62">
                  <c:v>10.513999999999999</c:v>
                </c:pt>
                <c:pt idx="63">
                  <c:v>10.478999999999999</c:v>
                </c:pt>
                <c:pt idx="64">
                  <c:v>10.494</c:v>
                </c:pt>
                <c:pt idx="65">
                  <c:v>10.529</c:v>
                </c:pt>
                <c:pt idx="66">
                  <c:v>10.494</c:v>
                </c:pt>
                <c:pt idx="67">
                  <c:v>10.537000000000001</c:v>
                </c:pt>
                <c:pt idx="68">
                  <c:v>10.526</c:v>
                </c:pt>
                <c:pt idx="69">
                  <c:v>10.526</c:v>
                </c:pt>
                <c:pt idx="70">
                  <c:v>10.528</c:v>
                </c:pt>
                <c:pt idx="71">
                  <c:v>10.548999999999999</c:v>
                </c:pt>
                <c:pt idx="72">
                  <c:v>10.537000000000001</c:v>
                </c:pt>
                <c:pt idx="73">
                  <c:v>10.683999999999999</c:v>
                </c:pt>
                <c:pt idx="74">
                  <c:v>10.673999999999999</c:v>
                </c:pt>
                <c:pt idx="75">
                  <c:v>10.696</c:v>
                </c:pt>
                <c:pt idx="76">
                  <c:v>10.66</c:v>
                </c:pt>
                <c:pt idx="77">
                  <c:v>10.694000000000001</c:v>
                </c:pt>
                <c:pt idx="78">
                  <c:v>10.678000000000001</c:v>
                </c:pt>
                <c:pt idx="79">
                  <c:v>10.683</c:v>
                </c:pt>
                <c:pt idx="80">
                  <c:v>10.686999999999999</c:v>
                </c:pt>
                <c:pt idx="81">
                  <c:v>10.685</c:v>
                </c:pt>
                <c:pt idx="82">
                  <c:v>10.680999999999999</c:v>
                </c:pt>
                <c:pt idx="83">
                  <c:v>10.661</c:v>
                </c:pt>
                <c:pt idx="84">
                  <c:v>10.66</c:v>
                </c:pt>
                <c:pt idx="85">
                  <c:v>10.69</c:v>
                </c:pt>
                <c:pt idx="86">
                  <c:v>10.682</c:v>
                </c:pt>
                <c:pt idx="87">
                  <c:v>10.731999999999999</c:v>
                </c:pt>
                <c:pt idx="88">
                  <c:v>10.706</c:v>
                </c:pt>
                <c:pt idx="89">
                  <c:v>10.68</c:v>
                </c:pt>
                <c:pt idx="90">
                  <c:v>10.696999999999999</c:v>
                </c:pt>
                <c:pt idx="91">
                  <c:v>10.664</c:v>
                </c:pt>
                <c:pt idx="92">
                  <c:v>10.694000000000001</c:v>
                </c:pt>
                <c:pt idx="93">
                  <c:v>10.686999999999999</c:v>
                </c:pt>
                <c:pt idx="94">
                  <c:v>10.682</c:v>
                </c:pt>
                <c:pt idx="95">
                  <c:v>10.67</c:v>
                </c:pt>
                <c:pt idx="96">
                  <c:v>10.682</c:v>
                </c:pt>
                <c:pt idx="97">
                  <c:v>10.691000000000001</c:v>
                </c:pt>
                <c:pt idx="98">
                  <c:v>10.686999999999999</c:v>
                </c:pt>
                <c:pt idx="99">
                  <c:v>10.661</c:v>
                </c:pt>
                <c:pt idx="100">
                  <c:v>10.676</c:v>
                </c:pt>
                <c:pt idx="101">
                  <c:v>10.656000000000001</c:v>
                </c:pt>
                <c:pt idx="102">
                  <c:v>10.651999999999999</c:v>
                </c:pt>
                <c:pt idx="103">
                  <c:v>10.662000000000001</c:v>
                </c:pt>
                <c:pt idx="104">
                  <c:v>10.679</c:v>
                </c:pt>
                <c:pt idx="105">
                  <c:v>10.65</c:v>
                </c:pt>
                <c:pt idx="106">
                  <c:v>10.682</c:v>
                </c:pt>
                <c:pt idx="107">
                  <c:v>10.664</c:v>
                </c:pt>
                <c:pt idx="108">
                  <c:v>10.653</c:v>
                </c:pt>
                <c:pt idx="109">
                  <c:v>10.670999999999999</c:v>
                </c:pt>
                <c:pt idx="110">
                  <c:v>10.659000000000001</c:v>
                </c:pt>
                <c:pt idx="111">
                  <c:v>10.651999999999999</c:v>
                </c:pt>
                <c:pt idx="112">
                  <c:v>10.644</c:v>
                </c:pt>
                <c:pt idx="113">
                  <c:v>10.617000000000001</c:v>
                </c:pt>
                <c:pt idx="114">
                  <c:v>10.596</c:v>
                </c:pt>
                <c:pt idx="115">
                  <c:v>10.609</c:v>
                </c:pt>
                <c:pt idx="116">
                  <c:v>10.593</c:v>
                </c:pt>
                <c:pt idx="117">
                  <c:v>10.590999999999999</c:v>
                </c:pt>
                <c:pt idx="118">
                  <c:v>10.611000000000001</c:v>
                </c:pt>
                <c:pt idx="119">
                  <c:v>10.608000000000001</c:v>
                </c:pt>
                <c:pt idx="120">
                  <c:v>10.586</c:v>
                </c:pt>
                <c:pt idx="121">
                  <c:v>10.587</c:v>
                </c:pt>
                <c:pt idx="122">
                  <c:v>10.582000000000001</c:v>
                </c:pt>
                <c:pt idx="123">
                  <c:v>10.571999999999999</c:v>
                </c:pt>
                <c:pt idx="124">
                  <c:v>10.573</c:v>
                </c:pt>
                <c:pt idx="125">
                  <c:v>10.576000000000001</c:v>
                </c:pt>
                <c:pt idx="126">
                  <c:v>10.571</c:v>
                </c:pt>
                <c:pt idx="127">
                  <c:v>10.567</c:v>
                </c:pt>
                <c:pt idx="128">
                  <c:v>10.553000000000001</c:v>
                </c:pt>
                <c:pt idx="129">
                  <c:v>10.523999999999999</c:v>
                </c:pt>
                <c:pt idx="130">
                  <c:v>10.547000000000001</c:v>
                </c:pt>
                <c:pt idx="131">
                  <c:v>10.565</c:v>
                </c:pt>
                <c:pt idx="132">
                  <c:v>10.510999999999999</c:v>
                </c:pt>
                <c:pt idx="133">
                  <c:v>10.503</c:v>
                </c:pt>
                <c:pt idx="134">
                  <c:v>10.478999999999999</c:v>
                </c:pt>
                <c:pt idx="135">
                  <c:v>10.462</c:v>
                </c:pt>
                <c:pt idx="136">
                  <c:v>10.445</c:v>
                </c:pt>
                <c:pt idx="137">
                  <c:v>10.441000000000001</c:v>
                </c:pt>
                <c:pt idx="138">
                  <c:v>10.442</c:v>
                </c:pt>
                <c:pt idx="139">
                  <c:v>10.416</c:v>
                </c:pt>
                <c:pt idx="140">
                  <c:v>10.429</c:v>
                </c:pt>
                <c:pt idx="141">
                  <c:v>10.422000000000001</c:v>
                </c:pt>
                <c:pt idx="142">
                  <c:v>10.391</c:v>
                </c:pt>
                <c:pt idx="143">
                  <c:v>10.372</c:v>
                </c:pt>
                <c:pt idx="144">
                  <c:v>10.356999999999999</c:v>
                </c:pt>
                <c:pt idx="145">
                  <c:v>10.397</c:v>
                </c:pt>
                <c:pt idx="146">
                  <c:v>10.377000000000001</c:v>
                </c:pt>
                <c:pt idx="147">
                  <c:v>10.388</c:v>
                </c:pt>
                <c:pt idx="148">
                  <c:v>10.336</c:v>
                </c:pt>
                <c:pt idx="149">
                  <c:v>10.316000000000001</c:v>
                </c:pt>
                <c:pt idx="150">
                  <c:v>10.32</c:v>
                </c:pt>
                <c:pt idx="151">
                  <c:v>10.279</c:v>
                </c:pt>
                <c:pt idx="152">
                  <c:v>10.287000000000001</c:v>
                </c:pt>
                <c:pt idx="153">
                  <c:v>10.292999999999999</c:v>
                </c:pt>
                <c:pt idx="154">
                  <c:v>10.298999999999999</c:v>
                </c:pt>
                <c:pt idx="155">
                  <c:v>10.282999999999999</c:v>
                </c:pt>
                <c:pt idx="156">
                  <c:v>10.294</c:v>
                </c:pt>
                <c:pt idx="157">
                  <c:v>10.27</c:v>
                </c:pt>
                <c:pt idx="158">
                  <c:v>10.249000000000001</c:v>
                </c:pt>
                <c:pt idx="159">
                  <c:v>10.237</c:v>
                </c:pt>
                <c:pt idx="160">
                  <c:v>10.273999999999999</c:v>
                </c:pt>
                <c:pt idx="161">
                  <c:v>10.255000000000001</c:v>
                </c:pt>
                <c:pt idx="162">
                  <c:v>10.302</c:v>
                </c:pt>
                <c:pt idx="163">
                  <c:v>10.275</c:v>
                </c:pt>
                <c:pt idx="164">
                  <c:v>10.282999999999999</c:v>
                </c:pt>
                <c:pt idx="165">
                  <c:v>10.276</c:v>
                </c:pt>
                <c:pt idx="166">
                  <c:v>10.317</c:v>
                </c:pt>
                <c:pt idx="167">
                  <c:v>10.288</c:v>
                </c:pt>
                <c:pt idx="168">
                  <c:v>10.311999999999999</c:v>
                </c:pt>
                <c:pt idx="169">
                  <c:v>10.305</c:v>
                </c:pt>
                <c:pt idx="170">
                  <c:v>10.268000000000001</c:v>
                </c:pt>
                <c:pt idx="171">
                  <c:v>10.291</c:v>
                </c:pt>
                <c:pt idx="172">
                  <c:v>10.314</c:v>
                </c:pt>
                <c:pt idx="173">
                  <c:v>10.329000000000001</c:v>
                </c:pt>
                <c:pt idx="174">
                  <c:v>10.324999999999999</c:v>
                </c:pt>
                <c:pt idx="175">
                  <c:v>10.343999999999999</c:v>
                </c:pt>
                <c:pt idx="176">
                  <c:v>10.269</c:v>
                </c:pt>
                <c:pt idx="177">
                  <c:v>10.305</c:v>
                </c:pt>
                <c:pt idx="178">
                  <c:v>10.297000000000001</c:v>
                </c:pt>
                <c:pt idx="179">
                  <c:v>10.304</c:v>
                </c:pt>
                <c:pt idx="180">
                  <c:v>10.333</c:v>
                </c:pt>
                <c:pt idx="181">
                  <c:v>10.321999999999999</c:v>
                </c:pt>
                <c:pt idx="182">
                  <c:v>10.351000000000001</c:v>
                </c:pt>
                <c:pt idx="183">
                  <c:v>10.321</c:v>
                </c:pt>
                <c:pt idx="184">
                  <c:v>10.317</c:v>
                </c:pt>
                <c:pt idx="185">
                  <c:v>10.292999999999999</c:v>
                </c:pt>
                <c:pt idx="186">
                  <c:v>10.334</c:v>
                </c:pt>
                <c:pt idx="187">
                  <c:v>10.329000000000001</c:v>
                </c:pt>
                <c:pt idx="188">
                  <c:v>10.331</c:v>
                </c:pt>
                <c:pt idx="189">
                  <c:v>10.353999999999999</c:v>
                </c:pt>
                <c:pt idx="190">
                  <c:v>10.371</c:v>
                </c:pt>
                <c:pt idx="191">
                  <c:v>10.337</c:v>
                </c:pt>
                <c:pt idx="192">
                  <c:v>10.34</c:v>
                </c:pt>
                <c:pt idx="193">
                  <c:v>10.359</c:v>
                </c:pt>
                <c:pt idx="194">
                  <c:v>10.39</c:v>
                </c:pt>
                <c:pt idx="195">
                  <c:v>10.388999999999999</c:v>
                </c:pt>
                <c:pt idx="196">
                  <c:v>10.378</c:v>
                </c:pt>
                <c:pt idx="197">
                  <c:v>10.365</c:v>
                </c:pt>
                <c:pt idx="198">
                  <c:v>10.369</c:v>
                </c:pt>
                <c:pt idx="199">
                  <c:v>10.385999999999999</c:v>
                </c:pt>
                <c:pt idx="200">
                  <c:v>10.36</c:v>
                </c:pt>
                <c:pt idx="201">
                  <c:v>10.382999999999999</c:v>
                </c:pt>
                <c:pt idx="202">
                  <c:v>10.391</c:v>
                </c:pt>
                <c:pt idx="203">
                  <c:v>10.398999999999999</c:v>
                </c:pt>
                <c:pt idx="204">
                  <c:v>10.394</c:v>
                </c:pt>
                <c:pt idx="205">
                  <c:v>10.44</c:v>
                </c:pt>
                <c:pt idx="206">
                  <c:v>10.407999999999999</c:v>
                </c:pt>
                <c:pt idx="207">
                  <c:v>10.427</c:v>
                </c:pt>
                <c:pt idx="208">
                  <c:v>10.45</c:v>
                </c:pt>
                <c:pt idx="209">
                  <c:v>10.475</c:v>
                </c:pt>
                <c:pt idx="210">
                  <c:v>10.471</c:v>
                </c:pt>
                <c:pt idx="211">
                  <c:v>10.435</c:v>
                </c:pt>
                <c:pt idx="212">
                  <c:v>10.433999999999999</c:v>
                </c:pt>
                <c:pt idx="213">
                  <c:v>10.462999999999999</c:v>
                </c:pt>
                <c:pt idx="214">
                  <c:v>10.454000000000001</c:v>
                </c:pt>
                <c:pt idx="215">
                  <c:v>10.515000000000001</c:v>
                </c:pt>
                <c:pt idx="216">
                  <c:v>10.502000000000001</c:v>
                </c:pt>
                <c:pt idx="217">
                  <c:v>10.478</c:v>
                </c:pt>
                <c:pt idx="218">
                  <c:v>10.474</c:v>
                </c:pt>
                <c:pt idx="219">
                  <c:v>10.486000000000001</c:v>
                </c:pt>
                <c:pt idx="220">
                  <c:v>10.491</c:v>
                </c:pt>
                <c:pt idx="221">
                  <c:v>10.590999999999999</c:v>
                </c:pt>
                <c:pt idx="222">
                  <c:v>10.518000000000001</c:v>
                </c:pt>
                <c:pt idx="223">
                  <c:v>10.516999999999999</c:v>
                </c:pt>
                <c:pt idx="224">
                  <c:v>10.505000000000001</c:v>
                </c:pt>
                <c:pt idx="225">
                  <c:v>10.507999999999999</c:v>
                </c:pt>
                <c:pt idx="226">
                  <c:v>10.52</c:v>
                </c:pt>
                <c:pt idx="227">
                  <c:v>10.502000000000001</c:v>
                </c:pt>
                <c:pt idx="228">
                  <c:v>10.536</c:v>
                </c:pt>
                <c:pt idx="229">
                  <c:v>10.5</c:v>
                </c:pt>
                <c:pt idx="230">
                  <c:v>10.534000000000001</c:v>
                </c:pt>
                <c:pt idx="231">
                  <c:v>10.526999999999999</c:v>
                </c:pt>
                <c:pt idx="232">
                  <c:v>10.478</c:v>
                </c:pt>
                <c:pt idx="233">
                  <c:v>10.502000000000001</c:v>
                </c:pt>
                <c:pt idx="234">
                  <c:v>10.506</c:v>
                </c:pt>
                <c:pt idx="235">
                  <c:v>10.489000000000001</c:v>
                </c:pt>
                <c:pt idx="236">
                  <c:v>10.468</c:v>
                </c:pt>
                <c:pt idx="237">
                  <c:v>10.51</c:v>
                </c:pt>
                <c:pt idx="238">
                  <c:v>10.497999999999999</c:v>
                </c:pt>
                <c:pt idx="239">
                  <c:v>10.507</c:v>
                </c:pt>
                <c:pt idx="240">
                  <c:v>10.497999999999999</c:v>
                </c:pt>
                <c:pt idx="241">
                  <c:v>10.507999999999999</c:v>
                </c:pt>
                <c:pt idx="242">
                  <c:v>10.548999999999999</c:v>
                </c:pt>
                <c:pt idx="243">
                  <c:v>10.558</c:v>
                </c:pt>
                <c:pt idx="244">
                  <c:v>10.567</c:v>
                </c:pt>
                <c:pt idx="245">
                  <c:v>10.613</c:v>
                </c:pt>
                <c:pt idx="246">
                  <c:v>10.582000000000001</c:v>
                </c:pt>
                <c:pt idx="247">
                  <c:v>10.577</c:v>
                </c:pt>
                <c:pt idx="248">
                  <c:v>10.585000000000001</c:v>
                </c:pt>
                <c:pt idx="249">
                  <c:v>10.584</c:v>
                </c:pt>
                <c:pt idx="250">
                  <c:v>10.567</c:v>
                </c:pt>
                <c:pt idx="251">
                  <c:v>10.55</c:v>
                </c:pt>
                <c:pt idx="252">
                  <c:v>10.583</c:v>
                </c:pt>
                <c:pt idx="253">
                  <c:v>10.567</c:v>
                </c:pt>
                <c:pt idx="254">
                  <c:v>10.513999999999999</c:v>
                </c:pt>
                <c:pt idx="255">
                  <c:v>10.547000000000001</c:v>
                </c:pt>
                <c:pt idx="256">
                  <c:v>10.597</c:v>
                </c:pt>
                <c:pt idx="257">
                  <c:v>10.583</c:v>
                </c:pt>
                <c:pt idx="258">
                  <c:v>10.516</c:v>
                </c:pt>
                <c:pt idx="259">
                  <c:v>10.585000000000001</c:v>
                </c:pt>
                <c:pt idx="260">
                  <c:v>10.625999999999999</c:v>
                </c:pt>
                <c:pt idx="261">
                  <c:v>10.605</c:v>
                </c:pt>
                <c:pt idx="262">
                  <c:v>10.571999999999999</c:v>
                </c:pt>
                <c:pt idx="263">
                  <c:v>10.61</c:v>
                </c:pt>
                <c:pt idx="264">
                  <c:v>10.548999999999999</c:v>
                </c:pt>
                <c:pt idx="265">
                  <c:v>10.494</c:v>
                </c:pt>
                <c:pt idx="266">
                  <c:v>10.601000000000001</c:v>
                </c:pt>
                <c:pt idx="267">
                  <c:v>10.656000000000001</c:v>
                </c:pt>
                <c:pt idx="268">
                  <c:v>10.615</c:v>
                </c:pt>
                <c:pt idx="269">
                  <c:v>10.574</c:v>
                </c:pt>
                <c:pt idx="270">
                  <c:v>10.125999999999999</c:v>
                </c:pt>
                <c:pt idx="271">
                  <c:v>10.446</c:v>
                </c:pt>
                <c:pt idx="272">
                  <c:v>10.324999999999999</c:v>
                </c:pt>
                <c:pt idx="273">
                  <c:v>10.695</c:v>
                </c:pt>
                <c:pt idx="274">
                  <c:v>10.72</c:v>
                </c:pt>
                <c:pt idx="275">
                  <c:v>10.727</c:v>
                </c:pt>
                <c:pt idx="276">
                  <c:v>10.708</c:v>
                </c:pt>
                <c:pt idx="277">
                  <c:v>10.676</c:v>
                </c:pt>
                <c:pt idx="278">
                  <c:v>10.72</c:v>
                </c:pt>
                <c:pt idx="279">
                  <c:v>10.676</c:v>
                </c:pt>
                <c:pt idx="280">
                  <c:v>10.706</c:v>
                </c:pt>
                <c:pt idx="281">
                  <c:v>10.688000000000001</c:v>
                </c:pt>
                <c:pt idx="282">
                  <c:v>10.651999999999999</c:v>
                </c:pt>
                <c:pt idx="283">
                  <c:v>10.645</c:v>
                </c:pt>
                <c:pt idx="284">
                  <c:v>10.647</c:v>
                </c:pt>
                <c:pt idx="285">
                  <c:v>10.625</c:v>
                </c:pt>
                <c:pt idx="286">
                  <c:v>10.611000000000001</c:v>
                </c:pt>
                <c:pt idx="287">
                  <c:v>10.614000000000001</c:v>
                </c:pt>
                <c:pt idx="288">
                  <c:v>10.590999999999999</c:v>
                </c:pt>
                <c:pt idx="289">
                  <c:v>10.561</c:v>
                </c:pt>
                <c:pt idx="290">
                  <c:v>10.584</c:v>
                </c:pt>
                <c:pt idx="291">
                  <c:v>10.545999999999999</c:v>
                </c:pt>
                <c:pt idx="292">
                  <c:v>10.526999999999999</c:v>
                </c:pt>
                <c:pt idx="293">
                  <c:v>10.515000000000001</c:v>
                </c:pt>
                <c:pt idx="294">
                  <c:v>10.510999999999999</c:v>
                </c:pt>
                <c:pt idx="295">
                  <c:v>10.512</c:v>
                </c:pt>
                <c:pt idx="296">
                  <c:v>10.468</c:v>
                </c:pt>
                <c:pt idx="297">
                  <c:v>10.457000000000001</c:v>
                </c:pt>
                <c:pt idx="298">
                  <c:v>10.465</c:v>
                </c:pt>
                <c:pt idx="299">
                  <c:v>10.436999999999999</c:v>
                </c:pt>
                <c:pt idx="300">
                  <c:v>10.398</c:v>
                </c:pt>
                <c:pt idx="301">
                  <c:v>10.42</c:v>
                </c:pt>
                <c:pt idx="302">
                  <c:v>10.391999999999999</c:v>
                </c:pt>
                <c:pt idx="303">
                  <c:v>10.342000000000001</c:v>
                </c:pt>
                <c:pt idx="304">
                  <c:v>10.359</c:v>
                </c:pt>
                <c:pt idx="305">
                  <c:v>10.356999999999999</c:v>
                </c:pt>
                <c:pt idx="306">
                  <c:v>10.313000000000001</c:v>
                </c:pt>
                <c:pt idx="307">
                  <c:v>10.324</c:v>
                </c:pt>
                <c:pt idx="308">
                  <c:v>10.337999999999999</c:v>
                </c:pt>
                <c:pt idx="309">
                  <c:v>10.295</c:v>
                </c:pt>
                <c:pt idx="310">
                  <c:v>10.317</c:v>
                </c:pt>
                <c:pt idx="311">
                  <c:v>10.263999999999999</c:v>
                </c:pt>
                <c:pt idx="312">
                  <c:v>10.314</c:v>
                </c:pt>
                <c:pt idx="313">
                  <c:v>10.266</c:v>
                </c:pt>
                <c:pt idx="314">
                  <c:v>10.276</c:v>
                </c:pt>
                <c:pt idx="315">
                  <c:v>10.285</c:v>
                </c:pt>
                <c:pt idx="316">
                  <c:v>10.263999999999999</c:v>
                </c:pt>
                <c:pt idx="317">
                  <c:v>10.29</c:v>
                </c:pt>
                <c:pt idx="318">
                  <c:v>10.266</c:v>
                </c:pt>
                <c:pt idx="319">
                  <c:v>10.268000000000001</c:v>
                </c:pt>
                <c:pt idx="320">
                  <c:v>10.252000000000001</c:v>
                </c:pt>
                <c:pt idx="321">
                  <c:v>10.291</c:v>
                </c:pt>
                <c:pt idx="322">
                  <c:v>10.236000000000001</c:v>
                </c:pt>
                <c:pt idx="323">
                  <c:v>10.281000000000001</c:v>
                </c:pt>
                <c:pt idx="324">
                  <c:v>10.285</c:v>
                </c:pt>
                <c:pt idx="325">
                  <c:v>10.303000000000001</c:v>
                </c:pt>
                <c:pt idx="326">
                  <c:v>10.315</c:v>
                </c:pt>
                <c:pt idx="327">
                  <c:v>10.298</c:v>
                </c:pt>
                <c:pt idx="328">
                  <c:v>10.335000000000001</c:v>
                </c:pt>
                <c:pt idx="329">
                  <c:v>10.315</c:v>
                </c:pt>
                <c:pt idx="330">
                  <c:v>10.324999999999999</c:v>
                </c:pt>
                <c:pt idx="331">
                  <c:v>10.324</c:v>
                </c:pt>
                <c:pt idx="332">
                  <c:v>10.327</c:v>
                </c:pt>
                <c:pt idx="333">
                  <c:v>10.356999999999999</c:v>
                </c:pt>
                <c:pt idx="334">
                  <c:v>10.361000000000001</c:v>
                </c:pt>
                <c:pt idx="335">
                  <c:v>10.368</c:v>
                </c:pt>
                <c:pt idx="336">
                  <c:v>10.385999999999999</c:v>
                </c:pt>
                <c:pt idx="337">
                  <c:v>10.351000000000001</c:v>
                </c:pt>
                <c:pt idx="338">
                  <c:v>10.343999999999999</c:v>
                </c:pt>
                <c:pt idx="339">
                  <c:v>10.366</c:v>
                </c:pt>
                <c:pt idx="340">
                  <c:v>10.401</c:v>
                </c:pt>
                <c:pt idx="341">
                  <c:v>10.356999999999999</c:v>
                </c:pt>
                <c:pt idx="342">
                  <c:v>10.4</c:v>
                </c:pt>
                <c:pt idx="343">
                  <c:v>10.403</c:v>
                </c:pt>
                <c:pt idx="344">
                  <c:v>10.455</c:v>
                </c:pt>
                <c:pt idx="345">
                  <c:v>10.406000000000001</c:v>
                </c:pt>
                <c:pt idx="346">
                  <c:v>10.44</c:v>
                </c:pt>
                <c:pt idx="347">
                  <c:v>10.441000000000001</c:v>
                </c:pt>
                <c:pt idx="348">
                  <c:v>10.457000000000001</c:v>
                </c:pt>
                <c:pt idx="349">
                  <c:v>10.465999999999999</c:v>
                </c:pt>
                <c:pt idx="350">
                  <c:v>10.452</c:v>
                </c:pt>
                <c:pt idx="351">
                  <c:v>10.442</c:v>
                </c:pt>
                <c:pt idx="352">
                  <c:v>10.474</c:v>
                </c:pt>
                <c:pt idx="353">
                  <c:v>10.468999999999999</c:v>
                </c:pt>
                <c:pt idx="354">
                  <c:v>10.486000000000001</c:v>
                </c:pt>
                <c:pt idx="355">
                  <c:v>10.494</c:v>
                </c:pt>
                <c:pt idx="356">
                  <c:v>10.497</c:v>
                </c:pt>
                <c:pt idx="357">
                  <c:v>10.462999999999999</c:v>
                </c:pt>
                <c:pt idx="358">
                  <c:v>10.471</c:v>
                </c:pt>
                <c:pt idx="359">
                  <c:v>10.486000000000001</c:v>
                </c:pt>
                <c:pt idx="360">
                  <c:v>10.526999999999999</c:v>
                </c:pt>
                <c:pt idx="361">
                  <c:v>10.456</c:v>
                </c:pt>
                <c:pt idx="362">
                  <c:v>10.505000000000001</c:v>
                </c:pt>
                <c:pt idx="363">
                  <c:v>10.464</c:v>
                </c:pt>
                <c:pt idx="364">
                  <c:v>10.542</c:v>
                </c:pt>
                <c:pt idx="365">
                  <c:v>10.548</c:v>
                </c:pt>
                <c:pt idx="366">
                  <c:v>10.513999999999999</c:v>
                </c:pt>
                <c:pt idx="367">
                  <c:v>10.555999999999999</c:v>
                </c:pt>
                <c:pt idx="368">
                  <c:v>10.542999999999999</c:v>
                </c:pt>
                <c:pt idx="369">
                  <c:v>10.548999999999999</c:v>
                </c:pt>
                <c:pt idx="370">
                  <c:v>10.548999999999999</c:v>
                </c:pt>
                <c:pt idx="371">
                  <c:v>10.53</c:v>
                </c:pt>
                <c:pt idx="372">
                  <c:v>10.55</c:v>
                </c:pt>
                <c:pt idx="373">
                  <c:v>10.568</c:v>
                </c:pt>
                <c:pt idx="374">
                  <c:v>10.509</c:v>
                </c:pt>
                <c:pt idx="375">
                  <c:v>10.599</c:v>
                </c:pt>
                <c:pt idx="376">
                  <c:v>10.567</c:v>
                </c:pt>
                <c:pt idx="377">
                  <c:v>10.57</c:v>
                </c:pt>
                <c:pt idx="378">
                  <c:v>10.56</c:v>
                </c:pt>
                <c:pt idx="379">
                  <c:v>10.587999999999999</c:v>
                </c:pt>
                <c:pt idx="380">
                  <c:v>10.577999999999999</c:v>
                </c:pt>
                <c:pt idx="381">
                  <c:v>10.58</c:v>
                </c:pt>
                <c:pt idx="382">
                  <c:v>10.602</c:v>
                </c:pt>
                <c:pt idx="383">
                  <c:v>10.577999999999999</c:v>
                </c:pt>
                <c:pt idx="384">
                  <c:v>10.624000000000001</c:v>
                </c:pt>
                <c:pt idx="385">
                  <c:v>10.632</c:v>
                </c:pt>
                <c:pt idx="386">
                  <c:v>10.59</c:v>
                </c:pt>
                <c:pt idx="387">
                  <c:v>10.632999999999999</c:v>
                </c:pt>
                <c:pt idx="388">
                  <c:v>10.599</c:v>
                </c:pt>
                <c:pt idx="389">
                  <c:v>10.617000000000001</c:v>
                </c:pt>
                <c:pt idx="390">
                  <c:v>10.656000000000001</c:v>
                </c:pt>
                <c:pt idx="391">
                  <c:v>10.659000000000001</c:v>
                </c:pt>
                <c:pt idx="392">
                  <c:v>10.632</c:v>
                </c:pt>
                <c:pt idx="393">
                  <c:v>10.675000000000001</c:v>
                </c:pt>
                <c:pt idx="394">
                  <c:v>10.654999999999999</c:v>
                </c:pt>
                <c:pt idx="395">
                  <c:v>10.635</c:v>
                </c:pt>
                <c:pt idx="396">
                  <c:v>10.664</c:v>
                </c:pt>
                <c:pt idx="397">
                  <c:v>10.667</c:v>
                </c:pt>
                <c:pt idx="398">
                  <c:v>10.701000000000001</c:v>
                </c:pt>
                <c:pt idx="399">
                  <c:v>10.669</c:v>
                </c:pt>
                <c:pt idx="400">
                  <c:v>10.663</c:v>
                </c:pt>
                <c:pt idx="401">
                  <c:v>10.409000000000001</c:v>
                </c:pt>
                <c:pt idx="402">
                  <c:v>10.595000000000001</c:v>
                </c:pt>
                <c:pt idx="403">
                  <c:v>10.882</c:v>
                </c:pt>
                <c:pt idx="404">
                  <c:v>10.722</c:v>
                </c:pt>
                <c:pt idx="405">
                  <c:v>10.805999999999999</c:v>
                </c:pt>
                <c:pt idx="406">
                  <c:v>10.866</c:v>
                </c:pt>
                <c:pt idx="407">
                  <c:v>10.728</c:v>
                </c:pt>
                <c:pt idx="408">
                  <c:v>10.882</c:v>
                </c:pt>
                <c:pt idx="409">
                  <c:v>10.545999999999999</c:v>
                </c:pt>
                <c:pt idx="410">
                  <c:v>10.582000000000001</c:v>
                </c:pt>
                <c:pt idx="411">
                  <c:v>10.558</c:v>
                </c:pt>
                <c:pt idx="412">
                  <c:v>10.651999999999999</c:v>
                </c:pt>
                <c:pt idx="413">
                  <c:v>10.654999999999999</c:v>
                </c:pt>
                <c:pt idx="414">
                  <c:v>10.500999999999999</c:v>
                </c:pt>
                <c:pt idx="415">
                  <c:v>10.611000000000001</c:v>
                </c:pt>
                <c:pt idx="416">
                  <c:v>10.481999999999999</c:v>
                </c:pt>
                <c:pt idx="417">
                  <c:v>10.531000000000001</c:v>
                </c:pt>
                <c:pt idx="418">
                  <c:v>10.605</c:v>
                </c:pt>
                <c:pt idx="419">
                  <c:v>10.579000000000001</c:v>
                </c:pt>
                <c:pt idx="420">
                  <c:v>10.581</c:v>
                </c:pt>
                <c:pt idx="421">
                  <c:v>10.61</c:v>
                </c:pt>
                <c:pt idx="422">
                  <c:v>10.683</c:v>
                </c:pt>
                <c:pt idx="423">
                  <c:v>10.622999999999999</c:v>
                </c:pt>
                <c:pt idx="424">
                  <c:v>10.624000000000001</c:v>
                </c:pt>
                <c:pt idx="425">
                  <c:v>10.833</c:v>
                </c:pt>
                <c:pt idx="426">
                  <c:v>10.647</c:v>
                </c:pt>
                <c:pt idx="427">
                  <c:v>10.867000000000001</c:v>
                </c:pt>
                <c:pt idx="428">
                  <c:v>10.769</c:v>
                </c:pt>
                <c:pt idx="429">
                  <c:v>10.782999999999999</c:v>
                </c:pt>
                <c:pt idx="430">
                  <c:v>10.803000000000001</c:v>
                </c:pt>
                <c:pt idx="431">
                  <c:v>10.836</c:v>
                </c:pt>
                <c:pt idx="432">
                  <c:v>10.923</c:v>
                </c:pt>
                <c:pt idx="433">
                  <c:v>10.827</c:v>
                </c:pt>
                <c:pt idx="434">
                  <c:v>10.906000000000001</c:v>
                </c:pt>
                <c:pt idx="435">
                  <c:v>10.959</c:v>
                </c:pt>
                <c:pt idx="436">
                  <c:v>10.784000000000001</c:v>
                </c:pt>
                <c:pt idx="437">
                  <c:v>10.824</c:v>
                </c:pt>
                <c:pt idx="438">
                  <c:v>10.882</c:v>
                </c:pt>
                <c:pt idx="439">
                  <c:v>10.750999999999999</c:v>
                </c:pt>
                <c:pt idx="440">
                  <c:v>10.59</c:v>
                </c:pt>
                <c:pt idx="441">
                  <c:v>10.728</c:v>
                </c:pt>
                <c:pt idx="442">
                  <c:v>10.765000000000001</c:v>
                </c:pt>
                <c:pt idx="443">
                  <c:v>10.624000000000001</c:v>
                </c:pt>
                <c:pt idx="444">
                  <c:v>10.656000000000001</c:v>
                </c:pt>
                <c:pt idx="445">
                  <c:v>10.651999999999999</c:v>
                </c:pt>
                <c:pt idx="446">
                  <c:v>10.68</c:v>
                </c:pt>
                <c:pt idx="447">
                  <c:v>10.614000000000001</c:v>
                </c:pt>
                <c:pt idx="448">
                  <c:v>10.529</c:v>
                </c:pt>
                <c:pt idx="449">
                  <c:v>10.66</c:v>
                </c:pt>
                <c:pt idx="450">
                  <c:v>10.544</c:v>
                </c:pt>
                <c:pt idx="451">
                  <c:v>10.561999999999999</c:v>
                </c:pt>
                <c:pt idx="452">
                  <c:v>10.545999999999999</c:v>
                </c:pt>
                <c:pt idx="453">
                  <c:v>10.513</c:v>
                </c:pt>
                <c:pt idx="454">
                  <c:v>10.679</c:v>
                </c:pt>
                <c:pt idx="455">
                  <c:v>10.659000000000001</c:v>
                </c:pt>
                <c:pt idx="456">
                  <c:v>10.676</c:v>
                </c:pt>
                <c:pt idx="457">
                  <c:v>10.717000000000001</c:v>
                </c:pt>
                <c:pt idx="458">
                  <c:v>10.634</c:v>
                </c:pt>
                <c:pt idx="459">
                  <c:v>10.653</c:v>
                </c:pt>
                <c:pt idx="460">
                  <c:v>10.705</c:v>
                </c:pt>
                <c:pt idx="461">
                  <c:v>10.827</c:v>
                </c:pt>
                <c:pt idx="462">
                  <c:v>10.816000000000001</c:v>
                </c:pt>
                <c:pt idx="463">
                  <c:v>10.744</c:v>
                </c:pt>
                <c:pt idx="464">
                  <c:v>10.875999999999999</c:v>
                </c:pt>
                <c:pt idx="465">
                  <c:v>10.938000000000001</c:v>
                </c:pt>
                <c:pt idx="466">
                  <c:v>10.888999999999999</c:v>
                </c:pt>
                <c:pt idx="467">
                  <c:v>10.834</c:v>
                </c:pt>
                <c:pt idx="468">
                  <c:v>10.843999999999999</c:v>
                </c:pt>
                <c:pt idx="469">
                  <c:v>10.864000000000001</c:v>
                </c:pt>
                <c:pt idx="470">
                  <c:v>10.813000000000001</c:v>
                </c:pt>
                <c:pt idx="471">
                  <c:v>10.888999999999999</c:v>
                </c:pt>
                <c:pt idx="472">
                  <c:v>10.722</c:v>
                </c:pt>
                <c:pt idx="473">
                  <c:v>10.753</c:v>
                </c:pt>
                <c:pt idx="474">
                  <c:v>10.696999999999999</c:v>
                </c:pt>
                <c:pt idx="475">
                  <c:v>10.641999999999999</c:v>
                </c:pt>
                <c:pt idx="476">
                  <c:v>10.701000000000001</c:v>
                </c:pt>
                <c:pt idx="477">
                  <c:v>10.757999999999999</c:v>
                </c:pt>
                <c:pt idx="478">
                  <c:v>10.689</c:v>
                </c:pt>
                <c:pt idx="479">
                  <c:v>10.686</c:v>
                </c:pt>
                <c:pt idx="480">
                  <c:v>10.686</c:v>
                </c:pt>
                <c:pt idx="481">
                  <c:v>10.589</c:v>
                </c:pt>
                <c:pt idx="482">
                  <c:v>10.535</c:v>
                </c:pt>
                <c:pt idx="483">
                  <c:v>10.683999999999999</c:v>
                </c:pt>
                <c:pt idx="484">
                  <c:v>10.56</c:v>
                </c:pt>
                <c:pt idx="485">
                  <c:v>10.647</c:v>
                </c:pt>
                <c:pt idx="486">
                  <c:v>10.712</c:v>
                </c:pt>
                <c:pt idx="487">
                  <c:v>10.619</c:v>
                </c:pt>
                <c:pt idx="488">
                  <c:v>10.707000000000001</c:v>
                </c:pt>
                <c:pt idx="489">
                  <c:v>10.638999999999999</c:v>
                </c:pt>
                <c:pt idx="490">
                  <c:v>10.756</c:v>
                </c:pt>
                <c:pt idx="491">
                  <c:v>10.728</c:v>
                </c:pt>
                <c:pt idx="492">
                  <c:v>10.821999999999999</c:v>
                </c:pt>
                <c:pt idx="493">
                  <c:v>10.839</c:v>
                </c:pt>
                <c:pt idx="494">
                  <c:v>10.765000000000001</c:v>
                </c:pt>
                <c:pt idx="495">
                  <c:v>10.760999999999999</c:v>
                </c:pt>
                <c:pt idx="496">
                  <c:v>10.742000000000001</c:v>
                </c:pt>
                <c:pt idx="497">
                  <c:v>10.705</c:v>
                </c:pt>
                <c:pt idx="498">
                  <c:v>10.74</c:v>
                </c:pt>
                <c:pt idx="499">
                  <c:v>10.756</c:v>
                </c:pt>
                <c:pt idx="500">
                  <c:v>10.715999999999999</c:v>
                </c:pt>
                <c:pt idx="501">
                  <c:v>10.648999999999999</c:v>
                </c:pt>
                <c:pt idx="502">
                  <c:v>10.702</c:v>
                </c:pt>
                <c:pt idx="503">
                  <c:v>10.585000000000001</c:v>
                </c:pt>
                <c:pt idx="504">
                  <c:v>10.638999999999999</c:v>
                </c:pt>
                <c:pt idx="505">
                  <c:v>10.557</c:v>
                </c:pt>
                <c:pt idx="506">
                  <c:v>10.638</c:v>
                </c:pt>
                <c:pt idx="507">
                  <c:v>10.619</c:v>
                </c:pt>
                <c:pt idx="508">
                  <c:v>10.653</c:v>
                </c:pt>
                <c:pt idx="509">
                  <c:v>10.709</c:v>
                </c:pt>
                <c:pt idx="510">
                  <c:v>10.725</c:v>
                </c:pt>
                <c:pt idx="511">
                  <c:v>10.702999999999999</c:v>
                </c:pt>
                <c:pt idx="512">
                  <c:v>10.733000000000001</c:v>
                </c:pt>
                <c:pt idx="513">
                  <c:v>10.756</c:v>
                </c:pt>
                <c:pt idx="514">
                  <c:v>10.742000000000001</c:v>
                </c:pt>
                <c:pt idx="515">
                  <c:v>10.689</c:v>
                </c:pt>
                <c:pt idx="516">
                  <c:v>10.657999999999999</c:v>
                </c:pt>
                <c:pt idx="517">
                  <c:v>10.608000000000001</c:v>
                </c:pt>
                <c:pt idx="518">
                  <c:v>10.561999999999999</c:v>
                </c:pt>
                <c:pt idx="519">
                  <c:v>10.574999999999999</c:v>
                </c:pt>
                <c:pt idx="520">
                  <c:v>10.58</c:v>
                </c:pt>
                <c:pt idx="521">
                  <c:v>10.606</c:v>
                </c:pt>
                <c:pt idx="522">
                  <c:v>10.625999999999999</c:v>
                </c:pt>
                <c:pt idx="523">
                  <c:v>10.555999999999999</c:v>
                </c:pt>
                <c:pt idx="524">
                  <c:v>10.586</c:v>
                </c:pt>
                <c:pt idx="525">
                  <c:v>10.532</c:v>
                </c:pt>
                <c:pt idx="526">
                  <c:v>10.512</c:v>
                </c:pt>
                <c:pt idx="527">
                  <c:v>10.651999999999999</c:v>
                </c:pt>
                <c:pt idx="528">
                  <c:v>10.496</c:v>
                </c:pt>
                <c:pt idx="529">
                  <c:v>10.515000000000001</c:v>
                </c:pt>
                <c:pt idx="530">
                  <c:v>10.548</c:v>
                </c:pt>
                <c:pt idx="531">
                  <c:v>10.628</c:v>
                </c:pt>
                <c:pt idx="532">
                  <c:v>10.561</c:v>
                </c:pt>
                <c:pt idx="533">
                  <c:v>10.631</c:v>
                </c:pt>
                <c:pt idx="534">
                  <c:v>10.577</c:v>
                </c:pt>
                <c:pt idx="535">
                  <c:v>10.525</c:v>
                </c:pt>
                <c:pt idx="536">
                  <c:v>10.571</c:v>
                </c:pt>
                <c:pt idx="537">
                  <c:v>10.574999999999999</c:v>
                </c:pt>
                <c:pt idx="538">
                  <c:v>10.519</c:v>
                </c:pt>
                <c:pt idx="539">
                  <c:v>10.518000000000001</c:v>
                </c:pt>
                <c:pt idx="540">
                  <c:v>10.42</c:v>
                </c:pt>
                <c:pt idx="541">
                  <c:v>10.41</c:v>
                </c:pt>
                <c:pt idx="542">
                  <c:v>10.433</c:v>
                </c:pt>
                <c:pt idx="543">
                  <c:v>10.433999999999999</c:v>
                </c:pt>
                <c:pt idx="544">
                  <c:v>10.372</c:v>
                </c:pt>
                <c:pt idx="545">
                  <c:v>10.391</c:v>
                </c:pt>
                <c:pt idx="546">
                  <c:v>10.395</c:v>
                </c:pt>
                <c:pt idx="547">
                  <c:v>10.420999999999999</c:v>
                </c:pt>
                <c:pt idx="548">
                  <c:v>10.375999999999999</c:v>
                </c:pt>
                <c:pt idx="549">
                  <c:v>10.364000000000001</c:v>
                </c:pt>
                <c:pt idx="550">
                  <c:v>10.406000000000001</c:v>
                </c:pt>
                <c:pt idx="551">
                  <c:v>10.397</c:v>
                </c:pt>
                <c:pt idx="552">
                  <c:v>10.394</c:v>
                </c:pt>
                <c:pt idx="553">
                  <c:v>10.419</c:v>
                </c:pt>
                <c:pt idx="554">
                  <c:v>10.381</c:v>
                </c:pt>
                <c:pt idx="555">
                  <c:v>10.378</c:v>
                </c:pt>
                <c:pt idx="556">
                  <c:v>10.371</c:v>
                </c:pt>
                <c:pt idx="557">
                  <c:v>10.362</c:v>
                </c:pt>
                <c:pt idx="558">
                  <c:v>10.352</c:v>
                </c:pt>
                <c:pt idx="559">
                  <c:v>10.35</c:v>
                </c:pt>
                <c:pt idx="560">
                  <c:v>10.339</c:v>
                </c:pt>
                <c:pt idx="561">
                  <c:v>10.326000000000001</c:v>
                </c:pt>
                <c:pt idx="562">
                  <c:v>10.340999999999999</c:v>
                </c:pt>
                <c:pt idx="563">
                  <c:v>10.242000000000001</c:v>
                </c:pt>
                <c:pt idx="564">
                  <c:v>10.265000000000001</c:v>
                </c:pt>
                <c:pt idx="565">
                  <c:v>10.260999999999999</c:v>
                </c:pt>
                <c:pt idx="566">
                  <c:v>10.249000000000001</c:v>
                </c:pt>
                <c:pt idx="567">
                  <c:v>10.314</c:v>
                </c:pt>
                <c:pt idx="568">
                  <c:v>10.29</c:v>
                </c:pt>
                <c:pt idx="569">
                  <c:v>10.260999999999999</c:v>
                </c:pt>
                <c:pt idx="570">
                  <c:v>10.289</c:v>
                </c:pt>
                <c:pt idx="571">
                  <c:v>10.374000000000001</c:v>
                </c:pt>
                <c:pt idx="572">
                  <c:v>10.340999999999999</c:v>
                </c:pt>
                <c:pt idx="573">
                  <c:v>10.34</c:v>
                </c:pt>
                <c:pt idx="574">
                  <c:v>10.362</c:v>
                </c:pt>
                <c:pt idx="575">
                  <c:v>10.316000000000001</c:v>
                </c:pt>
                <c:pt idx="576">
                  <c:v>10.308999999999999</c:v>
                </c:pt>
                <c:pt idx="577">
                  <c:v>10.345000000000001</c:v>
                </c:pt>
                <c:pt idx="578">
                  <c:v>10.327999999999999</c:v>
                </c:pt>
                <c:pt idx="579">
                  <c:v>10.273</c:v>
                </c:pt>
                <c:pt idx="580">
                  <c:v>10.327</c:v>
                </c:pt>
                <c:pt idx="581">
                  <c:v>10.317</c:v>
                </c:pt>
                <c:pt idx="582">
                  <c:v>10.294</c:v>
                </c:pt>
                <c:pt idx="583">
                  <c:v>10.302</c:v>
                </c:pt>
                <c:pt idx="584">
                  <c:v>10.316000000000001</c:v>
                </c:pt>
                <c:pt idx="585">
                  <c:v>10.335000000000001</c:v>
                </c:pt>
                <c:pt idx="586">
                  <c:v>10.375</c:v>
                </c:pt>
                <c:pt idx="587">
                  <c:v>10.351000000000001</c:v>
                </c:pt>
                <c:pt idx="588">
                  <c:v>10.384</c:v>
                </c:pt>
                <c:pt idx="589">
                  <c:v>10.375</c:v>
                </c:pt>
                <c:pt idx="590">
                  <c:v>10.379</c:v>
                </c:pt>
                <c:pt idx="591">
                  <c:v>10.398999999999999</c:v>
                </c:pt>
                <c:pt idx="592">
                  <c:v>10.352</c:v>
                </c:pt>
                <c:pt idx="593">
                  <c:v>10.359</c:v>
                </c:pt>
                <c:pt idx="594">
                  <c:v>10.327</c:v>
                </c:pt>
                <c:pt idx="595">
                  <c:v>10.374000000000001</c:v>
                </c:pt>
                <c:pt idx="596">
                  <c:v>10.359</c:v>
                </c:pt>
                <c:pt idx="597">
                  <c:v>10.369</c:v>
                </c:pt>
                <c:pt idx="598">
                  <c:v>10.381</c:v>
                </c:pt>
                <c:pt idx="599">
                  <c:v>10.409000000000001</c:v>
                </c:pt>
                <c:pt idx="600">
                  <c:v>10.358000000000001</c:v>
                </c:pt>
                <c:pt idx="601">
                  <c:v>10.311</c:v>
                </c:pt>
                <c:pt idx="602">
                  <c:v>10.385999999999999</c:v>
                </c:pt>
                <c:pt idx="603">
                  <c:v>10.372999999999999</c:v>
                </c:pt>
                <c:pt idx="604">
                  <c:v>10.385999999999999</c:v>
                </c:pt>
                <c:pt idx="605">
                  <c:v>10.427</c:v>
                </c:pt>
                <c:pt idx="606">
                  <c:v>10.39</c:v>
                </c:pt>
                <c:pt idx="607">
                  <c:v>10.381</c:v>
                </c:pt>
                <c:pt idx="608">
                  <c:v>10.36</c:v>
                </c:pt>
                <c:pt idx="609">
                  <c:v>10.435</c:v>
                </c:pt>
                <c:pt idx="610">
                  <c:v>10.443</c:v>
                </c:pt>
                <c:pt idx="611">
                  <c:v>10.407</c:v>
                </c:pt>
                <c:pt idx="612">
                  <c:v>10.446999999999999</c:v>
                </c:pt>
                <c:pt idx="613">
                  <c:v>10.454000000000001</c:v>
                </c:pt>
                <c:pt idx="614">
                  <c:v>10.476000000000001</c:v>
                </c:pt>
                <c:pt idx="615">
                  <c:v>10.423999999999999</c:v>
                </c:pt>
                <c:pt idx="616">
                  <c:v>10.414999999999999</c:v>
                </c:pt>
                <c:pt idx="617">
                  <c:v>10.442</c:v>
                </c:pt>
                <c:pt idx="618">
                  <c:v>10.406000000000001</c:v>
                </c:pt>
                <c:pt idx="619">
                  <c:v>10.433</c:v>
                </c:pt>
                <c:pt idx="620">
                  <c:v>10.406000000000001</c:v>
                </c:pt>
                <c:pt idx="621">
                  <c:v>10.407999999999999</c:v>
                </c:pt>
                <c:pt idx="622">
                  <c:v>10.475</c:v>
                </c:pt>
                <c:pt idx="623">
                  <c:v>10.525</c:v>
                </c:pt>
                <c:pt idx="624">
                  <c:v>10.510999999999999</c:v>
                </c:pt>
                <c:pt idx="625">
                  <c:v>10.534000000000001</c:v>
                </c:pt>
                <c:pt idx="626">
                  <c:v>10.554</c:v>
                </c:pt>
                <c:pt idx="627">
                  <c:v>10.522</c:v>
                </c:pt>
                <c:pt idx="628">
                  <c:v>10.547000000000001</c:v>
                </c:pt>
                <c:pt idx="629">
                  <c:v>10.512</c:v>
                </c:pt>
                <c:pt idx="630">
                  <c:v>10.545</c:v>
                </c:pt>
                <c:pt idx="631">
                  <c:v>10.529</c:v>
                </c:pt>
                <c:pt idx="632">
                  <c:v>10.523</c:v>
                </c:pt>
                <c:pt idx="633">
                  <c:v>10.552</c:v>
                </c:pt>
                <c:pt idx="634">
                  <c:v>10.554</c:v>
                </c:pt>
                <c:pt idx="635">
                  <c:v>10.548999999999999</c:v>
                </c:pt>
                <c:pt idx="636">
                  <c:v>10.58</c:v>
                </c:pt>
                <c:pt idx="637">
                  <c:v>10.561999999999999</c:v>
                </c:pt>
                <c:pt idx="638">
                  <c:v>10.596</c:v>
                </c:pt>
                <c:pt idx="639">
                  <c:v>10.587999999999999</c:v>
                </c:pt>
                <c:pt idx="640">
                  <c:v>10.598000000000001</c:v>
                </c:pt>
                <c:pt idx="641">
                  <c:v>10.586</c:v>
                </c:pt>
                <c:pt idx="642">
                  <c:v>10.548999999999999</c:v>
                </c:pt>
                <c:pt idx="643">
                  <c:v>10.58</c:v>
                </c:pt>
                <c:pt idx="644">
                  <c:v>10.616</c:v>
                </c:pt>
                <c:pt idx="645">
                  <c:v>10.548</c:v>
                </c:pt>
                <c:pt idx="646">
                  <c:v>10.561</c:v>
                </c:pt>
                <c:pt idx="647">
                  <c:v>10.548</c:v>
                </c:pt>
                <c:pt idx="648">
                  <c:v>10.611000000000001</c:v>
                </c:pt>
                <c:pt idx="649">
                  <c:v>10.590999999999999</c:v>
                </c:pt>
                <c:pt idx="650">
                  <c:v>10.603</c:v>
                </c:pt>
                <c:pt idx="651">
                  <c:v>10.593999999999999</c:v>
                </c:pt>
                <c:pt idx="652">
                  <c:v>10.586</c:v>
                </c:pt>
                <c:pt idx="653">
                  <c:v>10.602</c:v>
                </c:pt>
                <c:pt idx="654">
                  <c:v>10.605</c:v>
                </c:pt>
                <c:pt idx="655">
                  <c:v>10.593</c:v>
                </c:pt>
                <c:pt idx="656">
                  <c:v>10.579000000000001</c:v>
                </c:pt>
                <c:pt idx="657">
                  <c:v>10.621</c:v>
                </c:pt>
                <c:pt idx="658">
                  <c:v>10.603</c:v>
                </c:pt>
                <c:pt idx="659">
                  <c:v>10.61</c:v>
                </c:pt>
                <c:pt idx="660">
                  <c:v>10.615</c:v>
                </c:pt>
                <c:pt idx="661">
                  <c:v>10.632</c:v>
                </c:pt>
                <c:pt idx="662">
                  <c:v>10.638</c:v>
                </c:pt>
                <c:pt idx="663">
                  <c:v>10.618</c:v>
                </c:pt>
                <c:pt idx="664">
                  <c:v>10.6</c:v>
                </c:pt>
                <c:pt idx="665">
                  <c:v>10.605</c:v>
                </c:pt>
                <c:pt idx="666">
                  <c:v>10.643000000000001</c:v>
                </c:pt>
                <c:pt idx="667">
                  <c:v>10.637</c:v>
                </c:pt>
                <c:pt idx="668">
                  <c:v>10.617000000000001</c:v>
                </c:pt>
                <c:pt idx="669">
                  <c:v>10.64</c:v>
                </c:pt>
                <c:pt idx="670">
                  <c:v>10.635</c:v>
                </c:pt>
                <c:pt idx="671">
                  <c:v>10.653</c:v>
                </c:pt>
                <c:pt idx="672">
                  <c:v>10.656000000000001</c:v>
                </c:pt>
                <c:pt idx="673">
                  <c:v>10.62</c:v>
                </c:pt>
                <c:pt idx="674">
                  <c:v>10.648</c:v>
                </c:pt>
                <c:pt idx="675">
                  <c:v>10.661</c:v>
                </c:pt>
                <c:pt idx="676">
                  <c:v>10.64</c:v>
                </c:pt>
                <c:pt idx="677">
                  <c:v>10.676</c:v>
                </c:pt>
                <c:pt idx="678">
                  <c:v>10.643000000000001</c:v>
                </c:pt>
                <c:pt idx="679">
                  <c:v>10.661</c:v>
                </c:pt>
                <c:pt idx="680">
                  <c:v>10.651999999999999</c:v>
                </c:pt>
                <c:pt idx="681">
                  <c:v>10.667999999999999</c:v>
                </c:pt>
                <c:pt idx="682">
                  <c:v>10.67</c:v>
                </c:pt>
                <c:pt idx="683">
                  <c:v>10.656000000000001</c:v>
                </c:pt>
                <c:pt idx="684">
                  <c:v>10.669</c:v>
                </c:pt>
                <c:pt idx="685">
                  <c:v>10.683</c:v>
                </c:pt>
                <c:pt idx="686">
                  <c:v>10.705</c:v>
                </c:pt>
                <c:pt idx="687">
                  <c:v>10.686</c:v>
                </c:pt>
                <c:pt idx="688">
                  <c:v>10.679</c:v>
                </c:pt>
                <c:pt idx="689">
                  <c:v>10.654999999999999</c:v>
                </c:pt>
                <c:pt idx="690">
                  <c:v>10.686999999999999</c:v>
                </c:pt>
                <c:pt idx="691">
                  <c:v>10.69</c:v>
                </c:pt>
                <c:pt idx="692">
                  <c:v>10.66</c:v>
                </c:pt>
                <c:pt idx="693">
                  <c:v>10.659000000000001</c:v>
                </c:pt>
                <c:pt idx="694">
                  <c:v>10.691000000000001</c:v>
                </c:pt>
                <c:pt idx="695">
                  <c:v>10.654999999999999</c:v>
                </c:pt>
                <c:pt idx="696">
                  <c:v>10.678000000000001</c:v>
                </c:pt>
                <c:pt idx="697">
                  <c:v>10.701000000000001</c:v>
                </c:pt>
                <c:pt idx="698">
                  <c:v>10.68</c:v>
                </c:pt>
                <c:pt idx="699">
                  <c:v>10.715999999999999</c:v>
                </c:pt>
                <c:pt idx="700">
                  <c:v>10.673999999999999</c:v>
                </c:pt>
                <c:pt idx="701">
                  <c:v>10.680999999999999</c:v>
                </c:pt>
                <c:pt idx="702">
                  <c:v>10.686999999999999</c:v>
                </c:pt>
                <c:pt idx="703">
                  <c:v>10.69</c:v>
                </c:pt>
                <c:pt idx="704">
                  <c:v>10.67</c:v>
                </c:pt>
                <c:pt idx="705">
                  <c:v>10.736000000000001</c:v>
                </c:pt>
                <c:pt idx="706">
                  <c:v>10.673999999999999</c:v>
                </c:pt>
                <c:pt idx="707">
                  <c:v>10.695</c:v>
                </c:pt>
                <c:pt idx="708">
                  <c:v>10.708</c:v>
                </c:pt>
                <c:pt idx="709">
                  <c:v>10.724</c:v>
                </c:pt>
                <c:pt idx="710">
                  <c:v>10.736000000000001</c:v>
                </c:pt>
                <c:pt idx="711">
                  <c:v>10.688000000000001</c:v>
                </c:pt>
                <c:pt idx="712">
                  <c:v>10.712</c:v>
                </c:pt>
                <c:pt idx="713">
                  <c:v>10.707000000000001</c:v>
                </c:pt>
                <c:pt idx="714">
                  <c:v>10.737</c:v>
                </c:pt>
                <c:pt idx="715">
                  <c:v>10.733000000000001</c:v>
                </c:pt>
                <c:pt idx="716">
                  <c:v>10.728999999999999</c:v>
                </c:pt>
                <c:pt idx="717">
                  <c:v>10.725</c:v>
                </c:pt>
                <c:pt idx="718">
                  <c:v>10.705</c:v>
                </c:pt>
                <c:pt idx="719">
                  <c:v>10.733000000000001</c:v>
                </c:pt>
                <c:pt idx="720">
                  <c:v>10.738</c:v>
                </c:pt>
                <c:pt idx="721">
                  <c:v>10.724</c:v>
                </c:pt>
                <c:pt idx="722">
                  <c:v>10.709</c:v>
                </c:pt>
                <c:pt idx="723">
                  <c:v>10.737</c:v>
                </c:pt>
                <c:pt idx="724">
                  <c:v>10.712999999999999</c:v>
                </c:pt>
                <c:pt idx="725">
                  <c:v>10.718</c:v>
                </c:pt>
                <c:pt idx="726">
                  <c:v>10.694000000000001</c:v>
                </c:pt>
                <c:pt idx="727">
                  <c:v>10.72</c:v>
                </c:pt>
                <c:pt idx="728">
                  <c:v>10.757999999999999</c:v>
                </c:pt>
                <c:pt idx="729">
                  <c:v>10.742000000000001</c:v>
                </c:pt>
                <c:pt idx="730">
                  <c:v>10.717000000000001</c:v>
                </c:pt>
                <c:pt idx="731">
                  <c:v>10.73</c:v>
                </c:pt>
                <c:pt idx="732">
                  <c:v>10.747999999999999</c:v>
                </c:pt>
                <c:pt idx="733">
                  <c:v>10.746</c:v>
                </c:pt>
                <c:pt idx="734">
                  <c:v>10.686999999999999</c:v>
                </c:pt>
                <c:pt idx="735">
                  <c:v>10.731</c:v>
                </c:pt>
                <c:pt idx="736">
                  <c:v>10.741</c:v>
                </c:pt>
                <c:pt idx="737">
                  <c:v>10.731999999999999</c:v>
                </c:pt>
                <c:pt idx="738">
                  <c:v>10.704000000000001</c:v>
                </c:pt>
                <c:pt idx="739">
                  <c:v>10.659000000000001</c:v>
                </c:pt>
                <c:pt idx="740">
                  <c:v>10.685</c:v>
                </c:pt>
                <c:pt idx="741">
                  <c:v>10.696999999999999</c:v>
                </c:pt>
                <c:pt idx="742">
                  <c:v>10.71</c:v>
                </c:pt>
                <c:pt idx="743">
                  <c:v>10.737</c:v>
                </c:pt>
                <c:pt idx="744">
                  <c:v>10.741</c:v>
                </c:pt>
                <c:pt idx="745">
                  <c:v>10.706</c:v>
                </c:pt>
                <c:pt idx="746">
                  <c:v>10.711</c:v>
                </c:pt>
                <c:pt idx="747">
                  <c:v>10.741</c:v>
                </c:pt>
                <c:pt idx="748">
                  <c:v>10.722</c:v>
                </c:pt>
                <c:pt idx="749">
                  <c:v>10.683999999999999</c:v>
                </c:pt>
                <c:pt idx="750">
                  <c:v>10.746</c:v>
                </c:pt>
                <c:pt idx="751">
                  <c:v>10.734</c:v>
                </c:pt>
                <c:pt idx="752">
                  <c:v>10.696999999999999</c:v>
                </c:pt>
                <c:pt idx="753">
                  <c:v>10.723000000000001</c:v>
                </c:pt>
                <c:pt idx="754">
                  <c:v>10.744999999999999</c:v>
                </c:pt>
                <c:pt idx="755">
                  <c:v>10.734</c:v>
                </c:pt>
                <c:pt idx="756">
                  <c:v>10.733000000000001</c:v>
                </c:pt>
                <c:pt idx="757">
                  <c:v>10.731999999999999</c:v>
                </c:pt>
                <c:pt idx="758">
                  <c:v>10.727</c:v>
                </c:pt>
                <c:pt idx="759">
                  <c:v>10.7</c:v>
                </c:pt>
                <c:pt idx="760">
                  <c:v>10.715</c:v>
                </c:pt>
                <c:pt idx="761">
                  <c:v>10.736000000000001</c:v>
                </c:pt>
                <c:pt idx="762">
                  <c:v>10.737</c:v>
                </c:pt>
                <c:pt idx="763">
                  <c:v>10.693</c:v>
                </c:pt>
                <c:pt idx="764">
                  <c:v>10.712</c:v>
                </c:pt>
                <c:pt idx="765">
                  <c:v>10.691000000000001</c:v>
                </c:pt>
                <c:pt idx="766">
                  <c:v>10.734999999999999</c:v>
                </c:pt>
                <c:pt idx="767">
                  <c:v>10.712</c:v>
                </c:pt>
                <c:pt idx="768">
                  <c:v>10.731999999999999</c:v>
                </c:pt>
                <c:pt idx="769">
                  <c:v>10.702</c:v>
                </c:pt>
                <c:pt idx="770">
                  <c:v>10.722</c:v>
                </c:pt>
                <c:pt idx="771">
                  <c:v>10.696999999999999</c:v>
                </c:pt>
                <c:pt idx="772">
                  <c:v>10.701000000000001</c:v>
                </c:pt>
                <c:pt idx="773">
                  <c:v>10.693</c:v>
                </c:pt>
                <c:pt idx="774">
                  <c:v>10.666</c:v>
                </c:pt>
                <c:pt idx="775">
                  <c:v>10.709</c:v>
                </c:pt>
                <c:pt idx="776">
                  <c:v>10.706</c:v>
                </c:pt>
                <c:pt idx="777">
                  <c:v>10.69</c:v>
                </c:pt>
                <c:pt idx="778">
                  <c:v>10.654</c:v>
                </c:pt>
                <c:pt idx="779">
                  <c:v>10.673999999999999</c:v>
                </c:pt>
                <c:pt idx="780">
                  <c:v>10.66</c:v>
                </c:pt>
                <c:pt idx="781">
                  <c:v>10.686</c:v>
                </c:pt>
                <c:pt idx="782">
                  <c:v>10.706</c:v>
                </c:pt>
                <c:pt idx="783">
                  <c:v>10.667</c:v>
                </c:pt>
                <c:pt idx="784">
                  <c:v>10.641</c:v>
                </c:pt>
                <c:pt idx="785">
                  <c:v>10.618</c:v>
                </c:pt>
                <c:pt idx="786">
                  <c:v>10.634</c:v>
                </c:pt>
                <c:pt idx="787">
                  <c:v>10.577</c:v>
                </c:pt>
                <c:pt idx="788">
                  <c:v>10.641</c:v>
                </c:pt>
                <c:pt idx="789">
                  <c:v>10.622999999999999</c:v>
                </c:pt>
                <c:pt idx="790">
                  <c:v>10.599</c:v>
                </c:pt>
                <c:pt idx="791">
                  <c:v>10.616</c:v>
                </c:pt>
                <c:pt idx="792">
                  <c:v>10.603999999999999</c:v>
                </c:pt>
                <c:pt idx="793">
                  <c:v>10.618</c:v>
                </c:pt>
                <c:pt idx="794">
                  <c:v>10.582000000000001</c:v>
                </c:pt>
                <c:pt idx="795">
                  <c:v>10.579000000000001</c:v>
                </c:pt>
                <c:pt idx="796">
                  <c:v>10.555</c:v>
                </c:pt>
                <c:pt idx="797">
                  <c:v>10.577</c:v>
                </c:pt>
                <c:pt idx="798">
                  <c:v>10.563000000000001</c:v>
                </c:pt>
                <c:pt idx="799">
                  <c:v>10.551</c:v>
                </c:pt>
                <c:pt idx="800">
                  <c:v>10.553000000000001</c:v>
                </c:pt>
                <c:pt idx="801">
                  <c:v>10.532</c:v>
                </c:pt>
                <c:pt idx="802">
                  <c:v>10.526</c:v>
                </c:pt>
                <c:pt idx="803">
                  <c:v>10.510999999999999</c:v>
                </c:pt>
                <c:pt idx="804">
                  <c:v>10.503</c:v>
                </c:pt>
                <c:pt idx="805">
                  <c:v>10.51</c:v>
                </c:pt>
                <c:pt idx="806">
                  <c:v>10.481</c:v>
                </c:pt>
                <c:pt idx="807">
                  <c:v>10.515000000000001</c:v>
                </c:pt>
                <c:pt idx="808">
                  <c:v>10.474</c:v>
                </c:pt>
                <c:pt idx="809">
                  <c:v>10.47</c:v>
                </c:pt>
                <c:pt idx="810">
                  <c:v>10.472</c:v>
                </c:pt>
                <c:pt idx="811">
                  <c:v>10.452999999999999</c:v>
                </c:pt>
                <c:pt idx="812">
                  <c:v>10.446</c:v>
                </c:pt>
                <c:pt idx="813">
                  <c:v>10.423</c:v>
                </c:pt>
                <c:pt idx="814">
                  <c:v>10.411</c:v>
                </c:pt>
                <c:pt idx="815">
                  <c:v>10.413</c:v>
                </c:pt>
                <c:pt idx="816">
                  <c:v>10.42</c:v>
                </c:pt>
                <c:pt idx="817">
                  <c:v>10.398999999999999</c:v>
                </c:pt>
                <c:pt idx="818">
                  <c:v>10.388999999999999</c:v>
                </c:pt>
                <c:pt idx="819">
                  <c:v>10.401999999999999</c:v>
                </c:pt>
                <c:pt idx="820">
                  <c:v>10.391</c:v>
                </c:pt>
                <c:pt idx="821">
                  <c:v>10.353</c:v>
                </c:pt>
                <c:pt idx="822">
                  <c:v>10.37</c:v>
                </c:pt>
                <c:pt idx="823">
                  <c:v>10.345000000000001</c:v>
                </c:pt>
                <c:pt idx="824">
                  <c:v>10.333</c:v>
                </c:pt>
                <c:pt idx="825">
                  <c:v>10.308</c:v>
                </c:pt>
                <c:pt idx="826">
                  <c:v>10.346</c:v>
                </c:pt>
                <c:pt idx="827">
                  <c:v>10.353999999999999</c:v>
                </c:pt>
                <c:pt idx="828">
                  <c:v>10.308999999999999</c:v>
                </c:pt>
                <c:pt idx="829">
                  <c:v>10.34</c:v>
                </c:pt>
                <c:pt idx="830">
                  <c:v>10.282</c:v>
                </c:pt>
                <c:pt idx="831">
                  <c:v>10.333</c:v>
                </c:pt>
                <c:pt idx="832">
                  <c:v>10.315</c:v>
                </c:pt>
                <c:pt idx="833">
                  <c:v>10.327999999999999</c:v>
                </c:pt>
                <c:pt idx="834">
                  <c:v>10.316000000000001</c:v>
                </c:pt>
                <c:pt idx="835">
                  <c:v>10.343999999999999</c:v>
                </c:pt>
                <c:pt idx="836">
                  <c:v>10.317</c:v>
                </c:pt>
                <c:pt idx="837">
                  <c:v>10.302</c:v>
                </c:pt>
                <c:pt idx="838">
                  <c:v>10.321</c:v>
                </c:pt>
                <c:pt idx="839">
                  <c:v>10.321999999999999</c:v>
                </c:pt>
                <c:pt idx="840">
                  <c:v>10.314</c:v>
                </c:pt>
                <c:pt idx="841">
                  <c:v>10.317</c:v>
                </c:pt>
                <c:pt idx="842">
                  <c:v>10.287000000000001</c:v>
                </c:pt>
                <c:pt idx="843">
                  <c:v>10.301</c:v>
                </c:pt>
                <c:pt idx="844">
                  <c:v>10.311999999999999</c:v>
                </c:pt>
                <c:pt idx="845">
                  <c:v>10.298</c:v>
                </c:pt>
                <c:pt idx="846">
                  <c:v>10.32</c:v>
                </c:pt>
                <c:pt idx="847">
                  <c:v>10.323</c:v>
                </c:pt>
                <c:pt idx="848">
                  <c:v>10.315</c:v>
                </c:pt>
                <c:pt idx="849">
                  <c:v>10.337999999999999</c:v>
                </c:pt>
                <c:pt idx="850">
                  <c:v>10.315</c:v>
                </c:pt>
                <c:pt idx="851">
                  <c:v>10.331</c:v>
                </c:pt>
                <c:pt idx="852">
                  <c:v>10.335000000000001</c:v>
                </c:pt>
                <c:pt idx="853">
                  <c:v>10.327</c:v>
                </c:pt>
                <c:pt idx="854">
                  <c:v>10.36</c:v>
                </c:pt>
                <c:pt idx="855">
                  <c:v>10.329000000000001</c:v>
                </c:pt>
                <c:pt idx="856">
                  <c:v>10.343</c:v>
                </c:pt>
                <c:pt idx="857">
                  <c:v>10.319000000000001</c:v>
                </c:pt>
                <c:pt idx="858">
                  <c:v>10.361000000000001</c:v>
                </c:pt>
                <c:pt idx="859">
                  <c:v>10.332000000000001</c:v>
                </c:pt>
                <c:pt idx="860">
                  <c:v>10.346</c:v>
                </c:pt>
                <c:pt idx="861">
                  <c:v>10.347</c:v>
                </c:pt>
                <c:pt idx="862">
                  <c:v>10.361000000000001</c:v>
                </c:pt>
                <c:pt idx="863">
                  <c:v>10.32</c:v>
                </c:pt>
                <c:pt idx="864">
                  <c:v>10.353999999999999</c:v>
                </c:pt>
                <c:pt idx="865">
                  <c:v>10.364000000000001</c:v>
                </c:pt>
                <c:pt idx="866">
                  <c:v>10.36</c:v>
                </c:pt>
                <c:pt idx="867">
                  <c:v>10.337</c:v>
                </c:pt>
                <c:pt idx="868">
                  <c:v>10.382</c:v>
                </c:pt>
                <c:pt idx="869">
                  <c:v>10.38</c:v>
                </c:pt>
                <c:pt idx="870">
                  <c:v>10.361000000000001</c:v>
                </c:pt>
                <c:pt idx="871">
                  <c:v>10.385999999999999</c:v>
                </c:pt>
                <c:pt idx="872">
                  <c:v>10.404</c:v>
                </c:pt>
                <c:pt idx="873">
                  <c:v>10.372</c:v>
                </c:pt>
                <c:pt idx="874">
                  <c:v>10.372999999999999</c:v>
                </c:pt>
                <c:pt idx="875">
                  <c:v>10.414</c:v>
                </c:pt>
                <c:pt idx="876">
                  <c:v>10.413</c:v>
                </c:pt>
                <c:pt idx="877">
                  <c:v>10.393000000000001</c:v>
                </c:pt>
                <c:pt idx="878">
                  <c:v>10.39</c:v>
                </c:pt>
                <c:pt idx="879">
                  <c:v>10.404</c:v>
                </c:pt>
                <c:pt idx="880">
                  <c:v>10.430999999999999</c:v>
                </c:pt>
                <c:pt idx="881">
                  <c:v>10.446999999999999</c:v>
                </c:pt>
                <c:pt idx="882">
                  <c:v>10.420999999999999</c:v>
                </c:pt>
                <c:pt idx="883">
                  <c:v>10.461</c:v>
                </c:pt>
                <c:pt idx="884">
                  <c:v>10.422000000000001</c:v>
                </c:pt>
                <c:pt idx="885">
                  <c:v>10.44</c:v>
                </c:pt>
                <c:pt idx="886">
                  <c:v>10.426</c:v>
                </c:pt>
                <c:pt idx="887">
                  <c:v>10.403</c:v>
                </c:pt>
                <c:pt idx="888">
                  <c:v>10.474</c:v>
                </c:pt>
                <c:pt idx="889">
                  <c:v>10.456</c:v>
                </c:pt>
                <c:pt idx="890">
                  <c:v>10.44</c:v>
                </c:pt>
                <c:pt idx="891">
                  <c:v>10.468999999999999</c:v>
                </c:pt>
                <c:pt idx="892">
                  <c:v>10.441000000000001</c:v>
                </c:pt>
                <c:pt idx="893">
                  <c:v>10.494</c:v>
                </c:pt>
                <c:pt idx="894">
                  <c:v>10.499000000000001</c:v>
                </c:pt>
                <c:pt idx="895">
                  <c:v>10.467000000000001</c:v>
                </c:pt>
                <c:pt idx="896">
                  <c:v>10.497</c:v>
                </c:pt>
                <c:pt idx="897">
                  <c:v>10.474</c:v>
                </c:pt>
                <c:pt idx="898">
                  <c:v>10.476000000000001</c:v>
                </c:pt>
                <c:pt idx="899">
                  <c:v>10.500999999999999</c:v>
                </c:pt>
                <c:pt idx="900">
                  <c:v>10.494</c:v>
                </c:pt>
                <c:pt idx="901">
                  <c:v>10.488</c:v>
                </c:pt>
                <c:pt idx="902">
                  <c:v>10.509</c:v>
                </c:pt>
                <c:pt idx="903">
                  <c:v>10.48</c:v>
                </c:pt>
                <c:pt idx="904">
                  <c:v>10.486000000000001</c:v>
                </c:pt>
                <c:pt idx="905">
                  <c:v>10.515000000000001</c:v>
                </c:pt>
                <c:pt idx="906">
                  <c:v>10.53</c:v>
                </c:pt>
                <c:pt idx="907">
                  <c:v>10.493</c:v>
                </c:pt>
                <c:pt idx="908">
                  <c:v>10.523999999999999</c:v>
                </c:pt>
                <c:pt idx="909">
                  <c:v>10.518000000000001</c:v>
                </c:pt>
                <c:pt idx="910">
                  <c:v>10.526</c:v>
                </c:pt>
                <c:pt idx="911">
                  <c:v>10.536</c:v>
                </c:pt>
                <c:pt idx="912">
                  <c:v>10.500999999999999</c:v>
                </c:pt>
                <c:pt idx="913">
                  <c:v>10.558999999999999</c:v>
                </c:pt>
                <c:pt idx="914">
                  <c:v>10.561999999999999</c:v>
                </c:pt>
                <c:pt idx="915">
                  <c:v>10.542</c:v>
                </c:pt>
                <c:pt idx="916">
                  <c:v>10.542</c:v>
                </c:pt>
                <c:pt idx="917">
                  <c:v>10.552</c:v>
                </c:pt>
                <c:pt idx="918">
                  <c:v>10.547000000000001</c:v>
                </c:pt>
                <c:pt idx="919">
                  <c:v>10.551</c:v>
                </c:pt>
                <c:pt idx="920">
                  <c:v>10.563000000000001</c:v>
                </c:pt>
                <c:pt idx="921">
                  <c:v>10.574999999999999</c:v>
                </c:pt>
                <c:pt idx="922">
                  <c:v>10.564</c:v>
                </c:pt>
                <c:pt idx="923">
                  <c:v>10.534000000000001</c:v>
                </c:pt>
                <c:pt idx="924">
                  <c:v>10.558999999999999</c:v>
                </c:pt>
                <c:pt idx="925">
                  <c:v>10.537000000000001</c:v>
                </c:pt>
                <c:pt idx="926">
                  <c:v>10.582000000000001</c:v>
                </c:pt>
                <c:pt idx="927">
                  <c:v>10.571</c:v>
                </c:pt>
                <c:pt idx="928">
                  <c:v>10.558</c:v>
                </c:pt>
                <c:pt idx="929">
                  <c:v>10.558</c:v>
                </c:pt>
                <c:pt idx="930">
                  <c:v>10.590999999999999</c:v>
                </c:pt>
                <c:pt idx="931">
                  <c:v>10.598000000000001</c:v>
                </c:pt>
                <c:pt idx="932">
                  <c:v>10.532</c:v>
                </c:pt>
                <c:pt idx="933">
                  <c:v>10.584</c:v>
                </c:pt>
                <c:pt idx="934">
                  <c:v>10.558</c:v>
                </c:pt>
                <c:pt idx="935">
                  <c:v>10.593999999999999</c:v>
                </c:pt>
                <c:pt idx="936">
                  <c:v>10.596</c:v>
                </c:pt>
                <c:pt idx="937">
                  <c:v>10.577</c:v>
                </c:pt>
                <c:pt idx="938">
                  <c:v>10.595000000000001</c:v>
                </c:pt>
                <c:pt idx="939">
                  <c:v>10.593999999999999</c:v>
                </c:pt>
                <c:pt idx="940">
                  <c:v>10.598000000000001</c:v>
                </c:pt>
                <c:pt idx="941">
                  <c:v>10.589</c:v>
                </c:pt>
                <c:pt idx="942">
                  <c:v>10.611000000000001</c:v>
                </c:pt>
                <c:pt idx="943">
                  <c:v>10.601000000000001</c:v>
                </c:pt>
                <c:pt idx="944">
                  <c:v>10.619</c:v>
                </c:pt>
                <c:pt idx="945">
                  <c:v>10.608000000000001</c:v>
                </c:pt>
                <c:pt idx="946">
                  <c:v>10.63</c:v>
                </c:pt>
                <c:pt idx="947">
                  <c:v>10.648999999999999</c:v>
                </c:pt>
                <c:pt idx="948">
                  <c:v>10.67</c:v>
                </c:pt>
                <c:pt idx="949">
                  <c:v>10.638999999999999</c:v>
                </c:pt>
                <c:pt idx="950">
                  <c:v>10.616</c:v>
                </c:pt>
                <c:pt idx="951">
                  <c:v>10.625999999999999</c:v>
                </c:pt>
                <c:pt idx="952">
                  <c:v>10.641999999999999</c:v>
                </c:pt>
                <c:pt idx="953">
                  <c:v>10.648</c:v>
                </c:pt>
                <c:pt idx="954">
                  <c:v>10.616</c:v>
                </c:pt>
                <c:pt idx="955">
                  <c:v>10.624000000000001</c:v>
                </c:pt>
                <c:pt idx="956">
                  <c:v>10.638</c:v>
                </c:pt>
                <c:pt idx="957">
                  <c:v>10.666</c:v>
                </c:pt>
                <c:pt idx="958">
                  <c:v>10.629</c:v>
                </c:pt>
                <c:pt idx="959">
                  <c:v>10.657999999999999</c:v>
                </c:pt>
                <c:pt idx="960">
                  <c:v>10.632</c:v>
                </c:pt>
                <c:pt idx="961">
                  <c:v>10.659000000000001</c:v>
                </c:pt>
                <c:pt idx="962">
                  <c:v>10.647</c:v>
                </c:pt>
                <c:pt idx="963">
                  <c:v>10.679</c:v>
                </c:pt>
                <c:pt idx="964">
                  <c:v>10.653</c:v>
                </c:pt>
                <c:pt idx="965">
                  <c:v>10.65</c:v>
                </c:pt>
                <c:pt idx="966">
                  <c:v>10.628</c:v>
                </c:pt>
                <c:pt idx="967">
                  <c:v>10.672000000000001</c:v>
                </c:pt>
                <c:pt idx="968">
                  <c:v>10.707000000000001</c:v>
                </c:pt>
                <c:pt idx="969">
                  <c:v>10.661</c:v>
                </c:pt>
                <c:pt idx="970">
                  <c:v>10.648999999999999</c:v>
                </c:pt>
                <c:pt idx="971">
                  <c:v>10.651</c:v>
                </c:pt>
                <c:pt idx="972">
                  <c:v>10.702</c:v>
                </c:pt>
                <c:pt idx="973">
                  <c:v>10.666</c:v>
                </c:pt>
                <c:pt idx="974">
                  <c:v>10.694000000000001</c:v>
                </c:pt>
                <c:pt idx="975">
                  <c:v>10.695</c:v>
                </c:pt>
                <c:pt idx="976">
                  <c:v>10.744</c:v>
                </c:pt>
                <c:pt idx="977">
                  <c:v>10.678000000000001</c:v>
                </c:pt>
                <c:pt idx="978">
                  <c:v>10.688000000000001</c:v>
                </c:pt>
                <c:pt idx="979">
                  <c:v>10.683</c:v>
                </c:pt>
                <c:pt idx="980">
                  <c:v>10.714</c:v>
                </c:pt>
                <c:pt idx="981">
                  <c:v>10.685</c:v>
                </c:pt>
                <c:pt idx="982">
                  <c:v>10.664999999999999</c:v>
                </c:pt>
                <c:pt idx="983">
                  <c:v>10.673</c:v>
                </c:pt>
                <c:pt idx="984">
                  <c:v>10.688000000000001</c:v>
                </c:pt>
                <c:pt idx="985">
                  <c:v>10.691000000000001</c:v>
                </c:pt>
                <c:pt idx="986">
                  <c:v>10.706</c:v>
                </c:pt>
                <c:pt idx="987">
                  <c:v>10.708</c:v>
                </c:pt>
                <c:pt idx="988">
                  <c:v>10.734999999999999</c:v>
                </c:pt>
                <c:pt idx="989">
                  <c:v>10.702</c:v>
                </c:pt>
                <c:pt idx="990">
                  <c:v>10.708</c:v>
                </c:pt>
                <c:pt idx="991">
                  <c:v>10.675000000000001</c:v>
                </c:pt>
                <c:pt idx="992">
                  <c:v>10.708</c:v>
                </c:pt>
                <c:pt idx="993">
                  <c:v>10.71</c:v>
                </c:pt>
                <c:pt idx="994">
                  <c:v>10.715</c:v>
                </c:pt>
                <c:pt idx="995">
                  <c:v>10.715999999999999</c:v>
                </c:pt>
                <c:pt idx="996">
                  <c:v>10.741</c:v>
                </c:pt>
                <c:pt idx="997">
                  <c:v>10.712</c:v>
                </c:pt>
                <c:pt idx="998">
                  <c:v>10.718999999999999</c:v>
                </c:pt>
                <c:pt idx="999">
                  <c:v>10.715999999999999</c:v>
                </c:pt>
                <c:pt idx="1000">
                  <c:v>10.75</c:v>
                </c:pt>
                <c:pt idx="1001">
                  <c:v>10.721</c:v>
                </c:pt>
                <c:pt idx="1002">
                  <c:v>10.724</c:v>
                </c:pt>
                <c:pt idx="1003">
                  <c:v>10.734</c:v>
                </c:pt>
                <c:pt idx="1004">
                  <c:v>10.718</c:v>
                </c:pt>
                <c:pt idx="1005">
                  <c:v>10.726000000000001</c:v>
                </c:pt>
                <c:pt idx="1006">
                  <c:v>10.772</c:v>
                </c:pt>
                <c:pt idx="1007">
                  <c:v>10.717000000000001</c:v>
                </c:pt>
                <c:pt idx="1008">
                  <c:v>10.750999999999999</c:v>
                </c:pt>
                <c:pt idx="1009">
                  <c:v>10.708</c:v>
                </c:pt>
                <c:pt idx="1010">
                  <c:v>10.746</c:v>
                </c:pt>
                <c:pt idx="1011">
                  <c:v>10.71</c:v>
                </c:pt>
                <c:pt idx="1012">
                  <c:v>10.692</c:v>
                </c:pt>
                <c:pt idx="1013">
                  <c:v>10.627000000000001</c:v>
                </c:pt>
                <c:pt idx="1014">
                  <c:v>10.677</c:v>
                </c:pt>
                <c:pt idx="1015">
                  <c:v>10.718</c:v>
                </c:pt>
                <c:pt idx="1016">
                  <c:v>10.686999999999999</c:v>
                </c:pt>
                <c:pt idx="1017">
                  <c:v>10.643000000000001</c:v>
                </c:pt>
                <c:pt idx="1018">
                  <c:v>10.725</c:v>
                </c:pt>
                <c:pt idx="1019">
                  <c:v>10.71</c:v>
                </c:pt>
                <c:pt idx="1020">
                  <c:v>10.741</c:v>
                </c:pt>
                <c:pt idx="1021">
                  <c:v>10.711</c:v>
                </c:pt>
                <c:pt idx="1022">
                  <c:v>10.736000000000001</c:v>
                </c:pt>
                <c:pt idx="1023">
                  <c:v>10.702999999999999</c:v>
                </c:pt>
                <c:pt idx="1024">
                  <c:v>10.728999999999999</c:v>
                </c:pt>
                <c:pt idx="1025">
                  <c:v>10.727</c:v>
                </c:pt>
                <c:pt idx="1026">
                  <c:v>10.74</c:v>
                </c:pt>
                <c:pt idx="1027">
                  <c:v>10.717000000000001</c:v>
                </c:pt>
                <c:pt idx="1028">
                  <c:v>10.766</c:v>
                </c:pt>
                <c:pt idx="1029">
                  <c:v>10.757</c:v>
                </c:pt>
                <c:pt idx="1030">
                  <c:v>10.731999999999999</c:v>
                </c:pt>
                <c:pt idx="1031">
                  <c:v>10.707000000000001</c:v>
                </c:pt>
                <c:pt idx="1032">
                  <c:v>10.714</c:v>
                </c:pt>
                <c:pt idx="1033">
                  <c:v>10.711</c:v>
                </c:pt>
                <c:pt idx="1034">
                  <c:v>10.755000000000001</c:v>
                </c:pt>
                <c:pt idx="1035">
                  <c:v>10.702</c:v>
                </c:pt>
                <c:pt idx="1036">
                  <c:v>10.691000000000001</c:v>
                </c:pt>
                <c:pt idx="1037">
                  <c:v>10.776999999999999</c:v>
                </c:pt>
                <c:pt idx="1038">
                  <c:v>10.766</c:v>
                </c:pt>
                <c:pt idx="1039">
                  <c:v>10.673</c:v>
                </c:pt>
                <c:pt idx="1040">
                  <c:v>10.73</c:v>
                </c:pt>
                <c:pt idx="1041">
                  <c:v>10.763999999999999</c:v>
                </c:pt>
                <c:pt idx="1042">
                  <c:v>10.733000000000001</c:v>
                </c:pt>
                <c:pt idx="1043">
                  <c:v>10.708</c:v>
                </c:pt>
                <c:pt idx="1044">
                  <c:v>10.637</c:v>
                </c:pt>
                <c:pt idx="1045">
                  <c:v>10.699</c:v>
                </c:pt>
                <c:pt idx="1046">
                  <c:v>10.723000000000001</c:v>
                </c:pt>
                <c:pt idx="1047">
                  <c:v>10.747999999999999</c:v>
                </c:pt>
                <c:pt idx="1048">
                  <c:v>10.646000000000001</c:v>
                </c:pt>
                <c:pt idx="1049">
                  <c:v>10.738</c:v>
                </c:pt>
                <c:pt idx="1050">
                  <c:v>10.67</c:v>
                </c:pt>
                <c:pt idx="1051">
                  <c:v>10.679</c:v>
                </c:pt>
                <c:pt idx="1052">
                  <c:v>10.678000000000001</c:v>
                </c:pt>
                <c:pt idx="1053">
                  <c:v>10.667</c:v>
                </c:pt>
                <c:pt idx="1054">
                  <c:v>10.683999999999999</c:v>
                </c:pt>
                <c:pt idx="1055">
                  <c:v>10.65</c:v>
                </c:pt>
                <c:pt idx="1056">
                  <c:v>10.602</c:v>
                </c:pt>
                <c:pt idx="1057">
                  <c:v>10.601000000000001</c:v>
                </c:pt>
                <c:pt idx="1058">
                  <c:v>10.67</c:v>
                </c:pt>
                <c:pt idx="1059">
                  <c:v>10.648</c:v>
                </c:pt>
                <c:pt idx="1060">
                  <c:v>10.629</c:v>
                </c:pt>
                <c:pt idx="1061">
                  <c:v>10.614000000000001</c:v>
                </c:pt>
                <c:pt idx="1062">
                  <c:v>10.631</c:v>
                </c:pt>
                <c:pt idx="1063">
                  <c:v>10.651</c:v>
                </c:pt>
                <c:pt idx="1064">
                  <c:v>10.669</c:v>
                </c:pt>
                <c:pt idx="1065">
                  <c:v>10.641</c:v>
                </c:pt>
                <c:pt idx="1066">
                  <c:v>10.669</c:v>
                </c:pt>
                <c:pt idx="1067">
                  <c:v>10.654</c:v>
                </c:pt>
                <c:pt idx="1068">
                  <c:v>10.515000000000001</c:v>
                </c:pt>
                <c:pt idx="1069">
                  <c:v>10.577999999999999</c:v>
                </c:pt>
                <c:pt idx="1070">
                  <c:v>10.539</c:v>
                </c:pt>
                <c:pt idx="1071">
                  <c:v>10.587999999999999</c:v>
                </c:pt>
                <c:pt idx="1072">
                  <c:v>10.64</c:v>
                </c:pt>
                <c:pt idx="1073">
                  <c:v>10.585000000000001</c:v>
                </c:pt>
                <c:pt idx="1074">
                  <c:v>10.56</c:v>
                </c:pt>
                <c:pt idx="1075">
                  <c:v>10.622</c:v>
                </c:pt>
                <c:pt idx="1076">
                  <c:v>10.571999999999999</c:v>
                </c:pt>
                <c:pt idx="1077">
                  <c:v>10.532</c:v>
                </c:pt>
                <c:pt idx="1078">
                  <c:v>10.535</c:v>
                </c:pt>
                <c:pt idx="1079">
                  <c:v>10.521000000000001</c:v>
                </c:pt>
                <c:pt idx="1080">
                  <c:v>10.481999999999999</c:v>
                </c:pt>
                <c:pt idx="1081">
                  <c:v>10.465</c:v>
                </c:pt>
                <c:pt idx="1082">
                  <c:v>10.513999999999999</c:v>
                </c:pt>
                <c:pt idx="1083">
                  <c:v>10.52</c:v>
                </c:pt>
                <c:pt idx="1084">
                  <c:v>10.545999999999999</c:v>
                </c:pt>
                <c:pt idx="1085">
                  <c:v>10.444000000000001</c:v>
                </c:pt>
                <c:pt idx="1086">
                  <c:v>10.433999999999999</c:v>
                </c:pt>
                <c:pt idx="1087">
                  <c:v>10.414</c:v>
                </c:pt>
                <c:pt idx="1088">
                  <c:v>10.522</c:v>
                </c:pt>
                <c:pt idx="1089">
                  <c:v>10.444000000000001</c:v>
                </c:pt>
                <c:pt idx="1090">
                  <c:v>10.423</c:v>
                </c:pt>
                <c:pt idx="1091">
                  <c:v>10.467000000000001</c:v>
                </c:pt>
                <c:pt idx="1092">
                  <c:v>10.356999999999999</c:v>
                </c:pt>
                <c:pt idx="1093">
                  <c:v>10.395</c:v>
                </c:pt>
                <c:pt idx="1094">
                  <c:v>10.388999999999999</c:v>
                </c:pt>
                <c:pt idx="1095">
                  <c:v>10.345000000000001</c:v>
                </c:pt>
                <c:pt idx="1096">
                  <c:v>10.371</c:v>
                </c:pt>
                <c:pt idx="1097">
                  <c:v>10.394</c:v>
                </c:pt>
                <c:pt idx="1098">
                  <c:v>10.340999999999999</c:v>
                </c:pt>
                <c:pt idx="1099">
                  <c:v>10.356999999999999</c:v>
                </c:pt>
                <c:pt idx="1100">
                  <c:v>10.317</c:v>
                </c:pt>
                <c:pt idx="1101">
                  <c:v>10.342000000000001</c:v>
                </c:pt>
                <c:pt idx="1102">
                  <c:v>10.313000000000001</c:v>
                </c:pt>
                <c:pt idx="1103">
                  <c:v>10.308</c:v>
                </c:pt>
                <c:pt idx="1104">
                  <c:v>10.377000000000001</c:v>
                </c:pt>
                <c:pt idx="1105">
                  <c:v>10.377000000000001</c:v>
                </c:pt>
                <c:pt idx="1106">
                  <c:v>10.259</c:v>
                </c:pt>
                <c:pt idx="1107">
                  <c:v>10.313000000000001</c:v>
                </c:pt>
                <c:pt idx="1108">
                  <c:v>10.332000000000001</c:v>
                </c:pt>
                <c:pt idx="1109">
                  <c:v>10.337</c:v>
                </c:pt>
                <c:pt idx="1110">
                  <c:v>10.257999999999999</c:v>
                </c:pt>
                <c:pt idx="1111">
                  <c:v>10.362</c:v>
                </c:pt>
                <c:pt idx="1112">
                  <c:v>10.324</c:v>
                </c:pt>
                <c:pt idx="1113">
                  <c:v>10.291</c:v>
                </c:pt>
                <c:pt idx="1114">
                  <c:v>10.38</c:v>
                </c:pt>
                <c:pt idx="1115">
                  <c:v>10.303000000000001</c:v>
                </c:pt>
                <c:pt idx="1116">
                  <c:v>10.295</c:v>
                </c:pt>
                <c:pt idx="1117">
                  <c:v>10.305999999999999</c:v>
                </c:pt>
                <c:pt idx="1118">
                  <c:v>10.34</c:v>
                </c:pt>
                <c:pt idx="1119">
                  <c:v>10.349</c:v>
                </c:pt>
                <c:pt idx="1120">
                  <c:v>10.387</c:v>
                </c:pt>
                <c:pt idx="1121">
                  <c:v>10.342000000000001</c:v>
                </c:pt>
                <c:pt idx="1122">
                  <c:v>10.33</c:v>
                </c:pt>
                <c:pt idx="1123">
                  <c:v>10.398999999999999</c:v>
                </c:pt>
                <c:pt idx="1124">
                  <c:v>10.375</c:v>
                </c:pt>
                <c:pt idx="1125">
                  <c:v>10.295</c:v>
                </c:pt>
                <c:pt idx="1126">
                  <c:v>10.416</c:v>
                </c:pt>
                <c:pt idx="1127">
                  <c:v>10.324</c:v>
                </c:pt>
                <c:pt idx="1128">
                  <c:v>10.407</c:v>
                </c:pt>
                <c:pt idx="1129">
                  <c:v>10.372</c:v>
                </c:pt>
                <c:pt idx="1130">
                  <c:v>10.304</c:v>
                </c:pt>
                <c:pt idx="1131">
                  <c:v>10.365</c:v>
                </c:pt>
                <c:pt idx="1132">
                  <c:v>10.388999999999999</c:v>
                </c:pt>
                <c:pt idx="1133">
                  <c:v>10.335000000000001</c:v>
                </c:pt>
                <c:pt idx="1134">
                  <c:v>10.305999999999999</c:v>
                </c:pt>
                <c:pt idx="1135">
                  <c:v>10.377000000000001</c:v>
                </c:pt>
                <c:pt idx="1136">
                  <c:v>10.417999999999999</c:v>
                </c:pt>
                <c:pt idx="1137">
                  <c:v>10.379</c:v>
                </c:pt>
                <c:pt idx="1138">
                  <c:v>10.412000000000001</c:v>
                </c:pt>
                <c:pt idx="1139">
                  <c:v>10.455</c:v>
                </c:pt>
                <c:pt idx="1140">
                  <c:v>10.397</c:v>
                </c:pt>
                <c:pt idx="1141">
                  <c:v>10.353</c:v>
                </c:pt>
                <c:pt idx="1142">
                  <c:v>10.445</c:v>
                </c:pt>
                <c:pt idx="1143">
                  <c:v>10.375</c:v>
                </c:pt>
                <c:pt idx="1144">
                  <c:v>10.430999999999999</c:v>
                </c:pt>
                <c:pt idx="1145">
                  <c:v>10.443</c:v>
                </c:pt>
                <c:pt idx="1146">
                  <c:v>10.417</c:v>
                </c:pt>
                <c:pt idx="1147">
                  <c:v>10.417</c:v>
                </c:pt>
                <c:pt idx="1148">
                  <c:v>10.427</c:v>
                </c:pt>
                <c:pt idx="1149">
                  <c:v>10.425000000000001</c:v>
                </c:pt>
                <c:pt idx="1150">
                  <c:v>10.414999999999999</c:v>
                </c:pt>
                <c:pt idx="1151">
                  <c:v>10.428000000000001</c:v>
                </c:pt>
                <c:pt idx="1152">
                  <c:v>10.401</c:v>
                </c:pt>
                <c:pt idx="1153">
                  <c:v>10.404</c:v>
                </c:pt>
                <c:pt idx="1154">
                  <c:v>10.378</c:v>
                </c:pt>
                <c:pt idx="1155">
                  <c:v>10.458</c:v>
                </c:pt>
                <c:pt idx="1156">
                  <c:v>10.45</c:v>
                </c:pt>
                <c:pt idx="1157">
                  <c:v>10.455</c:v>
                </c:pt>
                <c:pt idx="1158">
                  <c:v>10.454000000000001</c:v>
                </c:pt>
                <c:pt idx="1159">
                  <c:v>10.432</c:v>
                </c:pt>
                <c:pt idx="1160">
                  <c:v>10.452999999999999</c:v>
                </c:pt>
                <c:pt idx="1161">
                  <c:v>10.494</c:v>
                </c:pt>
                <c:pt idx="1162">
                  <c:v>10.497</c:v>
                </c:pt>
                <c:pt idx="1163">
                  <c:v>10.442</c:v>
                </c:pt>
                <c:pt idx="1164">
                  <c:v>10.478999999999999</c:v>
                </c:pt>
                <c:pt idx="1165">
                  <c:v>10.545</c:v>
                </c:pt>
                <c:pt idx="1166">
                  <c:v>10.45</c:v>
                </c:pt>
                <c:pt idx="1167">
                  <c:v>10.500999999999999</c:v>
                </c:pt>
                <c:pt idx="1168">
                  <c:v>10.429</c:v>
                </c:pt>
                <c:pt idx="1169">
                  <c:v>10.457000000000001</c:v>
                </c:pt>
                <c:pt idx="1170">
                  <c:v>10.507999999999999</c:v>
                </c:pt>
                <c:pt idx="1171">
                  <c:v>10.54</c:v>
                </c:pt>
                <c:pt idx="1172">
                  <c:v>10.554</c:v>
                </c:pt>
                <c:pt idx="1173">
                  <c:v>10.535</c:v>
                </c:pt>
                <c:pt idx="1174">
                  <c:v>10.475</c:v>
                </c:pt>
                <c:pt idx="1175">
                  <c:v>10.513999999999999</c:v>
                </c:pt>
                <c:pt idx="1176">
                  <c:v>10.413</c:v>
                </c:pt>
                <c:pt idx="1177">
                  <c:v>10.387</c:v>
                </c:pt>
                <c:pt idx="1178">
                  <c:v>10.538</c:v>
                </c:pt>
                <c:pt idx="1179">
                  <c:v>10.452999999999999</c:v>
                </c:pt>
                <c:pt idx="1180">
                  <c:v>10.58</c:v>
                </c:pt>
                <c:pt idx="1181">
                  <c:v>10.657999999999999</c:v>
                </c:pt>
                <c:pt idx="1182">
                  <c:v>10.52</c:v>
                </c:pt>
                <c:pt idx="1183">
                  <c:v>10.532</c:v>
                </c:pt>
                <c:pt idx="1184">
                  <c:v>10.644</c:v>
                </c:pt>
                <c:pt idx="1185">
                  <c:v>10.699</c:v>
                </c:pt>
                <c:pt idx="1186">
                  <c:v>10.518000000000001</c:v>
                </c:pt>
                <c:pt idx="1187">
                  <c:v>10.465</c:v>
                </c:pt>
                <c:pt idx="1188">
                  <c:v>10.682</c:v>
                </c:pt>
                <c:pt idx="1189">
                  <c:v>10.48</c:v>
                </c:pt>
                <c:pt idx="1190">
                  <c:v>10.465</c:v>
                </c:pt>
                <c:pt idx="1191">
                  <c:v>10.484</c:v>
                </c:pt>
                <c:pt idx="1192">
                  <c:v>10.446999999999999</c:v>
                </c:pt>
                <c:pt idx="1193">
                  <c:v>10.41</c:v>
                </c:pt>
                <c:pt idx="1194">
                  <c:v>10.419</c:v>
                </c:pt>
                <c:pt idx="1195">
                  <c:v>10.420999999999999</c:v>
                </c:pt>
                <c:pt idx="1196">
                  <c:v>10.430999999999999</c:v>
                </c:pt>
                <c:pt idx="1197">
                  <c:v>10.406000000000001</c:v>
                </c:pt>
                <c:pt idx="1198">
                  <c:v>10.396000000000001</c:v>
                </c:pt>
                <c:pt idx="1199">
                  <c:v>10.36</c:v>
                </c:pt>
                <c:pt idx="1200">
                  <c:v>10.396000000000001</c:v>
                </c:pt>
                <c:pt idx="1201">
                  <c:v>10.38</c:v>
                </c:pt>
                <c:pt idx="1202">
                  <c:v>10.388</c:v>
                </c:pt>
                <c:pt idx="1203">
                  <c:v>10.411</c:v>
                </c:pt>
                <c:pt idx="1204">
                  <c:v>10.377000000000001</c:v>
                </c:pt>
                <c:pt idx="1205">
                  <c:v>10.38</c:v>
                </c:pt>
                <c:pt idx="1206">
                  <c:v>10.391</c:v>
                </c:pt>
                <c:pt idx="1207">
                  <c:v>10.39</c:v>
                </c:pt>
                <c:pt idx="1208">
                  <c:v>10.423999999999999</c:v>
                </c:pt>
                <c:pt idx="1209">
                  <c:v>10.396000000000001</c:v>
                </c:pt>
                <c:pt idx="1210">
                  <c:v>10.387</c:v>
                </c:pt>
                <c:pt idx="1211">
                  <c:v>10.398999999999999</c:v>
                </c:pt>
                <c:pt idx="1212">
                  <c:v>10.416</c:v>
                </c:pt>
                <c:pt idx="1213">
                  <c:v>10.43</c:v>
                </c:pt>
                <c:pt idx="1214">
                  <c:v>10.426</c:v>
                </c:pt>
                <c:pt idx="1215">
                  <c:v>10.425000000000001</c:v>
                </c:pt>
                <c:pt idx="1216">
                  <c:v>10.407</c:v>
                </c:pt>
                <c:pt idx="1217">
                  <c:v>10.451000000000001</c:v>
                </c:pt>
                <c:pt idx="1218">
                  <c:v>10.455</c:v>
                </c:pt>
                <c:pt idx="1219">
                  <c:v>10.454000000000001</c:v>
                </c:pt>
                <c:pt idx="1220">
                  <c:v>10.462</c:v>
                </c:pt>
                <c:pt idx="1221">
                  <c:v>10.468999999999999</c:v>
                </c:pt>
                <c:pt idx="1222">
                  <c:v>10.462</c:v>
                </c:pt>
                <c:pt idx="1223">
                  <c:v>10.481</c:v>
                </c:pt>
                <c:pt idx="1224">
                  <c:v>10.47</c:v>
                </c:pt>
                <c:pt idx="1225">
                  <c:v>10.468</c:v>
                </c:pt>
                <c:pt idx="1226">
                  <c:v>10.475</c:v>
                </c:pt>
                <c:pt idx="1227">
                  <c:v>10.474</c:v>
                </c:pt>
                <c:pt idx="1228">
                  <c:v>10.472</c:v>
                </c:pt>
                <c:pt idx="1229">
                  <c:v>10.422000000000001</c:v>
                </c:pt>
                <c:pt idx="1230">
                  <c:v>10.417999999999999</c:v>
                </c:pt>
                <c:pt idx="1231">
                  <c:v>10.464</c:v>
                </c:pt>
                <c:pt idx="1232">
                  <c:v>10.446</c:v>
                </c:pt>
                <c:pt idx="1233">
                  <c:v>10.454000000000001</c:v>
                </c:pt>
                <c:pt idx="1234">
                  <c:v>10.448</c:v>
                </c:pt>
                <c:pt idx="1235">
                  <c:v>10.481</c:v>
                </c:pt>
                <c:pt idx="1236">
                  <c:v>10.484</c:v>
                </c:pt>
                <c:pt idx="1237">
                  <c:v>10.493</c:v>
                </c:pt>
                <c:pt idx="1238">
                  <c:v>10.477</c:v>
                </c:pt>
                <c:pt idx="1239">
                  <c:v>10.478</c:v>
                </c:pt>
                <c:pt idx="1240">
                  <c:v>10.488</c:v>
                </c:pt>
                <c:pt idx="1241">
                  <c:v>10.491</c:v>
                </c:pt>
                <c:pt idx="1242">
                  <c:v>10.497</c:v>
                </c:pt>
                <c:pt idx="1243">
                  <c:v>10.499000000000001</c:v>
                </c:pt>
                <c:pt idx="1244">
                  <c:v>10.507</c:v>
                </c:pt>
                <c:pt idx="1245">
                  <c:v>10.516999999999999</c:v>
                </c:pt>
                <c:pt idx="1246">
                  <c:v>10.531000000000001</c:v>
                </c:pt>
                <c:pt idx="1247">
                  <c:v>10.510999999999999</c:v>
                </c:pt>
                <c:pt idx="1248">
                  <c:v>10.541</c:v>
                </c:pt>
                <c:pt idx="1249">
                  <c:v>10.523</c:v>
                </c:pt>
                <c:pt idx="1250">
                  <c:v>10.553000000000001</c:v>
                </c:pt>
                <c:pt idx="1251">
                  <c:v>10.541</c:v>
                </c:pt>
                <c:pt idx="1252">
                  <c:v>10.557</c:v>
                </c:pt>
                <c:pt idx="1253">
                  <c:v>10.558999999999999</c:v>
                </c:pt>
                <c:pt idx="1254">
                  <c:v>10.545</c:v>
                </c:pt>
                <c:pt idx="1255">
                  <c:v>10.573</c:v>
                </c:pt>
                <c:pt idx="1256">
                  <c:v>10.548</c:v>
                </c:pt>
                <c:pt idx="1257">
                  <c:v>10.582000000000001</c:v>
                </c:pt>
                <c:pt idx="1258">
                  <c:v>10.593</c:v>
                </c:pt>
                <c:pt idx="1259">
                  <c:v>10.583</c:v>
                </c:pt>
                <c:pt idx="1260">
                  <c:v>10.596</c:v>
                </c:pt>
                <c:pt idx="1261">
                  <c:v>10.601000000000001</c:v>
                </c:pt>
                <c:pt idx="1262">
                  <c:v>10.601000000000001</c:v>
                </c:pt>
                <c:pt idx="1263">
                  <c:v>10.608000000000001</c:v>
                </c:pt>
                <c:pt idx="1264">
                  <c:v>10.609</c:v>
                </c:pt>
                <c:pt idx="1265">
                  <c:v>10.62</c:v>
                </c:pt>
                <c:pt idx="1266">
                  <c:v>10.616</c:v>
                </c:pt>
                <c:pt idx="1267">
                  <c:v>10.617000000000001</c:v>
                </c:pt>
                <c:pt idx="1268">
                  <c:v>10.621</c:v>
                </c:pt>
                <c:pt idx="1269">
                  <c:v>10.624000000000001</c:v>
                </c:pt>
                <c:pt idx="1270">
                  <c:v>10.628</c:v>
                </c:pt>
                <c:pt idx="1271">
                  <c:v>10.66</c:v>
                </c:pt>
                <c:pt idx="1272">
                  <c:v>10.631</c:v>
                </c:pt>
                <c:pt idx="1273">
                  <c:v>10.631</c:v>
                </c:pt>
                <c:pt idx="1274">
                  <c:v>10.63</c:v>
                </c:pt>
                <c:pt idx="1275">
                  <c:v>10.63</c:v>
                </c:pt>
                <c:pt idx="1276">
                  <c:v>10.664999999999999</c:v>
                </c:pt>
                <c:pt idx="1277">
                  <c:v>10.651999999999999</c:v>
                </c:pt>
                <c:pt idx="1278">
                  <c:v>10.635</c:v>
                </c:pt>
                <c:pt idx="1279">
                  <c:v>10.647</c:v>
                </c:pt>
                <c:pt idx="1280">
                  <c:v>10.669</c:v>
                </c:pt>
                <c:pt idx="1281">
                  <c:v>10.661</c:v>
                </c:pt>
                <c:pt idx="1282">
                  <c:v>10.678000000000001</c:v>
                </c:pt>
                <c:pt idx="1283">
                  <c:v>10.676</c:v>
                </c:pt>
                <c:pt idx="1284">
                  <c:v>10.662000000000001</c:v>
                </c:pt>
                <c:pt idx="1285">
                  <c:v>10.688000000000001</c:v>
                </c:pt>
                <c:pt idx="1286">
                  <c:v>10.689</c:v>
                </c:pt>
                <c:pt idx="1287">
                  <c:v>10.682</c:v>
                </c:pt>
                <c:pt idx="1288">
                  <c:v>10.682</c:v>
                </c:pt>
                <c:pt idx="1289">
                  <c:v>10.712</c:v>
                </c:pt>
                <c:pt idx="1290">
                  <c:v>10.708</c:v>
                </c:pt>
                <c:pt idx="1291">
                  <c:v>10.678000000000001</c:v>
                </c:pt>
                <c:pt idx="1292">
                  <c:v>10.688000000000001</c:v>
                </c:pt>
                <c:pt idx="1293">
                  <c:v>10.705</c:v>
                </c:pt>
                <c:pt idx="1294">
                  <c:v>10.69</c:v>
                </c:pt>
                <c:pt idx="1295">
                  <c:v>10.686</c:v>
                </c:pt>
                <c:pt idx="1296">
                  <c:v>10.701000000000001</c:v>
                </c:pt>
                <c:pt idx="1297">
                  <c:v>10.698</c:v>
                </c:pt>
                <c:pt idx="1298">
                  <c:v>10.696</c:v>
                </c:pt>
                <c:pt idx="1299">
                  <c:v>10.689</c:v>
                </c:pt>
                <c:pt idx="1300">
                  <c:v>10.695</c:v>
                </c:pt>
                <c:pt idx="1301">
                  <c:v>10.725</c:v>
                </c:pt>
                <c:pt idx="1302">
                  <c:v>10.702</c:v>
                </c:pt>
                <c:pt idx="1303">
                  <c:v>10.725</c:v>
                </c:pt>
                <c:pt idx="1304">
                  <c:v>10.741</c:v>
                </c:pt>
                <c:pt idx="1305">
                  <c:v>10.723000000000001</c:v>
                </c:pt>
                <c:pt idx="1306">
                  <c:v>10.7</c:v>
                </c:pt>
                <c:pt idx="1307">
                  <c:v>10.715999999999999</c:v>
                </c:pt>
                <c:pt idx="1308">
                  <c:v>10.712999999999999</c:v>
                </c:pt>
                <c:pt idx="1309">
                  <c:v>10.734999999999999</c:v>
                </c:pt>
                <c:pt idx="1310">
                  <c:v>10.728999999999999</c:v>
                </c:pt>
                <c:pt idx="1311">
                  <c:v>10.736000000000001</c:v>
                </c:pt>
                <c:pt idx="1312">
                  <c:v>10.733000000000001</c:v>
                </c:pt>
                <c:pt idx="1313">
                  <c:v>10.726000000000001</c:v>
                </c:pt>
                <c:pt idx="1314">
                  <c:v>10.73</c:v>
                </c:pt>
                <c:pt idx="1315">
                  <c:v>10.731</c:v>
                </c:pt>
                <c:pt idx="1316">
                  <c:v>10.731</c:v>
                </c:pt>
                <c:pt idx="1317">
                  <c:v>10.746</c:v>
                </c:pt>
                <c:pt idx="1318">
                  <c:v>10.726000000000001</c:v>
                </c:pt>
                <c:pt idx="1319">
                  <c:v>10.752000000000001</c:v>
                </c:pt>
                <c:pt idx="1320">
                  <c:v>10.725</c:v>
                </c:pt>
                <c:pt idx="1321">
                  <c:v>10.738</c:v>
                </c:pt>
                <c:pt idx="1322">
                  <c:v>10.718</c:v>
                </c:pt>
                <c:pt idx="1323">
                  <c:v>10.721</c:v>
                </c:pt>
                <c:pt idx="1324">
                  <c:v>10.739000000000001</c:v>
                </c:pt>
                <c:pt idx="1325">
                  <c:v>10.736000000000001</c:v>
                </c:pt>
                <c:pt idx="1326">
                  <c:v>10.728</c:v>
                </c:pt>
                <c:pt idx="1327">
                  <c:v>10.736000000000001</c:v>
                </c:pt>
                <c:pt idx="1328">
                  <c:v>10.746</c:v>
                </c:pt>
                <c:pt idx="1329">
                  <c:v>10.759</c:v>
                </c:pt>
                <c:pt idx="1330">
                  <c:v>10.753</c:v>
                </c:pt>
                <c:pt idx="1331">
                  <c:v>10.743</c:v>
                </c:pt>
                <c:pt idx="1332">
                  <c:v>10.731999999999999</c:v>
                </c:pt>
                <c:pt idx="1333">
                  <c:v>10.715</c:v>
                </c:pt>
                <c:pt idx="1334">
                  <c:v>10.725</c:v>
                </c:pt>
                <c:pt idx="1335">
                  <c:v>10.753</c:v>
                </c:pt>
                <c:pt idx="1336">
                  <c:v>10.737</c:v>
                </c:pt>
                <c:pt idx="1337">
                  <c:v>10.734999999999999</c:v>
                </c:pt>
                <c:pt idx="1338">
                  <c:v>10.73</c:v>
                </c:pt>
                <c:pt idx="1339">
                  <c:v>10.708</c:v>
                </c:pt>
                <c:pt idx="1340">
                  <c:v>10.715999999999999</c:v>
                </c:pt>
                <c:pt idx="1341">
                  <c:v>10.709</c:v>
                </c:pt>
                <c:pt idx="1342">
                  <c:v>10.693</c:v>
                </c:pt>
                <c:pt idx="1343">
                  <c:v>10.718</c:v>
                </c:pt>
                <c:pt idx="1344">
                  <c:v>10.711</c:v>
                </c:pt>
                <c:pt idx="1345">
                  <c:v>10.699</c:v>
                </c:pt>
                <c:pt idx="1346">
                  <c:v>10.680999999999999</c:v>
                </c:pt>
                <c:pt idx="1347">
                  <c:v>10.662000000000001</c:v>
                </c:pt>
                <c:pt idx="1348">
                  <c:v>10.631</c:v>
                </c:pt>
                <c:pt idx="1349">
                  <c:v>10.664999999999999</c:v>
                </c:pt>
                <c:pt idx="1350">
                  <c:v>10.651</c:v>
                </c:pt>
                <c:pt idx="1351">
                  <c:v>10.659000000000001</c:v>
                </c:pt>
                <c:pt idx="1352">
                  <c:v>10.685</c:v>
                </c:pt>
                <c:pt idx="1353">
                  <c:v>10.661</c:v>
                </c:pt>
                <c:pt idx="1354">
                  <c:v>10.670999999999999</c:v>
                </c:pt>
                <c:pt idx="1355">
                  <c:v>10.677</c:v>
                </c:pt>
                <c:pt idx="1356">
                  <c:v>10.664999999999999</c:v>
                </c:pt>
                <c:pt idx="1357">
                  <c:v>10.659000000000001</c:v>
                </c:pt>
                <c:pt idx="1358">
                  <c:v>10.662000000000001</c:v>
                </c:pt>
                <c:pt idx="1359">
                  <c:v>10.667</c:v>
                </c:pt>
                <c:pt idx="1360">
                  <c:v>10.667</c:v>
                </c:pt>
                <c:pt idx="1361">
                  <c:v>10.689</c:v>
                </c:pt>
                <c:pt idx="1362">
                  <c:v>10.669</c:v>
                </c:pt>
                <c:pt idx="1363">
                  <c:v>10.663</c:v>
                </c:pt>
                <c:pt idx="1364">
                  <c:v>10.667</c:v>
                </c:pt>
                <c:pt idx="1365">
                  <c:v>10.677</c:v>
                </c:pt>
                <c:pt idx="1366">
                  <c:v>10.696</c:v>
                </c:pt>
                <c:pt idx="1367">
                  <c:v>10.673999999999999</c:v>
                </c:pt>
                <c:pt idx="1368">
                  <c:v>10.693</c:v>
                </c:pt>
                <c:pt idx="1369">
                  <c:v>10.7</c:v>
                </c:pt>
                <c:pt idx="1370">
                  <c:v>10.702</c:v>
                </c:pt>
                <c:pt idx="1371">
                  <c:v>10.686</c:v>
                </c:pt>
                <c:pt idx="1372">
                  <c:v>10.686</c:v>
                </c:pt>
                <c:pt idx="1373">
                  <c:v>10.696</c:v>
                </c:pt>
                <c:pt idx="1374">
                  <c:v>10.686</c:v>
                </c:pt>
                <c:pt idx="1375">
                  <c:v>10.692</c:v>
                </c:pt>
                <c:pt idx="1376">
                  <c:v>10.664999999999999</c:v>
                </c:pt>
                <c:pt idx="1377">
                  <c:v>10.694000000000001</c:v>
                </c:pt>
                <c:pt idx="1378">
                  <c:v>10.705</c:v>
                </c:pt>
                <c:pt idx="1379">
                  <c:v>10.699</c:v>
                </c:pt>
                <c:pt idx="1380">
                  <c:v>10.712999999999999</c:v>
                </c:pt>
                <c:pt idx="1381">
                  <c:v>10.695</c:v>
                </c:pt>
                <c:pt idx="1382">
                  <c:v>10.7</c:v>
                </c:pt>
                <c:pt idx="1383">
                  <c:v>10.714</c:v>
                </c:pt>
                <c:pt idx="1384">
                  <c:v>10.666</c:v>
                </c:pt>
                <c:pt idx="1385">
                  <c:v>10.712999999999999</c:v>
                </c:pt>
                <c:pt idx="1386">
                  <c:v>10.686999999999999</c:v>
                </c:pt>
                <c:pt idx="1387">
                  <c:v>10.704000000000001</c:v>
                </c:pt>
                <c:pt idx="1388">
                  <c:v>10.718999999999999</c:v>
                </c:pt>
                <c:pt idx="1389">
                  <c:v>10.724</c:v>
                </c:pt>
                <c:pt idx="1390">
                  <c:v>10.72</c:v>
                </c:pt>
                <c:pt idx="1391">
                  <c:v>10.723000000000001</c:v>
                </c:pt>
                <c:pt idx="1392">
                  <c:v>10.738</c:v>
                </c:pt>
                <c:pt idx="1393">
                  <c:v>10.724</c:v>
                </c:pt>
                <c:pt idx="1394">
                  <c:v>10.725</c:v>
                </c:pt>
                <c:pt idx="1395">
                  <c:v>10.718999999999999</c:v>
                </c:pt>
                <c:pt idx="1396">
                  <c:v>10.728999999999999</c:v>
                </c:pt>
                <c:pt idx="1397">
                  <c:v>10.705</c:v>
                </c:pt>
                <c:pt idx="1398">
                  <c:v>10.71</c:v>
                </c:pt>
                <c:pt idx="1399">
                  <c:v>10.702</c:v>
                </c:pt>
                <c:pt idx="1400">
                  <c:v>10.718999999999999</c:v>
                </c:pt>
                <c:pt idx="1401">
                  <c:v>10.728999999999999</c:v>
                </c:pt>
                <c:pt idx="1402">
                  <c:v>10.727</c:v>
                </c:pt>
                <c:pt idx="1403">
                  <c:v>10.702</c:v>
                </c:pt>
                <c:pt idx="1404">
                  <c:v>10.728999999999999</c:v>
                </c:pt>
                <c:pt idx="1405">
                  <c:v>10.715999999999999</c:v>
                </c:pt>
                <c:pt idx="1406">
                  <c:v>10.718999999999999</c:v>
                </c:pt>
                <c:pt idx="1407">
                  <c:v>10.728999999999999</c:v>
                </c:pt>
                <c:pt idx="1408">
                  <c:v>10.727</c:v>
                </c:pt>
                <c:pt idx="1409">
                  <c:v>10.726000000000001</c:v>
                </c:pt>
                <c:pt idx="1410">
                  <c:v>10.733000000000001</c:v>
                </c:pt>
                <c:pt idx="1411">
                  <c:v>10.72</c:v>
                </c:pt>
                <c:pt idx="1412">
                  <c:v>10.724</c:v>
                </c:pt>
                <c:pt idx="1413">
                  <c:v>10.733000000000001</c:v>
                </c:pt>
                <c:pt idx="1414">
                  <c:v>10.724</c:v>
                </c:pt>
                <c:pt idx="1415">
                  <c:v>10.718999999999999</c:v>
                </c:pt>
                <c:pt idx="1416">
                  <c:v>10.71</c:v>
                </c:pt>
                <c:pt idx="1417">
                  <c:v>10.722</c:v>
                </c:pt>
                <c:pt idx="1418">
                  <c:v>10.712</c:v>
                </c:pt>
                <c:pt idx="1419">
                  <c:v>10.734</c:v>
                </c:pt>
                <c:pt idx="1420">
                  <c:v>10.718</c:v>
                </c:pt>
                <c:pt idx="1421">
                  <c:v>10.723000000000001</c:v>
                </c:pt>
                <c:pt idx="1422">
                  <c:v>10.737</c:v>
                </c:pt>
                <c:pt idx="1423">
                  <c:v>10.73</c:v>
                </c:pt>
                <c:pt idx="1424">
                  <c:v>10.725</c:v>
                </c:pt>
                <c:pt idx="1425">
                  <c:v>10.741</c:v>
                </c:pt>
                <c:pt idx="1426">
                  <c:v>10.722</c:v>
                </c:pt>
                <c:pt idx="1427">
                  <c:v>10.727</c:v>
                </c:pt>
                <c:pt idx="1428">
                  <c:v>10.726000000000001</c:v>
                </c:pt>
                <c:pt idx="1429">
                  <c:v>10.731999999999999</c:v>
                </c:pt>
                <c:pt idx="1430">
                  <c:v>10.731</c:v>
                </c:pt>
                <c:pt idx="1431">
                  <c:v>10.71</c:v>
                </c:pt>
                <c:pt idx="1432">
                  <c:v>10.725</c:v>
                </c:pt>
                <c:pt idx="1433">
                  <c:v>10.715</c:v>
                </c:pt>
                <c:pt idx="1434">
                  <c:v>10.755000000000001</c:v>
                </c:pt>
                <c:pt idx="1435">
                  <c:v>10.727</c:v>
                </c:pt>
                <c:pt idx="1436">
                  <c:v>10.747999999999999</c:v>
                </c:pt>
                <c:pt idx="1437">
                  <c:v>10.754</c:v>
                </c:pt>
                <c:pt idx="1438">
                  <c:v>10.709</c:v>
                </c:pt>
                <c:pt idx="1439">
                  <c:v>10.753</c:v>
                </c:pt>
                <c:pt idx="1440">
                  <c:v>10.747</c:v>
                </c:pt>
                <c:pt idx="1441">
                  <c:v>10.724</c:v>
                </c:pt>
                <c:pt idx="1442">
                  <c:v>10.712</c:v>
                </c:pt>
                <c:pt idx="1443">
                  <c:v>10.709</c:v>
                </c:pt>
                <c:pt idx="1444">
                  <c:v>10.706</c:v>
                </c:pt>
                <c:pt idx="1445">
                  <c:v>10.715</c:v>
                </c:pt>
                <c:pt idx="1446">
                  <c:v>10.715999999999999</c:v>
                </c:pt>
                <c:pt idx="1447">
                  <c:v>10.72</c:v>
                </c:pt>
                <c:pt idx="1448">
                  <c:v>10.693</c:v>
                </c:pt>
                <c:pt idx="1449">
                  <c:v>10.727</c:v>
                </c:pt>
                <c:pt idx="1450">
                  <c:v>10.707000000000001</c:v>
                </c:pt>
                <c:pt idx="1451">
                  <c:v>10.725</c:v>
                </c:pt>
                <c:pt idx="1452">
                  <c:v>10.724</c:v>
                </c:pt>
                <c:pt idx="1453">
                  <c:v>10.747</c:v>
                </c:pt>
                <c:pt idx="1454">
                  <c:v>10.718</c:v>
                </c:pt>
                <c:pt idx="1455">
                  <c:v>10.721</c:v>
                </c:pt>
                <c:pt idx="1456">
                  <c:v>10.688000000000001</c:v>
                </c:pt>
                <c:pt idx="1457">
                  <c:v>10.711</c:v>
                </c:pt>
                <c:pt idx="1458">
                  <c:v>10.680999999999999</c:v>
                </c:pt>
                <c:pt idx="1459">
                  <c:v>10.711</c:v>
                </c:pt>
                <c:pt idx="1460">
                  <c:v>10.733000000000001</c:v>
                </c:pt>
                <c:pt idx="1461">
                  <c:v>10.702</c:v>
                </c:pt>
                <c:pt idx="1462">
                  <c:v>10.718999999999999</c:v>
                </c:pt>
                <c:pt idx="1463">
                  <c:v>10.682</c:v>
                </c:pt>
                <c:pt idx="1464">
                  <c:v>10.680999999999999</c:v>
                </c:pt>
                <c:pt idx="1465">
                  <c:v>10.685</c:v>
                </c:pt>
                <c:pt idx="1466">
                  <c:v>10.699</c:v>
                </c:pt>
                <c:pt idx="1467">
                  <c:v>10.702</c:v>
                </c:pt>
                <c:pt idx="1468">
                  <c:v>10.702999999999999</c:v>
                </c:pt>
                <c:pt idx="1469">
                  <c:v>10.692</c:v>
                </c:pt>
                <c:pt idx="1470">
                  <c:v>10.704000000000001</c:v>
                </c:pt>
                <c:pt idx="1471">
                  <c:v>10.683999999999999</c:v>
                </c:pt>
                <c:pt idx="1472">
                  <c:v>10.683</c:v>
                </c:pt>
                <c:pt idx="1473">
                  <c:v>10.677</c:v>
                </c:pt>
                <c:pt idx="1474">
                  <c:v>10.664999999999999</c:v>
                </c:pt>
                <c:pt idx="1475">
                  <c:v>10.66</c:v>
                </c:pt>
                <c:pt idx="1476">
                  <c:v>10.663</c:v>
                </c:pt>
                <c:pt idx="1477">
                  <c:v>10.664</c:v>
                </c:pt>
                <c:pt idx="1478">
                  <c:v>10.663</c:v>
                </c:pt>
                <c:pt idx="1479">
                  <c:v>10.664999999999999</c:v>
                </c:pt>
                <c:pt idx="1480">
                  <c:v>10.622</c:v>
                </c:pt>
                <c:pt idx="1481">
                  <c:v>10.643000000000001</c:v>
                </c:pt>
                <c:pt idx="1482">
                  <c:v>10.638999999999999</c:v>
                </c:pt>
                <c:pt idx="1483">
                  <c:v>10.661</c:v>
                </c:pt>
                <c:pt idx="1484">
                  <c:v>10.618</c:v>
                </c:pt>
                <c:pt idx="1485">
                  <c:v>10.627000000000001</c:v>
                </c:pt>
                <c:pt idx="1486">
                  <c:v>10.631</c:v>
                </c:pt>
                <c:pt idx="1487">
                  <c:v>10.612</c:v>
                </c:pt>
                <c:pt idx="1488">
                  <c:v>10.637</c:v>
                </c:pt>
                <c:pt idx="1489">
                  <c:v>10.62</c:v>
                </c:pt>
                <c:pt idx="1490">
                  <c:v>10.590999999999999</c:v>
                </c:pt>
                <c:pt idx="1491">
                  <c:v>10.6</c:v>
                </c:pt>
                <c:pt idx="1492">
                  <c:v>10.593</c:v>
                </c:pt>
                <c:pt idx="1493">
                  <c:v>10.582000000000001</c:v>
                </c:pt>
                <c:pt idx="1494">
                  <c:v>10.581</c:v>
                </c:pt>
                <c:pt idx="1495">
                  <c:v>10.574999999999999</c:v>
                </c:pt>
                <c:pt idx="1496">
                  <c:v>10.574999999999999</c:v>
                </c:pt>
                <c:pt idx="1497">
                  <c:v>10.574999999999999</c:v>
                </c:pt>
                <c:pt idx="1498">
                  <c:v>10.579000000000001</c:v>
                </c:pt>
                <c:pt idx="1499">
                  <c:v>10.566000000000001</c:v>
                </c:pt>
                <c:pt idx="1500">
                  <c:v>10.561</c:v>
                </c:pt>
                <c:pt idx="1501">
                  <c:v>10.525</c:v>
                </c:pt>
                <c:pt idx="1502">
                  <c:v>10.532</c:v>
                </c:pt>
                <c:pt idx="1503">
                  <c:v>10.525</c:v>
                </c:pt>
                <c:pt idx="1504">
                  <c:v>10.504</c:v>
                </c:pt>
                <c:pt idx="1505">
                  <c:v>10.526</c:v>
                </c:pt>
                <c:pt idx="1506">
                  <c:v>10.339</c:v>
                </c:pt>
                <c:pt idx="1507">
                  <c:v>10.336</c:v>
                </c:pt>
                <c:pt idx="1508">
                  <c:v>10.324999999999999</c:v>
                </c:pt>
                <c:pt idx="1509">
                  <c:v>10.324999999999999</c:v>
                </c:pt>
                <c:pt idx="1510">
                  <c:v>10.324</c:v>
                </c:pt>
                <c:pt idx="1511">
                  <c:v>10.336</c:v>
                </c:pt>
                <c:pt idx="1512">
                  <c:v>10.33</c:v>
                </c:pt>
                <c:pt idx="1513">
                  <c:v>10.329000000000001</c:v>
                </c:pt>
                <c:pt idx="1514">
                  <c:v>10.353999999999999</c:v>
                </c:pt>
                <c:pt idx="1515">
                  <c:v>10.326000000000001</c:v>
                </c:pt>
                <c:pt idx="1516">
                  <c:v>10.327</c:v>
                </c:pt>
                <c:pt idx="1517">
                  <c:v>10.304</c:v>
                </c:pt>
                <c:pt idx="1518">
                  <c:v>10.313000000000001</c:v>
                </c:pt>
                <c:pt idx="1519">
                  <c:v>10.311</c:v>
                </c:pt>
                <c:pt idx="1520">
                  <c:v>10.271000000000001</c:v>
                </c:pt>
                <c:pt idx="1521">
                  <c:v>10.291</c:v>
                </c:pt>
                <c:pt idx="1522">
                  <c:v>10.281000000000001</c:v>
                </c:pt>
                <c:pt idx="1523">
                  <c:v>10.28</c:v>
                </c:pt>
                <c:pt idx="1524">
                  <c:v>10.289</c:v>
                </c:pt>
                <c:pt idx="1525">
                  <c:v>10.305</c:v>
                </c:pt>
                <c:pt idx="1526">
                  <c:v>10.292999999999999</c:v>
                </c:pt>
                <c:pt idx="1527">
                  <c:v>10.28</c:v>
                </c:pt>
                <c:pt idx="1528">
                  <c:v>10.295999999999999</c:v>
                </c:pt>
                <c:pt idx="1529">
                  <c:v>10.305999999999999</c:v>
                </c:pt>
                <c:pt idx="1530">
                  <c:v>10.28</c:v>
                </c:pt>
                <c:pt idx="1531">
                  <c:v>10.295</c:v>
                </c:pt>
                <c:pt idx="1532">
                  <c:v>10.276999999999999</c:v>
                </c:pt>
                <c:pt idx="1533">
                  <c:v>10.281000000000001</c:v>
                </c:pt>
                <c:pt idx="1534">
                  <c:v>10.311</c:v>
                </c:pt>
                <c:pt idx="1535">
                  <c:v>10.29</c:v>
                </c:pt>
                <c:pt idx="1536">
                  <c:v>10.308999999999999</c:v>
                </c:pt>
                <c:pt idx="1537">
                  <c:v>10.321999999999999</c:v>
                </c:pt>
                <c:pt idx="1538">
                  <c:v>10.308999999999999</c:v>
                </c:pt>
                <c:pt idx="1539">
                  <c:v>10.292999999999999</c:v>
                </c:pt>
                <c:pt idx="1540">
                  <c:v>10.297000000000001</c:v>
                </c:pt>
                <c:pt idx="1541">
                  <c:v>10.289</c:v>
                </c:pt>
                <c:pt idx="1542">
                  <c:v>10.297000000000001</c:v>
                </c:pt>
                <c:pt idx="1543">
                  <c:v>10.3</c:v>
                </c:pt>
                <c:pt idx="1544">
                  <c:v>10.302</c:v>
                </c:pt>
                <c:pt idx="1545">
                  <c:v>10.302</c:v>
                </c:pt>
                <c:pt idx="1546">
                  <c:v>10.311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336792"/>
        <c:axId val="476337184"/>
      </c:scatterChart>
      <c:valAx>
        <c:axId val="476336792"/>
        <c:scaling>
          <c:orientation val="minMax"/>
          <c:max val="120"/>
          <c:min val="10"/>
        </c:scaling>
        <c:delete val="0"/>
        <c:axPos val="t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 (h)</a:t>
                </a:r>
              </a:p>
            </c:rich>
          </c:tx>
          <c:layout>
            <c:manualLayout>
              <c:xMode val="edge"/>
              <c:yMode val="edge"/>
              <c:x val="0.50246803903836268"/>
              <c:y val="0.94254691637141363"/>
            </c:manualLayout>
          </c:layout>
          <c:overlay val="0"/>
        </c:title>
        <c:numFmt formatCode="General" sourceLinked="1"/>
        <c:majorTickMark val="in"/>
        <c:minorTickMark val="none"/>
        <c:tickLblPos val="high"/>
        <c:txPr>
          <a:bodyPr/>
          <a:lstStyle/>
          <a:p>
            <a:pPr>
              <a:defRPr sz="1400"/>
            </a:pPr>
            <a:endParaRPr lang="en-US"/>
          </a:p>
        </c:txPr>
        <c:crossAx val="476337184"/>
        <c:crossesAt val="11"/>
        <c:crossBetween val="midCat"/>
      </c:valAx>
      <c:valAx>
        <c:axId val="476337184"/>
        <c:scaling>
          <c:orientation val="maxMin"/>
          <c:max val="11"/>
          <c:min val="1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V Magnitude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76336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YZ Boo Phase diagram</a:t>
            </a:r>
          </a:p>
        </c:rich>
      </c:tx>
      <c:layout>
        <c:manualLayout>
          <c:xMode val="edge"/>
          <c:yMode val="edge"/>
          <c:x val="0.38971464183415422"/>
          <c:y val="3.514938488576450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580040508635052"/>
          <c:y val="2.6016449174081711E-2"/>
          <c:w val="0.87359843718165364"/>
          <c:h val="0.86360857792600176"/>
        </c:manualLayout>
      </c:layout>
      <c:scatterChart>
        <c:scatterStyle val="lineMarker"/>
        <c:varyColors val="0"/>
        <c:ser>
          <c:idx val="0"/>
          <c:order val="0"/>
          <c:tx>
            <c:strRef>
              <c:f>'Phase diagram'!$C$1</c:f>
              <c:strCache>
                <c:ptCount val="1"/>
                <c:pt idx="0">
                  <c:v>Obj1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</c:spPr>
          </c:marker>
          <c:xVal>
            <c:numRef>
              <c:f>'Phase diagram'!$B$2:$B$1548</c:f>
              <c:numCache>
                <c:formatCode>General</c:formatCode>
                <c:ptCount val="1547"/>
                <c:pt idx="0">
                  <c:v>5.3031006843659009E-2</c:v>
                </c:pt>
                <c:pt idx="1">
                  <c:v>5.7367474662705351E-2</c:v>
                </c:pt>
                <c:pt idx="2">
                  <c:v>6.1703946955325613E-2</c:v>
                </c:pt>
                <c:pt idx="3">
                  <c:v>6.5929170411894514E-2</c:v>
                </c:pt>
                <c:pt idx="4">
                  <c:v>7.3935006708183412E-2</c:v>
                </c:pt>
                <c:pt idx="5">
                  <c:v>8.2830252128274481E-2</c:v>
                </c:pt>
                <c:pt idx="6">
                  <c:v>8.7055569529895543E-2</c:v>
                </c:pt>
                <c:pt idx="7">
                  <c:v>9.1392041822515799E-2</c:v>
                </c:pt>
                <c:pt idx="8">
                  <c:v>9.5728415696509986E-2</c:v>
                </c:pt>
                <c:pt idx="9">
                  <c:v>9.9953733098131062E-2</c:v>
                </c:pt>
                <c:pt idx="10">
                  <c:v>0.10429020539075132</c:v>
                </c:pt>
                <c:pt idx="11">
                  <c:v>0.10862667320979766</c:v>
                </c:pt>
                <c:pt idx="12">
                  <c:v>0.11285189666636657</c:v>
                </c:pt>
                <c:pt idx="13">
                  <c:v>0.11718836895898682</c:v>
                </c:pt>
                <c:pt idx="14">
                  <c:v>0.12152483677803316</c:v>
                </c:pt>
                <c:pt idx="15">
                  <c:v>0.12575006023460208</c:v>
                </c:pt>
                <c:pt idx="16">
                  <c:v>0.13008653252722233</c:v>
                </c:pt>
                <c:pt idx="17">
                  <c:v>0.13442300034626867</c:v>
                </c:pt>
                <c:pt idx="18">
                  <c:v>0.13864832222146367</c:v>
                </c:pt>
                <c:pt idx="19">
                  <c:v>0.14298479004051001</c:v>
                </c:pt>
                <c:pt idx="20">
                  <c:v>0.1473211639145042</c:v>
                </c:pt>
                <c:pt idx="21">
                  <c:v>0.15154648578969918</c:v>
                </c:pt>
                <c:pt idx="22">
                  <c:v>0.15588295360874552</c:v>
                </c:pt>
                <c:pt idx="23">
                  <c:v>0.16010817706531444</c:v>
                </c:pt>
                <c:pt idx="24">
                  <c:v>0.16444464935793468</c:v>
                </c:pt>
                <c:pt idx="25">
                  <c:v>0.16878111717698102</c:v>
                </c:pt>
                <c:pt idx="26">
                  <c:v>0.173006439052176</c:v>
                </c:pt>
                <c:pt idx="27">
                  <c:v>0.17734281292617018</c:v>
                </c:pt>
                <c:pt idx="28">
                  <c:v>0.18167928521879045</c:v>
                </c:pt>
                <c:pt idx="29">
                  <c:v>0.18590460262041153</c:v>
                </c:pt>
                <c:pt idx="30">
                  <c:v>0.19024107043945787</c:v>
                </c:pt>
                <c:pt idx="31">
                  <c:v>0.19446629389602677</c:v>
                </c:pt>
                <c:pt idx="32">
                  <c:v>0.19880276618864703</c:v>
                </c:pt>
                <c:pt idx="33">
                  <c:v>0.20313923848126728</c:v>
                </c:pt>
                <c:pt idx="34">
                  <c:v>0.20736445746426227</c:v>
                </c:pt>
                <c:pt idx="35">
                  <c:v>0.21170092975688254</c:v>
                </c:pt>
                <c:pt idx="36">
                  <c:v>0.21603740204950281</c:v>
                </c:pt>
                <c:pt idx="37">
                  <c:v>0.22026271945112386</c:v>
                </c:pt>
                <c:pt idx="38">
                  <c:v>0.2245991872701702</c:v>
                </c:pt>
                <c:pt idx="39">
                  <c:v>0.22882441072673912</c:v>
                </c:pt>
                <c:pt idx="40">
                  <c:v>0.23316088301935939</c:v>
                </c:pt>
                <c:pt idx="41">
                  <c:v>0.23749735531197963</c:v>
                </c:pt>
                <c:pt idx="42">
                  <c:v>0.24172257429497462</c:v>
                </c:pt>
                <c:pt idx="43">
                  <c:v>0.24605904658759489</c:v>
                </c:pt>
                <c:pt idx="44">
                  <c:v>0.25039551888021516</c:v>
                </c:pt>
                <c:pt idx="45">
                  <c:v>0.25462083628183624</c:v>
                </c:pt>
                <c:pt idx="46">
                  <c:v>0.2589572101558304</c:v>
                </c:pt>
                <c:pt idx="47">
                  <c:v>0.26318252755745147</c:v>
                </c:pt>
                <c:pt idx="48">
                  <c:v>0.26751899985007171</c:v>
                </c:pt>
                <c:pt idx="49">
                  <c:v>0.27185547214269196</c:v>
                </c:pt>
                <c:pt idx="50">
                  <c:v>0.27608069112568695</c:v>
                </c:pt>
                <c:pt idx="51">
                  <c:v>0.28041716341830725</c:v>
                </c:pt>
                <c:pt idx="52">
                  <c:v>0.28475363571092749</c:v>
                </c:pt>
                <c:pt idx="53">
                  <c:v>0.28909010352997383</c:v>
                </c:pt>
                <c:pt idx="54">
                  <c:v>0.29331532698654272</c:v>
                </c:pt>
                <c:pt idx="55">
                  <c:v>0.29765179927916302</c:v>
                </c:pt>
                <c:pt idx="56">
                  <c:v>0.30198826709820936</c:v>
                </c:pt>
                <c:pt idx="57">
                  <c:v>0.3063247393908296</c:v>
                </c:pt>
                <c:pt idx="58">
                  <c:v>0.31055005679245068</c:v>
                </c:pt>
                <c:pt idx="59">
                  <c:v>0.31488643066644484</c:v>
                </c:pt>
                <c:pt idx="60">
                  <c:v>0.31911175254163981</c:v>
                </c:pt>
                <c:pt idx="61">
                  <c:v>0.32344822036068616</c:v>
                </c:pt>
                <c:pt idx="62">
                  <c:v>0.32778469265330645</c:v>
                </c:pt>
                <c:pt idx="63">
                  <c:v>0.33200991610987535</c:v>
                </c:pt>
                <c:pt idx="64">
                  <c:v>0.33634638392892169</c:v>
                </c:pt>
                <c:pt idx="65">
                  <c:v>0.34057170580411666</c:v>
                </c:pt>
                <c:pt idx="66">
                  <c:v>0.34490807967811088</c:v>
                </c:pt>
                <c:pt idx="67">
                  <c:v>0.34924454749715722</c:v>
                </c:pt>
                <c:pt idx="68">
                  <c:v>0.3534698693723522</c:v>
                </c:pt>
                <c:pt idx="69">
                  <c:v>0.35780633719139854</c:v>
                </c:pt>
                <c:pt idx="70">
                  <c:v>0.36203156064796743</c:v>
                </c:pt>
                <c:pt idx="71">
                  <c:v>0.36636803294058767</c:v>
                </c:pt>
                <c:pt idx="72">
                  <c:v>0.37070450075963401</c:v>
                </c:pt>
                <c:pt idx="73">
                  <c:v>0.65624369591028031</c:v>
                </c:pt>
                <c:pt idx="74">
                  <c:v>0.66046901331190144</c:v>
                </c:pt>
                <c:pt idx="75">
                  <c:v>0.66480548560452168</c:v>
                </c:pt>
                <c:pt idx="76">
                  <c:v>0.66925310831456719</c:v>
                </c:pt>
                <c:pt idx="77">
                  <c:v>0.67347833177113614</c:v>
                </c:pt>
                <c:pt idx="78">
                  <c:v>0.67781479959018243</c:v>
                </c:pt>
                <c:pt idx="79">
                  <c:v>0.68215127188280267</c:v>
                </c:pt>
                <c:pt idx="80">
                  <c:v>0.6863765892844238</c:v>
                </c:pt>
                <c:pt idx="81">
                  <c:v>0.69071296315841801</c:v>
                </c:pt>
                <c:pt idx="82">
                  <c:v>0.69504943545103826</c:v>
                </c:pt>
                <c:pt idx="83">
                  <c:v>0.69927475285265928</c:v>
                </c:pt>
                <c:pt idx="84">
                  <c:v>0.70361122514527952</c:v>
                </c:pt>
                <c:pt idx="85">
                  <c:v>0.70794769743789976</c:v>
                </c:pt>
                <c:pt idx="86">
                  <c:v>0.71217291642089486</c:v>
                </c:pt>
                <c:pt idx="87">
                  <c:v>0.71650938871351511</c:v>
                </c:pt>
                <c:pt idx="88">
                  <c:v>0.72084586100613535</c:v>
                </c:pt>
                <c:pt idx="89">
                  <c:v>0.72507107998913034</c:v>
                </c:pt>
                <c:pt idx="90">
                  <c:v>0.72940755228175058</c:v>
                </c:pt>
                <c:pt idx="91">
                  <c:v>0.73374402457437082</c:v>
                </c:pt>
                <c:pt idx="92">
                  <c:v>0.73796934197599195</c:v>
                </c:pt>
                <c:pt idx="93">
                  <c:v>0.74230571584998606</c:v>
                </c:pt>
                <c:pt idx="94">
                  <c:v>0.7466421881426063</c:v>
                </c:pt>
                <c:pt idx="95">
                  <c:v>0.75086750554422743</c:v>
                </c:pt>
                <c:pt idx="96">
                  <c:v>0.75520397783684767</c:v>
                </c:pt>
                <c:pt idx="97">
                  <c:v>0.75954044565589396</c:v>
                </c:pt>
                <c:pt idx="98">
                  <c:v>0.76376566911246291</c:v>
                </c:pt>
                <c:pt idx="99">
                  <c:v>0.76810214140508315</c:v>
                </c:pt>
                <c:pt idx="100">
                  <c:v>0.77243860922412955</c:v>
                </c:pt>
                <c:pt idx="101">
                  <c:v>0.77666383268069838</c:v>
                </c:pt>
                <c:pt idx="102">
                  <c:v>0.78100030497331874</c:v>
                </c:pt>
                <c:pt idx="103">
                  <c:v>0.78522562237493976</c:v>
                </c:pt>
                <c:pt idx="104">
                  <c:v>0.78956209466756</c:v>
                </c:pt>
                <c:pt idx="105">
                  <c:v>0.7938985624866064</c:v>
                </c:pt>
                <c:pt idx="106">
                  <c:v>0.79812378594317523</c:v>
                </c:pt>
                <c:pt idx="107">
                  <c:v>0.80246025823579548</c:v>
                </c:pt>
                <c:pt idx="108">
                  <c:v>0.80679672605484187</c:v>
                </c:pt>
                <c:pt idx="109">
                  <c:v>0.81102194951141082</c:v>
                </c:pt>
                <c:pt idx="110">
                  <c:v>0.81535842180403106</c:v>
                </c:pt>
                <c:pt idx="111">
                  <c:v>0.81958373920565208</c:v>
                </c:pt>
                <c:pt idx="112">
                  <c:v>0.82392021149827233</c:v>
                </c:pt>
                <c:pt idx="113">
                  <c:v>0.82825658537226654</c:v>
                </c:pt>
                <c:pt idx="114">
                  <c:v>0.83248190277388756</c:v>
                </c:pt>
                <c:pt idx="115">
                  <c:v>0.83681837506650791</c:v>
                </c:pt>
                <c:pt idx="116">
                  <c:v>0.84104359852307675</c:v>
                </c:pt>
                <c:pt idx="117">
                  <c:v>0.84538006634212315</c:v>
                </c:pt>
                <c:pt idx="118">
                  <c:v>0.84971653863474339</c:v>
                </c:pt>
                <c:pt idx="119">
                  <c:v>0.85394176209131234</c:v>
                </c:pt>
                <c:pt idx="120">
                  <c:v>0.85827822991035863</c:v>
                </c:pt>
                <c:pt idx="121">
                  <c:v>0.86261470220297887</c:v>
                </c:pt>
                <c:pt idx="122">
                  <c:v>0.8668400196046</c:v>
                </c:pt>
                <c:pt idx="123">
                  <c:v>0.87117649189722024</c:v>
                </c:pt>
                <c:pt idx="124">
                  <c:v>0.87540171535378908</c:v>
                </c:pt>
                <c:pt idx="125">
                  <c:v>0.87973818317283548</c:v>
                </c:pt>
                <c:pt idx="126">
                  <c:v>0.88407465546545572</c:v>
                </c:pt>
                <c:pt idx="127">
                  <c:v>0.88829987892202467</c:v>
                </c:pt>
                <c:pt idx="128">
                  <c:v>0.89263634674107095</c:v>
                </c:pt>
                <c:pt idx="129">
                  <c:v>0.89697281903369119</c:v>
                </c:pt>
                <c:pt idx="130">
                  <c:v>0.90119813643531232</c:v>
                </c:pt>
                <c:pt idx="131">
                  <c:v>0.90553460872793257</c:v>
                </c:pt>
                <c:pt idx="132">
                  <c:v>0.90987098260192678</c:v>
                </c:pt>
                <c:pt idx="133">
                  <c:v>0.9140963000035478</c:v>
                </c:pt>
                <c:pt idx="134">
                  <c:v>0.91843277229616804</c:v>
                </c:pt>
                <c:pt idx="135">
                  <c:v>0.92276924458878828</c:v>
                </c:pt>
                <c:pt idx="136">
                  <c:v>0.92699446357178328</c:v>
                </c:pt>
                <c:pt idx="137">
                  <c:v>0.93133093586440363</c:v>
                </c:pt>
                <c:pt idx="138">
                  <c:v>0.93566740815702387</c:v>
                </c:pt>
                <c:pt idx="139">
                  <c:v>0.93989262714001887</c:v>
                </c:pt>
                <c:pt idx="140">
                  <c:v>0.94422909943263911</c:v>
                </c:pt>
                <c:pt idx="141">
                  <c:v>0.94845441683426013</c:v>
                </c:pt>
                <c:pt idx="142">
                  <c:v>0.95279088912688037</c:v>
                </c:pt>
                <c:pt idx="143">
                  <c:v>0.95712736141950072</c:v>
                </c:pt>
                <c:pt idx="144">
                  <c:v>0.96135258040249572</c:v>
                </c:pt>
                <c:pt idx="145">
                  <c:v>0.96568905269511596</c:v>
                </c:pt>
                <c:pt idx="146">
                  <c:v>0.9699142761516848</c:v>
                </c:pt>
                <c:pt idx="147">
                  <c:v>0.97425074397073119</c:v>
                </c:pt>
                <c:pt idx="148">
                  <c:v>0.97858721626335143</c:v>
                </c:pt>
                <c:pt idx="149">
                  <c:v>0.98281253366497257</c:v>
                </c:pt>
                <c:pt idx="150">
                  <c:v>0.98714900595759281</c:v>
                </c:pt>
                <c:pt idx="151">
                  <c:v>0.99137422941416165</c:v>
                </c:pt>
                <c:pt idx="152">
                  <c:v>0.99571069723320804</c:v>
                </c:pt>
                <c:pt idx="153">
                  <c:v>0.99993592068977688</c:v>
                </c:pt>
                <c:pt idx="154">
                  <c:v>4.2723929823971002E-3</c:v>
                </c:pt>
                <c:pt idx="155">
                  <c:v>1.1833426298158839E-2</c:v>
                </c:pt>
                <c:pt idx="156">
                  <c:v>1.6169898590779094E-2</c:v>
                </c:pt>
                <c:pt idx="157">
                  <c:v>2.0395122047348009E-2</c:v>
                </c:pt>
                <c:pt idx="158">
                  <c:v>2.4731589866394354E-2</c:v>
                </c:pt>
                <c:pt idx="159">
                  <c:v>2.8956911741589333E-2</c:v>
                </c:pt>
                <c:pt idx="160">
                  <c:v>3.3293379560635675E-2</c:v>
                </c:pt>
                <c:pt idx="161">
                  <c:v>3.762985185325593E-2</c:v>
                </c:pt>
                <c:pt idx="162">
                  <c:v>4.1855075309824838E-2</c:v>
                </c:pt>
                <c:pt idx="163">
                  <c:v>4.6191543128871186E-2</c:v>
                </c:pt>
                <c:pt idx="164">
                  <c:v>5.0528015421491441E-2</c:v>
                </c:pt>
                <c:pt idx="165">
                  <c:v>5.4753238878060349E-2</c:v>
                </c:pt>
                <c:pt idx="166">
                  <c:v>5.9089711170680605E-2</c:v>
                </c:pt>
                <c:pt idx="167">
                  <c:v>6.3426178989726953E-2</c:v>
                </c:pt>
                <c:pt idx="168">
                  <c:v>6.7651496391348015E-2</c:v>
                </c:pt>
                <c:pt idx="169">
                  <c:v>7.1987874738916116E-2</c:v>
                </c:pt>
                <c:pt idx="170">
                  <c:v>7.6324342557962471E-2</c:v>
                </c:pt>
                <c:pt idx="171">
                  <c:v>8.0549664433157447E-2</c:v>
                </c:pt>
                <c:pt idx="172">
                  <c:v>8.4886132252203789E-2</c:v>
                </c:pt>
                <c:pt idx="173">
                  <c:v>8.911135570877271E-2</c:v>
                </c:pt>
                <c:pt idx="174">
                  <c:v>9.3447828001392966E-2</c:v>
                </c:pt>
                <c:pt idx="175">
                  <c:v>9.7784295820439307E-2</c:v>
                </c:pt>
                <c:pt idx="176">
                  <c:v>0.10200951927700821</c:v>
                </c:pt>
                <c:pt idx="177">
                  <c:v>0.10634599156962847</c:v>
                </c:pt>
                <c:pt idx="178">
                  <c:v>0.11057130897124955</c:v>
                </c:pt>
                <c:pt idx="179">
                  <c:v>0.1149077812638698</c:v>
                </c:pt>
                <c:pt idx="180">
                  <c:v>0.11924424908291614</c:v>
                </c:pt>
                <c:pt idx="181">
                  <c:v>0.12346947253948505</c:v>
                </c:pt>
                <c:pt idx="182">
                  <c:v>0.12780594483210531</c:v>
                </c:pt>
                <c:pt idx="183">
                  <c:v>0.1320311638151003</c:v>
                </c:pt>
                <c:pt idx="184">
                  <c:v>0.13636763610772057</c:v>
                </c:pt>
                <c:pt idx="185">
                  <c:v>0.14070410840034081</c:v>
                </c:pt>
                <c:pt idx="186">
                  <c:v>0.14492942580196189</c:v>
                </c:pt>
                <c:pt idx="187">
                  <c:v>0.14926589809458216</c:v>
                </c:pt>
                <c:pt idx="188">
                  <c:v>0.15349111707757712</c:v>
                </c:pt>
                <c:pt idx="189">
                  <c:v>0.15782758937019739</c:v>
                </c:pt>
                <c:pt idx="190">
                  <c:v>0.16216406166281763</c:v>
                </c:pt>
                <c:pt idx="191">
                  <c:v>0.16638928064581263</c:v>
                </c:pt>
                <c:pt idx="192">
                  <c:v>0.1707257529384329</c:v>
                </c:pt>
                <c:pt idx="193">
                  <c:v>0.17506222523105314</c:v>
                </c:pt>
                <c:pt idx="194">
                  <c:v>0.17928754263267421</c:v>
                </c:pt>
                <c:pt idx="195">
                  <c:v>0.1836239165066684</c:v>
                </c:pt>
                <c:pt idx="196">
                  <c:v>0.18784923390828948</c:v>
                </c:pt>
                <c:pt idx="197">
                  <c:v>0.19218570620090972</c:v>
                </c:pt>
                <c:pt idx="198">
                  <c:v>0.19652217849352999</c:v>
                </c:pt>
                <c:pt idx="199">
                  <c:v>0.20074739747652498</c:v>
                </c:pt>
                <c:pt idx="200">
                  <c:v>0.20508386976914525</c:v>
                </c:pt>
                <c:pt idx="201">
                  <c:v>0.20942034206176549</c:v>
                </c:pt>
                <c:pt idx="202">
                  <c:v>0.21364565946338657</c:v>
                </c:pt>
                <c:pt idx="203">
                  <c:v>0.21798203333738075</c:v>
                </c:pt>
                <c:pt idx="204">
                  <c:v>0.22220735073900183</c:v>
                </c:pt>
                <c:pt idx="205">
                  <c:v>0.22654382303162207</c:v>
                </c:pt>
                <c:pt idx="206">
                  <c:v>0.23088029532424234</c:v>
                </c:pt>
                <c:pt idx="207">
                  <c:v>0.23510551878081123</c:v>
                </c:pt>
                <c:pt idx="208">
                  <c:v>0.23944198659985758</c:v>
                </c:pt>
                <c:pt idx="209">
                  <c:v>0.24377845889247785</c:v>
                </c:pt>
                <c:pt idx="210">
                  <c:v>0.24800368234904674</c:v>
                </c:pt>
                <c:pt idx="211">
                  <c:v>0.25234015016809308</c:v>
                </c:pt>
                <c:pt idx="212">
                  <c:v>0.25667662246071338</c:v>
                </c:pt>
                <c:pt idx="213">
                  <c:v>0.2609019398623344</c:v>
                </c:pt>
                <c:pt idx="214">
                  <c:v>0.26523841215495469</c:v>
                </c:pt>
                <c:pt idx="215">
                  <c:v>0.26946363561152359</c:v>
                </c:pt>
                <c:pt idx="216">
                  <c:v>0.27380010343056993</c:v>
                </c:pt>
                <c:pt idx="217">
                  <c:v>0.27802532688713882</c:v>
                </c:pt>
                <c:pt idx="218">
                  <c:v>0.28236179917975912</c:v>
                </c:pt>
                <c:pt idx="219">
                  <c:v>0.28669826699880546</c:v>
                </c:pt>
                <c:pt idx="220">
                  <c:v>0.29092358887400044</c:v>
                </c:pt>
                <c:pt idx="221">
                  <c:v>0.29526005669304678</c:v>
                </c:pt>
                <c:pt idx="222">
                  <c:v>0.29959643056704094</c:v>
                </c:pt>
                <c:pt idx="223">
                  <c:v>0.30382175244223597</c:v>
                </c:pt>
                <c:pt idx="224">
                  <c:v>0.30815822026128231</c:v>
                </c:pt>
                <c:pt idx="225">
                  <c:v>0.31249469255390255</c:v>
                </c:pt>
                <c:pt idx="226">
                  <c:v>0.3167199160104715</c:v>
                </c:pt>
                <c:pt idx="227">
                  <c:v>0.32105638382951784</c:v>
                </c:pt>
                <c:pt idx="228">
                  <c:v>0.32528170570471282</c:v>
                </c:pt>
                <c:pt idx="229">
                  <c:v>0.32961807957870698</c:v>
                </c:pt>
                <c:pt idx="230">
                  <c:v>0.33384339698032806</c:v>
                </c:pt>
                <c:pt idx="231">
                  <c:v>0.3381798692729483</c:v>
                </c:pt>
                <c:pt idx="232">
                  <c:v>0.34251633709199464</c:v>
                </c:pt>
                <c:pt idx="233">
                  <c:v>0.34674156054856359</c:v>
                </c:pt>
                <c:pt idx="234">
                  <c:v>0.35107803284118383</c:v>
                </c:pt>
                <c:pt idx="235">
                  <c:v>0.35530335024280491</c:v>
                </c:pt>
                <c:pt idx="236">
                  <c:v>0.35963972411679906</c:v>
                </c:pt>
                <c:pt idx="237">
                  <c:v>0.36386504151842014</c:v>
                </c:pt>
                <c:pt idx="238">
                  <c:v>0.36820151381104038</c:v>
                </c:pt>
                <c:pt idx="239">
                  <c:v>0.37253798610366068</c:v>
                </c:pt>
                <c:pt idx="240">
                  <c:v>0.37676320508665567</c:v>
                </c:pt>
                <c:pt idx="241">
                  <c:v>0.38109967737927591</c:v>
                </c:pt>
                <c:pt idx="242">
                  <c:v>0.38532499478089699</c:v>
                </c:pt>
                <c:pt idx="243">
                  <c:v>0.3896613731284651</c:v>
                </c:pt>
                <c:pt idx="244">
                  <c:v>0.39388669053008613</c:v>
                </c:pt>
                <c:pt idx="245">
                  <c:v>0.39822315834913252</c:v>
                </c:pt>
                <c:pt idx="246">
                  <c:v>0.40255963064175276</c:v>
                </c:pt>
                <c:pt idx="247">
                  <c:v>0.40678485409832166</c:v>
                </c:pt>
                <c:pt idx="248">
                  <c:v>0.4111213263909419</c:v>
                </c:pt>
                <c:pt idx="249">
                  <c:v>0.41545779420998824</c:v>
                </c:pt>
                <c:pt idx="250">
                  <c:v>0.41968301766655719</c:v>
                </c:pt>
                <c:pt idx="251">
                  <c:v>0.42401948995917743</c:v>
                </c:pt>
                <c:pt idx="252">
                  <c:v>0.42824480736079851</c:v>
                </c:pt>
                <c:pt idx="253">
                  <c:v>0.43258127965341875</c:v>
                </c:pt>
                <c:pt idx="254">
                  <c:v>0.43691774747246509</c:v>
                </c:pt>
                <c:pt idx="255">
                  <c:v>0.44114297092903398</c:v>
                </c:pt>
                <c:pt idx="256">
                  <c:v>0.44547944322165428</c:v>
                </c:pt>
                <c:pt idx="257">
                  <c:v>0.44981591104070062</c:v>
                </c:pt>
                <c:pt idx="258">
                  <c:v>0.45404113449726952</c:v>
                </c:pt>
                <c:pt idx="259">
                  <c:v>0.45837760678988976</c:v>
                </c:pt>
                <c:pt idx="260">
                  <c:v>0.46260292419151083</c:v>
                </c:pt>
                <c:pt idx="261">
                  <c:v>0.46693939648413108</c:v>
                </c:pt>
                <c:pt idx="262">
                  <c:v>0.47127577035812529</c:v>
                </c:pt>
                <c:pt idx="263">
                  <c:v>0.47550108775974637</c:v>
                </c:pt>
                <c:pt idx="264">
                  <c:v>0.47983756005236661</c:v>
                </c:pt>
                <c:pt idx="265">
                  <c:v>0.4840627790353616</c:v>
                </c:pt>
                <c:pt idx="266">
                  <c:v>0.48839925132798184</c:v>
                </c:pt>
                <c:pt idx="267">
                  <c:v>0.49262456872960292</c:v>
                </c:pt>
                <c:pt idx="268">
                  <c:v>0.49696104102222322</c:v>
                </c:pt>
                <c:pt idx="269">
                  <c:v>0.50129741489621737</c:v>
                </c:pt>
                <c:pt idx="270">
                  <c:v>0.5055227322978384</c:v>
                </c:pt>
                <c:pt idx="271">
                  <c:v>0.50985920459045875</c:v>
                </c:pt>
                <c:pt idx="272">
                  <c:v>0.51408442804702759</c:v>
                </c:pt>
                <c:pt idx="273">
                  <c:v>0.78675081621779464</c:v>
                </c:pt>
                <c:pt idx="274">
                  <c:v>0.78675081621779464</c:v>
                </c:pt>
                <c:pt idx="275">
                  <c:v>0.79635774461729958</c:v>
                </c:pt>
                <c:pt idx="276">
                  <c:v>0.79635774461729958</c:v>
                </c:pt>
                <c:pt idx="277">
                  <c:v>0.80596467301680452</c:v>
                </c:pt>
                <c:pt idx="278">
                  <c:v>0.81557159694273562</c:v>
                </c:pt>
                <c:pt idx="279">
                  <c:v>0.81557159694273562</c:v>
                </c:pt>
                <c:pt idx="280">
                  <c:v>0.82517852534224057</c:v>
                </c:pt>
                <c:pt idx="281">
                  <c:v>0.83478545374174551</c:v>
                </c:pt>
                <c:pt idx="282">
                  <c:v>0.83478545374174551</c:v>
                </c:pt>
                <c:pt idx="283">
                  <c:v>0.8443923776676765</c:v>
                </c:pt>
                <c:pt idx="284">
                  <c:v>0.85399930606718144</c:v>
                </c:pt>
                <c:pt idx="285">
                  <c:v>0.85399930606718144</c:v>
                </c:pt>
                <c:pt idx="286">
                  <c:v>0.86360623446668638</c:v>
                </c:pt>
                <c:pt idx="287">
                  <c:v>0.86360623446668638</c:v>
                </c:pt>
                <c:pt idx="288">
                  <c:v>0.87321315839261737</c:v>
                </c:pt>
                <c:pt idx="289">
                  <c:v>0.88282008679212232</c:v>
                </c:pt>
                <c:pt idx="290">
                  <c:v>0.88282008679212232</c:v>
                </c:pt>
                <c:pt idx="291">
                  <c:v>0.89242701519162737</c:v>
                </c:pt>
                <c:pt idx="292">
                  <c:v>0.89242701519162737</c:v>
                </c:pt>
                <c:pt idx="293">
                  <c:v>0.90203393911755836</c:v>
                </c:pt>
                <c:pt idx="294">
                  <c:v>0.9116408675170633</c:v>
                </c:pt>
                <c:pt idx="295">
                  <c:v>0.9116408675170633</c:v>
                </c:pt>
                <c:pt idx="296">
                  <c:v>0.92124779591656825</c:v>
                </c:pt>
                <c:pt idx="297">
                  <c:v>0.93085471984249923</c:v>
                </c:pt>
                <c:pt idx="298">
                  <c:v>0.93085471984249923</c:v>
                </c:pt>
                <c:pt idx="299">
                  <c:v>0.94046164824200418</c:v>
                </c:pt>
                <c:pt idx="300">
                  <c:v>0.94046164824200418</c:v>
                </c:pt>
                <c:pt idx="301">
                  <c:v>0.95006857216793528</c:v>
                </c:pt>
                <c:pt idx="302">
                  <c:v>0.95967550056744022</c:v>
                </c:pt>
                <c:pt idx="303">
                  <c:v>0.95967550056744022</c:v>
                </c:pt>
                <c:pt idx="304">
                  <c:v>0.96928242896694516</c:v>
                </c:pt>
                <c:pt idx="305">
                  <c:v>0.97888935289287615</c:v>
                </c:pt>
                <c:pt idx="306">
                  <c:v>0.97888935289287615</c:v>
                </c:pt>
                <c:pt idx="307">
                  <c:v>0.9884962812923811</c:v>
                </c:pt>
                <c:pt idx="308">
                  <c:v>0.9884962812923811</c:v>
                </c:pt>
                <c:pt idx="309">
                  <c:v>0.99810320969188604</c:v>
                </c:pt>
                <c:pt idx="310">
                  <c:v>7.7101336178169817E-3</c:v>
                </c:pt>
                <c:pt idx="311">
                  <c:v>7.7101336178169817E-3</c:v>
                </c:pt>
                <c:pt idx="312">
                  <c:v>1.731706201732193E-2</c:v>
                </c:pt>
                <c:pt idx="313">
                  <c:v>2.1542285473890838E-2</c:v>
                </c:pt>
                <c:pt idx="314">
                  <c:v>2.8102566884746903E-2</c:v>
                </c:pt>
                <c:pt idx="315">
                  <c:v>3.4551697878177696E-2</c:v>
                </c:pt>
                <c:pt idx="316">
                  <c:v>4.033362663760471E-2</c:v>
                </c:pt>
                <c:pt idx="317">
                  <c:v>4.6337954650508342E-2</c:v>
                </c:pt>
                <c:pt idx="318">
                  <c:v>5.2119883409935362E-2</c:v>
                </c:pt>
                <c:pt idx="319">
                  <c:v>5.7901812169362375E-2</c:v>
                </c:pt>
                <c:pt idx="320">
                  <c:v>6.4017389018317356E-2</c:v>
                </c:pt>
                <c:pt idx="321">
                  <c:v>7.0021721504794909E-2</c:v>
                </c:pt>
                <c:pt idx="322">
                  <c:v>7.6693153333076247E-2</c:v>
                </c:pt>
                <c:pt idx="323">
                  <c:v>8.2586330928554608E-2</c:v>
                </c:pt>
                <c:pt idx="324">
                  <c:v>8.8812964249882706E-2</c:v>
                </c:pt>
                <c:pt idx="325">
                  <c:v>9.5039695989836873E-2</c:v>
                </c:pt>
                <c:pt idx="326">
                  <c:v>0.10082171869431604</c:v>
                </c:pt>
                <c:pt idx="327">
                  <c:v>0.10693720159821887</c:v>
                </c:pt>
                <c:pt idx="328">
                  <c:v>0.11283028077507115</c:v>
                </c:pt>
                <c:pt idx="329">
                  <c:v>0.11894585762402614</c:v>
                </c:pt>
                <c:pt idx="330">
                  <c:v>0.12539498861745693</c:v>
                </c:pt>
                <c:pt idx="331">
                  <c:v>0.13128806779430921</c:v>
                </c:pt>
                <c:pt idx="332">
                  <c:v>0.13729240028078676</c:v>
                </c:pt>
                <c:pt idx="333">
                  <c:v>0.14329672829369039</c:v>
                </c:pt>
                <c:pt idx="334">
                  <c:v>0.14930105630659404</c:v>
                </c:pt>
                <c:pt idx="335">
                  <c:v>0.15541663315554902</c:v>
                </c:pt>
                <c:pt idx="336">
                  <c:v>0.16153211605945184</c:v>
                </c:pt>
                <c:pt idx="337">
                  <c:v>0.16731404481887885</c:v>
                </c:pt>
                <c:pt idx="338">
                  <c:v>0.17320722241435721</c:v>
                </c:pt>
                <c:pt idx="339">
                  <c:v>0.17898915117378422</c:v>
                </c:pt>
                <c:pt idx="340">
                  <c:v>0.18510463407768707</c:v>
                </c:pt>
                <c:pt idx="341">
                  <c:v>0.19110896209059069</c:v>
                </c:pt>
                <c:pt idx="342">
                  <c:v>0.19689089085001771</c:v>
                </c:pt>
                <c:pt idx="343">
                  <c:v>0.20289521886292133</c:v>
                </c:pt>
                <c:pt idx="344">
                  <c:v>0.20878839645839969</c:v>
                </c:pt>
                <c:pt idx="345">
                  <c:v>0.21490387936230251</c:v>
                </c:pt>
                <c:pt idx="346">
                  <c:v>0.22078744790672786</c:v>
                </c:pt>
                <c:pt idx="347">
                  <c:v>0.22957154290939366</c:v>
                </c:pt>
                <c:pt idx="348">
                  <c:v>0.23746613036963121</c:v>
                </c:pt>
                <c:pt idx="349">
                  <c:v>0.24469361401449105</c:v>
                </c:pt>
                <c:pt idx="350">
                  <c:v>0.25136505031634632</c:v>
                </c:pt>
                <c:pt idx="351">
                  <c:v>0.25792533172720239</c:v>
                </c:pt>
                <c:pt idx="352">
                  <c:v>0.26470801239153507</c:v>
                </c:pt>
                <c:pt idx="353">
                  <c:v>0.27137954263844244</c:v>
                </c:pt>
                <c:pt idx="354">
                  <c:v>0.27860693233825012</c:v>
                </c:pt>
                <c:pt idx="355">
                  <c:v>0.28494481002205568</c:v>
                </c:pt>
                <c:pt idx="356">
                  <c:v>0.29194989441343888</c:v>
                </c:pt>
                <c:pt idx="357">
                  <c:v>0.29795422242634251</c:v>
                </c:pt>
                <c:pt idx="358">
                  <c:v>0.30529286096220154</c:v>
                </c:pt>
                <c:pt idx="359">
                  <c:v>0.311630743119581</c:v>
                </c:pt>
                <c:pt idx="360">
                  <c:v>0.31819102453043702</c:v>
                </c:pt>
                <c:pt idx="361">
                  <c:v>0.32530725933924554</c:v>
                </c:pt>
                <c:pt idx="362">
                  <c:v>0.331645141496625</c:v>
                </c:pt>
                <c:pt idx="363">
                  <c:v>0.33831667174353242</c:v>
                </c:pt>
                <c:pt idx="364">
                  <c:v>0.34610001036771859</c:v>
                </c:pt>
                <c:pt idx="365">
                  <c:v>0.3537721985744795</c:v>
                </c:pt>
                <c:pt idx="366">
                  <c:v>0.36144448072629259</c:v>
                </c:pt>
                <c:pt idx="367">
                  <c:v>0.37000617647548179</c:v>
                </c:pt>
                <c:pt idx="368">
                  <c:v>0.3776783646822427</c:v>
                </c:pt>
                <c:pt idx="369">
                  <c:v>0.38457219576400065</c:v>
                </c:pt>
                <c:pt idx="370">
                  <c:v>0.39202208313591103</c:v>
                </c:pt>
                <c:pt idx="371">
                  <c:v>0.39824871645723914</c:v>
                </c:pt>
                <c:pt idx="372">
                  <c:v>0.40492024670414656</c:v>
                </c:pt>
                <c:pt idx="373">
                  <c:v>0.41214763193038034</c:v>
                </c:pt>
                <c:pt idx="374">
                  <c:v>0.41870791334123642</c:v>
                </c:pt>
                <c:pt idx="375">
                  <c:v>0.42604655187709545</c:v>
                </c:pt>
                <c:pt idx="376">
                  <c:v>0.43382998444633381</c:v>
                </c:pt>
                <c:pt idx="377">
                  <c:v>0.44294763359347539</c:v>
                </c:pt>
                <c:pt idx="378">
                  <c:v>0.45084222105371291</c:v>
                </c:pt>
                <c:pt idx="379">
                  <c:v>0.45795845586252143</c:v>
                </c:pt>
                <c:pt idx="380">
                  <c:v>0.46496353578033073</c:v>
                </c:pt>
                <c:pt idx="381">
                  <c:v>0.4715238216647607</c:v>
                </c:pt>
                <c:pt idx="382">
                  <c:v>0.47852890158257</c:v>
                </c:pt>
                <c:pt idx="383">
                  <c:v>0.48631224468033013</c:v>
                </c:pt>
                <c:pt idx="384">
                  <c:v>0.49398442841351714</c:v>
                </c:pt>
                <c:pt idx="385">
                  <c:v>0.50154546620285279</c:v>
                </c:pt>
                <c:pt idx="386">
                  <c:v>0.50855055059423604</c:v>
                </c:pt>
                <c:pt idx="387">
                  <c:v>0.51777934568522899</c:v>
                </c:pt>
                <c:pt idx="388">
                  <c:v>0.52478443007661224</c:v>
                </c:pt>
                <c:pt idx="389">
                  <c:v>0.53223421902989654</c:v>
                </c:pt>
                <c:pt idx="390">
                  <c:v>0.53901689969422917</c:v>
                </c:pt>
                <c:pt idx="391">
                  <c:v>0.54591073524956113</c:v>
                </c:pt>
                <c:pt idx="392">
                  <c:v>0.55258226549646849</c:v>
                </c:pt>
                <c:pt idx="393">
                  <c:v>0.55925369732474983</c:v>
                </c:pt>
                <c:pt idx="394">
                  <c:v>0.56625878171613309</c:v>
                </c:pt>
                <c:pt idx="395">
                  <c:v>0.57315261727146494</c:v>
                </c:pt>
                <c:pt idx="396">
                  <c:v>0.5798241475183723</c:v>
                </c:pt>
                <c:pt idx="397">
                  <c:v>0.58738508688908186</c:v>
                </c:pt>
                <c:pt idx="398">
                  <c:v>0.59405661713598934</c:v>
                </c:pt>
                <c:pt idx="399">
                  <c:v>0.60072805343784463</c:v>
                </c:pt>
                <c:pt idx="400">
                  <c:v>0.60751073410217737</c:v>
                </c:pt>
                <c:pt idx="401">
                  <c:v>0.46566186453805691</c:v>
                </c:pt>
                <c:pt idx="402">
                  <c:v>0.46888643003477232</c:v>
                </c:pt>
                <c:pt idx="403">
                  <c:v>0.47233330083991215</c:v>
                </c:pt>
                <c:pt idx="404">
                  <c:v>0.475669110699105</c:v>
                </c:pt>
                <c:pt idx="405">
                  <c:v>0.47900483108681957</c:v>
                </c:pt>
                <c:pt idx="406">
                  <c:v>0.48234054700096024</c:v>
                </c:pt>
                <c:pt idx="407">
                  <c:v>0.48589866664215142</c:v>
                </c:pt>
                <c:pt idx="408">
                  <c:v>0.48912322766529293</c:v>
                </c:pt>
                <c:pt idx="409">
                  <c:v>0.49245894805300749</c:v>
                </c:pt>
                <c:pt idx="410">
                  <c:v>0.49579466396714816</c:v>
                </c:pt>
                <c:pt idx="411">
                  <c:v>0.4993527791347655</c:v>
                </c:pt>
                <c:pt idx="412">
                  <c:v>0.50279974835853136</c:v>
                </c:pt>
                <c:pt idx="413">
                  <c:v>0.50613546427267209</c:v>
                </c:pt>
                <c:pt idx="414">
                  <c:v>0.5095824290228641</c:v>
                </c:pt>
                <c:pt idx="415">
                  <c:v>0.51291814493700472</c:v>
                </c:pt>
                <c:pt idx="416">
                  <c:v>0.5162538653247194</c:v>
                </c:pt>
                <c:pt idx="417">
                  <c:v>0.51958958123886001</c:v>
                </c:pt>
                <c:pt idx="418">
                  <c:v>0.52292539557162676</c:v>
                </c:pt>
                <c:pt idx="419">
                  <c:v>0.52626111148576737</c:v>
                </c:pt>
                <c:pt idx="420">
                  <c:v>0.52948567698248283</c:v>
                </c:pt>
                <c:pt idx="421">
                  <c:v>0.53315494704109934</c:v>
                </c:pt>
                <c:pt idx="422">
                  <c:v>0.53660191179129135</c:v>
                </c:pt>
                <c:pt idx="423">
                  <c:v>0.53993762770543197</c:v>
                </c:pt>
                <c:pt idx="424">
                  <c:v>0.54382929701752514</c:v>
                </c:pt>
                <c:pt idx="425">
                  <c:v>0.54716501293166575</c:v>
                </c:pt>
                <c:pt idx="426">
                  <c:v>0.55061198215543172</c:v>
                </c:pt>
                <c:pt idx="427">
                  <c:v>0.55394769806957234</c:v>
                </c:pt>
                <c:pt idx="428">
                  <c:v>0.55750581323718962</c:v>
                </c:pt>
                <c:pt idx="429">
                  <c:v>0.56073037873390508</c:v>
                </c:pt>
                <c:pt idx="430">
                  <c:v>0.5642884983750962</c:v>
                </c:pt>
                <c:pt idx="431">
                  <c:v>0.56762421428923693</c:v>
                </c:pt>
                <c:pt idx="432">
                  <c:v>0.57118242787548024</c:v>
                </c:pt>
                <c:pt idx="433">
                  <c:v>0.57462929868062018</c:v>
                </c:pt>
                <c:pt idx="434">
                  <c:v>0.57818741384823746</c:v>
                </c:pt>
                <c:pt idx="435">
                  <c:v>0.58152313423595203</c:v>
                </c:pt>
                <c:pt idx="436">
                  <c:v>0.58485894409514483</c:v>
                </c:pt>
                <c:pt idx="437">
                  <c:v>0.5881946644828594</c:v>
                </c:pt>
                <c:pt idx="438">
                  <c:v>0.59153038039700012</c:v>
                </c:pt>
                <c:pt idx="439">
                  <c:v>0.59519965045561662</c:v>
                </c:pt>
                <c:pt idx="440">
                  <c:v>0.59864661520580864</c:v>
                </c:pt>
                <c:pt idx="441">
                  <c:v>0.60198233111994925</c:v>
                </c:pt>
                <c:pt idx="442">
                  <c:v>0.60554045076114049</c:v>
                </c:pt>
                <c:pt idx="443">
                  <c:v>0.60887626062033329</c:v>
                </c:pt>
                <c:pt idx="444">
                  <c:v>0.61221198100804786</c:v>
                </c:pt>
                <c:pt idx="445">
                  <c:v>0.61554769692218858</c:v>
                </c:pt>
                <c:pt idx="446">
                  <c:v>0.61910581208980586</c:v>
                </c:pt>
                <c:pt idx="447">
                  <c:v>0.62233037758652121</c:v>
                </c:pt>
                <c:pt idx="448">
                  <c:v>0.62566609797423578</c:v>
                </c:pt>
                <c:pt idx="449">
                  <c:v>0.6291130627244278</c:v>
                </c:pt>
                <c:pt idx="450">
                  <c:v>0.63233762822114326</c:v>
                </c:pt>
                <c:pt idx="451">
                  <c:v>0.63567334413528387</c:v>
                </c:pt>
                <c:pt idx="452">
                  <c:v>0.63900906004942459</c:v>
                </c:pt>
                <c:pt idx="453">
                  <c:v>0.64234477596356521</c:v>
                </c:pt>
                <c:pt idx="454">
                  <c:v>0.64579174518733118</c:v>
                </c:pt>
                <c:pt idx="455">
                  <c:v>0.6491274611014719</c:v>
                </c:pt>
                <c:pt idx="456">
                  <c:v>0.65235202659818725</c:v>
                </c:pt>
                <c:pt idx="457">
                  <c:v>0.65568774251232798</c:v>
                </c:pt>
                <c:pt idx="458">
                  <c:v>0.65913470726251999</c:v>
                </c:pt>
                <c:pt idx="459">
                  <c:v>0.66247042317666061</c:v>
                </c:pt>
                <c:pt idx="460">
                  <c:v>0.66602854281785184</c:v>
                </c:pt>
                <c:pt idx="461">
                  <c:v>0.66936425873199246</c:v>
                </c:pt>
                <c:pt idx="462">
                  <c:v>0.67269997464613318</c:v>
                </c:pt>
                <c:pt idx="463">
                  <c:v>0.67603578897889993</c:v>
                </c:pt>
                <c:pt idx="464">
                  <c:v>0.67970505903751632</c:v>
                </c:pt>
                <c:pt idx="465">
                  <c:v>0.68292962453423178</c:v>
                </c:pt>
                <c:pt idx="466">
                  <c:v>0.68659889459284829</c:v>
                </c:pt>
                <c:pt idx="467">
                  <c:v>0.69037941348751608</c:v>
                </c:pt>
                <c:pt idx="468">
                  <c:v>0.69393752865513336</c:v>
                </c:pt>
                <c:pt idx="469">
                  <c:v>0.69738449340532538</c:v>
                </c:pt>
                <c:pt idx="470">
                  <c:v>0.70072021379303995</c:v>
                </c:pt>
                <c:pt idx="471">
                  <c:v>0.70416717854323196</c:v>
                </c:pt>
                <c:pt idx="472">
                  <c:v>0.70783644860184847</c:v>
                </c:pt>
                <c:pt idx="473">
                  <c:v>0.71139456376946575</c:v>
                </c:pt>
                <c:pt idx="474">
                  <c:v>0.71473027968360647</c:v>
                </c:pt>
                <c:pt idx="475">
                  <c:v>0.7182883993247976</c:v>
                </c:pt>
                <c:pt idx="476">
                  <c:v>0.72162421365756435</c:v>
                </c:pt>
                <c:pt idx="477">
                  <c:v>0.72495992957170508</c:v>
                </c:pt>
                <c:pt idx="478">
                  <c:v>0.72829564548584569</c:v>
                </c:pt>
                <c:pt idx="479">
                  <c:v>0.73163136587356026</c:v>
                </c:pt>
                <c:pt idx="480">
                  <c:v>0.73496717573275316</c:v>
                </c:pt>
                <c:pt idx="481">
                  <c:v>0.73830289612046773</c:v>
                </c:pt>
                <c:pt idx="482">
                  <c:v>0.74163861203460835</c:v>
                </c:pt>
                <c:pt idx="483">
                  <c:v>0.74497432794874907</c:v>
                </c:pt>
                <c:pt idx="484">
                  <c:v>0.74831004386288968</c:v>
                </c:pt>
                <c:pt idx="485">
                  <c:v>0.75164585819565644</c:v>
                </c:pt>
                <c:pt idx="486">
                  <c:v>0.75498157410979716</c:v>
                </c:pt>
                <c:pt idx="487">
                  <c:v>0.75831729449751173</c:v>
                </c:pt>
                <c:pt idx="488">
                  <c:v>0.76165301041165234</c:v>
                </c:pt>
                <c:pt idx="489">
                  <c:v>0.76543352930632025</c:v>
                </c:pt>
                <c:pt idx="490">
                  <c:v>0.76876924522046086</c:v>
                </c:pt>
                <c:pt idx="491">
                  <c:v>0.77243860922412955</c:v>
                </c:pt>
                <c:pt idx="492">
                  <c:v>0.77577432961184412</c:v>
                </c:pt>
                <c:pt idx="493">
                  <c:v>0.77922129436203613</c:v>
                </c:pt>
                <c:pt idx="494">
                  <c:v>0.78244585985875148</c:v>
                </c:pt>
                <c:pt idx="495">
                  <c:v>0.78600397502636876</c:v>
                </c:pt>
                <c:pt idx="496">
                  <c:v>0.78933969094050949</c:v>
                </c:pt>
                <c:pt idx="497">
                  <c:v>0.79289781058170072</c:v>
                </c:pt>
                <c:pt idx="498">
                  <c:v>0.79623352649584134</c:v>
                </c:pt>
                <c:pt idx="499">
                  <c:v>0.79979164613703257</c:v>
                </c:pt>
                <c:pt idx="500">
                  <c:v>0.80312736205117319</c:v>
                </c:pt>
                <c:pt idx="501">
                  <c:v>0.80646317638393994</c:v>
                </c:pt>
                <c:pt idx="502">
                  <c:v>0.80979889229808066</c:v>
                </c:pt>
                <c:pt idx="503">
                  <c:v>0.8133570119392719</c:v>
                </c:pt>
                <c:pt idx="504">
                  <c:v>0.81691512710688918</c:v>
                </c:pt>
                <c:pt idx="505">
                  <c:v>0.82058439716550557</c:v>
                </c:pt>
                <c:pt idx="506">
                  <c:v>0.82425376116917426</c:v>
                </c:pt>
                <c:pt idx="507">
                  <c:v>0.82747832666588961</c:v>
                </c:pt>
                <c:pt idx="508">
                  <c:v>0.83114759672450611</c:v>
                </c:pt>
                <c:pt idx="509">
                  <c:v>0.83448331263864683</c:v>
                </c:pt>
                <c:pt idx="510">
                  <c:v>0.8378190330263614</c:v>
                </c:pt>
                <c:pt idx="511">
                  <c:v>0.84148839703002998</c:v>
                </c:pt>
                <c:pt idx="512">
                  <c:v>0.84504651667122122</c:v>
                </c:pt>
                <c:pt idx="513">
                  <c:v>0.84838223258536194</c:v>
                </c:pt>
                <c:pt idx="514">
                  <c:v>0.85171794849950255</c:v>
                </c:pt>
                <c:pt idx="515">
                  <c:v>0.8550537628322693</c:v>
                </c:pt>
                <c:pt idx="516">
                  <c:v>0.85838947874641003</c:v>
                </c:pt>
                <c:pt idx="517">
                  <c:v>0.86172519466055064</c:v>
                </c:pt>
                <c:pt idx="518">
                  <c:v>0.86506091504826521</c:v>
                </c:pt>
                <c:pt idx="519">
                  <c:v>0.8687302790519339</c:v>
                </c:pt>
                <c:pt idx="520">
                  <c:v>0.87217714985707373</c:v>
                </c:pt>
                <c:pt idx="521">
                  <c:v>0.87551295971626653</c:v>
                </c:pt>
                <c:pt idx="522">
                  <c:v>0.87884868010398109</c:v>
                </c:pt>
                <c:pt idx="523">
                  <c:v>0.88229554643554708</c:v>
                </c:pt>
                <c:pt idx="524">
                  <c:v>0.88563136076831384</c:v>
                </c:pt>
                <c:pt idx="525">
                  <c:v>0.88896707668245445</c:v>
                </c:pt>
                <c:pt idx="526">
                  <c:v>0.89230279707016913</c:v>
                </c:pt>
                <c:pt idx="527">
                  <c:v>0.89563851298430974</c:v>
                </c:pt>
                <c:pt idx="528">
                  <c:v>0.89908547773450176</c:v>
                </c:pt>
                <c:pt idx="529">
                  <c:v>0.90242119364864248</c:v>
                </c:pt>
                <c:pt idx="530">
                  <c:v>0.90575691403635705</c:v>
                </c:pt>
                <c:pt idx="531">
                  <c:v>0.90909272389554985</c:v>
                </c:pt>
                <c:pt idx="532">
                  <c:v>0.91242844428326442</c:v>
                </c:pt>
                <c:pt idx="533">
                  <c:v>0.91576416019740514</c:v>
                </c:pt>
                <c:pt idx="534">
                  <c:v>0.91943343025602164</c:v>
                </c:pt>
                <c:pt idx="535">
                  <c:v>0.92265799575273699</c:v>
                </c:pt>
                <c:pt idx="536">
                  <c:v>0.92610496050292901</c:v>
                </c:pt>
                <c:pt idx="537">
                  <c:v>0.92977423056154551</c:v>
                </c:pt>
                <c:pt idx="538">
                  <c:v>0.93311004489431226</c:v>
                </c:pt>
                <c:pt idx="539">
                  <c:v>0.93655691122587814</c:v>
                </c:pt>
                <c:pt idx="540">
                  <c:v>0.94022627970312067</c:v>
                </c:pt>
                <c:pt idx="541">
                  <c:v>0.94411794901521384</c:v>
                </c:pt>
                <c:pt idx="542">
                  <c:v>0.94745366492935446</c:v>
                </c:pt>
                <c:pt idx="543">
                  <c:v>0.95112302893302314</c:v>
                </c:pt>
                <c:pt idx="544">
                  <c:v>0.95434750048468642</c:v>
                </c:pt>
                <c:pt idx="545">
                  <c:v>0.9579056156523037</c:v>
                </c:pt>
                <c:pt idx="546">
                  <c:v>0.96146373529349483</c:v>
                </c:pt>
                <c:pt idx="547">
                  <c:v>0.96513309929716351</c:v>
                </c:pt>
                <c:pt idx="548">
                  <c:v>0.96846881521130412</c:v>
                </c:pt>
                <c:pt idx="549">
                  <c:v>0.9718045355990188</c:v>
                </c:pt>
                <c:pt idx="550">
                  <c:v>0.9751403454582116</c:v>
                </c:pt>
                <c:pt idx="551">
                  <c:v>0.97847606584592617</c:v>
                </c:pt>
                <c:pt idx="552">
                  <c:v>0.98181178176006689</c:v>
                </c:pt>
                <c:pt idx="553">
                  <c:v>0.98514749767420751</c:v>
                </c:pt>
                <c:pt idx="554">
                  <c:v>0.98848331200697426</c:v>
                </c:pt>
                <c:pt idx="555">
                  <c:v>0.99181902792111487</c:v>
                </c:pt>
                <c:pt idx="556">
                  <c:v>0.99515474830882955</c:v>
                </c:pt>
                <c:pt idx="557">
                  <c:v>0.99849046422297016</c:v>
                </c:pt>
                <c:pt idx="558">
                  <c:v>1.8261801371107574E-3</c:v>
                </c:pt>
                <c:pt idx="559">
                  <c:v>5.1619944698774994E-3</c:v>
                </c:pt>
                <c:pt idx="560">
                  <c:v>8.49771038401817E-3</c:v>
                </c:pt>
                <c:pt idx="561">
                  <c:v>1.1833426298158839E-2</c:v>
                </c:pt>
                <c:pt idx="562">
                  <c:v>1.5169146685873422E-2</c:v>
                </c:pt>
                <c:pt idx="563">
                  <c:v>1.8949661106967337E-2</c:v>
                </c:pt>
                <c:pt idx="564">
                  <c:v>2.228538149468192E-2</c:v>
                </c:pt>
                <c:pt idx="565">
                  <c:v>2.5732346244873937E-2</c:v>
                </c:pt>
                <c:pt idx="566">
                  <c:v>2.9068062159014609E-2</c:v>
                </c:pt>
                <c:pt idx="567">
                  <c:v>3.2403778073155282E-2</c:v>
                </c:pt>
                <c:pt idx="568">
                  <c:v>3.5739592405922019E-2</c:v>
                </c:pt>
                <c:pt idx="569">
                  <c:v>3.9186463211061874E-2</c:v>
                </c:pt>
                <c:pt idx="570">
                  <c:v>4.2522179125202543E-2</c:v>
                </c:pt>
                <c:pt idx="571">
                  <c:v>4.6080392711445907E-2</c:v>
                </c:pt>
                <c:pt idx="572">
                  <c:v>4.9416108625586583E-2</c:v>
                </c:pt>
                <c:pt idx="573">
                  <c:v>5.3085378684203058E-2</c:v>
                </c:pt>
                <c:pt idx="574">
                  <c:v>5.6421099071917641E-2</c:v>
                </c:pt>
                <c:pt idx="575">
                  <c:v>5.9756908931110471E-2</c:v>
                </c:pt>
                <c:pt idx="576">
                  <c:v>6.3092629318825061E-2</c:v>
                </c:pt>
                <c:pt idx="577">
                  <c:v>6.6650744486442343E-2</c:v>
                </c:pt>
                <c:pt idx="578">
                  <c:v>6.9986460400583012E-2</c:v>
                </c:pt>
                <c:pt idx="579">
                  <c:v>7.3655828877825569E-2</c:v>
                </c:pt>
                <c:pt idx="580">
                  <c:v>7.7436249353867337E-2</c:v>
                </c:pt>
                <c:pt idx="581">
                  <c:v>8.0883214104059353E-2</c:v>
                </c:pt>
                <c:pt idx="582">
                  <c:v>8.4552484162675828E-2</c:v>
                </c:pt>
                <c:pt idx="583">
                  <c:v>8.7888298495442566E-2</c:v>
                </c:pt>
                <c:pt idx="584">
                  <c:v>9.1335164827008514E-2</c:v>
                </c:pt>
                <c:pt idx="585">
                  <c:v>9.5004533304251071E-2</c:v>
                </c:pt>
                <c:pt idx="586">
                  <c:v>9.8562648471868353E-2</c:v>
                </c:pt>
                <c:pt idx="587">
                  <c:v>0.10223191853048484</c:v>
                </c:pt>
                <c:pt idx="588">
                  <c:v>0.10567888328067686</c:v>
                </c:pt>
                <c:pt idx="589">
                  <c:v>0.10901460366839144</c:v>
                </c:pt>
                <c:pt idx="590">
                  <c:v>0.11246156841858346</c:v>
                </c:pt>
                <c:pt idx="591">
                  <c:v>0.11579728433272413</c:v>
                </c:pt>
                <c:pt idx="592">
                  <c:v>0.1191330002468648</c:v>
                </c:pt>
                <c:pt idx="593">
                  <c:v>0.12246872063457938</c:v>
                </c:pt>
                <c:pt idx="594">
                  <c:v>0.12580453049377222</c:v>
                </c:pt>
                <c:pt idx="595">
                  <c:v>0.12914025088148678</c:v>
                </c:pt>
                <c:pt idx="596">
                  <c:v>0.13269836604910409</c:v>
                </c:pt>
                <c:pt idx="597">
                  <c:v>0.13603408196324476</c:v>
                </c:pt>
                <c:pt idx="598">
                  <c:v>0.13936980235095933</c:v>
                </c:pt>
                <c:pt idx="599">
                  <c:v>0.14259436784767474</c:v>
                </c:pt>
                <c:pt idx="600">
                  <c:v>0.14615248301529202</c:v>
                </c:pt>
                <c:pt idx="601">
                  <c:v>0.14948819892943269</c:v>
                </c:pt>
                <c:pt idx="602">
                  <c:v>0.1530463185706239</c:v>
                </c:pt>
                <c:pt idx="603">
                  <c:v>0.15627088406733927</c:v>
                </c:pt>
                <c:pt idx="604">
                  <c:v>0.15982899923495658</c:v>
                </c:pt>
                <c:pt idx="605">
                  <c:v>0.1632759639851486</c:v>
                </c:pt>
                <c:pt idx="606">
                  <c:v>0.16650052948186397</c:v>
                </c:pt>
                <c:pt idx="607">
                  <c:v>0.16994740028700384</c:v>
                </c:pt>
                <c:pt idx="608">
                  <c:v>0.17339436503719585</c:v>
                </c:pt>
                <c:pt idx="609">
                  <c:v>0.17661893053391126</c:v>
                </c:pt>
                <c:pt idx="610">
                  <c:v>0.18006580133905112</c:v>
                </c:pt>
                <c:pt idx="611">
                  <c:v>0.18340161119824394</c:v>
                </c:pt>
                <c:pt idx="612">
                  <c:v>0.18707088125686042</c:v>
                </c:pt>
                <c:pt idx="613">
                  <c:v>0.19085140015152824</c:v>
                </c:pt>
                <c:pt idx="614">
                  <c:v>0.19429836490172026</c:v>
                </c:pt>
                <c:pt idx="615">
                  <c:v>0.19785648454291146</c:v>
                </c:pt>
                <c:pt idx="616">
                  <c:v>0.20119220045705213</c:v>
                </c:pt>
                <c:pt idx="617">
                  <c:v>0.20486147051566861</c:v>
                </c:pt>
                <c:pt idx="618">
                  <c:v>0.20808603601238401</c:v>
                </c:pt>
                <c:pt idx="619">
                  <c:v>0.2119777053244771</c:v>
                </c:pt>
                <c:pt idx="620">
                  <c:v>0.21531351965724385</c:v>
                </c:pt>
                <c:pt idx="621">
                  <c:v>0.21876038598880981</c:v>
                </c:pt>
                <c:pt idx="622">
                  <c:v>0.28380735406519192</c:v>
                </c:pt>
                <c:pt idx="623">
                  <c:v>0.28725422039675785</c:v>
                </c:pt>
                <c:pt idx="624">
                  <c:v>0.29114588970885097</c:v>
                </c:pt>
                <c:pt idx="625">
                  <c:v>0.29459285445904299</c:v>
                </c:pt>
                <c:pt idx="626">
                  <c:v>0.29826222293628551</c:v>
                </c:pt>
                <c:pt idx="627">
                  <c:v>0.30159793885042624</c:v>
                </c:pt>
                <c:pt idx="628">
                  <c:v>0.30526720890904274</c:v>
                </c:pt>
                <c:pt idx="629">
                  <c:v>0.30860292482318341</c:v>
                </c:pt>
                <c:pt idx="630">
                  <c:v>0.31216104446437459</c:v>
                </c:pt>
                <c:pt idx="631">
                  <c:v>0.31549685879714134</c:v>
                </c:pt>
                <c:pt idx="632">
                  <c:v>0.31894372512870728</c:v>
                </c:pt>
                <c:pt idx="633">
                  <c:v>0.32227953946147403</c:v>
                </c:pt>
                <c:pt idx="634">
                  <c:v>0.32594880952009053</c:v>
                </c:pt>
                <c:pt idx="635">
                  <c:v>0.32939577427028255</c:v>
                </c:pt>
                <c:pt idx="636">
                  <c:v>0.33273149018442322</c:v>
                </c:pt>
                <c:pt idx="637">
                  <c:v>0.33617836098956305</c:v>
                </c:pt>
                <c:pt idx="638">
                  <c:v>0.33962532573975507</c:v>
                </c:pt>
                <c:pt idx="639">
                  <c:v>0.34296104165389574</c:v>
                </c:pt>
                <c:pt idx="640">
                  <c:v>0.34663041013113827</c:v>
                </c:pt>
                <c:pt idx="641">
                  <c:v>0.34996612604527899</c:v>
                </c:pt>
                <c:pt idx="642">
                  <c:v>0.35352424568647017</c:v>
                </c:pt>
                <c:pt idx="643">
                  <c:v>0.35774946466946517</c:v>
                </c:pt>
                <c:pt idx="644">
                  <c:v>0.36119642941965718</c:v>
                </c:pt>
                <c:pt idx="645">
                  <c:v>0.36486579789689971</c:v>
                </c:pt>
                <c:pt idx="646">
                  <c:v>0.36820151381104038</c:v>
                </c:pt>
                <c:pt idx="647">
                  <c:v>0.37198203270570823</c:v>
                </c:pt>
                <c:pt idx="648">
                  <c:v>0.37542889903727417</c:v>
                </c:pt>
                <c:pt idx="649">
                  <c:v>0.37909826751451675</c:v>
                </c:pt>
                <c:pt idx="650">
                  <c:v>0.38254513831965659</c:v>
                </c:pt>
                <c:pt idx="651">
                  <c:v>0.38610325348727387</c:v>
                </c:pt>
                <c:pt idx="652">
                  <c:v>0.38955021823746588</c:v>
                </c:pt>
                <c:pt idx="653">
                  <c:v>0.39310833787865712</c:v>
                </c:pt>
                <c:pt idx="654">
                  <c:v>0.39655530262884914</c:v>
                </c:pt>
                <c:pt idx="655">
                  <c:v>0.40011341779646642</c:v>
                </c:pt>
                <c:pt idx="656">
                  <c:v>0.40344913818418099</c:v>
                </c:pt>
                <c:pt idx="657">
                  <c:v>0.40722965260527488</c:v>
                </c:pt>
                <c:pt idx="658">
                  <c:v>0.41123247680836722</c:v>
                </c:pt>
                <c:pt idx="659">
                  <c:v>0.41456829114113392</c:v>
                </c:pt>
                <c:pt idx="660">
                  <c:v>0.41834880556222787</c:v>
                </c:pt>
                <c:pt idx="661">
                  <c:v>0.42168452594994243</c:v>
                </c:pt>
                <c:pt idx="662">
                  <c:v>0.4250202418640831</c:v>
                </c:pt>
                <c:pt idx="663">
                  <c:v>0.42846720661427512</c:v>
                </c:pt>
                <c:pt idx="664">
                  <c:v>0.43213647667289162</c:v>
                </c:pt>
                <c:pt idx="665">
                  <c:v>0.43547219258703229</c:v>
                </c:pt>
                <c:pt idx="666">
                  <c:v>0.43891915733722431</c:v>
                </c:pt>
                <c:pt idx="667">
                  <c:v>0.44225487772493888</c:v>
                </c:pt>
                <c:pt idx="668">
                  <c:v>0.44570184247513089</c:v>
                </c:pt>
                <c:pt idx="669">
                  <c:v>0.44903755838927156</c:v>
                </c:pt>
                <c:pt idx="670">
                  <c:v>0.45237327430341223</c:v>
                </c:pt>
                <c:pt idx="671">
                  <c:v>0.4557089946911268</c:v>
                </c:pt>
                <c:pt idx="672">
                  <c:v>0.45915595944131882</c:v>
                </c:pt>
                <c:pt idx="673">
                  <c:v>0.46260292419151083</c:v>
                </c:pt>
                <c:pt idx="674">
                  <c:v>0.46604979499665072</c:v>
                </c:pt>
                <c:pt idx="675">
                  <c:v>0.46938560485584352</c:v>
                </c:pt>
                <c:pt idx="676">
                  <c:v>0.47305487491446002</c:v>
                </c:pt>
                <c:pt idx="677">
                  <c:v>0.47650183966465204</c:v>
                </c:pt>
                <c:pt idx="678">
                  <c:v>0.48017110972326849</c:v>
                </c:pt>
                <c:pt idx="679">
                  <c:v>0.4836180744734605</c:v>
                </c:pt>
                <c:pt idx="680">
                  <c:v>0.487287344532077</c:v>
                </c:pt>
                <c:pt idx="681">
                  <c:v>0.49117901384417012</c:v>
                </c:pt>
                <c:pt idx="682">
                  <c:v>0.49462598306793604</c:v>
                </c:pt>
                <c:pt idx="683">
                  <c:v>0.49829524865297858</c:v>
                </c:pt>
                <c:pt idx="684">
                  <c:v>0.50163106298574534</c:v>
                </c:pt>
                <c:pt idx="685">
                  <c:v>0.50541158188041313</c:v>
                </c:pt>
                <c:pt idx="686">
                  <c:v>0.50874729779455385</c:v>
                </c:pt>
                <c:pt idx="687">
                  <c:v>0.51230541743574509</c:v>
                </c:pt>
                <c:pt idx="688">
                  <c:v>0.51564113334988571</c:v>
                </c:pt>
                <c:pt idx="689">
                  <c:v>0.51908809810007772</c:v>
                </c:pt>
                <c:pt idx="690">
                  <c:v>0.52242381401421845</c:v>
                </c:pt>
                <c:pt idx="691">
                  <c:v>0.52575953440193302</c:v>
                </c:pt>
                <c:pt idx="692">
                  <c:v>0.52909525031607363</c:v>
                </c:pt>
                <c:pt idx="693">
                  <c:v>0.53254221506626565</c:v>
                </c:pt>
                <c:pt idx="694">
                  <c:v>0.53598917981645766</c:v>
                </c:pt>
                <c:pt idx="695">
                  <c:v>0.5394360506215975</c:v>
                </c:pt>
                <c:pt idx="696">
                  <c:v>0.54277176653573822</c:v>
                </c:pt>
                <c:pt idx="697">
                  <c:v>0.54621873128593024</c:v>
                </c:pt>
                <c:pt idx="698">
                  <c:v>0.54955445167364481</c:v>
                </c:pt>
                <c:pt idx="699">
                  <c:v>0.55344621493079005</c:v>
                </c:pt>
                <c:pt idx="700">
                  <c:v>0.55678193531850462</c:v>
                </c:pt>
                <c:pt idx="701">
                  <c:v>0.56022880165007061</c:v>
                </c:pt>
                <c:pt idx="702">
                  <c:v>0.56356461598283736</c:v>
                </c:pt>
                <c:pt idx="703">
                  <c:v>0.56745628529493042</c:v>
                </c:pt>
                <c:pt idx="704">
                  <c:v>0.57123680418959832</c:v>
                </c:pt>
                <c:pt idx="705">
                  <c:v>0.5746836705211642</c:v>
                </c:pt>
                <c:pt idx="706">
                  <c:v>0.57835303899840673</c:v>
                </c:pt>
                <c:pt idx="707">
                  <c:v>0.58179990980354668</c:v>
                </c:pt>
                <c:pt idx="708">
                  <c:v>0.58546927380721525</c:v>
                </c:pt>
                <c:pt idx="709">
                  <c:v>0.58880498972135598</c:v>
                </c:pt>
                <c:pt idx="710">
                  <c:v>0.59247435819859851</c:v>
                </c:pt>
                <c:pt idx="711">
                  <c:v>0.59581007411273912</c:v>
                </c:pt>
                <c:pt idx="712">
                  <c:v>0.59914579002687984</c:v>
                </c:pt>
                <c:pt idx="713">
                  <c:v>0.60259275477707175</c:v>
                </c:pt>
                <c:pt idx="714">
                  <c:v>0.60603962558221169</c:v>
                </c:pt>
                <c:pt idx="715">
                  <c:v>0.60948659033240371</c:v>
                </c:pt>
                <c:pt idx="716">
                  <c:v>0.61293346113754354</c:v>
                </c:pt>
                <c:pt idx="717">
                  <c:v>0.61626927099673634</c:v>
                </c:pt>
                <c:pt idx="718">
                  <c:v>0.61982739063792758</c:v>
                </c:pt>
                <c:pt idx="719">
                  <c:v>0.62316310655206819</c:v>
                </c:pt>
                <c:pt idx="720">
                  <c:v>0.62661007130226021</c:v>
                </c:pt>
                <c:pt idx="721">
                  <c:v>0.63005694210740004</c:v>
                </c:pt>
                <c:pt idx="722">
                  <c:v>0.63350390685759206</c:v>
                </c:pt>
                <c:pt idx="723">
                  <c:v>0.63683962277173278</c:v>
                </c:pt>
                <c:pt idx="724">
                  <c:v>0.64039774241292402</c:v>
                </c:pt>
                <c:pt idx="725">
                  <c:v>0.64417826130759182</c:v>
                </c:pt>
                <c:pt idx="726">
                  <c:v>0.64784753136620832</c:v>
                </c:pt>
                <c:pt idx="727">
                  <c:v>0.65162804578730216</c:v>
                </c:pt>
                <c:pt idx="728">
                  <c:v>0.65507501501106813</c:v>
                </c:pt>
                <c:pt idx="729">
                  <c:v>0.65863313017868541</c:v>
                </c:pt>
                <c:pt idx="730">
                  <c:v>0.66196884609282614</c:v>
                </c:pt>
                <c:pt idx="731">
                  <c:v>0.66563821457006866</c:v>
                </c:pt>
                <c:pt idx="732">
                  <c:v>0.66897393048420928</c:v>
                </c:pt>
                <c:pt idx="733">
                  <c:v>0.67242080128934922</c:v>
                </c:pt>
                <c:pt idx="734">
                  <c:v>0.67575661114854202</c:v>
                </c:pt>
                <c:pt idx="735">
                  <c:v>0.67920348195368185</c:v>
                </c:pt>
                <c:pt idx="736">
                  <c:v>0.6825392962864486</c:v>
                </c:pt>
                <c:pt idx="737">
                  <c:v>0.68587501220058933</c:v>
                </c:pt>
                <c:pt idx="738">
                  <c:v>0.68921072811472994</c:v>
                </c:pt>
                <c:pt idx="739">
                  <c:v>0.69287999817334645</c:v>
                </c:pt>
                <c:pt idx="740">
                  <c:v>0.6962158125061132</c:v>
                </c:pt>
                <c:pt idx="741">
                  <c:v>0.69966268331125303</c:v>
                </c:pt>
                <c:pt idx="742">
                  <c:v>0.70310964806144505</c:v>
                </c:pt>
                <c:pt idx="743">
                  <c:v>0.70666776322906233</c:v>
                </c:pt>
                <c:pt idx="744">
                  <c:v>0.7100034836167769</c:v>
                </c:pt>
                <c:pt idx="745">
                  <c:v>0.71345044836696891</c:v>
                </c:pt>
                <c:pt idx="746">
                  <c:v>0.7168973146985349</c:v>
                </c:pt>
                <c:pt idx="747">
                  <c:v>0.72034427944872692</c:v>
                </c:pt>
                <c:pt idx="748">
                  <c:v>0.72367999983644149</c:v>
                </c:pt>
                <c:pt idx="749">
                  <c:v>0.72746051425753544</c:v>
                </c:pt>
                <c:pt idx="750">
                  <c:v>0.73135218804320246</c:v>
                </c:pt>
                <c:pt idx="751">
                  <c:v>0.73479915279339447</c:v>
                </c:pt>
                <c:pt idx="752">
                  <c:v>0.73846842285201086</c:v>
                </c:pt>
                <c:pt idx="753">
                  <c:v>0.74180423271120377</c:v>
                </c:pt>
                <c:pt idx="754">
                  <c:v>0.74569590649687079</c:v>
                </c:pt>
                <c:pt idx="755">
                  <c:v>0.7490316224110114</c:v>
                </c:pt>
                <c:pt idx="756">
                  <c:v>0.75236733832515212</c:v>
                </c:pt>
                <c:pt idx="757">
                  <c:v>0.75581430307534414</c:v>
                </c:pt>
                <c:pt idx="758">
                  <c:v>0.75915002346305871</c:v>
                </c:pt>
                <c:pt idx="759">
                  <c:v>0.76259698821325073</c:v>
                </c:pt>
                <c:pt idx="760">
                  <c:v>0.76593270412739134</c:v>
                </c:pt>
                <c:pt idx="761">
                  <c:v>0.76926842004153206</c:v>
                </c:pt>
                <c:pt idx="762">
                  <c:v>0.7728265396827233</c:v>
                </c:pt>
                <c:pt idx="763">
                  <c:v>0.77627350443291532</c:v>
                </c:pt>
                <c:pt idx="764">
                  <c:v>0.77972046918310733</c:v>
                </c:pt>
                <c:pt idx="765">
                  <c:v>0.78305618509724795</c:v>
                </c:pt>
                <c:pt idx="766">
                  <c:v>0.78661430473843919</c:v>
                </c:pt>
                <c:pt idx="767">
                  <c:v>0.79006117107000506</c:v>
                </c:pt>
                <c:pt idx="768">
                  <c:v>0.79350814029377104</c:v>
                </c:pt>
                <c:pt idx="769">
                  <c:v>0.79684385620791176</c:v>
                </c:pt>
                <c:pt idx="770">
                  <c:v>0.80040197137552904</c:v>
                </c:pt>
                <c:pt idx="771">
                  <c:v>0.80373778570829579</c:v>
                </c:pt>
                <c:pt idx="772">
                  <c:v>0.80751820618433745</c:v>
                </c:pt>
                <c:pt idx="773">
                  <c:v>0.81163237316853332</c:v>
                </c:pt>
                <c:pt idx="774">
                  <c:v>0.81496809355624789</c:v>
                </c:pt>
                <c:pt idx="775">
                  <c:v>0.81863735914129043</c:v>
                </c:pt>
                <c:pt idx="776">
                  <c:v>0.8220843283650564</c:v>
                </c:pt>
                <c:pt idx="777">
                  <c:v>0.82575359395009895</c:v>
                </c:pt>
                <c:pt idx="778">
                  <c:v>0.82908931433781352</c:v>
                </c:pt>
                <c:pt idx="779">
                  <c:v>0.83253627908800554</c:v>
                </c:pt>
                <c:pt idx="780">
                  <c:v>0.83598324383819755</c:v>
                </c:pt>
                <c:pt idx="781">
                  <c:v>0.83943011464333739</c:v>
                </c:pt>
                <c:pt idx="782">
                  <c:v>0.84298822981095467</c:v>
                </c:pt>
                <c:pt idx="783">
                  <c:v>0.84643519456114669</c:v>
                </c:pt>
                <c:pt idx="784">
                  <c:v>0.84977091494886126</c:v>
                </c:pt>
                <c:pt idx="785">
                  <c:v>0.85321787969905327</c:v>
                </c:pt>
                <c:pt idx="786">
                  <c:v>0.856553595613194</c:v>
                </c:pt>
                <c:pt idx="787">
                  <c:v>0.86011171525438523</c:v>
                </c:pt>
                <c:pt idx="788">
                  <c:v>0.86355868000457725</c:v>
                </c:pt>
                <c:pt idx="789">
                  <c:v>0.86767274857014698</c:v>
                </c:pt>
                <c:pt idx="790">
                  <c:v>0.87167566671829133</c:v>
                </c:pt>
                <c:pt idx="791">
                  <c:v>0.87501138263243206</c:v>
                </c:pt>
                <c:pt idx="792">
                  <c:v>0.87879190152709985</c:v>
                </c:pt>
                <c:pt idx="793">
                  <c:v>0.88212761744124057</c:v>
                </c:pt>
                <c:pt idx="794">
                  <c:v>0.88590813633590837</c:v>
                </c:pt>
                <c:pt idx="795">
                  <c:v>0.88924385225004909</c:v>
                </c:pt>
                <c:pt idx="796">
                  <c:v>0.89280197189124022</c:v>
                </c:pt>
                <c:pt idx="797">
                  <c:v>0.8963600870588575</c:v>
                </c:pt>
                <c:pt idx="798">
                  <c:v>0.89980705628262347</c:v>
                </c:pt>
                <c:pt idx="799">
                  <c:v>0.90314277219676409</c:v>
                </c:pt>
                <c:pt idx="800">
                  <c:v>0.90670088736438148</c:v>
                </c:pt>
                <c:pt idx="801">
                  <c:v>0.91014775816952131</c:v>
                </c:pt>
                <c:pt idx="802">
                  <c:v>0.91348357250228807</c:v>
                </c:pt>
                <c:pt idx="803">
                  <c:v>0.91693043883385394</c:v>
                </c:pt>
                <c:pt idx="804">
                  <c:v>0.92059980731109659</c:v>
                </c:pt>
                <c:pt idx="805">
                  <c:v>0.9239355232252372</c:v>
                </c:pt>
                <c:pt idx="806">
                  <c:v>0.9276047932838537</c:v>
                </c:pt>
                <c:pt idx="807">
                  <c:v>0.93171896026804946</c:v>
                </c:pt>
                <c:pt idx="808">
                  <c:v>0.93505467618219018</c:v>
                </c:pt>
                <c:pt idx="809">
                  <c:v>0.93883519507685798</c:v>
                </c:pt>
                <c:pt idx="810">
                  <c:v>0.94228206588199781</c:v>
                </c:pt>
                <c:pt idx="811">
                  <c:v>0.94595142988566649</c:v>
                </c:pt>
                <c:pt idx="812">
                  <c:v>0.94939830069080633</c:v>
                </c:pt>
                <c:pt idx="813">
                  <c:v>0.95295641585842361</c:v>
                </c:pt>
                <c:pt idx="814">
                  <c:v>0.95640338060861563</c:v>
                </c:pt>
                <c:pt idx="815">
                  <c:v>0.95985034535880764</c:v>
                </c:pt>
                <c:pt idx="816">
                  <c:v>0.96318606574652221</c:v>
                </c:pt>
                <c:pt idx="817">
                  <c:v>0.96674418091413949</c:v>
                </c:pt>
                <c:pt idx="818">
                  <c:v>0.97019105171927944</c:v>
                </c:pt>
                <c:pt idx="819">
                  <c:v>0.97386041572294801</c:v>
                </c:pt>
                <c:pt idx="820">
                  <c:v>0.97741853536413925</c:v>
                </c:pt>
                <c:pt idx="821">
                  <c:v>0.98097665053175653</c:v>
                </c:pt>
                <c:pt idx="822">
                  <c:v>0.98486831984384959</c:v>
                </c:pt>
                <c:pt idx="823">
                  <c:v>0.98831528906761557</c:v>
                </c:pt>
                <c:pt idx="824">
                  <c:v>0.99187340423523285</c:v>
                </c:pt>
                <c:pt idx="825">
                  <c:v>0.99520912014937346</c:v>
                </c:pt>
                <c:pt idx="826">
                  <c:v>0.9988784886266161</c:v>
                </c:pt>
                <c:pt idx="827">
                  <c:v>2.2142045407566894E-3</c:v>
                </c:pt>
                <c:pt idx="828">
                  <c:v>5.9947234354245154E-3</c:v>
                </c:pt>
                <c:pt idx="829">
                  <c:v>9.3304393495651852E-3</c:v>
                </c:pt>
                <c:pt idx="830">
                  <c:v>1.2888558990756391E-2</c:v>
                </c:pt>
                <c:pt idx="831">
                  <c:v>1.6446674158373684E-2</c:v>
                </c:pt>
                <c:pt idx="832">
                  <c:v>2.0115944216990162E-2</c:v>
                </c:pt>
                <c:pt idx="833">
                  <c:v>2.3562908967182179E-2</c:v>
                </c:pt>
                <c:pt idx="834">
                  <c:v>2.7121028608373381E-2</c:v>
                </c:pt>
                <c:pt idx="835">
                  <c:v>3.0567993358565398E-2</c:v>
                </c:pt>
                <c:pt idx="836">
                  <c:v>3.4459662670658503E-2</c:v>
                </c:pt>
                <c:pt idx="837">
                  <c:v>3.8573731236228224E-2</c:v>
                </c:pt>
                <c:pt idx="838">
                  <c:v>4.1909451623942807E-2</c:v>
                </c:pt>
                <c:pt idx="839">
                  <c:v>4.5689966045036723E-2</c:v>
                </c:pt>
                <c:pt idx="840">
                  <c:v>4.9025686432751306E-2</c:v>
                </c:pt>
                <c:pt idx="841">
                  <c:v>5.2583801600368602E-2</c:v>
                </c:pt>
                <c:pt idx="842">
                  <c:v>5.6030766350560618E-2</c:v>
                </c:pt>
                <c:pt idx="843">
                  <c:v>5.9477731100752634E-2</c:v>
                </c:pt>
                <c:pt idx="844">
                  <c:v>6.2813451488467217E-2</c:v>
                </c:pt>
                <c:pt idx="845">
                  <c:v>6.6260317820033166E-2</c:v>
                </c:pt>
                <c:pt idx="846">
                  <c:v>6.9707282570225182E-2</c:v>
                </c:pt>
                <c:pt idx="847">
                  <c:v>7.3154251793991112E-2</c:v>
                </c:pt>
                <c:pt idx="848">
                  <c:v>7.6712366961608394E-2</c:v>
                </c:pt>
                <c:pt idx="849">
                  <c:v>8.0492885856276217E-2</c:v>
                </c:pt>
                <c:pt idx="850">
                  <c:v>8.3828601770416886E-2</c:v>
                </c:pt>
                <c:pt idx="851">
                  <c:v>8.7275472575556748E-2</c:v>
                </c:pt>
                <c:pt idx="852">
                  <c:v>9.0611286908323485E-2</c:v>
                </c:pt>
                <c:pt idx="853">
                  <c:v>9.4502956220416587E-2</c:v>
                </c:pt>
                <c:pt idx="854">
                  <c:v>9.8283470641510509E-2</c:v>
                </c:pt>
                <c:pt idx="855">
                  <c:v>0.10173034144665036</c:v>
                </c:pt>
                <c:pt idx="856">
                  <c:v>0.10539970992389291</c:v>
                </c:pt>
                <c:pt idx="857">
                  <c:v>0.10873542583803358</c:v>
                </c:pt>
                <c:pt idx="858">
                  <c:v>0.11262709515012669</c:v>
                </c:pt>
                <c:pt idx="859">
                  <c:v>0.11596290948289342</c:v>
                </c:pt>
                <c:pt idx="860">
                  <c:v>0.11952102465051072</c:v>
                </c:pt>
                <c:pt idx="861">
                  <c:v>0.12285674056465139</c:v>
                </c:pt>
                <c:pt idx="862">
                  <c:v>0.12641486020584258</c:v>
                </c:pt>
                <c:pt idx="863">
                  <c:v>0.12975057611998325</c:v>
                </c:pt>
                <c:pt idx="864">
                  <c:v>0.13319754087017527</c:v>
                </c:pt>
                <c:pt idx="865">
                  <c:v>0.13675566051136648</c:v>
                </c:pt>
                <c:pt idx="866">
                  <c:v>0.14031377567898379</c:v>
                </c:pt>
                <c:pt idx="867">
                  <c:v>0.14376064648412362</c:v>
                </c:pt>
                <c:pt idx="868">
                  <c:v>0.14743001048779228</c:v>
                </c:pt>
                <c:pt idx="869">
                  <c:v>0.15087697971155822</c:v>
                </c:pt>
                <c:pt idx="870">
                  <c:v>0.1545462497701747</c:v>
                </c:pt>
                <c:pt idx="871">
                  <c:v>0.15832676419126862</c:v>
                </c:pt>
                <c:pt idx="872">
                  <c:v>0.16177363499640848</c:v>
                </c:pt>
                <c:pt idx="873">
                  <c:v>0.16555415389107631</c:v>
                </c:pt>
                <c:pt idx="874">
                  <c:v>0.16900111864126832</c:v>
                </c:pt>
                <c:pt idx="875">
                  <c:v>0.17278163753593614</c:v>
                </c:pt>
                <c:pt idx="876">
                  <c:v>0.17611735345007681</c:v>
                </c:pt>
                <c:pt idx="877">
                  <c:v>0.17978662350869329</c:v>
                </c:pt>
                <c:pt idx="878">
                  <c:v>0.18312243784146004</c:v>
                </c:pt>
                <c:pt idx="879">
                  <c:v>0.18679170342650259</c:v>
                </c:pt>
                <c:pt idx="880">
                  <c:v>0.19023867265026853</c:v>
                </c:pt>
                <c:pt idx="881">
                  <c:v>0.19379678781788581</c:v>
                </c:pt>
                <c:pt idx="882">
                  <c:v>0.19724365862302567</c:v>
                </c:pt>
                <c:pt idx="883">
                  <c:v>0.20080177379064296</c:v>
                </c:pt>
                <c:pt idx="884">
                  <c:v>0.20413758812340971</c:v>
                </c:pt>
                <c:pt idx="885">
                  <c:v>0.20780685818202618</c:v>
                </c:pt>
                <c:pt idx="886">
                  <c:v>0.21180977633017065</c:v>
                </c:pt>
                <c:pt idx="887">
                  <c:v>0.21514549224431131</c:v>
                </c:pt>
                <c:pt idx="888">
                  <c:v>0.21892601113897914</c:v>
                </c:pt>
                <c:pt idx="889">
                  <c:v>0.22226172705311981</c:v>
                </c:pt>
                <c:pt idx="890">
                  <c:v>0.22615339636521289</c:v>
                </c:pt>
                <c:pt idx="891">
                  <c:v>0.22948921069797965</c:v>
                </c:pt>
                <c:pt idx="892">
                  <c:v>0.23315848075659612</c:v>
                </c:pt>
                <c:pt idx="893">
                  <c:v>0.23660544550678814</c:v>
                </c:pt>
                <c:pt idx="894">
                  <c:v>0.240052316311928</c:v>
                </c:pt>
                <c:pt idx="895">
                  <c:v>0.24349928106212002</c:v>
                </c:pt>
                <c:pt idx="896">
                  <c:v>0.24716855112073649</c:v>
                </c:pt>
                <c:pt idx="897">
                  <c:v>0.25050436545350324</c:v>
                </c:pt>
                <c:pt idx="898">
                  <c:v>0.25417363551211974</c:v>
                </c:pt>
                <c:pt idx="899">
                  <c:v>0.25762060026231176</c:v>
                </c:pt>
                <c:pt idx="900">
                  <c:v>0.26117871542992904</c:v>
                </c:pt>
                <c:pt idx="901">
                  <c:v>0.26540393888649794</c:v>
                </c:pt>
                <c:pt idx="902">
                  <c:v>0.26885090363668995</c:v>
                </c:pt>
                <c:pt idx="903">
                  <c:v>0.27252017369530646</c:v>
                </c:pt>
                <c:pt idx="904">
                  <c:v>0.27596713844549847</c:v>
                </c:pt>
                <c:pt idx="905">
                  <c:v>0.27963640850411492</c:v>
                </c:pt>
                <c:pt idx="906">
                  <c:v>0.28319452814530616</c:v>
                </c:pt>
                <c:pt idx="907">
                  <c:v>0.28664149289549817</c:v>
                </c:pt>
                <c:pt idx="908">
                  <c:v>0.28997720880963884</c:v>
                </c:pt>
                <c:pt idx="909">
                  <c:v>0.29375772770430664</c:v>
                </c:pt>
                <c:pt idx="910">
                  <c:v>0.29709344361844731</c:v>
                </c:pt>
                <c:pt idx="911">
                  <c:v>0.30065155878606459</c:v>
                </c:pt>
                <c:pt idx="912">
                  <c:v>0.3040985280098305</c:v>
                </c:pt>
                <c:pt idx="913">
                  <c:v>0.30799019732192362</c:v>
                </c:pt>
                <c:pt idx="914">
                  <c:v>0.31210426588749335</c:v>
                </c:pt>
                <c:pt idx="915">
                  <c:v>0.31555123063768536</c:v>
                </c:pt>
                <c:pt idx="916">
                  <c:v>0.31910935027887655</c:v>
                </c:pt>
                <c:pt idx="917">
                  <c:v>0.32255631502906856</c:v>
                </c:pt>
                <c:pt idx="918">
                  <c:v>0.32633673550511033</c:v>
                </c:pt>
                <c:pt idx="919">
                  <c:v>0.32967254983787708</c:v>
                </c:pt>
                <c:pt idx="920">
                  <c:v>0.33323066947906826</c:v>
                </c:pt>
                <c:pt idx="921">
                  <c:v>0.3366775358106342</c:v>
                </c:pt>
                <c:pt idx="922">
                  <c:v>0.34023565545182544</c:v>
                </c:pt>
                <c:pt idx="923">
                  <c:v>0.34357146531101823</c:v>
                </c:pt>
                <c:pt idx="924">
                  <c:v>0.3473518902606339</c:v>
                </c:pt>
                <c:pt idx="925">
                  <c:v>0.35068770011982675</c:v>
                </c:pt>
                <c:pt idx="926">
                  <c:v>0.35413457092496659</c:v>
                </c:pt>
                <c:pt idx="927">
                  <c:v>0.35813748907311105</c:v>
                </c:pt>
                <c:pt idx="928">
                  <c:v>0.3619180079677789</c:v>
                </c:pt>
                <c:pt idx="929">
                  <c:v>0.36569852686244669</c:v>
                </c:pt>
                <c:pt idx="930">
                  <c:v>0.36914539319401263</c:v>
                </c:pt>
                <c:pt idx="931">
                  <c:v>0.37303716092473183</c:v>
                </c:pt>
                <c:pt idx="932">
                  <c:v>0.37637287683887249</c:v>
                </c:pt>
                <c:pt idx="933">
                  <c:v>0.37993099648006368</c:v>
                </c:pt>
                <c:pt idx="934">
                  <c:v>0.38337786281162967</c:v>
                </c:pt>
                <c:pt idx="935">
                  <c:v>0.3870472312888722</c:v>
                </c:pt>
                <c:pt idx="936">
                  <c:v>0.39038294720301286</c:v>
                </c:pt>
                <c:pt idx="937">
                  <c:v>0.39394106684420405</c:v>
                </c:pt>
                <c:pt idx="938">
                  <c:v>0.39727678275834472</c:v>
                </c:pt>
                <c:pt idx="939">
                  <c:v>0.4009461467620134</c:v>
                </c:pt>
                <c:pt idx="940">
                  <c:v>0.40483781607410646</c:v>
                </c:pt>
                <c:pt idx="941">
                  <c:v>0.40861833496877431</c:v>
                </c:pt>
                <c:pt idx="942">
                  <c:v>0.41228760502739081</c:v>
                </c:pt>
                <c:pt idx="943">
                  <c:v>0.41562341936015751</c:v>
                </c:pt>
                <c:pt idx="944">
                  <c:v>0.41951508867225062</c:v>
                </c:pt>
                <c:pt idx="945">
                  <c:v>0.42285080458639129</c:v>
                </c:pt>
                <c:pt idx="946">
                  <c:v>0.4265200746450078</c:v>
                </c:pt>
                <c:pt idx="947">
                  <c:v>0.42996703939519981</c:v>
                </c:pt>
                <c:pt idx="948">
                  <c:v>0.43352515903639099</c:v>
                </c:pt>
                <c:pt idx="949">
                  <c:v>0.43686087495053166</c:v>
                </c:pt>
                <c:pt idx="950">
                  <c:v>0.4404189945917229</c:v>
                </c:pt>
                <c:pt idx="951">
                  <c:v>0.44386595934191492</c:v>
                </c:pt>
                <c:pt idx="952">
                  <c:v>0.4474240745095322</c:v>
                </c:pt>
                <c:pt idx="953">
                  <c:v>0.45098219415072338</c:v>
                </c:pt>
                <c:pt idx="954">
                  <c:v>0.45431791006486405</c:v>
                </c:pt>
                <c:pt idx="955">
                  <c:v>0.4576537243976308</c:v>
                </c:pt>
                <c:pt idx="956">
                  <c:v>0.4613229944562473</c:v>
                </c:pt>
                <c:pt idx="957">
                  <c:v>0.4655482134392423</c:v>
                </c:pt>
                <c:pt idx="958">
                  <c:v>0.46899518266300821</c:v>
                </c:pt>
                <c:pt idx="959">
                  <c:v>0.47277569708410211</c:v>
                </c:pt>
                <c:pt idx="960">
                  <c:v>0.47622266183429413</c:v>
                </c:pt>
                <c:pt idx="961">
                  <c:v>0.47978078147548536</c:v>
                </c:pt>
                <c:pt idx="962">
                  <c:v>0.48333890111667654</c:v>
                </c:pt>
                <c:pt idx="963">
                  <c:v>0.48689701628429383</c:v>
                </c:pt>
                <c:pt idx="964">
                  <c:v>0.49045513592548506</c:v>
                </c:pt>
                <c:pt idx="965">
                  <c:v>0.49412440151052761</c:v>
                </c:pt>
                <c:pt idx="966">
                  <c:v>0.49823847454967124</c:v>
                </c:pt>
                <c:pt idx="967">
                  <c:v>0.50201899344433909</c:v>
                </c:pt>
                <c:pt idx="968">
                  <c:v>0.50591066275643215</c:v>
                </c:pt>
                <c:pt idx="969">
                  <c:v>0.50935762750662417</c:v>
                </c:pt>
                <c:pt idx="970">
                  <c:v>0.51336054565476863</c:v>
                </c:pt>
                <c:pt idx="971">
                  <c:v>0.51680741645990846</c:v>
                </c:pt>
                <c:pt idx="972">
                  <c:v>0.52047678046357715</c:v>
                </c:pt>
                <c:pt idx="973">
                  <c:v>0.52403489563119443</c:v>
                </c:pt>
                <c:pt idx="974">
                  <c:v>0.52803771983428671</c:v>
                </c:pt>
                <c:pt idx="975">
                  <c:v>0.53237419212690695</c:v>
                </c:pt>
                <c:pt idx="976">
                  <c:v>0.53604355613057564</c:v>
                </c:pt>
                <c:pt idx="977">
                  <c:v>0.54004638033366792</c:v>
                </c:pt>
                <c:pt idx="978">
                  <c:v>0.54349334508385994</c:v>
                </c:pt>
                <c:pt idx="979">
                  <c:v>0.54716270908752851</c:v>
                </c:pt>
                <c:pt idx="980">
                  <c:v>0.55072082872871975</c:v>
                </c:pt>
                <c:pt idx="981">
                  <c:v>0.55439009878733625</c:v>
                </c:pt>
                <c:pt idx="982">
                  <c:v>0.5580593643723788</c:v>
                </c:pt>
                <c:pt idx="983">
                  <c:v>0.56139517870514555</c:v>
                </c:pt>
                <c:pt idx="984">
                  <c:v>0.5656204021617145</c:v>
                </c:pt>
                <c:pt idx="985">
                  <c:v>0.56906736691190651</c:v>
                </c:pt>
                <c:pt idx="986">
                  <c:v>0.57295903622399957</c:v>
                </c:pt>
                <c:pt idx="987">
                  <c:v>0.57640600097419159</c:v>
                </c:pt>
                <c:pt idx="988">
                  <c:v>0.57985287177933142</c:v>
                </c:pt>
                <c:pt idx="989">
                  <c:v>0.58318868611209818</c:v>
                </c:pt>
                <c:pt idx="990">
                  <c:v>0.58685795617071468</c:v>
                </c:pt>
                <c:pt idx="991">
                  <c:v>0.59030492092090669</c:v>
                </c:pt>
                <c:pt idx="992">
                  <c:v>0.59419659023299976</c:v>
                </c:pt>
                <c:pt idx="993">
                  <c:v>0.59753230614714048</c:v>
                </c:pt>
                <c:pt idx="994">
                  <c:v>0.60142397545923365</c:v>
                </c:pt>
                <c:pt idx="995">
                  <c:v>0.60576044775185389</c:v>
                </c:pt>
                <c:pt idx="996">
                  <c:v>0.60920741250204591</c:v>
                </c:pt>
                <c:pt idx="997">
                  <c:v>0.61321023670513819</c:v>
                </c:pt>
                <c:pt idx="998">
                  <c:v>0.61654604656433099</c:v>
                </c:pt>
                <c:pt idx="999">
                  <c:v>0.62010416620552222</c:v>
                </c:pt>
                <c:pt idx="1000">
                  <c:v>0.62355103701066206</c:v>
                </c:pt>
                <c:pt idx="1001">
                  <c:v>0.62688684686985496</c:v>
                </c:pt>
                <c:pt idx="1002">
                  <c:v>0.63066727181947058</c:v>
                </c:pt>
                <c:pt idx="1003">
                  <c:v>0.63411423656966259</c:v>
                </c:pt>
                <c:pt idx="1004">
                  <c:v>0.63789475546433039</c:v>
                </c:pt>
                <c:pt idx="1005">
                  <c:v>0.64156402104937293</c:v>
                </c:pt>
                <c:pt idx="1006">
                  <c:v>0.64534453994404084</c:v>
                </c:pt>
                <c:pt idx="1007">
                  <c:v>0.64879150469423286</c:v>
                </c:pt>
                <c:pt idx="1008">
                  <c:v>0.65257202358890065</c:v>
                </c:pt>
                <c:pt idx="1009">
                  <c:v>0.65601889439404049</c:v>
                </c:pt>
                <c:pt idx="1010">
                  <c:v>0.66013296295961021</c:v>
                </c:pt>
                <c:pt idx="1011">
                  <c:v>0.66357992770980223</c:v>
                </c:pt>
                <c:pt idx="1012">
                  <c:v>0.66702689245999425</c:v>
                </c:pt>
                <c:pt idx="1013">
                  <c:v>0.67069616251861075</c:v>
                </c:pt>
                <c:pt idx="1014">
                  <c:v>0.67436553099585328</c:v>
                </c:pt>
                <c:pt idx="1015">
                  <c:v>0.67836835072537172</c:v>
                </c:pt>
                <c:pt idx="1016">
                  <c:v>0.68214886962003951</c:v>
                </c:pt>
                <c:pt idx="1017">
                  <c:v>0.68615178776818397</c:v>
                </c:pt>
                <c:pt idx="1018">
                  <c:v>0.68959865857332381</c:v>
                </c:pt>
                <c:pt idx="1019">
                  <c:v>0.69349042183046905</c:v>
                </c:pt>
                <c:pt idx="1020">
                  <c:v>0.69693729263560888</c:v>
                </c:pt>
                <c:pt idx="1021">
                  <c:v>0.70060665663927757</c:v>
                </c:pt>
                <c:pt idx="1022">
                  <c:v>0.70416477628046881</c:v>
                </c:pt>
                <c:pt idx="1023">
                  <c:v>0.70816759600998713</c:v>
                </c:pt>
                <c:pt idx="1024">
                  <c:v>0.71239291788518211</c:v>
                </c:pt>
                <c:pt idx="1025">
                  <c:v>0.71595103305279939</c:v>
                </c:pt>
                <c:pt idx="1026">
                  <c:v>0.71995395120094385</c:v>
                </c:pt>
                <c:pt idx="1027">
                  <c:v>0.72328966711508458</c:v>
                </c:pt>
                <c:pt idx="1028">
                  <c:v>0.7268477867562757</c:v>
                </c:pt>
                <c:pt idx="1029">
                  <c:v>0.73040590639746694</c:v>
                </c:pt>
                <c:pt idx="1030">
                  <c:v>0.73407517198250949</c:v>
                </c:pt>
                <c:pt idx="1031">
                  <c:v>0.73763329162370073</c:v>
                </c:pt>
                <c:pt idx="1032">
                  <c:v>0.74119140679131801</c:v>
                </c:pt>
                <c:pt idx="1033">
                  <c:v>0.7449719256859858</c:v>
                </c:pt>
                <c:pt idx="1034">
                  <c:v>0.748863693416705</c:v>
                </c:pt>
                <c:pt idx="1035">
                  <c:v>0.75275536272879806</c:v>
                </c:pt>
                <c:pt idx="1036">
                  <c:v>0.75620223353393801</c:v>
                </c:pt>
                <c:pt idx="1037">
                  <c:v>0.76031640051813376</c:v>
                </c:pt>
                <c:pt idx="1038">
                  <c:v>0.76365211643227449</c:v>
                </c:pt>
                <c:pt idx="1039">
                  <c:v>0.76754378574436755</c:v>
                </c:pt>
                <c:pt idx="1040">
                  <c:v>0.77110190091198483</c:v>
                </c:pt>
                <c:pt idx="1041">
                  <c:v>0.77510481906012929</c:v>
                </c:pt>
                <c:pt idx="1042">
                  <c:v>0.77921889209927286</c:v>
                </c:pt>
                <c:pt idx="1043">
                  <c:v>0.78288816215788937</c:v>
                </c:pt>
                <c:pt idx="1044">
                  <c:v>0.78689108030603383</c:v>
                </c:pt>
                <c:pt idx="1045">
                  <c:v>0.79033804505622585</c:v>
                </c:pt>
                <c:pt idx="1046">
                  <c:v>0.79411846553226761</c:v>
                </c:pt>
                <c:pt idx="1047">
                  <c:v>0.79767658517345885</c:v>
                </c:pt>
                <c:pt idx="1048">
                  <c:v>0.80167950332160332</c:v>
                </c:pt>
                <c:pt idx="1049">
                  <c:v>0.80590482072322434</c:v>
                </c:pt>
                <c:pt idx="1050">
                  <c:v>0.80946294036441557</c:v>
                </c:pt>
                <c:pt idx="1051">
                  <c:v>0.8134657600939339</c:v>
                </c:pt>
                <c:pt idx="1052">
                  <c:v>0.81691272484412591</c:v>
                </c:pt>
                <c:pt idx="1053">
                  <c:v>0.82080439415621897</c:v>
                </c:pt>
                <c:pt idx="1054">
                  <c:v>0.82414011454393366</c:v>
                </c:pt>
                <c:pt idx="1055">
                  <c:v>0.82836543194555468</c:v>
                </c:pt>
                <c:pt idx="1056">
                  <c:v>0.83259065540212362</c:v>
                </c:pt>
                <c:pt idx="1057">
                  <c:v>0.83603762015231564</c:v>
                </c:pt>
                <c:pt idx="1058">
                  <c:v>0.8399292894644087</c:v>
                </c:pt>
                <c:pt idx="1059">
                  <c:v>0.84326500537854943</c:v>
                </c:pt>
                <c:pt idx="1060">
                  <c:v>0.84704552427321722</c:v>
                </c:pt>
                <c:pt idx="1061">
                  <c:v>0.8506036394408345</c:v>
                </c:pt>
                <c:pt idx="1062">
                  <c:v>0.85416175908202574</c:v>
                </c:pt>
                <c:pt idx="1063">
                  <c:v>0.85771987872321687</c:v>
                </c:pt>
                <c:pt idx="1064">
                  <c:v>0.86127799389083415</c:v>
                </c:pt>
                <c:pt idx="1065">
                  <c:v>0.86505851278550205</c:v>
                </c:pt>
                <c:pt idx="1066">
                  <c:v>0.86906143093364652</c:v>
                </c:pt>
                <c:pt idx="1067">
                  <c:v>0.87250839568383853</c:v>
                </c:pt>
                <c:pt idx="1068">
                  <c:v>0.87606651085145582</c:v>
                </c:pt>
                <c:pt idx="1069">
                  <c:v>0.87951338165659565</c:v>
                </c:pt>
                <c:pt idx="1070">
                  <c:v>0.88296034640678767</c:v>
                </c:pt>
                <c:pt idx="1071">
                  <c:v>0.88707441944593124</c:v>
                </c:pt>
                <c:pt idx="1072">
                  <c:v>0.89052138419612326</c:v>
                </c:pt>
                <c:pt idx="1073">
                  <c:v>0.89430180467216502</c:v>
                </c:pt>
                <c:pt idx="1074">
                  <c:v>0.89786001825840844</c:v>
                </c:pt>
                <c:pt idx="1075">
                  <c:v>0.90219639213240266</c:v>
                </c:pt>
                <c:pt idx="1076">
                  <c:v>0.90619931028054701</c:v>
                </c:pt>
                <c:pt idx="1077">
                  <c:v>0.90964627503073903</c:v>
                </c:pt>
                <c:pt idx="1078">
                  <c:v>0.91387149848730798</c:v>
                </c:pt>
                <c:pt idx="1079">
                  <c:v>0.91742961812849921</c:v>
                </c:pt>
                <c:pt idx="1080">
                  <c:v>0.92121013254959305</c:v>
                </c:pt>
                <c:pt idx="1081">
                  <c:v>0.92532420558873674</c:v>
                </c:pt>
                <c:pt idx="1082">
                  <c:v>0.92910472448340453</c:v>
                </c:pt>
                <c:pt idx="1083">
                  <c:v>0.93288523890449848</c:v>
                </c:pt>
                <c:pt idx="1084">
                  <c:v>0.93644335854568972</c:v>
                </c:pt>
                <c:pt idx="1085">
                  <c:v>0.94044627669383418</c:v>
                </c:pt>
                <c:pt idx="1086">
                  <c:v>0.94400439186145146</c:v>
                </c:pt>
                <c:pt idx="1087">
                  <c:v>0.94767366192006786</c:v>
                </c:pt>
                <c:pt idx="1088">
                  <c:v>0.95134293197868436</c:v>
                </c:pt>
                <c:pt idx="1089">
                  <c:v>0.955790653107356</c:v>
                </c:pt>
                <c:pt idx="1090">
                  <c:v>0.95968232241944906</c:v>
                </c:pt>
                <c:pt idx="1091">
                  <c:v>0.96324043758706634</c:v>
                </c:pt>
                <c:pt idx="1092">
                  <c:v>0.96702095648173425</c:v>
                </c:pt>
                <c:pt idx="1093">
                  <c:v>0.97057907612292538</c:v>
                </c:pt>
                <c:pt idx="1094">
                  <c:v>0.97424834618154188</c:v>
                </c:pt>
                <c:pt idx="1095">
                  <c:v>0.97780646134915916</c:v>
                </c:pt>
                <c:pt idx="1096">
                  <c:v>0.98192062833335492</c:v>
                </c:pt>
                <c:pt idx="1097">
                  <c:v>0.98603469689892465</c:v>
                </c:pt>
                <c:pt idx="1098">
                  <c:v>0.98948156770406459</c:v>
                </c:pt>
                <c:pt idx="1099">
                  <c:v>0.99348448585220905</c:v>
                </c:pt>
                <c:pt idx="1100">
                  <c:v>0.99682020176634967</c:v>
                </c:pt>
                <c:pt idx="1101">
                  <c:v>4.8957024359208763E-4</c:v>
                </c:pt>
                <c:pt idx="1102">
                  <c:v>3.8252861577327585E-3</c:v>
                </c:pt>
                <c:pt idx="1103">
                  <c:v>7.3834057989239626E-3</c:v>
                </c:pt>
                <c:pt idx="1104">
                  <c:v>1.105267138396653E-2</c:v>
                </c:pt>
                <c:pt idx="1105">
                  <c:v>1.5166744423110164E-2</c:v>
                </c:pt>
                <c:pt idx="1106">
                  <c:v>1.9280812988679889E-2</c:v>
                </c:pt>
                <c:pt idx="1107">
                  <c:v>2.2727777738871906E-2</c:v>
                </c:pt>
                <c:pt idx="1108">
                  <c:v>2.6397047797488384E-2</c:v>
                </c:pt>
                <c:pt idx="1109">
                  <c:v>2.995516743867959E-2</c:v>
                </c:pt>
                <c:pt idx="1110">
                  <c:v>3.3735686333347413E-2</c:v>
                </c:pt>
                <c:pt idx="1111">
                  <c:v>3.7182651083539429E-2</c:v>
                </c:pt>
                <c:pt idx="1112">
                  <c:v>4.0629615833731446E-2</c:v>
                </c:pt>
                <c:pt idx="1113">
                  <c:v>4.4076482165297394E-2</c:v>
                </c:pt>
                <c:pt idx="1114">
                  <c:v>4.7634601806488597E-2</c:v>
                </c:pt>
                <c:pt idx="1115">
                  <c:v>5.1192716974105892E-2</c:v>
                </c:pt>
                <c:pt idx="1116">
                  <c:v>5.5306790013249528E-2</c:v>
                </c:pt>
                <c:pt idx="1117">
                  <c:v>5.9420858578819249E-2</c:v>
                </c:pt>
                <c:pt idx="1118">
                  <c:v>6.2978978220010459E-2</c:v>
                </c:pt>
                <c:pt idx="1119">
                  <c:v>6.6981896368154895E-2</c:v>
                </c:pt>
                <c:pt idx="1120">
                  <c:v>7.054001153577219E-2</c:v>
                </c:pt>
                <c:pt idx="1121">
                  <c:v>7.3986976285964207E-2</c:v>
                </c:pt>
                <c:pt idx="1122">
                  <c:v>7.7433847091104069E-2</c:v>
                </c:pt>
                <c:pt idx="1123">
                  <c:v>8.0991966732295279E-2</c:v>
                </c:pt>
                <c:pt idx="1124">
                  <c:v>8.4550180318538629E-2</c:v>
                </c:pt>
                <c:pt idx="1125">
                  <c:v>8.855300004805701E-2</c:v>
                </c:pt>
                <c:pt idx="1126">
                  <c:v>9.2778317449678085E-2</c:v>
                </c:pt>
                <c:pt idx="1127">
                  <c:v>9.6225188254817934E-2</c:v>
                </c:pt>
                <c:pt idx="1128">
                  <c:v>0.10033925682038766</c:v>
                </c:pt>
                <c:pt idx="1129">
                  <c:v>0.10389737646157887</c:v>
                </c:pt>
                <c:pt idx="1130">
                  <c:v>0.10745549610277007</c:v>
                </c:pt>
                <c:pt idx="1131">
                  <c:v>0.11101361127038736</c:v>
                </c:pt>
                <c:pt idx="1132">
                  <c:v>0.11479413016505519</c:v>
                </c:pt>
                <c:pt idx="1133">
                  <c:v>0.11879704831319964</c:v>
                </c:pt>
                <c:pt idx="1134">
                  <c:v>0.12257756720786746</c:v>
                </c:pt>
                <c:pt idx="1135">
                  <c:v>0.12624683279291002</c:v>
                </c:pt>
                <c:pt idx="1136">
                  <c:v>0.12969380201667596</c:v>
                </c:pt>
                <c:pt idx="1137">
                  <c:v>0.13380787058224569</c:v>
                </c:pt>
                <c:pt idx="1138">
                  <c:v>0.13725483533243771</c:v>
                </c:pt>
                <c:pt idx="1139">
                  <c:v>0.14070170613757754</c:v>
                </c:pt>
                <c:pt idx="1140">
                  <c:v>0.1443710701412462</c:v>
                </c:pt>
                <c:pt idx="1141">
                  <c:v>0.14804034019986267</c:v>
                </c:pt>
                <c:pt idx="1142">
                  <c:v>0.15204325834800711</c:v>
                </c:pt>
                <c:pt idx="1143">
                  <c:v>0.15593492766010023</c:v>
                </c:pt>
                <c:pt idx="1144">
                  <c:v>0.15982659697219331</c:v>
                </c:pt>
                <c:pt idx="1145">
                  <c:v>0.16338471661338452</c:v>
                </c:pt>
                <c:pt idx="1146">
                  <c:v>0.16716523550805235</c:v>
                </c:pt>
                <c:pt idx="1147">
                  <c:v>0.17061220025824436</c:v>
                </c:pt>
                <c:pt idx="1148">
                  <c:v>0.17394791617238503</c:v>
                </c:pt>
                <c:pt idx="1149">
                  <c:v>0.17739488092257705</c:v>
                </c:pt>
                <c:pt idx="1150">
                  <c:v>0.18084175172771691</c:v>
                </c:pt>
                <c:pt idx="1151">
                  <c:v>0.18439986689533422</c:v>
                </c:pt>
                <c:pt idx="1152">
                  <c:v>0.18784683611910014</c:v>
                </c:pt>
                <c:pt idx="1153">
                  <c:v>0.19140495128671742</c:v>
                </c:pt>
                <c:pt idx="1154">
                  <c:v>0.19474066720085809</c:v>
                </c:pt>
                <c:pt idx="1155">
                  <c:v>0.1982987868420493</c:v>
                </c:pt>
                <c:pt idx="1156">
                  <c:v>0.20196815084571795</c:v>
                </c:pt>
                <c:pt idx="1157">
                  <c:v>0.20541502165085779</c:v>
                </c:pt>
                <c:pt idx="1158">
                  <c:v>0.20930678938157699</c:v>
                </c:pt>
                <c:pt idx="1159">
                  <c:v>0.21275365571314292</c:v>
                </c:pt>
                <c:pt idx="1160">
                  <c:v>0.21620062046333494</c:v>
                </c:pt>
                <c:pt idx="1161">
                  <c:v>0.21975874010452615</c:v>
                </c:pt>
                <c:pt idx="1162">
                  <c:v>0.22320570485471816</c:v>
                </c:pt>
                <c:pt idx="1163">
                  <c:v>0.22676382002233544</c:v>
                </c:pt>
                <c:pt idx="1164">
                  <c:v>0.23021069082747531</c:v>
                </c:pt>
                <c:pt idx="1165">
                  <c:v>0.23354640674161598</c:v>
                </c:pt>
                <c:pt idx="1166">
                  <c:v>0.23688222107438273</c:v>
                </c:pt>
                <c:pt idx="1167">
                  <c:v>0.2402179369885234</c:v>
                </c:pt>
                <c:pt idx="1168">
                  <c:v>0.24366490621228931</c:v>
                </c:pt>
                <c:pt idx="1169">
                  <c:v>0.24700062212642998</c:v>
                </c:pt>
                <c:pt idx="1170">
                  <c:v>0.25033633804057065</c:v>
                </c:pt>
                <c:pt idx="1171">
                  <c:v>0.25367205395471132</c:v>
                </c:pt>
                <c:pt idx="1172">
                  <c:v>0.25700777434242589</c:v>
                </c:pt>
                <c:pt idx="1173">
                  <c:v>0.26056588951004322</c:v>
                </c:pt>
                <c:pt idx="1174">
                  <c:v>0.26401285426023524</c:v>
                </c:pt>
                <c:pt idx="1175">
                  <c:v>0.26734857464794981</c:v>
                </c:pt>
                <c:pt idx="1176">
                  <c:v>0.27090668981556709</c:v>
                </c:pt>
                <c:pt idx="1177">
                  <c:v>0.27446480945675833</c:v>
                </c:pt>
                <c:pt idx="1178">
                  <c:v>0.27791177420695035</c:v>
                </c:pt>
                <c:pt idx="1179">
                  <c:v>0.28135873895714236</c:v>
                </c:pt>
                <c:pt idx="1180">
                  <c:v>0.28502800901575881</c:v>
                </c:pt>
                <c:pt idx="1181">
                  <c:v>0.28880852791042666</c:v>
                </c:pt>
                <c:pt idx="1182">
                  <c:v>0.29258904233152055</c:v>
                </c:pt>
                <c:pt idx="1183">
                  <c:v>0.29603591313666039</c:v>
                </c:pt>
                <c:pt idx="1184">
                  <c:v>0.29948287788685241</c:v>
                </c:pt>
                <c:pt idx="1185">
                  <c:v>0.30304099752804364</c:v>
                </c:pt>
                <c:pt idx="1186">
                  <c:v>0.30648796227823566</c:v>
                </c:pt>
                <c:pt idx="1187">
                  <c:v>0.30993482860980159</c:v>
                </c:pt>
                <c:pt idx="1188">
                  <c:v>0.31349294825099278</c:v>
                </c:pt>
                <c:pt idx="1189">
                  <c:v>0.96525789492750524</c:v>
                </c:pt>
                <c:pt idx="1190">
                  <c:v>0.9703727198715546</c:v>
                </c:pt>
                <c:pt idx="1191">
                  <c:v>0.97615464863098167</c:v>
                </c:pt>
                <c:pt idx="1192">
                  <c:v>0.98227022547993659</c:v>
                </c:pt>
                <c:pt idx="1193">
                  <c:v>0.98760735125883647</c:v>
                </c:pt>
                <c:pt idx="1194">
                  <c:v>0.9928333266203111</c:v>
                </c:pt>
                <c:pt idx="1195">
                  <c:v>0.99861525537973805</c:v>
                </c:pt>
                <c:pt idx="1196">
                  <c:v>4.2860337217396609E-3</c:v>
                </c:pt>
                <c:pt idx="1197">
                  <c:v>1.0290361734643297E-2</c:v>
                </c:pt>
                <c:pt idx="1198">
                  <c:v>1.6517093474597466E-2</c:v>
                </c:pt>
                <c:pt idx="1199">
                  <c:v>2.2410271070075826E-2</c:v>
                </c:pt>
                <c:pt idx="1200">
                  <c:v>2.8080950993451495E-2</c:v>
                </c:pt>
                <c:pt idx="1201">
                  <c:v>3.2973376684024183E-2</c:v>
                </c:pt>
                <c:pt idx="1202">
                  <c:v>3.8755399388503357E-2</c:v>
                </c:pt>
                <c:pt idx="1203">
                  <c:v>4.387012591392659E-2</c:v>
                </c:pt>
                <c:pt idx="1204">
                  <c:v>4.9652054673353603E-2</c:v>
                </c:pt>
                <c:pt idx="1205">
                  <c:v>5.5656387159831157E-2</c:v>
                </c:pt>
                <c:pt idx="1206">
                  <c:v>6.1438409864310324E-2</c:v>
                </c:pt>
                <c:pt idx="1207">
                  <c:v>6.6330835554883019E-2</c:v>
                </c:pt>
                <c:pt idx="1208">
                  <c:v>7.1890360587259491E-2</c:v>
                </c:pt>
                <c:pt idx="1209">
                  <c:v>7.7449890093209892E-2</c:v>
                </c:pt>
                <c:pt idx="1210">
                  <c:v>8.3676621833164058E-2</c:v>
                </c:pt>
                <c:pt idx="1211">
                  <c:v>9.0014503990543504E-2</c:v>
                </c:pt>
                <c:pt idx="1212">
                  <c:v>9.6130080839498477E-2</c:v>
                </c:pt>
                <c:pt idx="1213">
                  <c:v>0.10168961034544888</c:v>
                </c:pt>
                <c:pt idx="1214">
                  <c:v>0.10869469026325819</c:v>
                </c:pt>
                <c:pt idx="1215">
                  <c:v>0.11336471670035425</c:v>
                </c:pt>
                <c:pt idx="1216">
                  <c:v>0.11892424173273072</c:v>
                </c:pt>
                <c:pt idx="1217">
                  <c:v>0.12437262082125584</c:v>
                </c:pt>
                <c:pt idx="1218">
                  <c:v>0.13048819767021083</c:v>
                </c:pt>
                <c:pt idx="1219">
                  <c:v>0.1370484790810669</c:v>
                </c:pt>
                <c:pt idx="1220">
                  <c:v>0.14338636123844634</c:v>
                </c:pt>
                <c:pt idx="1221">
                  <c:v>0.14950184414234916</c:v>
                </c:pt>
                <c:pt idx="1222">
                  <c:v>0.15472781950382375</c:v>
                </c:pt>
                <c:pt idx="1223">
                  <c:v>0.16006504370134966</c:v>
                </c:pt>
                <c:pt idx="1224">
                  <c:v>0.16562457320730006</c:v>
                </c:pt>
                <c:pt idx="1225">
                  <c:v>0.17107294782225127</c:v>
                </c:pt>
                <c:pt idx="1226">
                  <c:v>0.17729967508863154</c:v>
                </c:pt>
                <c:pt idx="1227">
                  <c:v>0.18374880608206232</c:v>
                </c:pt>
                <c:pt idx="1228">
                  <c:v>0.19042024238391758</c:v>
                </c:pt>
                <c:pt idx="1229">
                  <c:v>0.19675812454129701</c:v>
                </c:pt>
                <c:pt idx="1230">
                  <c:v>0.20342965478820443</c:v>
                </c:pt>
                <c:pt idx="1231">
                  <c:v>0.20976753694558387</c:v>
                </c:pt>
                <c:pt idx="1232">
                  <c:v>0.21488235741605927</c:v>
                </c:pt>
                <c:pt idx="1233">
                  <c:v>0.22044188692200967</c:v>
                </c:pt>
                <c:pt idx="1234">
                  <c:v>0.22622381568143668</c:v>
                </c:pt>
                <c:pt idx="1235">
                  <c:v>0.23267294667486746</c:v>
                </c:pt>
                <c:pt idx="1236">
                  <c:v>0.23856612427034582</c:v>
                </c:pt>
                <c:pt idx="1237">
                  <c:v>0.24401449888529703</c:v>
                </c:pt>
                <c:pt idx="1238">
                  <c:v>0.25012998178919987</c:v>
                </c:pt>
                <c:pt idx="1239">
                  <c:v>0.25591191054862689</c:v>
                </c:pt>
                <c:pt idx="1240">
                  <c:v>0.26136028516357807</c:v>
                </c:pt>
                <c:pt idx="1241">
                  <c:v>0.26625271085415075</c:v>
                </c:pt>
                <c:pt idx="1242">
                  <c:v>0.27225703886705438</c:v>
                </c:pt>
                <c:pt idx="1243">
                  <c:v>0.277483014228529</c:v>
                </c:pt>
                <c:pt idx="1244">
                  <c:v>0.28359859555105787</c:v>
                </c:pt>
                <c:pt idx="1245">
                  <c:v>0.28993647323486343</c:v>
                </c:pt>
                <c:pt idx="1246">
                  <c:v>0.29605195613876623</c:v>
                </c:pt>
                <c:pt idx="1247">
                  <c:v>0.30227868787872042</c:v>
                </c:pt>
                <c:pt idx="1248">
                  <c:v>0.3077270624936716</c:v>
                </c:pt>
                <c:pt idx="1249">
                  <c:v>0.31261948818424429</c:v>
                </c:pt>
                <c:pt idx="1250">
                  <c:v>0.31795661396314417</c:v>
                </c:pt>
                <c:pt idx="1251">
                  <c:v>0.3239609419760478</c:v>
                </c:pt>
                <c:pt idx="1252">
                  <c:v>0.33029892255205329</c:v>
                </c:pt>
                <c:pt idx="1253">
                  <c:v>0.3360808513114803</c:v>
                </c:pt>
                <c:pt idx="1254">
                  <c:v>0.34186278007090731</c:v>
                </c:pt>
                <c:pt idx="1255">
                  <c:v>0.34731115468585855</c:v>
                </c:pt>
                <c:pt idx="1256">
                  <c:v>0.35287068419180895</c:v>
                </c:pt>
                <c:pt idx="1257">
                  <c:v>0.35920866029424053</c:v>
                </c:pt>
                <c:pt idx="1258">
                  <c:v>0.36510174394466671</c:v>
                </c:pt>
                <c:pt idx="1259">
                  <c:v>0.37121732079362174</c:v>
                </c:pt>
                <c:pt idx="1260">
                  <c:v>0.3774439541149498</c:v>
                </c:pt>
                <c:pt idx="1261">
                  <c:v>0.38422663477928248</c:v>
                </c:pt>
                <c:pt idx="1262">
                  <c:v>0.39045336651923668</c:v>
                </c:pt>
                <c:pt idx="1263">
                  <c:v>0.39668009378561692</c:v>
                </c:pt>
                <c:pt idx="1264">
                  <c:v>0.40290682552557111</c:v>
                </c:pt>
                <c:pt idx="1265">
                  <c:v>0.40891115353847474</c:v>
                </c:pt>
                <c:pt idx="1266">
                  <c:v>0.41480423718890092</c:v>
                </c:pt>
                <c:pt idx="1267">
                  <c:v>0.4196966584058997</c:v>
                </c:pt>
                <c:pt idx="1268">
                  <c:v>0.4259233901458539</c:v>
                </c:pt>
                <c:pt idx="1269">
                  <c:v>0.43192771815875752</c:v>
                </c:pt>
                <c:pt idx="1270">
                  <c:v>0.43804320106266031</c:v>
                </c:pt>
                <c:pt idx="1271">
                  <c:v>0.44438117716509196</c:v>
                </c:pt>
                <c:pt idx="1272">
                  <c:v>0.45049666006899475</c:v>
                </c:pt>
                <c:pt idx="1273">
                  <c:v>0.45672338733537504</c:v>
                </c:pt>
                <c:pt idx="1274">
                  <c:v>0.46183821227942434</c:v>
                </c:pt>
                <c:pt idx="1275">
                  <c:v>0.46639698540689511</c:v>
                </c:pt>
                <c:pt idx="1276">
                  <c:v>0.47117826068004254</c:v>
                </c:pt>
                <c:pt idx="1277">
                  <c:v>0.47640423604151716</c:v>
                </c:pt>
                <c:pt idx="1278">
                  <c:v>0.48151906098556646</c:v>
                </c:pt>
                <c:pt idx="1279">
                  <c:v>0.48630023336651385</c:v>
                </c:pt>
                <c:pt idx="1280">
                  <c:v>0.49108150416608737</c:v>
                </c:pt>
                <c:pt idx="1281">
                  <c:v>0.49619632911013667</c:v>
                </c:pt>
                <c:pt idx="1282">
                  <c:v>0.5015334593626104</c:v>
                </c:pt>
                <c:pt idx="1283">
                  <c:v>0.50631473016218398</c:v>
                </c:pt>
                <c:pt idx="1284">
                  <c:v>0.5114294566876072</c:v>
                </c:pt>
                <c:pt idx="1285">
                  <c:v>0.51643312674065733</c:v>
                </c:pt>
                <c:pt idx="1286">
                  <c:v>0.52154785773965451</c:v>
                </c:pt>
                <c:pt idx="1287">
                  <c:v>0.52632912853922798</c:v>
                </c:pt>
                <c:pt idx="1288">
                  <c:v>0.53111039933880144</c:v>
                </c:pt>
                <c:pt idx="1289">
                  <c:v>0.53711463340665289</c:v>
                </c:pt>
                <c:pt idx="1290">
                  <c:v>0.54278540727508073</c:v>
                </c:pt>
                <c:pt idx="1291">
                  <c:v>0.54778908180170482</c:v>
                </c:pt>
                <c:pt idx="1292">
                  <c:v>0.55279265790970278</c:v>
                </c:pt>
                <c:pt idx="1293">
                  <c:v>0.55779623401770073</c:v>
                </c:pt>
                <c:pt idx="1294">
                  <c:v>0.56291105448817613</c:v>
                </c:pt>
                <c:pt idx="1295">
                  <c:v>0.56824827868570205</c:v>
                </c:pt>
                <c:pt idx="1296">
                  <c:v>0.57302945554022333</c:v>
                </c:pt>
                <c:pt idx="1297">
                  <c:v>0.57825543090169795</c:v>
                </c:pt>
                <c:pt idx="1298">
                  <c:v>0.58325910542832204</c:v>
                </c:pt>
                <c:pt idx="1299">
                  <c:v>0.58826268153632</c:v>
                </c:pt>
                <c:pt idx="1300">
                  <c:v>0.59293270349984206</c:v>
                </c:pt>
                <c:pt idx="1301">
                  <c:v>0.59826992769736809</c:v>
                </c:pt>
                <c:pt idx="1302">
                  <c:v>0.60327350380536604</c:v>
                </c:pt>
                <c:pt idx="1303">
                  <c:v>0.60838832874941529</c:v>
                </c:pt>
                <c:pt idx="1304">
                  <c:v>0.61316950113036273</c:v>
                </c:pt>
                <c:pt idx="1305">
                  <c:v>0.61828432607441208</c:v>
                </c:pt>
                <c:pt idx="1306">
                  <c:v>0.62328790218241004</c:v>
                </c:pt>
                <c:pt idx="1307">
                  <c:v>0.62829157223546017</c:v>
                </c:pt>
                <c:pt idx="1308">
                  <c:v>0.63318389950740672</c:v>
                </c:pt>
                <c:pt idx="1309">
                  <c:v>0.63829872445145608</c:v>
                </c:pt>
                <c:pt idx="1310">
                  <c:v>0.64330239450450621</c:v>
                </c:pt>
                <c:pt idx="1311">
                  <c:v>0.64841712550350328</c:v>
                </c:pt>
                <c:pt idx="1312">
                  <c:v>0.65319839630307686</c:v>
                </c:pt>
                <c:pt idx="1313">
                  <c:v>0.6583132212471261</c:v>
                </c:pt>
                <c:pt idx="1314">
                  <c:v>0.66331679735512405</c:v>
                </c:pt>
                <c:pt idx="1315">
                  <c:v>0.66843161782559946</c:v>
                </c:pt>
                <c:pt idx="1316">
                  <c:v>0.67299039542664418</c:v>
                </c:pt>
                <c:pt idx="1317">
                  <c:v>0.67799406547969432</c:v>
                </c:pt>
                <c:pt idx="1318">
                  <c:v>0.68322004084116894</c:v>
                </c:pt>
                <c:pt idx="1319">
                  <c:v>0.68833486578521819</c:v>
                </c:pt>
                <c:pt idx="1320">
                  <c:v>0.69322719305716485</c:v>
                </c:pt>
                <c:pt idx="1321">
                  <c:v>0.69878681650816743</c:v>
                </c:pt>
                <c:pt idx="1322">
                  <c:v>0.70345684294526345</c:v>
                </c:pt>
                <c:pt idx="1323">
                  <c:v>0.7084604190532614</c:v>
                </c:pt>
                <c:pt idx="1324">
                  <c:v>0.71324168985283487</c:v>
                </c:pt>
                <c:pt idx="1325">
                  <c:v>0.71880121488521143</c:v>
                </c:pt>
                <c:pt idx="1326">
                  <c:v>0.72369364057578411</c:v>
                </c:pt>
                <c:pt idx="1327">
                  <c:v>0.72880846551983336</c:v>
                </c:pt>
                <c:pt idx="1328">
                  <c:v>0.73381204162783131</c:v>
                </c:pt>
                <c:pt idx="1329">
                  <c:v>0.73881571168088145</c:v>
                </c:pt>
                <c:pt idx="1330">
                  <c:v>0.74404168704235607</c:v>
                </c:pt>
                <c:pt idx="1331">
                  <c:v>0.74882286389687736</c:v>
                </c:pt>
                <c:pt idx="1332">
                  <c:v>0.75349288586039953</c:v>
                </c:pt>
                <c:pt idx="1333">
                  <c:v>0.75849656038702362</c:v>
                </c:pt>
                <c:pt idx="1334">
                  <c:v>0.76361128691244684</c:v>
                </c:pt>
                <c:pt idx="1335">
                  <c:v>0.76850370812944557</c:v>
                </c:pt>
                <c:pt idx="1336">
                  <c:v>0.77328497892901915</c:v>
                </c:pt>
                <c:pt idx="1337">
                  <c:v>0.77884450843496944</c:v>
                </c:pt>
                <c:pt idx="1338">
                  <c:v>0.78384818296159353</c:v>
                </c:pt>
                <c:pt idx="1339">
                  <c:v>0.78885175906959148</c:v>
                </c:pt>
                <c:pt idx="1340">
                  <c:v>0.79363293145053893</c:v>
                </c:pt>
                <c:pt idx="1341">
                  <c:v>0.79852535714111161</c:v>
                </c:pt>
                <c:pt idx="1342">
                  <c:v>0.80341777835811035</c:v>
                </c:pt>
                <c:pt idx="1343">
                  <c:v>0.8085326033021597</c:v>
                </c:pt>
                <c:pt idx="1344">
                  <c:v>0.81342502899273239</c:v>
                </c:pt>
                <c:pt idx="1345">
                  <c:v>0.81887340360768357</c:v>
                </c:pt>
                <c:pt idx="1346">
                  <c:v>0.82387697971568152</c:v>
                </c:pt>
                <c:pt idx="1347">
                  <c:v>0.47445479575453875</c:v>
                </c:pt>
                <c:pt idx="1348">
                  <c:v>0.47690100859982509</c:v>
                </c:pt>
                <c:pt idx="1349">
                  <c:v>0.51048077277910842</c:v>
                </c:pt>
                <c:pt idx="1350">
                  <c:v>0.51281583073339554</c:v>
                </c:pt>
                <c:pt idx="1351">
                  <c:v>0.5152619496336297</c:v>
                </c:pt>
                <c:pt idx="1352">
                  <c:v>0.51748585717049156</c:v>
                </c:pt>
                <c:pt idx="1353">
                  <c:v>0.51982082117972661</c:v>
                </c:pt>
                <c:pt idx="1354">
                  <c:v>0.522267029551439</c:v>
                </c:pt>
                <c:pt idx="1355">
                  <c:v>0.52460209197930008</c:v>
                </c:pt>
                <c:pt idx="1356">
                  <c:v>0.52704830035101258</c:v>
                </c:pt>
                <c:pt idx="1357">
                  <c:v>0.52949451319629892</c:v>
                </c:pt>
                <c:pt idx="1358">
                  <c:v>0.53205187645901053</c:v>
                </c:pt>
                <c:pt idx="1359">
                  <c:v>0.53460924419529599</c:v>
                </c:pt>
                <c:pt idx="1360">
                  <c:v>0.53705545256700848</c:v>
                </c:pt>
                <c:pt idx="1361">
                  <c:v>0.53939051499486956</c:v>
                </c:pt>
                <c:pt idx="1362">
                  <c:v>0.5417254790041045</c:v>
                </c:pt>
                <c:pt idx="1363">
                  <c:v>0.54417168737581689</c:v>
                </c:pt>
                <c:pt idx="1364">
                  <c:v>0.54650674980367797</c:v>
                </c:pt>
                <c:pt idx="1365">
                  <c:v>0.54895295817539047</c:v>
                </c:pt>
                <c:pt idx="1366">
                  <c:v>0.55117677176720015</c:v>
                </c:pt>
                <c:pt idx="1367">
                  <c:v>0.55373413502991176</c:v>
                </c:pt>
                <c:pt idx="1368">
                  <c:v>0.5562915967112495</c:v>
                </c:pt>
                <c:pt idx="1369">
                  <c:v>0.55862656072048444</c:v>
                </c:pt>
                <c:pt idx="1370">
                  <c:v>0.56096161867477168</c:v>
                </c:pt>
                <c:pt idx="1371">
                  <c:v>0.56329658268400662</c:v>
                </c:pt>
                <c:pt idx="1372">
                  <c:v>0.56563164063829374</c:v>
                </c:pt>
                <c:pt idx="1373">
                  <c:v>0.56796670306615482</c:v>
                </c:pt>
                <c:pt idx="1374">
                  <c:v>0.57041291143786732</c:v>
                </c:pt>
                <c:pt idx="1375">
                  <c:v>0.572636725029677</c:v>
                </c:pt>
                <c:pt idx="1376">
                  <c:v>0.57508293787496334</c:v>
                </c:pt>
                <c:pt idx="1377">
                  <c:v>0.57752914624667573</c:v>
                </c:pt>
                <c:pt idx="1378">
                  <c:v>0.57975295983848552</c:v>
                </c:pt>
                <c:pt idx="1379">
                  <c:v>0.58208792384772046</c:v>
                </c:pt>
                <c:pt idx="1380">
                  <c:v>0.58442298180200769</c:v>
                </c:pt>
                <c:pt idx="1381">
                  <c:v>0.58709159390077059</c:v>
                </c:pt>
                <c:pt idx="1382">
                  <c:v>0.58942655791000564</c:v>
                </c:pt>
                <c:pt idx="1383">
                  <c:v>0.59176162033786672</c:v>
                </c:pt>
                <c:pt idx="1384">
                  <c:v>0.59420782870957911</c:v>
                </c:pt>
                <c:pt idx="1385">
                  <c:v>0.64568933256509586</c:v>
                </c:pt>
                <c:pt idx="1386">
                  <c:v>0.64791324010195772</c:v>
                </c:pt>
                <c:pt idx="1387">
                  <c:v>0.65024820411119277</c:v>
                </c:pt>
                <c:pt idx="1388">
                  <c:v>0.6525832620654799</c:v>
                </c:pt>
                <c:pt idx="1389">
                  <c:v>0.65491822607471495</c:v>
                </c:pt>
                <c:pt idx="1390">
                  <c:v>0.65736443892000129</c:v>
                </c:pt>
                <c:pt idx="1391">
                  <c:v>0.65969950134786237</c:v>
                </c:pt>
                <c:pt idx="1392">
                  <c:v>0.66203446088352336</c:v>
                </c:pt>
                <c:pt idx="1393">
                  <c:v>0.6644806737288097</c:v>
                </c:pt>
                <c:pt idx="1394">
                  <c:v>0.66670448732061949</c:v>
                </c:pt>
                <c:pt idx="1395">
                  <c:v>0.66903954527490661</c:v>
                </c:pt>
                <c:pt idx="1396">
                  <c:v>0.67137450928414166</c:v>
                </c:pt>
                <c:pt idx="1397">
                  <c:v>0.67370956723842879</c:v>
                </c:pt>
                <c:pt idx="1398">
                  <c:v>0.67615578008371513</c:v>
                </c:pt>
                <c:pt idx="1399">
                  <c:v>0.67860199292900147</c:v>
                </c:pt>
                <c:pt idx="1400">
                  <c:v>0.6809370508832886</c:v>
                </c:pt>
                <c:pt idx="1401">
                  <c:v>0.68316086447509838</c:v>
                </c:pt>
                <c:pt idx="1402">
                  <c:v>0.68549582848433332</c:v>
                </c:pt>
                <c:pt idx="1403">
                  <c:v>0.68783088643862045</c:v>
                </c:pt>
                <c:pt idx="1404">
                  <c:v>0.6901658504478555</c:v>
                </c:pt>
                <c:pt idx="1405">
                  <c:v>0.69250090840214262</c:v>
                </c:pt>
                <c:pt idx="1406">
                  <c:v>0.69483587241137768</c:v>
                </c:pt>
                <c:pt idx="1407">
                  <c:v>0.69717093483923875</c:v>
                </c:pt>
                <c:pt idx="1408">
                  <c:v>0.69950599279352588</c:v>
                </c:pt>
                <c:pt idx="1409">
                  <c:v>0.70195220563881222</c:v>
                </c:pt>
                <c:pt idx="1410">
                  <c:v>0.70428716964804716</c:v>
                </c:pt>
                <c:pt idx="1411">
                  <c:v>0.7066222276023344</c:v>
                </c:pt>
                <c:pt idx="1412">
                  <c:v>0.70895719161156934</c:v>
                </c:pt>
                <c:pt idx="1413">
                  <c:v>0.71129224956585657</c:v>
                </c:pt>
                <c:pt idx="1414">
                  <c:v>0.71384961282856818</c:v>
                </c:pt>
                <c:pt idx="1415">
                  <c:v>0.71607342642037786</c:v>
                </c:pt>
                <c:pt idx="1416">
                  <c:v>0.71840848437466498</c:v>
                </c:pt>
                <c:pt idx="1417">
                  <c:v>0.72074344838390003</c:v>
                </c:pt>
                <c:pt idx="1418">
                  <c:v>0.72307851081176111</c:v>
                </c:pt>
                <c:pt idx="1419">
                  <c:v>0.72541347034742221</c:v>
                </c:pt>
                <c:pt idx="1420">
                  <c:v>0.72763737788428406</c:v>
                </c:pt>
                <c:pt idx="1421">
                  <c:v>0.73008359072957041</c:v>
                </c:pt>
                <c:pt idx="1422">
                  <c:v>0.73241855473880535</c:v>
                </c:pt>
                <c:pt idx="1423">
                  <c:v>0.73475361716666643</c:v>
                </c:pt>
                <c:pt idx="1424">
                  <c:v>0.73719982553837893</c:v>
                </c:pt>
                <c:pt idx="1425">
                  <c:v>0.7394236391301886</c:v>
                </c:pt>
                <c:pt idx="1426">
                  <c:v>0.74175860313942366</c:v>
                </c:pt>
                <c:pt idx="1427">
                  <c:v>0.74420481151113604</c:v>
                </c:pt>
                <c:pt idx="1428">
                  <c:v>0.74665102435642239</c:v>
                </c:pt>
                <c:pt idx="1429">
                  <c:v>0.74898608678428347</c:v>
                </c:pt>
                <c:pt idx="1430">
                  <c:v>0.75132104631994456</c:v>
                </c:pt>
                <c:pt idx="1431">
                  <c:v>0.75354495385680642</c:v>
                </c:pt>
                <c:pt idx="1432">
                  <c:v>0.75610232159309199</c:v>
                </c:pt>
                <c:pt idx="1433">
                  <c:v>0.75832613071132782</c:v>
                </c:pt>
                <c:pt idx="1434">
                  <c:v>0.76077234355661405</c:v>
                </c:pt>
                <c:pt idx="1435">
                  <c:v>0.76310740151090128</c:v>
                </c:pt>
                <c:pt idx="1436">
                  <c:v>0.76544236552013623</c:v>
                </c:pt>
                <c:pt idx="1437">
                  <c:v>0.76799982720147397</c:v>
                </c:pt>
                <c:pt idx="1438">
                  <c:v>0.7702236363197098</c:v>
                </c:pt>
                <c:pt idx="1439">
                  <c:v>0.77255860032894474</c:v>
                </c:pt>
                <c:pt idx="1440">
                  <c:v>0.77478241392075453</c:v>
                </c:pt>
                <c:pt idx="1441">
                  <c:v>0.77722862229246692</c:v>
                </c:pt>
                <c:pt idx="1442">
                  <c:v>0.779563684720328</c:v>
                </c:pt>
                <c:pt idx="1443">
                  <c:v>0.78189864872956294</c:v>
                </c:pt>
                <c:pt idx="1444">
                  <c:v>0.78423370668385017</c:v>
                </c:pt>
                <c:pt idx="1445">
                  <c:v>0.78645752027565985</c:v>
                </c:pt>
                <c:pt idx="1446">
                  <c:v>0.78890372864737224</c:v>
                </c:pt>
                <c:pt idx="1447">
                  <c:v>0.79134994149265858</c:v>
                </c:pt>
                <c:pt idx="1448">
                  <c:v>0.79357375508446837</c:v>
                </c:pt>
                <c:pt idx="1449">
                  <c:v>0.79590881303875549</c:v>
                </c:pt>
                <c:pt idx="1450">
                  <c:v>0.79824377704799054</c:v>
                </c:pt>
                <c:pt idx="1451">
                  <c:v>0.80068998989327689</c:v>
                </c:pt>
                <c:pt idx="1452">
                  <c:v>0.80324744710104057</c:v>
                </c:pt>
                <c:pt idx="1453">
                  <c:v>0.80558241111027562</c:v>
                </c:pt>
                <c:pt idx="1454">
                  <c:v>0.8079174735381367</c:v>
                </c:pt>
                <c:pt idx="1455">
                  <c:v>0.81014128265637253</c:v>
                </c:pt>
                <c:pt idx="1456">
                  <c:v>0.81258749550165887</c:v>
                </c:pt>
                <c:pt idx="1457">
                  <c:v>0.81503370834694522</c:v>
                </c:pt>
                <c:pt idx="1458">
                  <c:v>0.81736867235618016</c:v>
                </c:pt>
                <c:pt idx="1459">
                  <c:v>0.81970373031046728</c:v>
                </c:pt>
                <c:pt idx="1460">
                  <c:v>0.82203878826475452</c:v>
                </c:pt>
                <c:pt idx="1461">
                  <c:v>0.82437375227398946</c:v>
                </c:pt>
                <c:pt idx="1462">
                  <c:v>0.8268199651192758</c:v>
                </c:pt>
                <c:pt idx="1463">
                  <c:v>0.82926617796456215</c:v>
                </c:pt>
                <c:pt idx="1464">
                  <c:v>0.83160123591884938</c:v>
                </c:pt>
                <c:pt idx="1465">
                  <c:v>0.83393619992808432</c:v>
                </c:pt>
                <c:pt idx="1466">
                  <c:v>0.83638241277337066</c:v>
                </c:pt>
                <c:pt idx="1467">
                  <c:v>0.83871747072765779</c:v>
                </c:pt>
                <c:pt idx="1468">
                  <c:v>0.84105243473689284</c:v>
                </c:pt>
                <c:pt idx="1469">
                  <c:v>0.84327624832870252</c:v>
                </c:pt>
                <c:pt idx="1470">
                  <c:v>0.84561130628298975</c:v>
                </c:pt>
                <c:pt idx="1471">
                  <c:v>0.84805751912827609</c:v>
                </c:pt>
                <c:pt idx="1472">
                  <c:v>0.85039248313751103</c:v>
                </c:pt>
                <c:pt idx="1473">
                  <c:v>0.85272754109179816</c:v>
                </c:pt>
                <c:pt idx="1474">
                  <c:v>0.85495135021003399</c:v>
                </c:pt>
                <c:pt idx="1475">
                  <c:v>0.85739756305532033</c:v>
                </c:pt>
                <c:pt idx="1476">
                  <c:v>0.85984377590060668</c:v>
                </c:pt>
                <c:pt idx="1477">
                  <c:v>0.8621788338548938</c:v>
                </c:pt>
                <c:pt idx="1478">
                  <c:v>0.86451379786412885</c:v>
                </c:pt>
                <c:pt idx="1479">
                  <c:v>0.86673761145593853</c:v>
                </c:pt>
                <c:pt idx="1480">
                  <c:v>0.86918382430122487</c:v>
                </c:pt>
                <c:pt idx="1481">
                  <c:v>0.87163003267293737</c:v>
                </c:pt>
                <c:pt idx="1482">
                  <c:v>0.87396509510079845</c:v>
                </c:pt>
                <c:pt idx="1483">
                  <c:v>0.87618890421903417</c:v>
                </c:pt>
                <c:pt idx="1484">
                  <c:v>0.87852386822826922</c:v>
                </c:pt>
                <c:pt idx="1485">
                  <c:v>0.88108132990960686</c:v>
                </c:pt>
                <c:pt idx="1486">
                  <c:v>0.88363869317231858</c:v>
                </c:pt>
                <c:pt idx="1487">
                  <c:v>0.8858625022905543</c:v>
                </c:pt>
                <c:pt idx="1488">
                  <c:v>0.88819756471841538</c:v>
                </c:pt>
                <c:pt idx="1489">
                  <c:v>0.89064377756370172</c:v>
                </c:pt>
                <c:pt idx="1490">
                  <c:v>0.89297873709936282</c:v>
                </c:pt>
                <c:pt idx="1491">
                  <c:v>0.89542494994464916</c:v>
                </c:pt>
                <c:pt idx="1492">
                  <c:v>0.89776001237251024</c:v>
                </c:pt>
                <c:pt idx="1493">
                  <c:v>0.90009507032679736</c:v>
                </c:pt>
                <c:pt idx="1494">
                  <c:v>0.90243003433603242</c:v>
                </c:pt>
                <c:pt idx="1495">
                  <c:v>0.90487624718131876</c:v>
                </c:pt>
                <c:pt idx="1496">
                  <c:v>0.90732245555303115</c:v>
                </c:pt>
                <c:pt idx="1497">
                  <c:v>0.90954626914484094</c:v>
                </c:pt>
                <c:pt idx="1498">
                  <c:v>0.91188132709912806</c:v>
                </c:pt>
                <c:pt idx="1499">
                  <c:v>0.914216291108363</c:v>
                </c:pt>
                <c:pt idx="1500">
                  <c:v>0.91666250395364934</c:v>
                </c:pt>
                <c:pt idx="1501">
                  <c:v>0.91910871679893569</c:v>
                </c:pt>
                <c:pt idx="1502">
                  <c:v>0.92144377475322292</c:v>
                </c:pt>
                <c:pt idx="1503">
                  <c:v>0.9236675883450326</c:v>
                </c:pt>
                <c:pt idx="1504">
                  <c:v>0.9261137967167451</c:v>
                </c:pt>
                <c:pt idx="1505">
                  <c:v>0.92856000956203144</c:v>
                </c:pt>
                <c:pt idx="1506">
                  <c:v>0.98193177286488209</c:v>
                </c:pt>
                <c:pt idx="1507">
                  <c:v>0.98426683081916921</c:v>
                </c:pt>
                <c:pt idx="1508">
                  <c:v>0.98660179482840427</c:v>
                </c:pt>
                <c:pt idx="1509">
                  <c:v>0.98904800767369061</c:v>
                </c:pt>
                <c:pt idx="1510">
                  <c:v>0.99138306562797773</c:v>
                </c:pt>
                <c:pt idx="1511">
                  <c:v>0.99371812805583881</c:v>
                </c:pt>
                <c:pt idx="1512">
                  <c:v>0.99605309206507375</c:v>
                </c:pt>
                <c:pt idx="1513">
                  <c:v>0.99838815001936099</c:v>
                </c:pt>
                <c:pt idx="1514">
                  <c:v>8.3436286464719906E-4</c:v>
                </c:pt>
                <c:pt idx="1515">
                  <c:v>3.0581719828830086E-3</c:v>
                </c:pt>
                <c:pt idx="1516">
                  <c:v>5.3931359921180061E-3</c:v>
                </c:pt>
                <c:pt idx="1517">
                  <c:v>7.8393488374043502E-3</c:v>
                </c:pt>
                <c:pt idx="1518">
                  <c:v>1.0285561682690693E-2</c:v>
                </c:pt>
                <c:pt idx="1519">
                  <c:v>1.2509370800926503E-2</c:v>
                </c:pt>
                <c:pt idx="1520">
                  <c:v>1.4844433228787569E-2</c:v>
                </c:pt>
                <c:pt idx="1521">
                  <c:v>1.706824234702338E-2</c:v>
                </c:pt>
                <c:pt idx="1522">
                  <c:v>1.9514455192309724E-2</c:v>
                </c:pt>
                <c:pt idx="1523">
                  <c:v>2.1738264310545534E-2</c:v>
                </c:pt>
                <c:pt idx="1524">
                  <c:v>2.4184477155831878E-2</c:v>
                </c:pt>
                <c:pt idx="1525">
                  <c:v>2.6519535110119036E-2</c:v>
                </c:pt>
                <c:pt idx="1526">
                  <c:v>2.9076902846404566E-2</c:v>
                </c:pt>
                <c:pt idx="1527">
                  <c:v>3.1411960800691724E-2</c:v>
                </c:pt>
                <c:pt idx="1528">
                  <c:v>3.3746924809926721E-2</c:v>
                </c:pt>
                <c:pt idx="1529">
                  <c:v>3.6081982764213871E-2</c:v>
                </c:pt>
                <c:pt idx="1530">
                  <c:v>3.8416946773448868E-2</c:v>
                </c:pt>
                <c:pt idx="1531">
                  <c:v>4.0752009201309933E-2</c:v>
                </c:pt>
                <c:pt idx="1532">
                  <c:v>4.319821757302237E-2</c:v>
                </c:pt>
                <c:pt idx="1533">
                  <c:v>4.5422031164832087E-2</c:v>
                </c:pt>
                <c:pt idx="1534">
                  <c:v>4.7868244010118431E-2</c:v>
                </c:pt>
                <c:pt idx="1535">
                  <c:v>5.0092053128354241E-2</c:v>
                </c:pt>
                <c:pt idx="1536">
                  <c:v>5.2649416391065858E-2</c:v>
                </c:pt>
                <c:pt idx="1537">
                  <c:v>5.498447881892693E-2</c:v>
                </c:pt>
                <c:pt idx="1538">
                  <c:v>5.7319536773214087E-2</c:v>
                </c:pt>
                <c:pt idx="1539">
                  <c:v>5.9543350365023805E-2</c:v>
                </c:pt>
                <c:pt idx="1540">
                  <c:v>6.1878309900684894E-2</c:v>
                </c:pt>
                <c:pt idx="1541">
                  <c:v>6.4324522745971238E-2</c:v>
                </c:pt>
                <c:pt idx="1542">
                  <c:v>6.6659585173832303E-2</c:v>
                </c:pt>
                <c:pt idx="1543">
                  <c:v>6.8994544709493386E-2</c:v>
                </c:pt>
                <c:pt idx="1544">
                  <c:v>7.1218452246355271E-2</c:v>
                </c:pt>
                <c:pt idx="1545">
                  <c:v>7.3664571146589447E-2</c:v>
                </c:pt>
                <c:pt idx="1546">
                  <c:v>7.6110779518301891E-2</c:v>
                </c:pt>
              </c:numCache>
            </c:numRef>
          </c:xVal>
          <c:yVal>
            <c:numRef>
              <c:f>'Phase diagram'!$C$2:$C$1548</c:f>
              <c:numCache>
                <c:formatCode>General</c:formatCode>
                <c:ptCount val="1547"/>
                <c:pt idx="0">
                  <c:v>10.266</c:v>
                </c:pt>
                <c:pt idx="1">
                  <c:v>10.262</c:v>
                </c:pt>
                <c:pt idx="2">
                  <c:v>10.28</c:v>
                </c:pt>
                <c:pt idx="3">
                  <c:v>10.284000000000001</c:v>
                </c:pt>
                <c:pt idx="4">
                  <c:v>10.285</c:v>
                </c:pt>
                <c:pt idx="5">
                  <c:v>10.282999999999999</c:v>
                </c:pt>
                <c:pt idx="6">
                  <c:v>10.291</c:v>
                </c:pt>
                <c:pt idx="7">
                  <c:v>10.263999999999999</c:v>
                </c:pt>
                <c:pt idx="8">
                  <c:v>10.3</c:v>
                </c:pt>
                <c:pt idx="9">
                  <c:v>10.3</c:v>
                </c:pt>
                <c:pt idx="10">
                  <c:v>10.304</c:v>
                </c:pt>
                <c:pt idx="11">
                  <c:v>10.302</c:v>
                </c:pt>
                <c:pt idx="12">
                  <c:v>10.304</c:v>
                </c:pt>
                <c:pt idx="13">
                  <c:v>10.297000000000001</c:v>
                </c:pt>
                <c:pt idx="14">
                  <c:v>10.324999999999999</c:v>
                </c:pt>
                <c:pt idx="15">
                  <c:v>10.324</c:v>
                </c:pt>
                <c:pt idx="16">
                  <c:v>10.319000000000001</c:v>
                </c:pt>
                <c:pt idx="17">
                  <c:v>10.298</c:v>
                </c:pt>
                <c:pt idx="18">
                  <c:v>10.311</c:v>
                </c:pt>
                <c:pt idx="19">
                  <c:v>10.340999999999999</c:v>
                </c:pt>
                <c:pt idx="20">
                  <c:v>10.368</c:v>
                </c:pt>
                <c:pt idx="21">
                  <c:v>10.368</c:v>
                </c:pt>
                <c:pt idx="22">
                  <c:v>10.337999999999999</c:v>
                </c:pt>
                <c:pt idx="23">
                  <c:v>10.324999999999999</c:v>
                </c:pt>
                <c:pt idx="24">
                  <c:v>10.334</c:v>
                </c:pt>
                <c:pt idx="25">
                  <c:v>10.33</c:v>
                </c:pt>
                <c:pt idx="26">
                  <c:v>10.336</c:v>
                </c:pt>
                <c:pt idx="27">
                  <c:v>10.356999999999999</c:v>
                </c:pt>
                <c:pt idx="28">
                  <c:v>10.36</c:v>
                </c:pt>
                <c:pt idx="29">
                  <c:v>10.35</c:v>
                </c:pt>
                <c:pt idx="30">
                  <c:v>10.345000000000001</c:v>
                </c:pt>
                <c:pt idx="31">
                  <c:v>10.35</c:v>
                </c:pt>
                <c:pt idx="32">
                  <c:v>10.375</c:v>
                </c:pt>
                <c:pt idx="33">
                  <c:v>10.391999999999999</c:v>
                </c:pt>
                <c:pt idx="34">
                  <c:v>10.412000000000001</c:v>
                </c:pt>
                <c:pt idx="35">
                  <c:v>10.404999999999999</c:v>
                </c:pt>
                <c:pt idx="36">
                  <c:v>10.412000000000001</c:v>
                </c:pt>
                <c:pt idx="37">
                  <c:v>10.403</c:v>
                </c:pt>
                <c:pt idx="38">
                  <c:v>10.433</c:v>
                </c:pt>
                <c:pt idx="39">
                  <c:v>10.457000000000001</c:v>
                </c:pt>
                <c:pt idx="40">
                  <c:v>10.432</c:v>
                </c:pt>
                <c:pt idx="41">
                  <c:v>10.414999999999999</c:v>
                </c:pt>
                <c:pt idx="42">
                  <c:v>10.433</c:v>
                </c:pt>
                <c:pt idx="43">
                  <c:v>10.443</c:v>
                </c:pt>
                <c:pt idx="44">
                  <c:v>10.423</c:v>
                </c:pt>
                <c:pt idx="45">
                  <c:v>10.436</c:v>
                </c:pt>
                <c:pt idx="46">
                  <c:v>10.43</c:v>
                </c:pt>
                <c:pt idx="47">
                  <c:v>10.48</c:v>
                </c:pt>
                <c:pt idx="48">
                  <c:v>10.432</c:v>
                </c:pt>
                <c:pt idx="49">
                  <c:v>10.467000000000001</c:v>
                </c:pt>
                <c:pt idx="50">
                  <c:v>10.458</c:v>
                </c:pt>
                <c:pt idx="51">
                  <c:v>10.462</c:v>
                </c:pt>
                <c:pt idx="52">
                  <c:v>10.446</c:v>
                </c:pt>
                <c:pt idx="53">
                  <c:v>10.507999999999999</c:v>
                </c:pt>
                <c:pt idx="54">
                  <c:v>10.465</c:v>
                </c:pt>
                <c:pt idx="55">
                  <c:v>10.478</c:v>
                </c:pt>
                <c:pt idx="56">
                  <c:v>10.465</c:v>
                </c:pt>
                <c:pt idx="57">
                  <c:v>10.502000000000001</c:v>
                </c:pt>
                <c:pt idx="58">
                  <c:v>10.471</c:v>
                </c:pt>
                <c:pt idx="59">
                  <c:v>10.537000000000001</c:v>
                </c:pt>
                <c:pt idx="60">
                  <c:v>10.468999999999999</c:v>
                </c:pt>
                <c:pt idx="61">
                  <c:v>10.488</c:v>
                </c:pt>
                <c:pt idx="62">
                  <c:v>10.513999999999999</c:v>
                </c:pt>
                <c:pt idx="63">
                  <c:v>10.478999999999999</c:v>
                </c:pt>
                <c:pt idx="64">
                  <c:v>10.494</c:v>
                </c:pt>
                <c:pt idx="65">
                  <c:v>10.529</c:v>
                </c:pt>
                <c:pt idx="66">
                  <c:v>10.494</c:v>
                </c:pt>
                <c:pt idx="67">
                  <c:v>10.537000000000001</c:v>
                </c:pt>
                <c:pt idx="68">
                  <c:v>10.526</c:v>
                </c:pt>
                <c:pt idx="69">
                  <c:v>10.526</c:v>
                </c:pt>
                <c:pt idx="70">
                  <c:v>10.528</c:v>
                </c:pt>
                <c:pt idx="71">
                  <c:v>10.548999999999999</c:v>
                </c:pt>
                <c:pt idx="72">
                  <c:v>10.537000000000001</c:v>
                </c:pt>
                <c:pt idx="73">
                  <c:v>10.683999999999999</c:v>
                </c:pt>
                <c:pt idx="74">
                  <c:v>10.673999999999999</c:v>
                </c:pt>
                <c:pt idx="75">
                  <c:v>10.696</c:v>
                </c:pt>
                <c:pt idx="76">
                  <c:v>10.66</c:v>
                </c:pt>
                <c:pt idx="77">
                  <c:v>10.694000000000001</c:v>
                </c:pt>
                <c:pt idx="78">
                  <c:v>10.678000000000001</c:v>
                </c:pt>
                <c:pt idx="79">
                  <c:v>10.683</c:v>
                </c:pt>
                <c:pt idx="80">
                  <c:v>10.686999999999999</c:v>
                </c:pt>
                <c:pt idx="81">
                  <c:v>10.685</c:v>
                </c:pt>
                <c:pt idx="82">
                  <c:v>10.680999999999999</c:v>
                </c:pt>
                <c:pt idx="83">
                  <c:v>10.661</c:v>
                </c:pt>
                <c:pt idx="84">
                  <c:v>10.66</c:v>
                </c:pt>
                <c:pt idx="85">
                  <c:v>10.69</c:v>
                </c:pt>
                <c:pt idx="86">
                  <c:v>10.682</c:v>
                </c:pt>
                <c:pt idx="87">
                  <c:v>10.731999999999999</c:v>
                </c:pt>
                <c:pt idx="88">
                  <c:v>10.706</c:v>
                </c:pt>
                <c:pt idx="89">
                  <c:v>10.68</c:v>
                </c:pt>
                <c:pt idx="90">
                  <c:v>10.696999999999999</c:v>
                </c:pt>
                <c:pt idx="91">
                  <c:v>10.664</c:v>
                </c:pt>
                <c:pt idx="92">
                  <c:v>10.694000000000001</c:v>
                </c:pt>
                <c:pt idx="93">
                  <c:v>10.686999999999999</c:v>
                </c:pt>
                <c:pt idx="94">
                  <c:v>10.682</c:v>
                </c:pt>
                <c:pt idx="95">
                  <c:v>10.67</c:v>
                </c:pt>
                <c:pt idx="96">
                  <c:v>10.682</c:v>
                </c:pt>
                <c:pt idx="97">
                  <c:v>10.691000000000001</c:v>
                </c:pt>
                <c:pt idx="98">
                  <c:v>10.686999999999999</c:v>
                </c:pt>
                <c:pt idx="99">
                  <c:v>10.661</c:v>
                </c:pt>
                <c:pt idx="100">
                  <c:v>10.676</c:v>
                </c:pt>
                <c:pt idx="101">
                  <c:v>10.656000000000001</c:v>
                </c:pt>
                <c:pt idx="102">
                  <c:v>10.651999999999999</c:v>
                </c:pt>
                <c:pt idx="103">
                  <c:v>10.662000000000001</c:v>
                </c:pt>
                <c:pt idx="104">
                  <c:v>10.679</c:v>
                </c:pt>
                <c:pt idx="105">
                  <c:v>10.65</c:v>
                </c:pt>
                <c:pt idx="106">
                  <c:v>10.682</c:v>
                </c:pt>
                <c:pt idx="107">
                  <c:v>10.664</c:v>
                </c:pt>
                <c:pt idx="108">
                  <c:v>10.653</c:v>
                </c:pt>
                <c:pt idx="109">
                  <c:v>10.670999999999999</c:v>
                </c:pt>
                <c:pt idx="110">
                  <c:v>10.659000000000001</c:v>
                </c:pt>
                <c:pt idx="111">
                  <c:v>10.651999999999999</c:v>
                </c:pt>
                <c:pt idx="112">
                  <c:v>10.644</c:v>
                </c:pt>
                <c:pt idx="113">
                  <c:v>10.617000000000001</c:v>
                </c:pt>
                <c:pt idx="114">
                  <c:v>10.596</c:v>
                </c:pt>
                <c:pt idx="115">
                  <c:v>10.609</c:v>
                </c:pt>
                <c:pt idx="116">
                  <c:v>10.593</c:v>
                </c:pt>
                <c:pt idx="117">
                  <c:v>10.590999999999999</c:v>
                </c:pt>
                <c:pt idx="118">
                  <c:v>10.611000000000001</c:v>
                </c:pt>
                <c:pt idx="119">
                  <c:v>10.608000000000001</c:v>
                </c:pt>
                <c:pt idx="120">
                  <c:v>10.586</c:v>
                </c:pt>
                <c:pt idx="121">
                  <c:v>10.587</c:v>
                </c:pt>
                <c:pt idx="122">
                  <c:v>10.582000000000001</c:v>
                </c:pt>
                <c:pt idx="123">
                  <c:v>10.571999999999999</c:v>
                </c:pt>
                <c:pt idx="124">
                  <c:v>10.573</c:v>
                </c:pt>
                <c:pt idx="125">
                  <c:v>10.576000000000001</c:v>
                </c:pt>
                <c:pt idx="126">
                  <c:v>10.571</c:v>
                </c:pt>
                <c:pt idx="127">
                  <c:v>10.567</c:v>
                </c:pt>
                <c:pt idx="128">
                  <c:v>10.553000000000001</c:v>
                </c:pt>
                <c:pt idx="129">
                  <c:v>10.523999999999999</c:v>
                </c:pt>
                <c:pt idx="130">
                  <c:v>10.547000000000001</c:v>
                </c:pt>
                <c:pt idx="131">
                  <c:v>10.565</c:v>
                </c:pt>
                <c:pt idx="132">
                  <c:v>10.510999999999999</c:v>
                </c:pt>
                <c:pt idx="133">
                  <c:v>10.503</c:v>
                </c:pt>
                <c:pt idx="134">
                  <c:v>10.478999999999999</c:v>
                </c:pt>
                <c:pt idx="135">
                  <c:v>10.462</c:v>
                </c:pt>
                <c:pt idx="136">
                  <c:v>10.445</c:v>
                </c:pt>
                <c:pt idx="137">
                  <c:v>10.441000000000001</c:v>
                </c:pt>
                <c:pt idx="138">
                  <c:v>10.442</c:v>
                </c:pt>
                <c:pt idx="139">
                  <c:v>10.416</c:v>
                </c:pt>
                <c:pt idx="140">
                  <c:v>10.429</c:v>
                </c:pt>
                <c:pt idx="141">
                  <c:v>10.422000000000001</c:v>
                </c:pt>
                <c:pt idx="142">
                  <c:v>10.391</c:v>
                </c:pt>
                <c:pt idx="143">
                  <c:v>10.372</c:v>
                </c:pt>
                <c:pt idx="144">
                  <c:v>10.356999999999999</c:v>
                </c:pt>
                <c:pt idx="145">
                  <c:v>10.397</c:v>
                </c:pt>
                <c:pt idx="146">
                  <c:v>10.377000000000001</c:v>
                </c:pt>
                <c:pt idx="147">
                  <c:v>10.388</c:v>
                </c:pt>
                <c:pt idx="148">
                  <c:v>10.336</c:v>
                </c:pt>
                <c:pt idx="149">
                  <c:v>10.316000000000001</c:v>
                </c:pt>
                <c:pt idx="150">
                  <c:v>10.32</c:v>
                </c:pt>
                <c:pt idx="151">
                  <c:v>10.279</c:v>
                </c:pt>
                <c:pt idx="152">
                  <c:v>10.287000000000001</c:v>
                </c:pt>
                <c:pt idx="153">
                  <c:v>10.292999999999999</c:v>
                </c:pt>
                <c:pt idx="154">
                  <c:v>10.298999999999999</c:v>
                </c:pt>
                <c:pt idx="155">
                  <c:v>10.282999999999999</c:v>
                </c:pt>
                <c:pt idx="156">
                  <c:v>10.294</c:v>
                </c:pt>
                <c:pt idx="157">
                  <c:v>10.27</c:v>
                </c:pt>
                <c:pt idx="158">
                  <c:v>10.249000000000001</c:v>
                </c:pt>
                <c:pt idx="159">
                  <c:v>10.237</c:v>
                </c:pt>
                <c:pt idx="160">
                  <c:v>10.273999999999999</c:v>
                </c:pt>
                <c:pt idx="161">
                  <c:v>10.255000000000001</c:v>
                </c:pt>
                <c:pt idx="162">
                  <c:v>10.302</c:v>
                </c:pt>
                <c:pt idx="163">
                  <c:v>10.275</c:v>
                </c:pt>
                <c:pt idx="164">
                  <c:v>10.282999999999999</c:v>
                </c:pt>
                <c:pt idx="165">
                  <c:v>10.276</c:v>
                </c:pt>
                <c:pt idx="166">
                  <c:v>10.317</c:v>
                </c:pt>
                <c:pt idx="167">
                  <c:v>10.288</c:v>
                </c:pt>
                <c:pt idx="168">
                  <c:v>10.311999999999999</c:v>
                </c:pt>
                <c:pt idx="169">
                  <c:v>10.305</c:v>
                </c:pt>
                <c:pt idx="170">
                  <c:v>10.268000000000001</c:v>
                </c:pt>
                <c:pt idx="171">
                  <c:v>10.291</c:v>
                </c:pt>
                <c:pt idx="172">
                  <c:v>10.314</c:v>
                </c:pt>
                <c:pt idx="173">
                  <c:v>10.329000000000001</c:v>
                </c:pt>
                <c:pt idx="174">
                  <c:v>10.324999999999999</c:v>
                </c:pt>
                <c:pt idx="175">
                  <c:v>10.343999999999999</c:v>
                </c:pt>
                <c:pt idx="176">
                  <c:v>10.269</c:v>
                </c:pt>
                <c:pt idx="177">
                  <c:v>10.305</c:v>
                </c:pt>
                <c:pt idx="178">
                  <c:v>10.297000000000001</c:v>
                </c:pt>
                <c:pt idx="179">
                  <c:v>10.304</c:v>
                </c:pt>
                <c:pt idx="180">
                  <c:v>10.333</c:v>
                </c:pt>
                <c:pt idx="181">
                  <c:v>10.321999999999999</c:v>
                </c:pt>
                <c:pt idx="182">
                  <c:v>10.351000000000001</c:v>
                </c:pt>
                <c:pt idx="183">
                  <c:v>10.321</c:v>
                </c:pt>
                <c:pt idx="184">
                  <c:v>10.317</c:v>
                </c:pt>
                <c:pt idx="185">
                  <c:v>10.292999999999999</c:v>
                </c:pt>
                <c:pt idx="186">
                  <c:v>10.334</c:v>
                </c:pt>
                <c:pt idx="187">
                  <c:v>10.329000000000001</c:v>
                </c:pt>
                <c:pt idx="188">
                  <c:v>10.331</c:v>
                </c:pt>
                <c:pt idx="189">
                  <c:v>10.353999999999999</c:v>
                </c:pt>
                <c:pt idx="190">
                  <c:v>10.371</c:v>
                </c:pt>
                <c:pt idx="191">
                  <c:v>10.337</c:v>
                </c:pt>
                <c:pt idx="192">
                  <c:v>10.34</c:v>
                </c:pt>
                <c:pt idx="193">
                  <c:v>10.359</c:v>
                </c:pt>
                <c:pt idx="194">
                  <c:v>10.39</c:v>
                </c:pt>
                <c:pt idx="195">
                  <c:v>10.388999999999999</c:v>
                </c:pt>
                <c:pt idx="196">
                  <c:v>10.378</c:v>
                </c:pt>
                <c:pt idx="197">
                  <c:v>10.365</c:v>
                </c:pt>
                <c:pt idx="198">
                  <c:v>10.369</c:v>
                </c:pt>
                <c:pt idx="199">
                  <c:v>10.385999999999999</c:v>
                </c:pt>
                <c:pt idx="200">
                  <c:v>10.36</c:v>
                </c:pt>
                <c:pt idx="201">
                  <c:v>10.382999999999999</c:v>
                </c:pt>
                <c:pt idx="202">
                  <c:v>10.391</c:v>
                </c:pt>
                <c:pt idx="203">
                  <c:v>10.398999999999999</c:v>
                </c:pt>
                <c:pt idx="204">
                  <c:v>10.394</c:v>
                </c:pt>
                <c:pt idx="205">
                  <c:v>10.44</c:v>
                </c:pt>
                <c:pt idx="206">
                  <c:v>10.407999999999999</c:v>
                </c:pt>
                <c:pt idx="207">
                  <c:v>10.427</c:v>
                </c:pt>
                <c:pt idx="208">
                  <c:v>10.45</c:v>
                </c:pt>
                <c:pt idx="209">
                  <c:v>10.475</c:v>
                </c:pt>
                <c:pt idx="210">
                  <c:v>10.471</c:v>
                </c:pt>
                <c:pt idx="211">
                  <c:v>10.435</c:v>
                </c:pt>
                <c:pt idx="212">
                  <c:v>10.433999999999999</c:v>
                </c:pt>
                <c:pt idx="213">
                  <c:v>10.462999999999999</c:v>
                </c:pt>
                <c:pt idx="214">
                  <c:v>10.454000000000001</c:v>
                </c:pt>
                <c:pt idx="215">
                  <c:v>10.515000000000001</c:v>
                </c:pt>
                <c:pt idx="216">
                  <c:v>10.502000000000001</c:v>
                </c:pt>
                <c:pt idx="217">
                  <c:v>10.478</c:v>
                </c:pt>
                <c:pt idx="218">
                  <c:v>10.474</c:v>
                </c:pt>
                <c:pt idx="219">
                  <c:v>10.486000000000001</c:v>
                </c:pt>
                <c:pt idx="220">
                  <c:v>10.491</c:v>
                </c:pt>
                <c:pt idx="221">
                  <c:v>10.590999999999999</c:v>
                </c:pt>
                <c:pt idx="222">
                  <c:v>10.518000000000001</c:v>
                </c:pt>
                <c:pt idx="223">
                  <c:v>10.516999999999999</c:v>
                </c:pt>
                <c:pt idx="224">
                  <c:v>10.505000000000001</c:v>
                </c:pt>
                <c:pt idx="225">
                  <c:v>10.507999999999999</c:v>
                </c:pt>
                <c:pt idx="226">
                  <c:v>10.52</c:v>
                </c:pt>
                <c:pt idx="227">
                  <c:v>10.502000000000001</c:v>
                </c:pt>
                <c:pt idx="228">
                  <c:v>10.536</c:v>
                </c:pt>
                <c:pt idx="229">
                  <c:v>10.5</c:v>
                </c:pt>
                <c:pt idx="230">
                  <c:v>10.534000000000001</c:v>
                </c:pt>
                <c:pt idx="231">
                  <c:v>10.526999999999999</c:v>
                </c:pt>
                <c:pt idx="232">
                  <c:v>10.478</c:v>
                </c:pt>
                <c:pt idx="233">
                  <c:v>10.502000000000001</c:v>
                </c:pt>
                <c:pt idx="234">
                  <c:v>10.506</c:v>
                </c:pt>
                <c:pt idx="235">
                  <c:v>10.489000000000001</c:v>
                </c:pt>
                <c:pt idx="236">
                  <c:v>10.468</c:v>
                </c:pt>
                <c:pt idx="237">
                  <c:v>10.51</c:v>
                </c:pt>
                <c:pt idx="238">
                  <c:v>10.497999999999999</c:v>
                </c:pt>
                <c:pt idx="239">
                  <c:v>10.507</c:v>
                </c:pt>
                <c:pt idx="240">
                  <c:v>10.497999999999999</c:v>
                </c:pt>
                <c:pt idx="241">
                  <c:v>10.507999999999999</c:v>
                </c:pt>
                <c:pt idx="242">
                  <c:v>10.548999999999999</c:v>
                </c:pt>
                <c:pt idx="243">
                  <c:v>10.558</c:v>
                </c:pt>
                <c:pt idx="244">
                  <c:v>10.567</c:v>
                </c:pt>
                <c:pt idx="245">
                  <c:v>10.613</c:v>
                </c:pt>
                <c:pt idx="246">
                  <c:v>10.582000000000001</c:v>
                </c:pt>
                <c:pt idx="247">
                  <c:v>10.577</c:v>
                </c:pt>
                <c:pt idx="248">
                  <c:v>10.585000000000001</c:v>
                </c:pt>
                <c:pt idx="249">
                  <c:v>10.584</c:v>
                </c:pt>
                <c:pt idx="250">
                  <c:v>10.567</c:v>
                </c:pt>
                <c:pt idx="251">
                  <c:v>10.55</c:v>
                </c:pt>
                <c:pt idx="252">
                  <c:v>10.583</c:v>
                </c:pt>
                <c:pt idx="253">
                  <c:v>10.567</c:v>
                </c:pt>
                <c:pt idx="254">
                  <c:v>10.513999999999999</c:v>
                </c:pt>
                <c:pt idx="255">
                  <c:v>10.547000000000001</c:v>
                </c:pt>
                <c:pt idx="256">
                  <c:v>10.597</c:v>
                </c:pt>
                <c:pt idx="257">
                  <c:v>10.583</c:v>
                </c:pt>
                <c:pt idx="258">
                  <c:v>10.516</c:v>
                </c:pt>
                <c:pt idx="259">
                  <c:v>10.585000000000001</c:v>
                </c:pt>
                <c:pt idx="260">
                  <c:v>10.625999999999999</c:v>
                </c:pt>
                <c:pt idx="261">
                  <c:v>10.605</c:v>
                </c:pt>
                <c:pt idx="262">
                  <c:v>10.571999999999999</c:v>
                </c:pt>
                <c:pt idx="263">
                  <c:v>10.61</c:v>
                </c:pt>
                <c:pt idx="264">
                  <c:v>10.548999999999999</c:v>
                </c:pt>
                <c:pt idx="265">
                  <c:v>10.494</c:v>
                </c:pt>
                <c:pt idx="266">
                  <c:v>10.601000000000001</c:v>
                </c:pt>
                <c:pt idx="267">
                  <c:v>10.656000000000001</c:v>
                </c:pt>
                <c:pt idx="268">
                  <c:v>10.615</c:v>
                </c:pt>
                <c:pt idx="269">
                  <c:v>10.574</c:v>
                </c:pt>
                <c:pt idx="270">
                  <c:v>10.125999999999999</c:v>
                </c:pt>
                <c:pt idx="271">
                  <c:v>10.446</c:v>
                </c:pt>
                <c:pt idx="272">
                  <c:v>10.324999999999999</c:v>
                </c:pt>
                <c:pt idx="273">
                  <c:v>10.695</c:v>
                </c:pt>
                <c:pt idx="274">
                  <c:v>10.72</c:v>
                </c:pt>
                <c:pt idx="275">
                  <c:v>10.727</c:v>
                </c:pt>
                <c:pt idx="276">
                  <c:v>10.708</c:v>
                </c:pt>
                <c:pt idx="277">
                  <c:v>10.676</c:v>
                </c:pt>
                <c:pt idx="278">
                  <c:v>10.72</c:v>
                </c:pt>
                <c:pt idx="279">
                  <c:v>10.676</c:v>
                </c:pt>
                <c:pt idx="280">
                  <c:v>10.706</c:v>
                </c:pt>
                <c:pt idx="281">
                  <c:v>10.688000000000001</c:v>
                </c:pt>
                <c:pt idx="282">
                  <c:v>10.651999999999999</c:v>
                </c:pt>
                <c:pt idx="283">
                  <c:v>10.645</c:v>
                </c:pt>
                <c:pt idx="284">
                  <c:v>10.647</c:v>
                </c:pt>
                <c:pt idx="285">
                  <c:v>10.625</c:v>
                </c:pt>
                <c:pt idx="286">
                  <c:v>10.611000000000001</c:v>
                </c:pt>
                <c:pt idx="287">
                  <c:v>10.614000000000001</c:v>
                </c:pt>
                <c:pt idx="288">
                  <c:v>10.590999999999999</c:v>
                </c:pt>
                <c:pt idx="289">
                  <c:v>10.561</c:v>
                </c:pt>
                <c:pt idx="290">
                  <c:v>10.584</c:v>
                </c:pt>
                <c:pt idx="291">
                  <c:v>10.545999999999999</c:v>
                </c:pt>
                <c:pt idx="292">
                  <c:v>10.526999999999999</c:v>
                </c:pt>
                <c:pt idx="293">
                  <c:v>10.515000000000001</c:v>
                </c:pt>
                <c:pt idx="294">
                  <c:v>10.510999999999999</c:v>
                </c:pt>
                <c:pt idx="295">
                  <c:v>10.512</c:v>
                </c:pt>
                <c:pt idx="296">
                  <c:v>10.468</c:v>
                </c:pt>
                <c:pt idx="297">
                  <c:v>10.457000000000001</c:v>
                </c:pt>
                <c:pt idx="298">
                  <c:v>10.465</c:v>
                </c:pt>
                <c:pt idx="299">
                  <c:v>10.436999999999999</c:v>
                </c:pt>
                <c:pt idx="300">
                  <c:v>10.398</c:v>
                </c:pt>
                <c:pt idx="301">
                  <c:v>10.42</c:v>
                </c:pt>
                <c:pt idx="302">
                  <c:v>10.391999999999999</c:v>
                </c:pt>
                <c:pt idx="303">
                  <c:v>10.342000000000001</c:v>
                </c:pt>
                <c:pt idx="304">
                  <c:v>10.359</c:v>
                </c:pt>
                <c:pt idx="305">
                  <c:v>10.356999999999999</c:v>
                </c:pt>
                <c:pt idx="306">
                  <c:v>10.313000000000001</c:v>
                </c:pt>
                <c:pt idx="307">
                  <c:v>10.324</c:v>
                </c:pt>
                <c:pt idx="308">
                  <c:v>10.337999999999999</c:v>
                </c:pt>
                <c:pt idx="309">
                  <c:v>10.295</c:v>
                </c:pt>
                <c:pt idx="310">
                  <c:v>10.317</c:v>
                </c:pt>
                <c:pt idx="311">
                  <c:v>10.263999999999999</c:v>
                </c:pt>
                <c:pt idx="312">
                  <c:v>10.314</c:v>
                </c:pt>
                <c:pt idx="313">
                  <c:v>10.266</c:v>
                </c:pt>
                <c:pt idx="314">
                  <c:v>10.276</c:v>
                </c:pt>
                <c:pt idx="315">
                  <c:v>10.285</c:v>
                </c:pt>
                <c:pt idx="316">
                  <c:v>10.263999999999999</c:v>
                </c:pt>
                <c:pt idx="317">
                  <c:v>10.29</c:v>
                </c:pt>
                <c:pt idx="318">
                  <c:v>10.266</c:v>
                </c:pt>
                <c:pt idx="319">
                  <c:v>10.268000000000001</c:v>
                </c:pt>
                <c:pt idx="320">
                  <c:v>10.252000000000001</c:v>
                </c:pt>
                <c:pt idx="321">
                  <c:v>10.291</c:v>
                </c:pt>
                <c:pt idx="322">
                  <c:v>10.236000000000001</c:v>
                </c:pt>
                <c:pt idx="323">
                  <c:v>10.281000000000001</c:v>
                </c:pt>
                <c:pt idx="324">
                  <c:v>10.285</c:v>
                </c:pt>
                <c:pt idx="325">
                  <c:v>10.303000000000001</c:v>
                </c:pt>
                <c:pt idx="326">
                  <c:v>10.315</c:v>
                </c:pt>
                <c:pt idx="327">
                  <c:v>10.298</c:v>
                </c:pt>
                <c:pt idx="328">
                  <c:v>10.335000000000001</c:v>
                </c:pt>
                <c:pt idx="329">
                  <c:v>10.315</c:v>
                </c:pt>
                <c:pt idx="330">
                  <c:v>10.324999999999999</c:v>
                </c:pt>
                <c:pt idx="331">
                  <c:v>10.324</c:v>
                </c:pt>
                <c:pt idx="332">
                  <c:v>10.327</c:v>
                </c:pt>
                <c:pt idx="333">
                  <c:v>10.356999999999999</c:v>
                </c:pt>
                <c:pt idx="334">
                  <c:v>10.361000000000001</c:v>
                </c:pt>
                <c:pt idx="335">
                  <c:v>10.368</c:v>
                </c:pt>
                <c:pt idx="336">
                  <c:v>10.385999999999999</c:v>
                </c:pt>
                <c:pt idx="337">
                  <c:v>10.351000000000001</c:v>
                </c:pt>
                <c:pt idx="338">
                  <c:v>10.343999999999999</c:v>
                </c:pt>
                <c:pt idx="339">
                  <c:v>10.366</c:v>
                </c:pt>
                <c:pt idx="340">
                  <c:v>10.401</c:v>
                </c:pt>
                <c:pt idx="341">
                  <c:v>10.356999999999999</c:v>
                </c:pt>
                <c:pt idx="342">
                  <c:v>10.4</c:v>
                </c:pt>
                <c:pt idx="343">
                  <c:v>10.403</c:v>
                </c:pt>
                <c:pt idx="344">
                  <c:v>10.455</c:v>
                </c:pt>
                <c:pt idx="345">
                  <c:v>10.406000000000001</c:v>
                </c:pt>
                <c:pt idx="346">
                  <c:v>10.44</c:v>
                </c:pt>
                <c:pt idx="347">
                  <c:v>10.441000000000001</c:v>
                </c:pt>
                <c:pt idx="348">
                  <c:v>10.457000000000001</c:v>
                </c:pt>
                <c:pt idx="349">
                  <c:v>10.465999999999999</c:v>
                </c:pt>
                <c:pt idx="350">
                  <c:v>10.452</c:v>
                </c:pt>
                <c:pt idx="351">
                  <c:v>10.442</c:v>
                </c:pt>
                <c:pt idx="352">
                  <c:v>10.474</c:v>
                </c:pt>
                <c:pt idx="353">
                  <c:v>10.468999999999999</c:v>
                </c:pt>
                <c:pt idx="354">
                  <c:v>10.486000000000001</c:v>
                </c:pt>
                <c:pt idx="355">
                  <c:v>10.494</c:v>
                </c:pt>
                <c:pt idx="356">
                  <c:v>10.497</c:v>
                </c:pt>
                <c:pt idx="357">
                  <c:v>10.462999999999999</c:v>
                </c:pt>
                <c:pt idx="358">
                  <c:v>10.471</c:v>
                </c:pt>
                <c:pt idx="359">
                  <c:v>10.486000000000001</c:v>
                </c:pt>
                <c:pt idx="360">
                  <c:v>10.526999999999999</c:v>
                </c:pt>
                <c:pt idx="361">
                  <c:v>10.456</c:v>
                </c:pt>
                <c:pt idx="362">
                  <c:v>10.505000000000001</c:v>
                </c:pt>
                <c:pt idx="363">
                  <c:v>10.464</c:v>
                </c:pt>
                <c:pt idx="364">
                  <c:v>10.542</c:v>
                </c:pt>
                <c:pt idx="365">
                  <c:v>10.548</c:v>
                </c:pt>
                <c:pt idx="366">
                  <c:v>10.513999999999999</c:v>
                </c:pt>
                <c:pt idx="367">
                  <c:v>10.555999999999999</c:v>
                </c:pt>
                <c:pt idx="368">
                  <c:v>10.542999999999999</c:v>
                </c:pt>
                <c:pt idx="369">
                  <c:v>10.548999999999999</c:v>
                </c:pt>
                <c:pt idx="370">
                  <c:v>10.548999999999999</c:v>
                </c:pt>
                <c:pt idx="371">
                  <c:v>10.53</c:v>
                </c:pt>
                <c:pt idx="372">
                  <c:v>10.55</c:v>
                </c:pt>
                <c:pt idx="373">
                  <c:v>10.568</c:v>
                </c:pt>
                <c:pt idx="374">
                  <c:v>10.509</c:v>
                </c:pt>
                <c:pt idx="375">
                  <c:v>10.599</c:v>
                </c:pt>
                <c:pt idx="376">
                  <c:v>10.567</c:v>
                </c:pt>
                <c:pt idx="377">
                  <c:v>10.57</c:v>
                </c:pt>
                <c:pt idx="378">
                  <c:v>10.56</c:v>
                </c:pt>
                <c:pt idx="379">
                  <c:v>10.587999999999999</c:v>
                </c:pt>
                <c:pt idx="380">
                  <c:v>10.577999999999999</c:v>
                </c:pt>
                <c:pt idx="381">
                  <c:v>10.58</c:v>
                </c:pt>
                <c:pt idx="382">
                  <c:v>10.602</c:v>
                </c:pt>
                <c:pt idx="383">
                  <c:v>10.577999999999999</c:v>
                </c:pt>
                <c:pt idx="384">
                  <c:v>10.624000000000001</c:v>
                </c:pt>
                <c:pt idx="385">
                  <c:v>10.632</c:v>
                </c:pt>
                <c:pt idx="386">
                  <c:v>10.59</c:v>
                </c:pt>
                <c:pt idx="387">
                  <c:v>10.632999999999999</c:v>
                </c:pt>
                <c:pt idx="388">
                  <c:v>10.599</c:v>
                </c:pt>
                <c:pt idx="389">
                  <c:v>10.617000000000001</c:v>
                </c:pt>
                <c:pt idx="390">
                  <c:v>10.656000000000001</c:v>
                </c:pt>
                <c:pt idx="391">
                  <c:v>10.659000000000001</c:v>
                </c:pt>
                <c:pt idx="392">
                  <c:v>10.632</c:v>
                </c:pt>
                <c:pt idx="393">
                  <c:v>10.675000000000001</c:v>
                </c:pt>
                <c:pt idx="394">
                  <c:v>10.654999999999999</c:v>
                </c:pt>
                <c:pt idx="395">
                  <c:v>10.635</c:v>
                </c:pt>
                <c:pt idx="396">
                  <c:v>10.664</c:v>
                </c:pt>
                <c:pt idx="397">
                  <c:v>10.667</c:v>
                </c:pt>
                <c:pt idx="398">
                  <c:v>10.701000000000001</c:v>
                </c:pt>
                <c:pt idx="399">
                  <c:v>10.669</c:v>
                </c:pt>
                <c:pt idx="400">
                  <c:v>10.663</c:v>
                </c:pt>
                <c:pt idx="401">
                  <c:v>10.409000000000001</c:v>
                </c:pt>
                <c:pt idx="402">
                  <c:v>10.595000000000001</c:v>
                </c:pt>
                <c:pt idx="403">
                  <c:v>10.882</c:v>
                </c:pt>
                <c:pt idx="404">
                  <c:v>10.722</c:v>
                </c:pt>
                <c:pt idx="405">
                  <c:v>10.805999999999999</c:v>
                </c:pt>
                <c:pt idx="406">
                  <c:v>10.866</c:v>
                </c:pt>
                <c:pt idx="407">
                  <c:v>10.728</c:v>
                </c:pt>
                <c:pt idx="408">
                  <c:v>10.882</c:v>
                </c:pt>
                <c:pt idx="409">
                  <c:v>10.545999999999999</c:v>
                </c:pt>
                <c:pt idx="410">
                  <c:v>10.582000000000001</c:v>
                </c:pt>
                <c:pt idx="411">
                  <c:v>10.558</c:v>
                </c:pt>
                <c:pt idx="412">
                  <c:v>10.651999999999999</c:v>
                </c:pt>
                <c:pt idx="413">
                  <c:v>10.654999999999999</c:v>
                </c:pt>
                <c:pt idx="414">
                  <c:v>10.500999999999999</c:v>
                </c:pt>
                <c:pt idx="415">
                  <c:v>10.611000000000001</c:v>
                </c:pt>
                <c:pt idx="416">
                  <c:v>10.481999999999999</c:v>
                </c:pt>
                <c:pt idx="417">
                  <c:v>10.531000000000001</c:v>
                </c:pt>
                <c:pt idx="418">
                  <c:v>10.605</c:v>
                </c:pt>
                <c:pt idx="419">
                  <c:v>10.579000000000001</c:v>
                </c:pt>
                <c:pt idx="420">
                  <c:v>10.581</c:v>
                </c:pt>
                <c:pt idx="421">
                  <c:v>10.61</c:v>
                </c:pt>
                <c:pt idx="422">
                  <c:v>10.683</c:v>
                </c:pt>
                <c:pt idx="423">
                  <c:v>10.622999999999999</c:v>
                </c:pt>
                <c:pt idx="424">
                  <c:v>10.624000000000001</c:v>
                </c:pt>
                <c:pt idx="425">
                  <c:v>10.833</c:v>
                </c:pt>
                <c:pt idx="426">
                  <c:v>10.647</c:v>
                </c:pt>
                <c:pt idx="427">
                  <c:v>10.867000000000001</c:v>
                </c:pt>
                <c:pt idx="428">
                  <c:v>10.769</c:v>
                </c:pt>
                <c:pt idx="429">
                  <c:v>10.782999999999999</c:v>
                </c:pt>
                <c:pt idx="430">
                  <c:v>10.803000000000001</c:v>
                </c:pt>
                <c:pt idx="431">
                  <c:v>10.836</c:v>
                </c:pt>
                <c:pt idx="432">
                  <c:v>10.923</c:v>
                </c:pt>
                <c:pt idx="433">
                  <c:v>10.827</c:v>
                </c:pt>
                <c:pt idx="434">
                  <c:v>10.906000000000001</c:v>
                </c:pt>
                <c:pt idx="435">
                  <c:v>10.959</c:v>
                </c:pt>
                <c:pt idx="436">
                  <c:v>10.784000000000001</c:v>
                </c:pt>
                <c:pt idx="437">
                  <c:v>10.824</c:v>
                </c:pt>
                <c:pt idx="438">
                  <c:v>10.882</c:v>
                </c:pt>
                <c:pt idx="439">
                  <c:v>10.750999999999999</c:v>
                </c:pt>
                <c:pt idx="440">
                  <c:v>10.59</c:v>
                </c:pt>
                <c:pt idx="441">
                  <c:v>10.728</c:v>
                </c:pt>
                <c:pt idx="442">
                  <c:v>10.765000000000001</c:v>
                </c:pt>
                <c:pt idx="443">
                  <c:v>10.624000000000001</c:v>
                </c:pt>
                <c:pt idx="444">
                  <c:v>10.656000000000001</c:v>
                </c:pt>
                <c:pt idx="445">
                  <c:v>10.651999999999999</c:v>
                </c:pt>
                <c:pt idx="446">
                  <c:v>10.68</c:v>
                </c:pt>
                <c:pt idx="447">
                  <c:v>10.614000000000001</c:v>
                </c:pt>
                <c:pt idx="448">
                  <c:v>10.529</c:v>
                </c:pt>
                <c:pt idx="449">
                  <c:v>10.66</c:v>
                </c:pt>
                <c:pt idx="450">
                  <c:v>10.544</c:v>
                </c:pt>
                <c:pt idx="451">
                  <c:v>10.561999999999999</c:v>
                </c:pt>
                <c:pt idx="452">
                  <c:v>10.545999999999999</c:v>
                </c:pt>
                <c:pt idx="453">
                  <c:v>10.513</c:v>
                </c:pt>
                <c:pt idx="454">
                  <c:v>10.679</c:v>
                </c:pt>
                <c:pt idx="455">
                  <c:v>10.659000000000001</c:v>
                </c:pt>
                <c:pt idx="456">
                  <c:v>10.676</c:v>
                </c:pt>
                <c:pt idx="457">
                  <c:v>10.717000000000001</c:v>
                </c:pt>
                <c:pt idx="458">
                  <c:v>10.634</c:v>
                </c:pt>
                <c:pt idx="459">
                  <c:v>10.653</c:v>
                </c:pt>
                <c:pt idx="460">
                  <c:v>10.705</c:v>
                </c:pt>
                <c:pt idx="461">
                  <c:v>10.827</c:v>
                </c:pt>
                <c:pt idx="462">
                  <c:v>10.816000000000001</c:v>
                </c:pt>
                <c:pt idx="463">
                  <c:v>10.744</c:v>
                </c:pt>
                <c:pt idx="464">
                  <c:v>10.875999999999999</c:v>
                </c:pt>
                <c:pt idx="465">
                  <c:v>10.938000000000001</c:v>
                </c:pt>
                <c:pt idx="466">
                  <c:v>10.888999999999999</c:v>
                </c:pt>
                <c:pt idx="467">
                  <c:v>10.834</c:v>
                </c:pt>
                <c:pt idx="468">
                  <c:v>10.843999999999999</c:v>
                </c:pt>
                <c:pt idx="469">
                  <c:v>10.864000000000001</c:v>
                </c:pt>
                <c:pt idx="470">
                  <c:v>10.813000000000001</c:v>
                </c:pt>
                <c:pt idx="471">
                  <c:v>10.888999999999999</c:v>
                </c:pt>
                <c:pt idx="472">
                  <c:v>10.722</c:v>
                </c:pt>
                <c:pt idx="473">
                  <c:v>10.753</c:v>
                </c:pt>
                <c:pt idx="474">
                  <c:v>10.696999999999999</c:v>
                </c:pt>
                <c:pt idx="475">
                  <c:v>10.641999999999999</c:v>
                </c:pt>
                <c:pt idx="476">
                  <c:v>10.701000000000001</c:v>
                </c:pt>
                <c:pt idx="477">
                  <c:v>10.757999999999999</c:v>
                </c:pt>
                <c:pt idx="478">
                  <c:v>10.689</c:v>
                </c:pt>
                <c:pt idx="479">
                  <c:v>10.686</c:v>
                </c:pt>
                <c:pt idx="480">
                  <c:v>10.686</c:v>
                </c:pt>
                <c:pt idx="481">
                  <c:v>10.589</c:v>
                </c:pt>
                <c:pt idx="482">
                  <c:v>10.535</c:v>
                </c:pt>
                <c:pt idx="483">
                  <c:v>10.683999999999999</c:v>
                </c:pt>
                <c:pt idx="484">
                  <c:v>10.56</c:v>
                </c:pt>
                <c:pt idx="485">
                  <c:v>10.647</c:v>
                </c:pt>
                <c:pt idx="486">
                  <c:v>10.712</c:v>
                </c:pt>
                <c:pt idx="487">
                  <c:v>10.619</c:v>
                </c:pt>
                <c:pt idx="488">
                  <c:v>10.707000000000001</c:v>
                </c:pt>
                <c:pt idx="489">
                  <c:v>10.638999999999999</c:v>
                </c:pt>
                <c:pt idx="490">
                  <c:v>10.756</c:v>
                </c:pt>
                <c:pt idx="491">
                  <c:v>10.728</c:v>
                </c:pt>
                <c:pt idx="492">
                  <c:v>10.821999999999999</c:v>
                </c:pt>
                <c:pt idx="493">
                  <c:v>10.839</c:v>
                </c:pt>
                <c:pt idx="494">
                  <c:v>10.765000000000001</c:v>
                </c:pt>
                <c:pt idx="495">
                  <c:v>10.760999999999999</c:v>
                </c:pt>
                <c:pt idx="496">
                  <c:v>10.742000000000001</c:v>
                </c:pt>
                <c:pt idx="497">
                  <c:v>10.705</c:v>
                </c:pt>
                <c:pt idx="498">
                  <c:v>10.74</c:v>
                </c:pt>
                <c:pt idx="499">
                  <c:v>10.756</c:v>
                </c:pt>
                <c:pt idx="500">
                  <c:v>10.715999999999999</c:v>
                </c:pt>
                <c:pt idx="501">
                  <c:v>10.648999999999999</c:v>
                </c:pt>
                <c:pt idx="502">
                  <c:v>10.702</c:v>
                </c:pt>
                <c:pt idx="503">
                  <c:v>10.585000000000001</c:v>
                </c:pt>
                <c:pt idx="504">
                  <c:v>10.638999999999999</c:v>
                </c:pt>
                <c:pt idx="505">
                  <c:v>10.557</c:v>
                </c:pt>
                <c:pt idx="506">
                  <c:v>10.638</c:v>
                </c:pt>
                <c:pt idx="507">
                  <c:v>10.619</c:v>
                </c:pt>
                <c:pt idx="508">
                  <c:v>10.653</c:v>
                </c:pt>
                <c:pt idx="509">
                  <c:v>10.709</c:v>
                </c:pt>
                <c:pt idx="510">
                  <c:v>10.725</c:v>
                </c:pt>
                <c:pt idx="511">
                  <c:v>10.702999999999999</c:v>
                </c:pt>
                <c:pt idx="512">
                  <c:v>10.733000000000001</c:v>
                </c:pt>
                <c:pt idx="513">
                  <c:v>10.756</c:v>
                </c:pt>
                <c:pt idx="514">
                  <c:v>10.742000000000001</c:v>
                </c:pt>
                <c:pt idx="515">
                  <c:v>10.689</c:v>
                </c:pt>
                <c:pt idx="516">
                  <c:v>10.657999999999999</c:v>
                </c:pt>
                <c:pt idx="517">
                  <c:v>10.608000000000001</c:v>
                </c:pt>
                <c:pt idx="518">
                  <c:v>10.561999999999999</c:v>
                </c:pt>
                <c:pt idx="519">
                  <c:v>10.574999999999999</c:v>
                </c:pt>
                <c:pt idx="520">
                  <c:v>10.58</c:v>
                </c:pt>
                <c:pt idx="521">
                  <c:v>10.606</c:v>
                </c:pt>
                <c:pt idx="522">
                  <c:v>10.625999999999999</c:v>
                </c:pt>
                <c:pt idx="523">
                  <c:v>10.555999999999999</c:v>
                </c:pt>
                <c:pt idx="524">
                  <c:v>10.586</c:v>
                </c:pt>
                <c:pt idx="525">
                  <c:v>10.532</c:v>
                </c:pt>
                <c:pt idx="526">
                  <c:v>10.512</c:v>
                </c:pt>
                <c:pt idx="527">
                  <c:v>10.651999999999999</c:v>
                </c:pt>
                <c:pt idx="528">
                  <c:v>10.496</c:v>
                </c:pt>
                <c:pt idx="529">
                  <c:v>10.515000000000001</c:v>
                </c:pt>
                <c:pt idx="530">
                  <c:v>10.548</c:v>
                </c:pt>
                <c:pt idx="531">
                  <c:v>10.628</c:v>
                </c:pt>
                <c:pt idx="532">
                  <c:v>10.561</c:v>
                </c:pt>
                <c:pt idx="533">
                  <c:v>10.631</c:v>
                </c:pt>
                <c:pt idx="534">
                  <c:v>10.577</c:v>
                </c:pt>
                <c:pt idx="535">
                  <c:v>10.525</c:v>
                </c:pt>
                <c:pt idx="536">
                  <c:v>10.571</c:v>
                </c:pt>
                <c:pt idx="537">
                  <c:v>10.574999999999999</c:v>
                </c:pt>
                <c:pt idx="538">
                  <c:v>10.519</c:v>
                </c:pt>
                <c:pt idx="539">
                  <c:v>10.518000000000001</c:v>
                </c:pt>
                <c:pt idx="540">
                  <c:v>10.42</c:v>
                </c:pt>
                <c:pt idx="541">
                  <c:v>10.41</c:v>
                </c:pt>
                <c:pt idx="542">
                  <c:v>10.433</c:v>
                </c:pt>
                <c:pt idx="543">
                  <c:v>10.433999999999999</c:v>
                </c:pt>
                <c:pt idx="544">
                  <c:v>10.372</c:v>
                </c:pt>
                <c:pt idx="545">
                  <c:v>10.391</c:v>
                </c:pt>
                <c:pt idx="546">
                  <c:v>10.395</c:v>
                </c:pt>
                <c:pt idx="547">
                  <c:v>10.420999999999999</c:v>
                </c:pt>
                <c:pt idx="548">
                  <c:v>10.375999999999999</c:v>
                </c:pt>
                <c:pt idx="549">
                  <c:v>10.364000000000001</c:v>
                </c:pt>
                <c:pt idx="550">
                  <c:v>10.406000000000001</c:v>
                </c:pt>
                <c:pt idx="551">
                  <c:v>10.397</c:v>
                </c:pt>
                <c:pt idx="552">
                  <c:v>10.394</c:v>
                </c:pt>
                <c:pt idx="553">
                  <c:v>10.419</c:v>
                </c:pt>
                <c:pt idx="554">
                  <c:v>10.381</c:v>
                </c:pt>
                <c:pt idx="555">
                  <c:v>10.378</c:v>
                </c:pt>
                <c:pt idx="556">
                  <c:v>10.371</c:v>
                </c:pt>
                <c:pt idx="557">
                  <c:v>10.362</c:v>
                </c:pt>
                <c:pt idx="558">
                  <c:v>10.352</c:v>
                </c:pt>
                <c:pt idx="559">
                  <c:v>10.35</c:v>
                </c:pt>
                <c:pt idx="560">
                  <c:v>10.339</c:v>
                </c:pt>
                <c:pt idx="561">
                  <c:v>10.326000000000001</c:v>
                </c:pt>
                <c:pt idx="562">
                  <c:v>10.340999999999999</c:v>
                </c:pt>
                <c:pt idx="563">
                  <c:v>10.242000000000001</c:v>
                </c:pt>
                <c:pt idx="564">
                  <c:v>10.265000000000001</c:v>
                </c:pt>
                <c:pt idx="565">
                  <c:v>10.260999999999999</c:v>
                </c:pt>
                <c:pt idx="566">
                  <c:v>10.249000000000001</c:v>
                </c:pt>
                <c:pt idx="567">
                  <c:v>10.314</c:v>
                </c:pt>
                <c:pt idx="568">
                  <c:v>10.29</c:v>
                </c:pt>
                <c:pt idx="569">
                  <c:v>10.260999999999999</c:v>
                </c:pt>
                <c:pt idx="570">
                  <c:v>10.289</c:v>
                </c:pt>
                <c:pt idx="571">
                  <c:v>10.374000000000001</c:v>
                </c:pt>
                <c:pt idx="572">
                  <c:v>10.340999999999999</c:v>
                </c:pt>
                <c:pt idx="573">
                  <c:v>10.34</c:v>
                </c:pt>
                <c:pt idx="574">
                  <c:v>10.362</c:v>
                </c:pt>
                <c:pt idx="575">
                  <c:v>10.316000000000001</c:v>
                </c:pt>
                <c:pt idx="576">
                  <c:v>10.308999999999999</c:v>
                </c:pt>
                <c:pt idx="577">
                  <c:v>10.345000000000001</c:v>
                </c:pt>
                <c:pt idx="578">
                  <c:v>10.327999999999999</c:v>
                </c:pt>
                <c:pt idx="579">
                  <c:v>10.273</c:v>
                </c:pt>
                <c:pt idx="580">
                  <c:v>10.327</c:v>
                </c:pt>
                <c:pt idx="581">
                  <c:v>10.317</c:v>
                </c:pt>
                <c:pt idx="582">
                  <c:v>10.294</c:v>
                </c:pt>
                <c:pt idx="583">
                  <c:v>10.302</c:v>
                </c:pt>
                <c:pt idx="584">
                  <c:v>10.316000000000001</c:v>
                </c:pt>
                <c:pt idx="585">
                  <c:v>10.335000000000001</c:v>
                </c:pt>
                <c:pt idx="586">
                  <c:v>10.375</c:v>
                </c:pt>
                <c:pt idx="587">
                  <c:v>10.351000000000001</c:v>
                </c:pt>
                <c:pt idx="588">
                  <c:v>10.384</c:v>
                </c:pt>
                <c:pt idx="589">
                  <c:v>10.375</c:v>
                </c:pt>
                <c:pt idx="590">
                  <c:v>10.379</c:v>
                </c:pt>
                <c:pt idx="591">
                  <c:v>10.398999999999999</c:v>
                </c:pt>
                <c:pt idx="592">
                  <c:v>10.352</c:v>
                </c:pt>
                <c:pt idx="593">
                  <c:v>10.359</c:v>
                </c:pt>
                <c:pt idx="594">
                  <c:v>10.327</c:v>
                </c:pt>
                <c:pt idx="595">
                  <c:v>10.374000000000001</c:v>
                </c:pt>
                <c:pt idx="596">
                  <c:v>10.359</c:v>
                </c:pt>
                <c:pt idx="597">
                  <c:v>10.369</c:v>
                </c:pt>
                <c:pt idx="598">
                  <c:v>10.381</c:v>
                </c:pt>
                <c:pt idx="599">
                  <c:v>10.409000000000001</c:v>
                </c:pt>
                <c:pt idx="600">
                  <c:v>10.358000000000001</c:v>
                </c:pt>
                <c:pt idx="601">
                  <c:v>10.311</c:v>
                </c:pt>
                <c:pt idx="602">
                  <c:v>10.385999999999999</c:v>
                </c:pt>
                <c:pt idx="603">
                  <c:v>10.372999999999999</c:v>
                </c:pt>
                <c:pt idx="604">
                  <c:v>10.385999999999999</c:v>
                </c:pt>
                <c:pt idx="605">
                  <c:v>10.427</c:v>
                </c:pt>
                <c:pt idx="606">
                  <c:v>10.39</c:v>
                </c:pt>
                <c:pt idx="607">
                  <c:v>10.381</c:v>
                </c:pt>
                <c:pt idx="608">
                  <c:v>10.36</c:v>
                </c:pt>
                <c:pt idx="609">
                  <c:v>10.435</c:v>
                </c:pt>
                <c:pt idx="610">
                  <c:v>10.443</c:v>
                </c:pt>
                <c:pt idx="611">
                  <c:v>10.407</c:v>
                </c:pt>
                <c:pt idx="612">
                  <c:v>10.446999999999999</c:v>
                </c:pt>
                <c:pt idx="613">
                  <c:v>10.454000000000001</c:v>
                </c:pt>
                <c:pt idx="614">
                  <c:v>10.476000000000001</c:v>
                </c:pt>
                <c:pt idx="615">
                  <c:v>10.423999999999999</c:v>
                </c:pt>
                <c:pt idx="616">
                  <c:v>10.414999999999999</c:v>
                </c:pt>
                <c:pt idx="617">
                  <c:v>10.442</c:v>
                </c:pt>
                <c:pt idx="618">
                  <c:v>10.406000000000001</c:v>
                </c:pt>
                <c:pt idx="619">
                  <c:v>10.433</c:v>
                </c:pt>
                <c:pt idx="620">
                  <c:v>10.406000000000001</c:v>
                </c:pt>
                <c:pt idx="621">
                  <c:v>10.407999999999999</c:v>
                </c:pt>
                <c:pt idx="622">
                  <c:v>10.475</c:v>
                </c:pt>
                <c:pt idx="623">
                  <c:v>10.525</c:v>
                </c:pt>
                <c:pt idx="624">
                  <c:v>10.510999999999999</c:v>
                </c:pt>
                <c:pt idx="625">
                  <c:v>10.534000000000001</c:v>
                </c:pt>
                <c:pt idx="626">
                  <c:v>10.554</c:v>
                </c:pt>
                <c:pt idx="627">
                  <c:v>10.522</c:v>
                </c:pt>
                <c:pt idx="628">
                  <c:v>10.547000000000001</c:v>
                </c:pt>
                <c:pt idx="629">
                  <c:v>10.512</c:v>
                </c:pt>
                <c:pt idx="630">
                  <c:v>10.545</c:v>
                </c:pt>
                <c:pt idx="631">
                  <c:v>10.529</c:v>
                </c:pt>
                <c:pt idx="632">
                  <c:v>10.523</c:v>
                </c:pt>
                <c:pt idx="633">
                  <c:v>10.552</c:v>
                </c:pt>
                <c:pt idx="634">
                  <c:v>10.554</c:v>
                </c:pt>
                <c:pt idx="635">
                  <c:v>10.548999999999999</c:v>
                </c:pt>
                <c:pt idx="636">
                  <c:v>10.58</c:v>
                </c:pt>
                <c:pt idx="637">
                  <c:v>10.561999999999999</c:v>
                </c:pt>
                <c:pt idx="638">
                  <c:v>10.596</c:v>
                </c:pt>
                <c:pt idx="639">
                  <c:v>10.587999999999999</c:v>
                </c:pt>
                <c:pt idx="640">
                  <c:v>10.598000000000001</c:v>
                </c:pt>
                <c:pt idx="641">
                  <c:v>10.586</c:v>
                </c:pt>
                <c:pt idx="642">
                  <c:v>10.548999999999999</c:v>
                </c:pt>
                <c:pt idx="643">
                  <c:v>10.58</c:v>
                </c:pt>
                <c:pt idx="644">
                  <c:v>10.616</c:v>
                </c:pt>
                <c:pt idx="645">
                  <c:v>10.548</c:v>
                </c:pt>
                <c:pt idx="646">
                  <c:v>10.561</c:v>
                </c:pt>
                <c:pt idx="647">
                  <c:v>10.548</c:v>
                </c:pt>
                <c:pt idx="648">
                  <c:v>10.611000000000001</c:v>
                </c:pt>
                <c:pt idx="649">
                  <c:v>10.590999999999999</c:v>
                </c:pt>
                <c:pt idx="650">
                  <c:v>10.603</c:v>
                </c:pt>
                <c:pt idx="651">
                  <c:v>10.593999999999999</c:v>
                </c:pt>
                <c:pt idx="652">
                  <c:v>10.586</c:v>
                </c:pt>
                <c:pt idx="653">
                  <c:v>10.602</c:v>
                </c:pt>
                <c:pt idx="654">
                  <c:v>10.605</c:v>
                </c:pt>
                <c:pt idx="655">
                  <c:v>10.593</c:v>
                </c:pt>
                <c:pt idx="656">
                  <c:v>10.579000000000001</c:v>
                </c:pt>
                <c:pt idx="657">
                  <c:v>10.621</c:v>
                </c:pt>
                <c:pt idx="658">
                  <c:v>10.603</c:v>
                </c:pt>
                <c:pt idx="659">
                  <c:v>10.61</c:v>
                </c:pt>
                <c:pt idx="660">
                  <c:v>10.615</c:v>
                </c:pt>
                <c:pt idx="661">
                  <c:v>10.632</c:v>
                </c:pt>
                <c:pt idx="662">
                  <c:v>10.638</c:v>
                </c:pt>
                <c:pt idx="663">
                  <c:v>10.618</c:v>
                </c:pt>
                <c:pt idx="664">
                  <c:v>10.6</c:v>
                </c:pt>
                <c:pt idx="665">
                  <c:v>10.605</c:v>
                </c:pt>
                <c:pt idx="666">
                  <c:v>10.643000000000001</c:v>
                </c:pt>
                <c:pt idx="667">
                  <c:v>10.637</c:v>
                </c:pt>
                <c:pt idx="668">
                  <c:v>10.617000000000001</c:v>
                </c:pt>
                <c:pt idx="669">
                  <c:v>10.64</c:v>
                </c:pt>
                <c:pt idx="670">
                  <c:v>10.635</c:v>
                </c:pt>
                <c:pt idx="671">
                  <c:v>10.653</c:v>
                </c:pt>
                <c:pt idx="672">
                  <c:v>10.656000000000001</c:v>
                </c:pt>
                <c:pt idx="673">
                  <c:v>10.62</c:v>
                </c:pt>
                <c:pt idx="674">
                  <c:v>10.648</c:v>
                </c:pt>
                <c:pt idx="675">
                  <c:v>10.661</c:v>
                </c:pt>
                <c:pt idx="676">
                  <c:v>10.64</c:v>
                </c:pt>
                <c:pt idx="677">
                  <c:v>10.676</c:v>
                </c:pt>
                <c:pt idx="678">
                  <c:v>10.643000000000001</c:v>
                </c:pt>
                <c:pt idx="679">
                  <c:v>10.661</c:v>
                </c:pt>
                <c:pt idx="680">
                  <c:v>10.651999999999999</c:v>
                </c:pt>
                <c:pt idx="681">
                  <c:v>10.667999999999999</c:v>
                </c:pt>
                <c:pt idx="682">
                  <c:v>10.67</c:v>
                </c:pt>
                <c:pt idx="683">
                  <c:v>10.656000000000001</c:v>
                </c:pt>
                <c:pt idx="684">
                  <c:v>10.669</c:v>
                </c:pt>
                <c:pt idx="685">
                  <c:v>10.683</c:v>
                </c:pt>
                <c:pt idx="686">
                  <c:v>10.705</c:v>
                </c:pt>
                <c:pt idx="687">
                  <c:v>10.686</c:v>
                </c:pt>
                <c:pt idx="688">
                  <c:v>10.679</c:v>
                </c:pt>
                <c:pt idx="689">
                  <c:v>10.654999999999999</c:v>
                </c:pt>
                <c:pt idx="690">
                  <c:v>10.686999999999999</c:v>
                </c:pt>
                <c:pt idx="691">
                  <c:v>10.69</c:v>
                </c:pt>
                <c:pt idx="692">
                  <c:v>10.66</c:v>
                </c:pt>
                <c:pt idx="693">
                  <c:v>10.659000000000001</c:v>
                </c:pt>
                <c:pt idx="694">
                  <c:v>10.691000000000001</c:v>
                </c:pt>
                <c:pt idx="695">
                  <c:v>10.654999999999999</c:v>
                </c:pt>
                <c:pt idx="696">
                  <c:v>10.678000000000001</c:v>
                </c:pt>
                <c:pt idx="697">
                  <c:v>10.701000000000001</c:v>
                </c:pt>
                <c:pt idx="698">
                  <c:v>10.68</c:v>
                </c:pt>
                <c:pt idx="699">
                  <c:v>10.715999999999999</c:v>
                </c:pt>
                <c:pt idx="700">
                  <c:v>10.673999999999999</c:v>
                </c:pt>
                <c:pt idx="701">
                  <c:v>10.680999999999999</c:v>
                </c:pt>
                <c:pt idx="702">
                  <c:v>10.686999999999999</c:v>
                </c:pt>
                <c:pt idx="703">
                  <c:v>10.69</c:v>
                </c:pt>
                <c:pt idx="704">
                  <c:v>10.67</c:v>
                </c:pt>
                <c:pt idx="705">
                  <c:v>10.736000000000001</c:v>
                </c:pt>
                <c:pt idx="706">
                  <c:v>10.673999999999999</c:v>
                </c:pt>
                <c:pt idx="707">
                  <c:v>10.695</c:v>
                </c:pt>
                <c:pt idx="708">
                  <c:v>10.708</c:v>
                </c:pt>
                <c:pt idx="709">
                  <c:v>10.724</c:v>
                </c:pt>
                <c:pt idx="710">
                  <c:v>10.736000000000001</c:v>
                </c:pt>
                <c:pt idx="711">
                  <c:v>10.688000000000001</c:v>
                </c:pt>
                <c:pt idx="712">
                  <c:v>10.712</c:v>
                </c:pt>
                <c:pt idx="713">
                  <c:v>10.707000000000001</c:v>
                </c:pt>
                <c:pt idx="714">
                  <c:v>10.737</c:v>
                </c:pt>
                <c:pt idx="715">
                  <c:v>10.733000000000001</c:v>
                </c:pt>
                <c:pt idx="716">
                  <c:v>10.728999999999999</c:v>
                </c:pt>
                <c:pt idx="717">
                  <c:v>10.725</c:v>
                </c:pt>
                <c:pt idx="718">
                  <c:v>10.705</c:v>
                </c:pt>
                <c:pt idx="719">
                  <c:v>10.733000000000001</c:v>
                </c:pt>
                <c:pt idx="720">
                  <c:v>10.738</c:v>
                </c:pt>
                <c:pt idx="721">
                  <c:v>10.724</c:v>
                </c:pt>
                <c:pt idx="722">
                  <c:v>10.709</c:v>
                </c:pt>
                <c:pt idx="723">
                  <c:v>10.737</c:v>
                </c:pt>
                <c:pt idx="724">
                  <c:v>10.712999999999999</c:v>
                </c:pt>
                <c:pt idx="725">
                  <c:v>10.718</c:v>
                </c:pt>
                <c:pt idx="726">
                  <c:v>10.694000000000001</c:v>
                </c:pt>
                <c:pt idx="727">
                  <c:v>10.72</c:v>
                </c:pt>
                <c:pt idx="728">
                  <c:v>10.757999999999999</c:v>
                </c:pt>
                <c:pt idx="729">
                  <c:v>10.742000000000001</c:v>
                </c:pt>
                <c:pt idx="730">
                  <c:v>10.717000000000001</c:v>
                </c:pt>
                <c:pt idx="731">
                  <c:v>10.73</c:v>
                </c:pt>
                <c:pt idx="732">
                  <c:v>10.747999999999999</c:v>
                </c:pt>
                <c:pt idx="733">
                  <c:v>10.746</c:v>
                </c:pt>
                <c:pt idx="734">
                  <c:v>10.686999999999999</c:v>
                </c:pt>
                <c:pt idx="735">
                  <c:v>10.731</c:v>
                </c:pt>
                <c:pt idx="736">
                  <c:v>10.741</c:v>
                </c:pt>
                <c:pt idx="737">
                  <c:v>10.731999999999999</c:v>
                </c:pt>
                <c:pt idx="738">
                  <c:v>10.704000000000001</c:v>
                </c:pt>
                <c:pt idx="739">
                  <c:v>10.659000000000001</c:v>
                </c:pt>
                <c:pt idx="740">
                  <c:v>10.685</c:v>
                </c:pt>
                <c:pt idx="741">
                  <c:v>10.696999999999999</c:v>
                </c:pt>
                <c:pt idx="742">
                  <c:v>10.71</c:v>
                </c:pt>
                <c:pt idx="743">
                  <c:v>10.737</c:v>
                </c:pt>
                <c:pt idx="744">
                  <c:v>10.741</c:v>
                </c:pt>
                <c:pt idx="745">
                  <c:v>10.706</c:v>
                </c:pt>
                <c:pt idx="746">
                  <c:v>10.711</c:v>
                </c:pt>
                <c:pt idx="747">
                  <c:v>10.741</c:v>
                </c:pt>
                <c:pt idx="748">
                  <c:v>10.722</c:v>
                </c:pt>
                <c:pt idx="749">
                  <c:v>10.683999999999999</c:v>
                </c:pt>
                <c:pt idx="750">
                  <c:v>10.746</c:v>
                </c:pt>
                <c:pt idx="751">
                  <c:v>10.734</c:v>
                </c:pt>
                <c:pt idx="752">
                  <c:v>10.696999999999999</c:v>
                </c:pt>
                <c:pt idx="753">
                  <c:v>10.723000000000001</c:v>
                </c:pt>
                <c:pt idx="754">
                  <c:v>10.744999999999999</c:v>
                </c:pt>
                <c:pt idx="755">
                  <c:v>10.734</c:v>
                </c:pt>
                <c:pt idx="756">
                  <c:v>10.733000000000001</c:v>
                </c:pt>
                <c:pt idx="757">
                  <c:v>10.731999999999999</c:v>
                </c:pt>
                <c:pt idx="758">
                  <c:v>10.727</c:v>
                </c:pt>
                <c:pt idx="759">
                  <c:v>10.7</c:v>
                </c:pt>
                <c:pt idx="760">
                  <c:v>10.715</c:v>
                </c:pt>
                <c:pt idx="761">
                  <c:v>10.736000000000001</c:v>
                </c:pt>
                <c:pt idx="762">
                  <c:v>10.737</c:v>
                </c:pt>
                <c:pt idx="763">
                  <c:v>10.693</c:v>
                </c:pt>
                <c:pt idx="764">
                  <c:v>10.712</c:v>
                </c:pt>
                <c:pt idx="765">
                  <c:v>10.691000000000001</c:v>
                </c:pt>
                <c:pt idx="766">
                  <c:v>10.734999999999999</c:v>
                </c:pt>
                <c:pt idx="767">
                  <c:v>10.712</c:v>
                </c:pt>
                <c:pt idx="768">
                  <c:v>10.731999999999999</c:v>
                </c:pt>
                <c:pt idx="769">
                  <c:v>10.702</c:v>
                </c:pt>
                <c:pt idx="770">
                  <c:v>10.722</c:v>
                </c:pt>
                <c:pt idx="771">
                  <c:v>10.696999999999999</c:v>
                </c:pt>
                <c:pt idx="772">
                  <c:v>10.701000000000001</c:v>
                </c:pt>
                <c:pt idx="773">
                  <c:v>10.693</c:v>
                </c:pt>
                <c:pt idx="774">
                  <c:v>10.666</c:v>
                </c:pt>
                <c:pt idx="775">
                  <c:v>10.709</c:v>
                </c:pt>
                <c:pt idx="776">
                  <c:v>10.706</c:v>
                </c:pt>
                <c:pt idx="777">
                  <c:v>10.69</c:v>
                </c:pt>
                <c:pt idx="778">
                  <c:v>10.654</c:v>
                </c:pt>
                <c:pt idx="779">
                  <c:v>10.673999999999999</c:v>
                </c:pt>
                <c:pt idx="780">
                  <c:v>10.66</c:v>
                </c:pt>
                <c:pt idx="781">
                  <c:v>10.686</c:v>
                </c:pt>
                <c:pt idx="782">
                  <c:v>10.706</c:v>
                </c:pt>
                <c:pt idx="783">
                  <c:v>10.667</c:v>
                </c:pt>
                <c:pt idx="784">
                  <c:v>10.641</c:v>
                </c:pt>
                <c:pt idx="785">
                  <c:v>10.618</c:v>
                </c:pt>
                <c:pt idx="786">
                  <c:v>10.634</c:v>
                </c:pt>
                <c:pt idx="787">
                  <c:v>10.577</c:v>
                </c:pt>
                <c:pt idx="788">
                  <c:v>10.641</c:v>
                </c:pt>
                <c:pt idx="789">
                  <c:v>10.622999999999999</c:v>
                </c:pt>
                <c:pt idx="790">
                  <c:v>10.599</c:v>
                </c:pt>
                <c:pt idx="791">
                  <c:v>10.616</c:v>
                </c:pt>
                <c:pt idx="792">
                  <c:v>10.603999999999999</c:v>
                </c:pt>
                <c:pt idx="793">
                  <c:v>10.618</c:v>
                </c:pt>
                <c:pt idx="794">
                  <c:v>10.582000000000001</c:v>
                </c:pt>
                <c:pt idx="795">
                  <c:v>10.579000000000001</c:v>
                </c:pt>
                <c:pt idx="796">
                  <c:v>10.555</c:v>
                </c:pt>
                <c:pt idx="797">
                  <c:v>10.577</c:v>
                </c:pt>
                <c:pt idx="798">
                  <c:v>10.563000000000001</c:v>
                </c:pt>
                <c:pt idx="799">
                  <c:v>10.551</c:v>
                </c:pt>
                <c:pt idx="800">
                  <c:v>10.553000000000001</c:v>
                </c:pt>
                <c:pt idx="801">
                  <c:v>10.532</c:v>
                </c:pt>
                <c:pt idx="802">
                  <c:v>10.526</c:v>
                </c:pt>
                <c:pt idx="803">
                  <c:v>10.510999999999999</c:v>
                </c:pt>
                <c:pt idx="804">
                  <c:v>10.503</c:v>
                </c:pt>
                <c:pt idx="805">
                  <c:v>10.51</c:v>
                </c:pt>
                <c:pt idx="806">
                  <c:v>10.481</c:v>
                </c:pt>
                <c:pt idx="807">
                  <c:v>10.515000000000001</c:v>
                </c:pt>
                <c:pt idx="808">
                  <c:v>10.474</c:v>
                </c:pt>
                <c:pt idx="809">
                  <c:v>10.47</c:v>
                </c:pt>
                <c:pt idx="810">
                  <c:v>10.472</c:v>
                </c:pt>
                <c:pt idx="811">
                  <c:v>10.452999999999999</c:v>
                </c:pt>
                <c:pt idx="812">
                  <c:v>10.446</c:v>
                </c:pt>
                <c:pt idx="813">
                  <c:v>10.423</c:v>
                </c:pt>
                <c:pt idx="814">
                  <c:v>10.411</c:v>
                </c:pt>
                <c:pt idx="815">
                  <c:v>10.413</c:v>
                </c:pt>
                <c:pt idx="816">
                  <c:v>10.42</c:v>
                </c:pt>
                <c:pt idx="817">
                  <c:v>10.398999999999999</c:v>
                </c:pt>
                <c:pt idx="818">
                  <c:v>10.388999999999999</c:v>
                </c:pt>
                <c:pt idx="819">
                  <c:v>10.401999999999999</c:v>
                </c:pt>
                <c:pt idx="820">
                  <c:v>10.391</c:v>
                </c:pt>
                <c:pt idx="821">
                  <c:v>10.353</c:v>
                </c:pt>
                <c:pt idx="822">
                  <c:v>10.37</c:v>
                </c:pt>
                <c:pt idx="823">
                  <c:v>10.345000000000001</c:v>
                </c:pt>
                <c:pt idx="824">
                  <c:v>10.333</c:v>
                </c:pt>
                <c:pt idx="825">
                  <c:v>10.308</c:v>
                </c:pt>
                <c:pt idx="826">
                  <c:v>10.346</c:v>
                </c:pt>
                <c:pt idx="827">
                  <c:v>10.353999999999999</c:v>
                </c:pt>
                <c:pt idx="828">
                  <c:v>10.308999999999999</c:v>
                </c:pt>
                <c:pt idx="829">
                  <c:v>10.34</c:v>
                </c:pt>
                <c:pt idx="830">
                  <c:v>10.282</c:v>
                </c:pt>
                <c:pt idx="831">
                  <c:v>10.333</c:v>
                </c:pt>
                <c:pt idx="832">
                  <c:v>10.315</c:v>
                </c:pt>
                <c:pt idx="833">
                  <c:v>10.327999999999999</c:v>
                </c:pt>
                <c:pt idx="834">
                  <c:v>10.316000000000001</c:v>
                </c:pt>
                <c:pt idx="835">
                  <c:v>10.343999999999999</c:v>
                </c:pt>
                <c:pt idx="836">
                  <c:v>10.317</c:v>
                </c:pt>
                <c:pt idx="837">
                  <c:v>10.302</c:v>
                </c:pt>
                <c:pt idx="838">
                  <c:v>10.321</c:v>
                </c:pt>
                <c:pt idx="839">
                  <c:v>10.321999999999999</c:v>
                </c:pt>
                <c:pt idx="840">
                  <c:v>10.314</c:v>
                </c:pt>
                <c:pt idx="841">
                  <c:v>10.317</c:v>
                </c:pt>
                <c:pt idx="842">
                  <c:v>10.287000000000001</c:v>
                </c:pt>
                <c:pt idx="843">
                  <c:v>10.301</c:v>
                </c:pt>
                <c:pt idx="844">
                  <c:v>10.311999999999999</c:v>
                </c:pt>
                <c:pt idx="845">
                  <c:v>10.298</c:v>
                </c:pt>
                <c:pt idx="846">
                  <c:v>10.32</c:v>
                </c:pt>
                <c:pt idx="847">
                  <c:v>10.323</c:v>
                </c:pt>
                <c:pt idx="848">
                  <c:v>10.315</c:v>
                </c:pt>
                <c:pt idx="849">
                  <c:v>10.337999999999999</c:v>
                </c:pt>
                <c:pt idx="850">
                  <c:v>10.315</c:v>
                </c:pt>
                <c:pt idx="851">
                  <c:v>10.331</c:v>
                </c:pt>
                <c:pt idx="852">
                  <c:v>10.335000000000001</c:v>
                </c:pt>
                <c:pt idx="853">
                  <c:v>10.327</c:v>
                </c:pt>
                <c:pt idx="854">
                  <c:v>10.36</c:v>
                </c:pt>
                <c:pt idx="855">
                  <c:v>10.329000000000001</c:v>
                </c:pt>
                <c:pt idx="856">
                  <c:v>10.343</c:v>
                </c:pt>
                <c:pt idx="857">
                  <c:v>10.319000000000001</c:v>
                </c:pt>
                <c:pt idx="858">
                  <c:v>10.361000000000001</c:v>
                </c:pt>
                <c:pt idx="859">
                  <c:v>10.332000000000001</c:v>
                </c:pt>
                <c:pt idx="860">
                  <c:v>10.346</c:v>
                </c:pt>
                <c:pt idx="861">
                  <c:v>10.347</c:v>
                </c:pt>
                <c:pt idx="862">
                  <c:v>10.361000000000001</c:v>
                </c:pt>
                <c:pt idx="863">
                  <c:v>10.32</c:v>
                </c:pt>
                <c:pt idx="864">
                  <c:v>10.353999999999999</c:v>
                </c:pt>
                <c:pt idx="865">
                  <c:v>10.364000000000001</c:v>
                </c:pt>
                <c:pt idx="866">
                  <c:v>10.36</c:v>
                </c:pt>
                <c:pt idx="867">
                  <c:v>10.337</c:v>
                </c:pt>
                <c:pt idx="868">
                  <c:v>10.382</c:v>
                </c:pt>
                <c:pt idx="869">
                  <c:v>10.38</c:v>
                </c:pt>
                <c:pt idx="870">
                  <c:v>10.361000000000001</c:v>
                </c:pt>
                <c:pt idx="871">
                  <c:v>10.385999999999999</c:v>
                </c:pt>
                <c:pt idx="872">
                  <c:v>10.404</c:v>
                </c:pt>
                <c:pt idx="873">
                  <c:v>10.372</c:v>
                </c:pt>
                <c:pt idx="874">
                  <c:v>10.372999999999999</c:v>
                </c:pt>
                <c:pt idx="875">
                  <c:v>10.414</c:v>
                </c:pt>
                <c:pt idx="876">
                  <c:v>10.413</c:v>
                </c:pt>
                <c:pt idx="877">
                  <c:v>10.393000000000001</c:v>
                </c:pt>
                <c:pt idx="878">
                  <c:v>10.39</c:v>
                </c:pt>
                <c:pt idx="879">
                  <c:v>10.404</c:v>
                </c:pt>
                <c:pt idx="880">
                  <c:v>10.430999999999999</c:v>
                </c:pt>
                <c:pt idx="881">
                  <c:v>10.446999999999999</c:v>
                </c:pt>
                <c:pt idx="882">
                  <c:v>10.420999999999999</c:v>
                </c:pt>
                <c:pt idx="883">
                  <c:v>10.461</c:v>
                </c:pt>
                <c:pt idx="884">
                  <c:v>10.422000000000001</c:v>
                </c:pt>
                <c:pt idx="885">
                  <c:v>10.44</c:v>
                </c:pt>
                <c:pt idx="886">
                  <c:v>10.426</c:v>
                </c:pt>
                <c:pt idx="887">
                  <c:v>10.403</c:v>
                </c:pt>
                <c:pt idx="888">
                  <c:v>10.474</c:v>
                </c:pt>
                <c:pt idx="889">
                  <c:v>10.456</c:v>
                </c:pt>
                <c:pt idx="890">
                  <c:v>10.44</c:v>
                </c:pt>
                <c:pt idx="891">
                  <c:v>10.468999999999999</c:v>
                </c:pt>
                <c:pt idx="892">
                  <c:v>10.441000000000001</c:v>
                </c:pt>
                <c:pt idx="893">
                  <c:v>10.494</c:v>
                </c:pt>
                <c:pt idx="894">
                  <c:v>10.499000000000001</c:v>
                </c:pt>
                <c:pt idx="895">
                  <c:v>10.467000000000001</c:v>
                </c:pt>
                <c:pt idx="896">
                  <c:v>10.497</c:v>
                </c:pt>
                <c:pt idx="897">
                  <c:v>10.474</c:v>
                </c:pt>
                <c:pt idx="898">
                  <c:v>10.476000000000001</c:v>
                </c:pt>
                <c:pt idx="899">
                  <c:v>10.500999999999999</c:v>
                </c:pt>
                <c:pt idx="900">
                  <c:v>10.494</c:v>
                </c:pt>
                <c:pt idx="901">
                  <c:v>10.488</c:v>
                </c:pt>
                <c:pt idx="902">
                  <c:v>10.509</c:v>
                </c:pt>
                <c:pt idx="903">
                  <c:v>10.48</c:v>
                </c:pt>
                <c:pt idx="904">
                  <c:v>10.486000000000001</c:v>
                </c:pt>
                <c:pt idx="905">
                  <c:v>10.515000000000001</c:v>
                </c:pt>
                <c:pt idx="906">
                  <c:v>10.53</c:v>
                </c:pt>
                <c:pt idx="907">
                  <c:v>10.493</c:v>
                </c:pt>
                <c:pt idx="908">
                  <c:v>10.523999999999999</c:v>
                </c:pt>
                <c:pt idx="909">
                  <c:v>10.518000000000001</c:v>
                </c:pt>
                <c:pt idx="910">
                  <c:v>10.526</c:v>
                </c:pt>
                <c:pt idx="911">
                  <c:v>10.536</c:v>
                </c:pt>
                <c:pt idx="912">
                  <c:v>10.500999999999999</c:v>
                </c:pt>
                <c:pt idx="913">
                  <c:v>10.558999999999999</c:v>
                </c:pt>
                <c:pt idx="914">
                  <c:v>10.561999999999999</c:v>
                </c:pt>
                <c:pt idx="915">
                  <c:v>10.542</c:v>
                </c:pt>
                <c:pt idx="916">
                  <c:v>10.542</c:v>
                </c:pt>
                <c:pt idx="917">
                  <c:v>10.552</c:v>
                </c:pt>
                <c:pt idx="918">
                  <c:v>10.547000000000001</c:v>
                </c:pt>
                <c:pt idx="919">
                  <c:v>10.551</c:v>
                </c:pt>
                <c:pt idx="920">
                  <c:v>10.563000000000001</c:v>
                </c:pt>
                <c:pt idx="921">
                  <c:v>10.574999999999999</c:v>
                </c:pt>
                <c:pt idx="922">
                  <c:v>10.564</c:v>
                </c:pt>
                <c:pt idx="923">
                  <c:v>10.534000000000001</c:v>
                </c:pt>
                <c:pt idx="924">
                  <c:v>10.558999999999999</c:v>
                </c:pt>
                <c:pt idx="925">
                  <c:v>10.537000000000001</c:v>
                </c:pt>
                <c:pt idx="926">
                  <c:v>10.582000000000001</c:v>
                </c:pt>
                <c:pt idx="927">
                  <c:v>10.571</c:v>
                </c:pt>
                <c:pt idx="928">
                  <c:v>10.558</c:v>
                </c:pt>
                <c:pt idx="929">
                  <c:v>10.558</c:v>
                </c:pt>
                <c:pt idx="930">
                  <c:v>10.590999999999999</c:v>
                </c:pt>
                <c:pt idx="931">
                  <c:v>10.598000000000001</c:v>
                </c:pt>
                <c:pt idx="932">
                  <c:v>10.532</c:v>
                </c:pt>
                <c:pt idx="933">
                  <c:v>10.584</c:v>
                </c:pt>
                <c:pt idx="934">
                  <c:v>10.558</c:v>
                </c:pt>
                <c:pt idx="935">
                  <c:v>10.593999999999999</c:v>
                </c:pt>
                <c:pt idx="936">
                  <c:v>10.596</c:v>
                </c:pt>
                <c:pt idx="937">
                  <c:v>10.577</c:v>
                </c:pt>
                <c:pt idx="938">
                  <c:v>10.595000000000001</c:v>
                </c:pt>
                <c:pt idx="939">
                  <c:v>10.593999999999999</c:v>
                </c:pt>
                <c:pt idx="940">
                  <c:v>10.598000000000001</c:v>
                </c:pt>
                <c:pt idx="941">
                  <c:v>10.589</c:v>
                </c:pt>
                <c:pt idx="942">
                  <c:v>10.611000000000001</c:v>
                </c:pt>
                <c:pt idx="943">
                  <c:v>10.601000000000001</c:v>
                </c:pt>
                <c:pt idx="944">
                  <c:v>10.619</c:v>
                </c:pt>
                <c:pt idx="945">
                  <c:v>10.608000000000001</c:v>
                </c:pt>
                <c:pt idx="946">
                  <c:v>10.63</c:v>
                </c:pt>
                <c:pt idx="947">
                  <c:v>10.648999999999999</c:v>
                </c:pt>
                <c:pt idx="948">
                  <c:v>10.67</c:v>
                </c:pt>
                <c:pt idx="949">
                  <c:v>10.638999999999999</c:v>
                </c:pt>
                <c:pt idx="950">
                  <c:v>10.616</c:v>
                </c:pt>
                <c:pt idx="951">
                  <c:v>10.625999999999999</c:v>
                </c:pt>
                <c:pt idx="952">
                  <c:v>10.641999999999999</c:v>
                </c:pt>
                <c:pt idx="953">
                  <c:v>10.648</c:v>
                </c:pt>
                <c:pt idx="954">
                  <c:v>10.616</c:v>
                </c:pt>
                <c:pt idx="955">
                  <c:v>10.624000000000001</c:v>
                </c:pt>
                <c:pt idx="956">
                  <c:v>10.638</c:v>
                </c:pt>
                <c:pt idx="957">
                  <c:v>10.666</c:v>
                </c:pt>
                <c:pt idx="958">
                  <c:v>10.629</c:v>
                </c:pt>
                <c:pt idx="959">
                  <c:v>10.657999999999999</c:v>
                </c:pt>
                <c:pt idx="960">
                  <c:v>10.632</c:v>
                </c:pt>
                <c:pt idx="961">
                  <c:v>10.659000000000001</c:v>
                </c:pt>
                <c:pt idx="962">
                  <c:v>10.647</c:v>
                </c:pt>
                <c:pt idx="963">
                  <c:v>10.679</c:v>
                </c:pt>
                <c:pt idx="964">
                  <c:v>10.653</c:v>
                </c:pt>
                <c:pt idx="965">
                  <c:v>10.65</c:v>
                </c:pt>
                <c:pt idx="966">
                  <c:v>10.628</c:v>
                </c:pt>
                <c:pt idx="967">
                  <c:v>10.672000000000001</c:v>
                </c:pt>
                <c:pt idx="968">
                  <c:v>10.707000000000001</c:v>
                </c:pt>
                <c:pt idx="969">
                  <c:v>10.661</c:v>
                </c:pt>
                <c:pt idx="970">
                  <c:v>10.648999999999999</c:v>
                </c:pt>
                <c:pt idx="971">
                  <c:v>10.651</c:v>
                </c:pt>
                <c:pt idx="972">
                  <c:v>10.702</c:v>
                </c:pt>
                <c:pt idx="973">
                  <c:v>10.666</c:v>
                </c:pt>
                <c:pt idx="974">
                  <c:v>10.694000000000001</c:v>
                </c:pt>
                <c:pt idx="975">
                  <c:v>10.695</c:v>
                </c:pt>
                <c:pt idx="976">
                  <c:v>10.744</c:v>
                </c:pt>
                <c:pt idx="977">
                  <c:v>10.678000000000001</c:v>
                </c:pt>
                <c:pt idx="978">
                  <c:v>10.688000000000001</c:v>
                </c:pt>
                <c:pt idx="979">
                  <c:v>10.683</c:v>
                </c:pt>
                <c:pt idx="980">
                  <c:v>10.714</c:v>
                </c:pt>
                <c:pt idx="981">
                  <c:v>10.685</c:v>
                </c:pt>
                <c:pt idx="982">
                  <c:v>10.664999999999999</c:v>
                </c:pt>
                <c:pt idx="983">
                  <c:v>10.673</c:v>
                </c:pt>
                <c:pt idx="984">
                  <c:v>10.688000000000001</c:v>
                </c:pt>
                <c:pt idx="985">
                  <c:v>10.691000000000001</c:v>
                </c:pt>
                <c:pt idx="986">
                  <c:v>10.706</c:v>
                </c:pt>
                <c:pt idx="987">
                  <c:v>10.708</c:v>
                </c:pt>
                <c:pt idx="988">
                  <c:v>10.734999999999999</c:v>
                </c:pt>
                <c:pt idx="989">
                  <c:v>10.702</c:v>
                </c:pt>
                <c:pt idx="990">
                  <c:v>10.708</c:v>
                </c:pt>
                <c:pt idx="991">
                  <c:v>10.675000000000001</c:v>
                </c:pt>
                <c:pt idx="992">
                  <c:v>10.708</c:v>
                </c:pt>
                <c:pt idx="993">
                  <c:v>10.71</c:v>
                </c:pt>
                <c:pt idx="994">
                  <c:v>10.715</c:v>
                </c:pt>
                <c:pt idx="995">
                  <c:v>10.715999999999999</c:v>
                </c:pt>
                <c:pt idx="996">
                  <c:v>10.741</c:v>
                </c:pt>
                <c:pt idx="997">
                  <c:v>10.712</c:v>
                </c:pt>
                <c:pt idx="998">
                  <c:v>10.718999999999999</c:v>
                </c:pt>
                <c:pt idx="999">
                  <c:v>10.715999999999999</c:v>
                </c:pt>
                <c:pt idx="1000">
                  <c:v>10.75</c:v>
                </c:pt>
                <c:pt idx="1001">
                  <c:v>10.721</c:v>
                </c:pt>
                <c:pt idx="1002">
                  <c:v>10.724</c:v>
                </c:pt>
                <c:pt idx="1003">
                  <c:v>10.734</c:v>
                </c:pt>
                <c:pt idx="1004">
                  <c:v>10.718</c:v>
                </c:pt>
                <c:pt idx="1005">
                  <c:v>10.726000000000001</c:v>
                </c:pt>
                <c:pt idx="1006">
                  <c:v>10.772</c:v>
                </c:pt>
                <c:pt idx="1007">
                  <c:v>10.717000000000001</c:v>
                </c:pt>
                <c:pt idx="1008">
                  <c:v>10.750999999999999</c:v>
                </c:pt>
                <c:pt idx="1009">
                  <c:v>10.708</c:v>
                </c:pt>
                <c:pt idx="1010">
                  <c:v>10.746</c:v>
                </c:pt>
                <c:pt idx="1011">
                  <c:v>10.71</c:v>
                </c:pt>
                <c:pt idx="1012">
                  <c:v>10.692</c:v>
                </c:pt>
                <c:pt idx="1013">
                  <c:v>10.627000000000001</c:v>
                </c:pt>
                <c:pt idx="1014">
                  <c:v>10.677</c:v>
                </c:pt>
                <c:pt idx="1015">
                  <c:v>10.718</c:v>
                </c:pt>
                <c:pt idx="1016">
                  <c:v>10.686999999999999</c:v>
                </c:pt>
                <c:pt idx="1017">
                  <c:v>10.643000000000001</c:v>
                </c:pt>
                <c:pt idx="1018">
                  <c:v>10.725</c:v>
                </c:pt>
                <c:pt idx="1019">
                  <c:v>10.71</c:v>
                </c:pt>
                <c:pt idx="1020">
                  <c:v>10.741</c:v>
                </c:pt>
                <c:pt idx="1021">
                  <c:v>10.711</c:v>
                </c:pt>
                <c:pt idx="1022">
                  <c:v>10.736000000000001</c:v>
                </c:pt>
                <c:pt idx="1023">
                  <c:v>10.702999999999999</c:v>
                </c:pt>
                <c:pt idx="1024">
                  <c:v>10.728999999999999</c:v>
                </c:pt>
                <c:pt idx="1025">
                  <c:v>10.727</c:v>
                </c:pt>
                <c:pt idx="1026">
                  <c:v>10.74</c:v>
                </c:pt>
                <c:pt idx="1027">
                  <c:v>10.717000000000001</c:v>
                </c:pt>
                <c:pt idx="1028">
                  <c:v>10.766</c:v>
                </c:pt>
                <c:pt idx="1029">
                  <c:v>10.757</c:v>
                </c:pt>
                <c:pt idx="1030">
                  <c:v>10.731999999999999</c:v>
                </c:pt>
                <c:pt idx="1031">
                  <c:v>10.707000000000001</c:v>
                </c:pt>
                <c:pt idx="1032">
                  <c:v>10.714</c:v>
                </c:pt>
                <c:pt idx="1033">
                  <c:v>10.711</c:v>
                </c:pt>
                <c:pt idx="1034">
                  <c:v>10.755000000000001</c:v>
                </c:pt>
                <c:pt idx="1035">
                  <c:v>10.702</c:v>
                </c:pt>
                <c:pt idx="1036">
                  <c:v>10.691000000000001</c:v>
                </c:pt>
                <c:pt idx="1037">
                  <c:v>10.776999999999999</c:v>
                </c:pt>
                <c:pt idx="1038">
                  <c:v>10.766</c:v>
                </c:pt>
                <c:pt idx="1039">
                  <c:v>10.673</c:v>
                </c:pt>
                <c:pt idx="1040">
                  <c:v>10.73</c:v>
                </c:pt>
                <c:pt idx="1041">
                  <c:v>10.763999999999999</c:v>
                </c:pt>
                <c:pt idx="1042">
                  <c:v>10.733000000000001</c:v>
                </c:pt>
                <c:pt idx="1043">
                  <c:v>10.708</c:v>
                </c:pt>
                <c:pt idx="1044">
                  <c:v>10.637</c:v>
                </c:pt>
                <c:pt idx="1045">
                  <c:v>10.699</c:v>
                </c:pt>
                <c:pt idx="1046">
                  <c:v>10.723000000000001</c:v>
                </c:pt>
                <c:pt idx="1047">
                  <c:v>10.747999999999999</c:v>
                </c:pt>
                <c:pt idx="1048">
                  <c:v>10.646000000000001</c:v>
                </c:pt>
                <c:pt idx="1049">
                  <c:v>10.738</c:v>
                </c:pt>
                <c:pt idx="1050">
                  <c:v>10.67</c:v>
                </c:pt>
                <c:pt idx="1051">
                  <c:v>10.679</c:v>
                </c:pt>
                <c:pt idx="1052">
                  <c:v>10.678000000000001</c:v>
                </c:pt>
                <c:pt idx="1053">
                  <c:v>10.667</c:v>
                </c:pt>
                <c:pt idx="1054">
                  <c:v>10.683999999999999</c:v>
                </c:pt>
                <c:pt idx="1055">
                  <c:v>10.65</c:v>
                </c:pt>
                <c:pt idx="1056">
                  <c:v>10.602</c:v>
                </c:pt>
                <c:pt idx="1057">
                  <c:v>10.601000000000001</c:v>
                </c:pt>
                <c:pt idx="1058">
                  <c:v>10.67</c:v>
                </c:pt>
                <c:pt idx="1059">
                  <c:v>10.648</c:v>
                </c:pt>
                <c:pt idx="1060">
                  <c:v>10.629</c:v>
                </c:pt>
                <c:pt idx="1061">
                  <c:v>10.614000000000001</c:v>
                </c:pt>
                <c:pt idx="1062">
                  <c:v>10.631</c:v>
                </c:pt>
                <c:pt idx="1063">
                  <c:v>10.651</c:v>
                </c:pt>
                <c:pt idx="1064">
                  <c:v>10.669</c:v>
                </c:pt>
                <c:pt idx="1065">
                  <c:v>10.641</c:v>
                </c:pt>
                <c:pt idx="1066">
                  <c:v>10.669</c:v>
                </c:pt>
                <c:pt idx="1067">
                  <c:v>10.654</c:v>
                </c:pt>
                <c:pt idx="1068">
                  <c:v>10.515000000000001</c:v>
                </c:pt>
                <c:pt idx="1069">
                  <c:v>10.577999999999999</c:v>
                </c:pt>
                <c:pt idx="1070">
                  <c:v>10.539</c:v>
                </c:pt>
                <c:pt idx="1071">
                  <c:v>10.587999999999999</c:v>
                </c:pt>
                <c:pt idx="1072">
                  <c:v>10.64</c:v>
                </c:pt>
                <c:pt idx="1073">
                  <c:v>10.585000000000001</c:v>
                </c:pt>
                <c:pt idx="1074">
                  <c:v>10.56</c:v>
                </c:pt>
                <c:pt idx="1075">
                  <c:v>10.622</c:v>
                </c:pt>
                <c:pt idx="1076">
                  <c:v>10.571999999999999</c:v>
                </c:pt>
                <c:pt idx="1077">
                  <c:v>10.532</c:v>
                </c:pt>
                <c:pt idx="1078">
                  <c:v>10.535</c:v>
                </c:pt>
                <c:pt idx="1079">
                  <c:v>10.521000000000001</c:v>
                </c:pt>
                <c:pt idx="1080">
                  <c:v>10.481999999999999</c:v>
                </c:pt>
                <c:pt idx="1081">
                  <c:v>10.465</c:v>
                </c:pt>
                <c:pt idx="1082">
                  <c:v>10.513999999999999</c:v>
                </c:pt>
                <c:pt idx="1083">
                  <c:v>10.52</c:v>
                </c:pt>
                <c:pt idx="1084">
                  <c:v>10.545999999999999</c:v>
                </c:pt>
                <c:pt idx="1085">
                  <c:v>10.444000000000001</c:v>
                </c:pt>
                <c:pt idx="1086">
                  <c:v>10.433999999999999</c:v>
                </c:pt>
                <c:pt idx="1087">
                  <c:v>10.414</c:v>
                </c:pt>
                <c:pt idx="1088">
                  <c:v>10.522</c:v>
                </c:pt>
                <c:pt idx="1089">
                  <c:v>10.444000000000001</c:v>
                </c:pt>
                <c:pt idx="1090">
                  <c:v>10.423</c:v>
                </c:pt>
                <c:pt idx="1091">
                  <c:v>10.467000000000001</c:v>
                </c:pt>
                <c:pt idx="1092">
                  <c:v>10.356999999999999</c:v>
                </c:pt>
                <c:pt idx="1093">
                  <c:v>10.395</c:v>
                </c:pt>
                <c:pt idx="1094">
                  <c:v>10.388999999999999</c:v>
                </c:pt>
                <c:pt idx="1095">
                  <c:v>10.345000000000001</c:v>
                </c:pt>
                <c:pt idx="1096">
                  <c:v>10.371</c:v>
                </c:pt>
                <c:pt idx="1097">
                  <c:v>10.394</c:v>
                </c:pt>
                <c:pt idx="1098">
                  <c:v>10.340999999999999</c:v>
                </c:pt>
                <c:pt idx="1099">
                  <c:v>10.356999999999999</c:v>
                </c:pt>
                <c:pt idx="1100">
                  <c:v>10.317</c:v>
                </c:pt>
                <c:pt idx="1101">
                  <c:v>10.342000000000001</c:v>
                </c:pt>
                <c:pt idx="1102">
                  <c:v>10.313000000000001</c:v>
                </c:pt>
                <c:pt idx="1103">
                  <c:v>10.308</c:v>
                </c:pt>
                <c:pt idx="1104">
                  <c:v>10.377000000000001</c:v>
                </c:pt>
                <c:pt idx="1105">
                  <c:v>10.377000000000001</c:v>
                </c:pt>
                <c:pt idx="1106">
                  <c:v>10.259</c:v>
                </c:pt>
                <c:pt idx="1107">
                  <c:v>10.313000000000001</c:v>
                </c:pt>
                <c:pt idx="1108">
                  <c:v>10.332000000000001</c:v>
                </c:pt>
                <c:pt idx="1109">
                  <c:v>10.337</c:v>
                </c:pt>
                <c:pt idx="1110">
                  <c:v>10.257999999999999</c:v>
                </c:pt>
                <c:pt idx="1111">
                  <c:v>10.362</c:v>
                </c:pt>
                <c:pt idx="1112">
                  <c:v>10.324</c:v>
                </c:pt>
                <c:pt idx="1113">
                  <c:v>10.291</c:v>
                </c:pt>
                <c:pt idx="1114">
                  <c:v>10.38</c:v>
                </c:pt>
                <c:pt idx="1115">
                  <c:v>10.303000000000001</c:v>
                </c:pt>
                <c:pt idx="1116">
                  <c:v>10.295</c:v>
                </c:pt>
                <c:pt idx="1117">
                  <c:v>10.305999999999999</c:v>
                </c:pt>
                <c:pt idx="1118">
                  <c:v>10.34</c:v>
                </c:pt>
                <c:pt idx="1119">
                  <c:v>10.349</c:v>
                </c:pt>
                <c:pt idx="1120">
                  <c:v>10.387</c:v>
                </c:pt>
                <c:pt idx="1121">
                  <c:v>10.342000000000001</c:v>
                </c:pt>
                <c:pt idx="1122">
                  <c:v>10.33</c:v>
                </c:pt>
                <c:pt idx="1123">
                  <c:v>10.398999999999999</c:v>
                </c:pt>
                <c:pt idx="1124">
                  <c:v>10.375</c:v>
                </c:pt>
                <c:pt idx="1125">
                  <c:v>10.295</c:v>
                </c:pt>
                <c:pt idx="1126">
                  <c:v>10.416</c:v>
                </c:pt>
                <c:pt idx="1127">
                  <c:v>10.324</c:v>
                </c:pt>
                <c:pt idx="1128">
                  <c:v>10.407</c:v>
                </c:pt>
                <c:pt idx="1129">
                  <c:v>10.372</c:v>
                </c:pt>
                <c:pt idx="1130">
                  <c:v>10.304</c:v>
                </c:pt>
                <c:pt idx="1131">
                  <c:v>10.365</c:v>
                </c:pt>
                <c:pt idx="1132">
                  <c:v>10.388999999999999</c:v>
                </c:pt>
                <c:pt idx="1133">
                  <c:v>10.335000000000001</c:v>
                </c:pt>
                <c:pt idx="1134">
                  <c:v>10.305999999999999</c:v>
                </c:pt>
                <c:pt idx="1135">
                  <c:v>10.377000000000001</c:v>
                </c:pt>
                <c:pt idx="1136">
                  <c:v>10.417999999999999</c:v>
                </c:pt>
                <c:pt idx="1137">
                  <c:v>10.379</c:v>
                </c:pt>
                <c:pt idx="1138">
                  <c:v>10.412000000000001</c:v>
                </c:pt>
                <c:pt idx="1139">
                  <c:v>10.455</c:v>
                </c:pt>
                <c:pt idx="1140">
                  <c:v>10.397</c:v>
                </c:pt>
                <c:pt idx="1141">
                  <c:v>10.353</c:v>
                </c:pt>
                <c:pt idx="1142">
                  <c:v>10.445</c:v>
                </c:pt>
                <c:pt idx="1143">
                  <c:v>10.375</c:v>
                </c:pt>
                <c:pt idx="1144">
                  <c:v>10.430999999999999</c:v>
                </c:pt>
                <c:pt idx="1145">
                  <c:v>10.443</c:v>
                </c:pt>
                <c:pt idx="1146">
                  <c:v>10.417</c:v>
                </c:pt>
                <c:pt idx="1147">
                  <c:v>10.417</c:v>
                </c:pt>
                <c:pt idx="1148">
                  <c:v>10.427</c:v>
                </c:pt>
                <c:pt idx="1149">
                  <c:v>10.425000000000001</c:v>
                </c:pt>
                <c:pt idx="1150">
                  <c:v>10.414999999999999</c:v>
                </c:pt>
                <c:pt idx="1151">
                  <c:v>10.428000000000001</c:v>
                </c:pt>
                <c:pt idx="1152">
                  <c:v>10.401</c:v>
                </c:pt>
                <c:pt idx="1153">
                  <c:v>10.404</c:v>
                </c:pt>
                <c:pt idx="1154">
                  <c:v>10.378</c:v>
                </c:pt>
                <c:pt idx="1155">
                  <c:v>10.458</c:v>
                </c:pt>
                <c:pt idx="1156">
                  <c:v>10.45</c:v>
                </c:pt>
                <c:pt idx="1157">
                  <c:v>10.455</c:v>
                </c:pt>
                <c:pt idx="1158">
                  <c:v>10.454000000000001</c:v>
                </c:pt>
                <c:pt idx="1159">
                  <c:v>10.432</c:v>
                </c:pt>
                <c:pt idx="1160">
                  <c:v>10.452999999999999</c:v>
                </c:pt>
                <c:pt idx="1161">
                  <c:v>10.494</c:v>
                </c:pt>
                <c:pt idx="1162">
                  <c:v>10.497</c:v>
                </c:pt>
                <c:pt idx="1163">
                  <c:v>10.442</c:v>
                </c:pt>
                <c:pt idx="1164">
                  <c:v>10.478999999999999</c:v>
                </c:pt>
                <c:pt idx="1165">
                  <c:v>10.545</c:v>
                </c:pt>
                <c:pt idx="1166">
                  <c:v>10.45</c:v>
                </c:pt>
                <c:pt idx="1167">
                  <c:v>10.500999999999999</c:v>
                </c:pt>
                <c:pt idx="1168">
                  <c:v>10.429</c:v>
                </c:pt>
                <c:pt idx="1169">
                  <c:v>10.457000000000001</c:v>
                </c:pt>
                <c:pt idx="1170">
                  <c:v>10.507999999999999</c:v>
                </c:pt>
                <c:pt idx="1171">
                  <c:v>10.54</c:v>
                </c:pt>
                <c:pt idx="1172">
                  <c:v>10.554</c:v>
                </c:pt>
                <c:pt idx="1173">
                  <c:v>10.535</c:v>
                </c:pt>
                <c:pt idx="1174">
                  <c:v>10.475</c:v>
                </c:pt>
                <c:pt idx="1175">
                  <c:v>10.513999999999999</c:v>
                </c:pt>
                <c:pt idx="1176">
                  <c:v>10.413</c:v>
                </c:pt>
                <c:pt idx="1177">
                  <c:v>10.387</c:v>
                </c:pt>
                <c:pt idx="1178">
                  <c:v>10.538</c:v>
                </c:pt>
                <c:pt idx="1179">
                  <c:v>10.452999999999999</c:v>
                </c:pt>
                <c:pt idx="1180">
                  <c:v>10.58</c:v>
                </c:pt>
                <c:pt idx="1181">
                  <c:v>10.657999999999999</c:v>
                </c:pt>
                <c:pt idx="1182">
                  <c:v>10.52</c:v>
                </c:pt>
                <c:pt idx="1183">
                  <c:v>10.532</c:v>
                </c:pt>
                <c:pt idx="1184">
                  <c:v>10.644</c:v>
                </c:pt>
                <c:pt idx="1185">
                  <c:v>10.699</c:v>
                </c:pt>
                <c:pt idx="1186">
                  <c:v>10.518000000000001</c:v>
                </c:pt>
                <c:pt idx="1187">
                  <c:v>10.465</c:v>
                </c:pt>
                <c:pt idx="1188">
                  <c:v>10.682</c:v>
                </c:pt>
                <c:pt idx="1189">
                  <c:v>10.48</c:v>
                </c:pt>
                <c:pt idx="1190">
                  <c:v>10.465</c:v>
                </c:pt>
                <c:pt idx="1191">
                  <c:v>10.484</c:v>
                </c:pt>
                <c:pt idx="1192">
                  <c:v>10.446999999999999</c:v>
                </c:pt>
                <c:pt idx="1193">
                  <c:v>10.41</c:v>
                </c:pt>
                <c:pt idx="1194">
                  <c:v>10.419</c:v>
                </c:pt>
                <c:pt idx="1195">
                  <c:v>10.420999999999999</c:v>
                </c:pt>
                <c:pt idx="1196">
                  <c:v>10.430999999999999</c:v>
                </c:pt>
                <c:pt idx="1197">
                  <c:v>10.406000000000001</c:v>
                </c:pt>
                <c:pt idx="1198">
                  <c:v>10.396000000000001</c:v>
                </c:pt>
                <c:pt idx="1199">
                  <c:v>10.36</c:v>
                </c:pt>
                <c:pt idx="1200">
                  <c:v>10.396000000000001</c:v>
                </c:pt>
                <c:pt idx="1201">
                  <c:v>10.38</c:v>
                </c:pt>
                <c:pt idx="1202">
                  <c:v>10.388</c:v>
                </c:pt>
                <c:pt idx="1203">
                  <c:v>10.411</c:v>
                </c:pt>
                <c:pt idx="1204">
                  <c:v>10.377000000000001</c:v>
                </c:pt>
                <c:pt idx="1205">
                  <c:v>10.38</c:v>
                </c:pt>
                <c:pt idx="1206">
                  <c:v>10.391</c:v>
                </c:pt>
                <c:pt idx="1207">
                  <c:v>10.39</c:v>
                </c:pt>
                <c:pt idx="1208">
                  <c:v>10.423999999999999</c:v>
                </c:pt>
                <c:pt idx="1209">
                  <c:v>10.396000000000001</c:v>
                </c:pt>
                <c:pt idx="1210">
                  <c:v>10.387</c:v>
                </c:pt>
                <c:pt idx="1211">
                  <c:v>10.398999999999999</c:v>
                </c:pt>
                <c:pt idx="1212">
                  <c:v>10.416</c:v>
                </c:pt>
                <c:pt idx="1213">
                  <c:v>10.43</c:v>
                </c:pt>
                <c:pt idx="1214">
                  <c:v>10.426</c:v>
                </c:pt>
                <c:pt idx="1215">
                  <c:v>10.425000000000001</c:v>
                </c:pt>
                <c:pt idx="1216">
                  <c:v>10.407</c:v>
                </c:pt>
                <c:pt idx="1217">
                  <c:v>10.451000000000001</c:v>
                </c:pt>
                <c:pt idx="1218">
                  <c:v>10.455</c:v>
                </c:pt>
                <c:pt idx="1219">
                  <c:v>10.454000000000001</c:v>
                </c:pt>
                <c:pt idx="1220">
                  <c:v>10.462</c:v>
                </c:pt>
                <c:pt idx="1221">
                  <c:v>10.468999999999999</c:v>
                </c:pt>
                <c:pt idx="1222">
                  <c:v>10.462</c:v>
                </c:pt>
                <c:pt idx="1223">
                  <c:v>10.481</c:v>
                </c:pt>
                <c:pt idx="1224">
                  <c:v>10.47</c:v>
                </c:pt>
                <c:pt idx="1225">
                  <c:v>10.468</c:v>
                </c:pt>
                <c:pt idx="1226">
                  <c:v>10.475</c:v>
                </c:pt>
                <c:pt idx="1227">
                  <c:v>10.474</c:v>
                </c:pt>
                <c:pt idx="1228">
                  <c:v>10.472</c:v>
                </c:pt>
                <c:pt idx="1229">
                  <c:v>10.422000000000001</c:v>
                </c:pt>
                <c:pt idx="1230">
                  <c:v>10.417999999999999</c:v>
                </c:pt>
                <c:pt idx="1231">
                  <c:v>10.464</c:v>
                </c:pt>
                <c:pt idx="1232">
                  <c:v>10.446</c:v>
                </c:pt>
                <c:pt idx="1233">
                  <c:v>10.454000000000001</c:v>
                </c:pt>
                <c:pt idx="1234">
                  <c:v>10.448</c:v>
                </c:pt>
                <c:pt idx="1235">
                  <c:v>10.481</c:v>
                </c:pt>
                <c:pt idx="1236">
                  <c:v>10.484</c:v>
                </c:pt>
                <c:pt idx="1237">
                  <c:v>10.493</c:v>
                </c:pt>
                <c:pt idx="1238">
                  <c:v>10.477</c:v>
                </c:pt>
                <c:pt idx="1239">
                  <c:v>10.478</c:v>
                </c:pt>
                <c:pt idx="1240">
                  <c:v>10.488</c:v>
                </c:pt>
                <c:pt idx="1241">
                  <c:v>10.491</c:v>
                </c:pt>
                <c:pt idx="1242">
                  <c:v>10.497</c:v>
                </c:pt>
                <c:pt idx="1243">
                  <c:v>10.499000000000001</c:v>
                </c:pt>
                <c:pt idx="1244">
                  <c:v>10.507</c:v>
                </c:pt>
                <c:pt idx="1245">
                  <c:v>10.516999999999999</c:v>
                </c:pt>
                <c:pt idx="1246">
                  <c:v>10.531000000000001</c:v>
                </c:pt>
                <c:pt idx="1247">
                  <c:v>10.510999999999999</c:v>
                </c:pt>
                <c:pt idx="1248">
                  <c:v>10.541</c:v>
                </c:pt>
                <c:pt idx="1249">
                  <c:v>10.523</c:v>
                </c:pt>
                <c:pt idx="1250">
                  <c:v>10.553000000000001</c:v>
                </c:pt>
                <c:pt idx="1251">
                  <c:v>10.541</c:v>
                </c:pt>
                <c:pt idx="1252">
                  <c:v>10.557</c:v>
                </c:pt>
                <c:pt idx="1253">
                  <c:v>10.558999999999999</c:v>
                </c:pt>
                <c:pt idx="1254">
                  <c:v>10.545</c:v>
                </c:pt>
                <c:pt idx="1255">
                  <c:v>10.573</c:v>
                </c:pt>
                <c:pt idx="1256">
                  <c:v>10.548</c:v>
                </c:pt>
                <c:pt idx="1257">
                  <c:v>10.582000000000001</c:v>
                </c:pt>
                <c:pt idx="1258">
                  <c:v>10.593</c:v>
                </c:pt>
                <c:pt idx="1259">
                  <c:v>10.583</c:v>
                </c:pt>
                <c:pt idx="1260">
                  <c:v>10.596</c:v>
                </c:pt>
                <c:pt idx="1261">
                  <c:v>10.601000000000001</c:v>
                </c:pt>
                <c:pt idx="1262">
                  <c:v>10.601000000000001</c:v>
                </c:pt>
                <c:pt idx="1263">
                  <c:v>10.608000000000001</c:v>
                </c:pt>
                <c:pt idx="1264">
                  <c:v>10.609</c:v>
                </c:pt>
                <c:pt idx="1265">
                  <c:v>10.62</c:v>
                </c:pt>
                <c:pt idx="1266">
                  <c:v>10.616</c:v>
                </c:pt>
                <c:pt idx="1267">
                  <c:v>10.617000000000001</c:v>
                </c:pt>
                <c:pt idx="1268">
                  <c:v>10.621</c:v>
                </c:pt>
                <c:pt idx="1269">
                  <c:v>10.624000000000001</c:v>
                </c:pt>
                <c:pt idx="1270">
                  <c:v>10.628</c:v>
                </c:pt>
                <c:pt idx="1271">
                  <c:v>10.66</c:v>
                </c:pt>
                <c:pt idx="1272">
                  <c:v>10.631</c:v>
                </c:pt>
                <c:pt idx="1273">
                  <c:v>10.631</c:v>
                </c:pt>
                <c:pt idx="1274">
                  <c:v>10.63</c:v>
                </c:pt>
                <c:pt idx="1275">
                  <c:v>10.63</c:v>
                </c:pt>
                <c:pt idx="1276">
                  <c:v>10.664999999999999</c:v>
                </c:pt>
                <c:pt idx="1277">
                  <c:v>10.651999999999999</c:v>
                </c:pt>
                <c:pt idx="1278">
                  <c:v>10.635</c:v>
                </c:pt>
                <c:pt idx="1279">
                  <c:v>10.647</c:v>
                </c:pt>
                <c:pt idx="1280">
                  <c:v>10.669</c:v>
                </c:pt>
                <c:pt idx="1281">
                  <c:v>10.661</c:v>
                </c:pt>
                <c:pt idx="1282">
                  <c:v>10.678000000000001</c:v>
                </c:pt>
                <c:pt idx="1283">
                  <c:v>10.676</c:v>
                </c:pt>
                <c:pt idx="1284">
                  <c:v>10.662000000000001</c:v>
                </c:pt>
                <c:pt idx="1285">
                  <c:v>10.688000000000001</c:v>
                </c:pt>
                <c:pt idx="1286">
                  <c:v>10.689</c:v>
                </c:pt>
                <c:pt idx="1287">
                  <c:v>10.682</c:v>
                </c:pt>
                <c:pt idx="1288">
                  <c:v>10.682</c:v>
                </c:pt>
                <c:pt idx="1289">
                  <c:v>10.712</c:v>
                </c:pt>
                <c:pt idx="1290">
                  <c:v>10.708</c:v>
                </c:pt>
                <c:pt idx="1291">
                  <c:v>10.678000000000001</c:v>
                </c:pt>
                <c:pt idx="1292">
                  <c:v>10.688000000000001</c:v>
                </c:pt>
                <c:pt idx="1293">
                  <c:v>10.705</c:v>
                </c:pt>
                <c:pt idx="1294">
                  <c:v>10.69</c:v>
                </c:pt>
                <c:pt idx="1295">
                  <c:v>10.686</c:v>
                </c:pt>
                <c:pt idx="1296">
                  <c:v>10.701000000000001</c:v>
                </c:pt>
                <c:pt idx="1297">
                  <c:v>10.698</c:v>
                </c:pt>
                <c:pt idx="1298">
                  <c:v>10.696</c:v>
                </c:pt>
                <c:pt idx="1299">
                  <c:v>10.689</c:v>
                </c:pt>
                <c:pt idx="1300">
                  <c:v>10.695</c:v>
                </c:pt>
                <c:pt idx="1301">
                  <c:v>10.725</c:v>
                </c:pt>
                <c:pt idx="1302">
                  <c:v>10.702</c:v>
                </c:pt>
                <c:pt idx="1303">
                  <c:v>10.725</c:v>
                </c:pt>
                <c:pt idx="1304">
                  <c:v>10.741</c:v>
                </c:pt>
                <c:pt idx="1305">
                  <c:v>10.723000000000001</c:v>
                </c:pt>
                <c:pt idx="1306">
                  <c:v>10.7</c:v>
                </c:pt>
                <c:pt idx="1307">
                  <c:v>10.715999999999999</c:v>
                </c:pt>
                <c:pt idx="1308">
                  <c:v>10.712999999999999</c:v>
                </c:pt>
                <c:pt idx="1309">
                  <c:v>10.734999999999999</c:v>
                </c:pt>
                <c:pt idx="1310">
                  <c:v>10.728999999999999</c:v>
                </c:pt>
                <c:pt idx="1311">
                  <c:v>10.736000000000001</c:v>
                </c:pt>
                <c:pt idx="1312">
                  <c:v>10.733000000000001</c:v>
                </c:pt>
                <c:pt idx="1313">
                  <c:v>10.726000000000001</c:v>
                </c:pt>
                <c:pt idx="1314">
                  <c:v>10.73</c:v>
                </c:pt>
                <c:pt idx="1315">
                  <c:v>10.731</c:v>
                </c:pt>
                <c:pt idx="1316">
                  <c:v>10.731</c:v>
                </c:pt>
                <c:pt idx="1317">
                  <c:v>10.746</c:v>
                </c:pt>
                <c:pt idx="1318">
                  <c:v>10.726000000000001</c:v>
                </c:pt>
                <c:pt idx="1319">
                  <c:v>10.752000000000001</c:v>
                </c:pt>
                <c:pt idx="1320">
                  <c:v>10.725</c:v>
                </c:pt>
                <c:pt idx="1321">
                  <c:v>10.738</c:v>
                </c:pt>
                <c:pt idx="1322">
                  <c:v>10.718</c:v>
                </c:pt>
                <c:pt idx="1323">
                  <c:v>10.721</c:v>
                </c:pt>
                <c:pt idx="1324">
                  <c:v>10.739000000000001</c:v>
                </c:pt>
                <c:pt idx="1325">
                  <c:v>10.736000000000001</c:v>
                </c:pt>
                <c:pt idx="1326">
                  <c:v>10.728</c:v>
                </c:pt>
                <c:pt idx="1327">
                  <c:v>10.736000000000001</c:v>
                </c:pt>
                <c:pt idx="1328">
                  <c:v>10.746</c:v>
                </c:pt>
                <c:pt idx="1329">
                  <c:v>10.759</c:v>
                </c:pt>
                <c:pt idx="1330">
                  <c:v>10.753</c:v>
                </c:pt>
                <c:pt idx="1331">
                  <c:v>10.743</c:v>
                </c:pt>
                <c:pt idx="1332">
                  <c:v>10.731999999999999</c:v>
                </c:pt>
                <c:pt idx="1333">
                  <c:v>10.715</c:v>
                </c:pt>
                <c:pt idx="1334">
                  <c:v>10.725</c:v>
                </c:pt>
                <c:pt idx="1335">
                  <c:v>10.753</c:v>
                </c:pt>
                <c:pt idx="1336">
                  <c:v>10.737</c:v>
                </c:pt>
                <c:pt idx="1337">
                  <c:v>10.734999999999999</c:v>
                </c:pt>
                <c:pt idx="1338">
                  <c:v>10.73</c:v>
                </c:pt>
                <c:pt idx="1339">
                  <c:v>10.708</c:v>
                </c:pt>
                <c:pt idx="1340">
                  <c:v>10.715999999999999</c:v>
                </c:pt>
                <c:pt idx="1341">
                  <c:v>10.709</c:v>
                </c:pt>
                <c:pt idx="1342">
                  <c:v>10.693</c:v>
                </c:pt>
                <c:pt idx="1343">
                  <c:v>10.718</c:v>
                </c:pt>
                <c:pt idx="1344">
                  <c:v>10.711</c:v>
                </c:pt>
                <c:pt idx="1345">
                  <c:v>10.699</c:v>
                </c:pt>
                <c:pt idx="1346">
                  <c:v>10.680999999999999</c:v>
                </c:pt>
                <c:pt idx="1347">
                  <c:v>10.662000000000001</c:v>
                </c:pt>
                <c:pt idx="1348">
                  <c:v>10.631</c:v>
                </c:pt>
                <c:pt idx="1349">
                  <c:v>10.664999999999999</c:v>
                </c:pt>
                <c:pt idx="1350">
                  <c:v>10.651</c:v>
                </c:pt>
                <c:pt idx="1351">
                  <c:v>10.659000000000001</c:v>
                </c:pt>
                <c:pt idx="1352">
                  <c:v>10.685</c:v>
                </c:pt>
                <c:pt idx="1353">
                  <c:v>10.661</c:v>
                </c:pt>
                <c:pt idx="1354">
                  <c:v>10.670999999999999</c:v>
                </c:pt>
                <c:pt idx="1355">
                  <c:v>10.677</c:v>
                </c:pt>
                <c:pt idx="1356">
                  <c:v>10.664999999999999</c:v>
                </c:pt>
                <c:pt idx="1357">
                  <c:v>10.659000000000001</c:v>
                </c:pt>
                <c:pt idx="1358">
                  <c:v>10.662000000000001</c:v>
                </c:pt>
                <c:pt idx="1359">
                  <c:v>10.667</c:v>
                </c:pt>
                <c:pt idx="1360">
                  <c:v>10.667</c:v>
                </c:pt>
                <c:pt idx="1361">
                  <c:v>10.689</c:v>
                </c:pt>
                <c:pt idx="1362">
                  <c:v>10.669</c:v>
                </c:pt>
                <c:pt idx="1363">
                  <c:v>10.663</c:v>
                </c:pt>
                <c:pt idx="1364">
                  <c:v>10.667</c:v>
                </c:pt>
                <c:pt idx="1365">
                  <c:v>10.677</c:v>
                </c:pt>
                <c:pt idx="1366">
                  <c:v>10.696</c:v>
                </c:pt>
                <c:pt idx="1367">
                  <c:v>10.673999999999999</c:v>
                </c:pt>
                <c:pt idx="1368">
                  <c:v>10.693</c:v>
                </c:pt>
                <c:pt idx="1369">
                  <c:v>10.7</c:v>
                </c:pt>
                <c:pt idx="1370">
                  <c:v>10.702</c:v>
                </c:pt>
                <c:pt idx="1371">
                  <c:v>10.686</c:v>
                </c:pt>
                <c:pt idx="1372">
                  <c:v>10.686</c:v>
                </c:pt>
                <c:pt idx="1373">
                  <c:v>10.696</c:v>
                </c:pt>
                <c:pt idx="1374">
                  <c:v>10.686</c:v>
                </c:pt>
                <c:pt idx="1375">
                  <c:v>10.692</c:v>
                </c:pt>
                <c:pt idx="1376">
                  <c:v>10.664999999999999</c:v>
                </c:pt>
                <c:pt idx="1377">
                  <c:v>10.694000000000001</c:v>
                </c:pt>
                <c:pt idx="1378">
                  <c:v>10.705</c:v>
                </c:pt>
                <c:pt idx="1379">
                  <c:v>10.699</c:v>
                </c:pt>
                <c:pt idx="1380">
                  <c:v>10.712999999999999</c:v>
                </c:pt>
                <c:pt idx="1381">
                  <c:v>10.695</c:v>
                </c:pt>
                <c:pt idx="1382">
                  <c:v>10.7</c:v>
                </c:pt>
                <c:pt idx="1383">
                  <c:v>10.714</c:v>
                </c:pt>
                <c:pt idx="1384">
                  <c:v>10.666</c:v>
                </c:pt>
                <c:pt idx="1385">
                  <c:v>10.712999999999999</c:v>
                </c:pt>
                <c:pt idx="1386">
                  <c:v>10.686999999999999</c:v>
                </c:pt>
                <c:pt idx="1387">
                  <c:v>10.704000000000001</c:v>
                </c:pt>
                <c:pt idx="1388">
                  <c:v>10.718999999999999</c:v>
                </c:pt>
                <c:pt idx="1389">
                  <c:v>10.724</c:v>
                </c:pt>
                <c:pt idx="1390">
                  <c:v>10.72</c:v>
                </c:pt>
                <c:pt idx="1391">
                  <c:v>10.723000000000001</c:v>
                </c:pt>
                <c:pt idx="1392">
                  <c:v>10.738</c:v>
                </c:pt>
                <c:pt idx="1393">
                  <c:v>10.724</c:v>
                </c:pt>
                <c:pt idx="1394">
                  <c:v>10.725</c:v>
                </c:pt>
                <c:pt idx="1395">
                  <c:v>10.718999999999999</c:v>
                </c:pt>
                <c:pt idx="1396">
                  <c:v>10.728999999999999</c:v>
                </c:pt>
                <c:pt idx="1397">
                  <c:v>10.705</c:v>
                </c:pt>
                <c:pt idx="1398">
                  <c:v>10.71</c:v>
                </c:pt>
                <c:pt idx="1399">
                  <c:v>10.702</c:v>
                </c:pt>
                <c:pt idx="1400">
                  <c:v>10.718999999999999</c:v>
                </c:pt>
                <c:pt idx="1401">
                  <c:v>10.728999999999999</c:v>
                </c:pt>
                <c:pt idx="1402">
                  <c:v>10.727</c:v>
                </c:pt>
                <c:pt idx="1403">
                  <c:v>10.702</c:v>
                </c:pt>
                <c:pt idx="1404">
                  <c:v>10.728999999999999</c:v>
                </c:pt>
                <c:pt idx="1405">
                  <c:v>10.715999999999999</c:v>
                </c:pt>
                <c:pt idx="1406">
                  <c:v>10.718999999999999</c:v>
                </c:pt>
                <c:pt idx="1407">
                  <c:v>10.728999999999999</c:v>
                </c:pt>
                <c:pt idx="1408">
                  <c:v>10.727</c:v>
                </c:pt>
                <c:pt idx="1409">
                  <c:v>10.726000000000001</c:v>
                </c:pt>
                <c:pt idx="1410">
                  <c:v>10.733000000000001</c:v>
                </c:pt>
                <c:pt idx="1411">
                  <c:v>10.72</c:v>
                </c:pt>
                <c:pt idx="1412">
                  <c:v>10.724</c:v>
                </c:pt>
                <c:pt idx="1413">
                  <c:v>10.733000000000001</c:v>
                </c:pt>
                <c:pt idx="1414">
                  <c:v>10.724</c:v>
                </c:pt>
                <c:pt idx="1415">
                  <c:v>10.718999999999999</c:v>
                </c:pt>
                <c:pt idx="1416">
                  <c:v>10.71</c:v>
                </c:pt>
                <c:pt idx="1417">
                  <c:v>10.722</c:v>
                </c:pt>
                <c:pt idx="1418">
                  <c:v>10.712</c:v>
                </c:pt>
                <c:pt idx="1419">
                  <c:v>10.734</c:v>
                </c:pt>
                <c:pt idx="1420">
                  <c:v>10.718</c:v>
                </c:pt>
                <c:pt idx="1421">
                  <c:v>10.723000000000001</c:v>
                </c:pt>
                <c:pt idx="1422">
                  <c:v>10.737</c:v>
                </c:pt>
                <c:pt idx="1423">
                  <c:v>10.73</c:v>
                </c:pt>
                <c:pt idx="1424">
                  <c:v>10.725</c:v>
                </c:pt>
                <c:pt idx="1425">
                  <c:v>10.741</c:v>
                </c:pt>
                <c:pt idx="1426">
                  <c:v>10.722</c:v>
                </c:pt>
                <c:pt idx="1427">
                  <c:v>10.727</c:v>
                </c:pt>
                <c:pt idx="1428">
                  <c:v>10.726000000000001</c:v>
                </c:pt>
                <c:pt idx="1429">
                  <c:v>10.731999999999999</c:v>
                </c:pt>
                <c:pt idx="1430">
                  <c:v>10.731</c:v>
                </c:pt>
                <c:pt idx="1431">
                  <c:v>10.71</c:v>
                </c:pt>
                <c:pt idx="1432">
                  <c:v>10.725</c:v>
                </c:pt>
                <c:pt idx="1433">
                  <c:v>10.715</c:v>
                </c:pt>
                <c:pt idx="1434">
                  <c:v>10.755000000000001</c:v>
                </c:pt>
                <c:pt idx="1435">
                  <c:v>10.727</c:v>
                </c:pt>
                <c:pt idx="1436">
                  <c:v>10.747999999999999</c:v>
                </c:pt>
                <c:pt idx="1437">
                  <c:v>10.754</c:v>
                </c:pt>
                <c:pt idx="1438">
                  <c:v>10.709</c:v>
                </c:pt>
                <c:pt idx="1439">
                  <c:v>10.753</c:v>
                </c:pt>
                <c:pt idx="1440">
                  <c:v>10.747</c:v>
                </c:pt>
                <c:pt idx="1441">
                  <c:v>10.724</c:v>
                </c:pt>
                <c:pt idx="1442">
                  <c:v>10.712</c:v>
                </c:pt>
                <c:pt idx="1443">
                  <c:v>10.709</c:v>
                </c:pt>
                <c:pt idx="1444">
                  <c:v>10.706</c:v>
                </c:pt>
                <c:pt idx="1445">
                  <c:v>10.715</c:v>
                </c:pt>
                <c:pt idx="1446">
                  <c:v>10.715999999999999</c:v>
                </c:pt>
                <c:pt idx="1447">
                  <c:v>10.72</c:v>
                </c:pt>
                <c:pt idx="1448">
                  <c:v>10.693</c:v>
                </c:pt>
                <c:pt idx="1449">
                  <c:v>10.727</c:v>
                </c:pt>
                <c:pt idx="1450">
                  <c:v>10.707000000000001</c:v>
                </c:pt>
                <c:pt idx="1451">
                  <c:v>10.725</c:v>
                </c:pt>
                <c:pt idx="1452">
                  <c:v>10.724</c:v>
                </c:pt>
                <c:pt idx="1453">
                  <c:v>10.747</c:v>
                </c:pt>
                <c:pt idx="1454">
                  <c:v>10.718</c:v>
                </c:pt>
                <c:pt idx="1455">
                  <c:v>10.721</c:v>
                </c:pt>
                <c:pt idx="1456">
                  <c:v>10.688000000000001</c:v>
                </c:pt>
                <c:pt idx="1457">
                  <c:v>10.711</c:v>
                </c:pt>
                <c:pt idx="1458">
                  <c:v>10.680999999999999</c:v>
                </c:pt>
                <c:pt idx="1459">
                  <c:v>10.711</c:v>
                </c:pt>
                <c:pt idx="1460">
                  <c:v>10.733000000000001</c:v>
                </c:pt>
                <c:pt idx="1461">
                  <c:v>10.702</c:v>
                </c:pt>
                <c:pt idx="1462">
                  <c:v>10.718999999999999</c:v>
                </c:pt>
                <c:pt idx="1463">
                  <c:v>10.682</c:v>
                </c:pt>
                <c:pt idx="1464">
                  <c:v>10.680999999999999</c:v>
                </c:pt>
                <c:pt idx="1465">
                  <c:v>10.685</c:v>
                </c:pt>
                <c:pt idx="1466">
                  <c:v>10.699</c:v>
                </c:pt>
                <c:pt idx="1467">
                  <c:v>10.702</c:v>
                </c:pt>
                <c:pt idx="1468">
                  <c:v>10.702999999999999</c:v>
                </c:pt>
                <c:pt idx="1469">
                  <c:v>10.692</c:v>
                </c:pt>
                <c:pt idx="1470">
                  <c:v>10.704000000000001</c:v>
                </c:pt>
                <c:pt idx="1471">
                  <c:v>10.683999999999999</c:v>
                </c:pt>
                <c:pt idx="1472">
                  <c:v>10.683</c:v>
                </c:pt>
                <c:pt idx="1473">
                  <c:v>10.677</c:v>
                </c:pt>
                <c:pt idx="1474">
                  <c:v>10.664999999999999</c:v>
                </c:pt>
                <c:pt idx="1475">
                  <c:v>10.66</c:v>
                </c:pt>
                <c:pt idx="1476">
                  <c:v>10.663</c:v>
                </c:pt>
                <c:pt idx="1477">
                  <c:v>10.664</c:v>
                </c:pt>
                <c:pt idx="1478">
                  <c:v>10.663</c:v>
                </c:pt>
                <c:pt idx="1479">
                  <c:v>10.664999999999999</c:v>
                </c:pt>
                <c:pt idx="1480">
                  <c:v>10.622</c:v>
                </c:pt>
                <c:pt idx="1481">
                  <c:v>10.643000000000001</c:v>
                </c:pt>
                <c:pt idx="1482">
                  <c:v>10.638999999999999</c:v>
                </c:pt>
                <c:pt idx="1483">
                  <c:v>10.661</c:v>
                </c:pt>
                <c:pt idx="1484">
                  <c:v>10.618</c:v>
                </c:pt>
                <c:pt idx="1485">
                  <c:v>10.627000000000001</c:v>
                </c:pt>
                <c:pt idx="1486">
                  <c:v>10.631</c:v>
                </c:pt>
                <c:pt idx="1487">
                  <c:v>10.612</c:v>
                </c:pt>
                <c:pt idx="1488">
                  <c:v>10.637</c:v>
                </c:pt>
                <c:pt idx="1489">
                  <c:v>10.62</c:v>
                </c:pt>
                <c:pt idx="1490">
                  <c:v>10.590999999999999</c:v>
                </c:pt>
                <c:pt idx="1491">
                  <c:v>10.6</c:v>
                </c:pt>
                <c:pt idx="1492">
                  <c:v>10.593</c:v>
                </c:pt>
                <c:pt idx="1493">
                  <c:v>10.582000000000001</c:v>
                </c:pt>
                <c:pt idx="1494">
                  <c:v>10.581</c:v>
                </c:pt>
                <c:pt idx="1495">
                  <c:v>10.574999999999999</c:v>
                </c:pt>
                <c:pt idx="1496">
                  <c:v>10.574999999999999</c:v>
                </c:pt>
                <c:pt idx="1497">
                  <c:v>10.574999999999999</c:v>
                </c:pt>
                <c:pt idx="1498">
                  <c:v>10.579000000000001</c:v>
                </c:pt>
                <c:pt idx="1499">
                  <c:v>10.566000000000001</c:v>
                </c:pt>
                <c:pt idx="1500">
                  <c:v>10.561</c:v>
                </c:pt>
                <c:pt idx="1501">
                  <c:v>10.525</c:v>
                </c:pt>
                <c:pt idx="1502">
                  <c:v>10.532</c:v>
                </c:pt>
                <c:pt idx="1503">
                  <c:v>10.525</c:v>
                </c:pt>
                <c:pt idx="1504">
                  <c:v>10.504</c:v>
                </c:pt>
                <c:pt idx="1505">
                  <c:v>10.526</c:v>
                </c:pt>
                <c:pt idx="1506">
                  <c:v>10.339</c:v>
                </c:pt>
                <c:pt idx="1507">
                  <c:v>10.336</c:v>
                </c:pt>
                <c:pt idx="1508">
                  <c:v>10.324999999999999</c:v>
                </c:pt>
                <c:pt idx="1509">
                  <c:v>10.324999999999999</c:v>
                </c:pt>
                <c:pt idx="1510">
                  <c:v>10.324</c:v>
                </c:pt>
                <c:pt idx="1511">
                  <c:v>10.336</c:v>
                </c:pt>
                <c:pt idx="1512">
                  <c:v>10.33</c:v>
                </c:pt>
                <c:pt idx="1513">
                  <c:v>10.329000000000001</c:v>
                </c:pt>
                <c:pt idx="1514">
                  <c:v>10.353999999999999</c:v>
                </c:pt>
                <c:pt idx="1515">
                  <c:v>10.326000000000001</c:v>
                </c:pt>
                <c:pt idx="1516">
                  <c:v>10.327</c:v>
                </c:pt>
                <c:pt idx="1517">
                  <c:v>10.304</c:v>
                </c:pt>
                <c:pt idx="1518">
                  <c:v>10.313000000000001</c:v>
                </c:pt>
                <c:pt idx="1519">
                  <c:v>10.311</c:v>
                </c:pt>
                <c:pt idx="1520">
                  <c:v>10.271000000000001</c:v>
                </c:pt>
                <c:pt idx="1521">
                  <c:v>10.291</c:v>
                </c:pt>
                <c:pt idx="1522">
                  <c:v>10.281000000000001</c:v>
                </c:pt>
                <c:pt idx="1523">
                  <c:v>10.28</c:v>
                </c:pt>
                <c:pt idx="1524">
                  <c:v>10.289</c:v>
                </c:pt>
                <c:pt idx="1525">
                  <c:v>10.305</c:v>
                </c:pt>
                <c:pt idx="1526">
                  <c:v>10.292999999999999</c:v>
                </c:pt>
                <c:pt idx="1527">
                  <c:v>10.28</c:v>
                </c:pt>
                <c:pt idx="1528">
                  <c:v>10.295999999999999</c:v>
                </c:pt>
                <c:pt idx="1529">
                  <c:v>10.305999999999999</c:v>
                </c:pt>
                <c:pt idx="1530">
                  <c:v>10.28</c:v>
                </c:pt>
                <c:pt idx="1531">
                  <c:v>10.295</c:v>
                </c:pt>
                <c:pt idx="1532">
                  <c:v>10.276999999999999</c:v>
                </c:pt>
                <c:pt idx="1533">
                  <c:v>10.281000000000001</c:v>
                </c:pt>
                <c:pt idx="1534">
                  <c:v>10.311</c:v>
                </c:pt>
                <c:pt idx="1535">
                  <c:v>10.29</c:v>
                </c:pt>
                <c:pt idx="1536">
                  <c:v>10.308999999999999</c:v>
                </c:pt>
                <c:pt idx="1537">
                  <c:v>10.321999999999999</c:v>
                </c:pt>
                <c:pt idx="1538">
                  <c:v>10.308999999999999</c:v>
                </c:pt>
                <c:pt idx="1539">
                  <c:v>10.292999999999999</c:v>
                </c:pt>
                <c:pt idx="1540">
                  <c:v>10.297000000000001</c:v>
                </c:pt>
                <c:pt idx="1541">
                  <c:v>10.289</c:v>
                </c:pt>
                <c:pt idx="1542">
                  <c:v>10.297000000000001</c:v>
                </c:pt>
                <c:pt idx="1543">
                  <c:v>10.3</c:v>
                </c:pt>
                <c:pt idx="1544">
                  <c:v>10.302</c:v>
                </c:pt>
                <c:pt idx="1545">
                  <c:v>10.302</c:v>
                </c:pt>
                <c:pt idx="1546">
                  <c:v>10.311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336008"/>
        <c:axId val="476332480"/>
      </c:scatterChart>
      <c:valAx>
        <c:axId val="476336008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extTo"/>
        <c:crossAx val="476332480"/>
        <c:crossesAt val="11.1"/>
        <c:crossBetween val="midCat"/>
      </c:valAx>
      <c:valAx>
        <c:axId val="476332480"/>
        <c:scaling>
          <c:orientation val="maxMin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63360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V2455 </a:t>
            </a:r>
            <a:r>
              <a:rPr lang="en-US" dirty="0" err="1"/>
              <a:t>Cyg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en-US" baseline="0" dirty="0" smtClean="0"/>
              <a:t> and V </a:t>
            </a:r>
            <a:r>
              <a:rPr lang="en-US" dirty="0" smtClean="0"/>
              <a:t>magnitudes</a:t>
            </a:r>
            <a:endParaRPr lang="en-US" dirty="0"/>
          </a:p>
        </c:rich>
      </c:tx>
      <c:layout>
        <c:manualLayout>
          <c:xMode val="edge"/>
          <c:yMode val="edge"/>
          <c:x val="0.37534337450712912"/>
          <c:y val="2.9072287843119524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Sheet1!$B$2:$B$134</c:f>
              <c:numCache>
                <c:formatCode>General</c:formatCode>
                <c:ptCount val="133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</c:numCache>
            </c:numRef>
          </c:xVal>
          <c:yVal>
            <c:numRef>
              <c:f>Sheet1!$C$2:$C$134</c:f>
              <c:numCache>
                <c:formatCode>General</c:formatCode>
                <c:ptCount val="133"/>
                <c:pt idx="0">
                  <c:v>9.1859999999999999</c:v>
                </c:pt>
                <c:pt idx="1">
                  <c:v>9.2089999999999996</c:v>
                </c:pt>
                <c:pt idx="2">
                  <c:v>9.2189999999999994</c:v>
                </c:pt>
                <c:pt idx="3">
                  <c:v>9.2430000000000003</c:v>
                </c:pt>
                <c:pt idx="4">
                  <c:v>9.2520000000000007</c:v>
                </c:pt>
                <c:pt idx="5">
                  <c:v>9.2490000000000006</c:v>
                </c:pt>
                <c:pt idx="6">
                  <c:v>9.2919999999999998</c:v>
                </c:pt>
                <c:pt idx="7">
                  <c:v>9.2940000000000005</c:v>
                </c:pt>
                <c:pt idx="8">
                  <c:v>9.266</c:v>
                </c:pt>
                <c:pt idx="9">
                  <c:v>9.3079999999999998</c:v>
                </c:pt>
                <c:pt idx="10">
                  <c:v>9.3209999999999997</c:v>
                </c:pt>
                <c:pt idx="11">
                  <c:v>9.3149999999999995</c:v>
                </c:pt>
                <c:pt idx="12">
                  <c:v>9.3179999999999996</c:v>
                </c:pt>
                <c:pt idx="13">
                  <c:v>9.3390000000000004</c:v>
                </c:pt>
                <c:pt idx="14">
                  <c:v>9.3469999999999995</c:v>
                </c:pt>
                <c:pt idx="15">
                  <c:v>9.3409999999999993</c:v>
                </c:pt>
                <c:pt idx="16">
                  <c:v>9.3019999999999996</c:v>
                </c:pt>
                <c:pt idx="17">
                  <c:v>9.3219999999999992</c:v>
                </c:pt>
                <c:pt idx="18">
                  <c:v>9.3130000000000006</c:v>
                </c:pt>
                <c:pt idx="19">
                  <c:v>9.3569999999999993</c:v>
                </c:pt>
                <c:pt idx="20">
                  <c:v>9.34</c:v>
                </c:pt>
                <c:pt idx="21">
                  <c:v>9.3170000000000002</c:v>
                </c:pt>
                <c:pt idx="22">
                  <c:v>9.3360000000000003</c:v>
                </c:pt>
                <c:pt idx="23">
                  <c:v>9.298</c:v>
                </c:pt>
                <c:pt idx="24">
                  <c:v>9.2609999999999992</c:v>
                </c:pt>
                <c:pt idx="25">
                  <c:v>9.2910000000000004</c:v>
                </c:pt>
                <c:pt idx="26">
                  <c:v>9.3109999999999999</c:v>
                </c:pt>
                <c:pt idx="27">
                  <c:v>9.2970000000000006</c:v>
                </c:pt>
                <c:pt idx="28">
                  <c:v>9.2590000000000003</c:v>
                </c:pt>
                <c:pt idx="29">
                  <c:v>9.2449999999999992</c:v>
                </c:pt>
                <c:pt idx="30">
                  <c:v>9.2469999999999999</c:v>
                </c:pt>
                <c:pt idx="31">
                  <c:v>9.2170000000000005</c:v>
                </c:pt>
                <c:pt idx="32">
                  <c:v>9.2140000000000004</c:v>
                </c:pt>
                <c:pt idx="33">
                  <c:v>9.2249999999999996</c:v>
                </c:pt>
                <c:pt idx="34">
                  <c:v>9.1880000000000006</c:v>
                </c:pt>
                <c:pt idx="35">
                  <c:v>9.1679999999999993</c:v>
                </c:pt>
                <c:pt idx="36">
                  <c:v>9.1519999999999992</c:v>
                </c:pt>
                <c:pt idx="37">
                  <c:v>9.1430000000000007</c:v>
                </c:pt>
                <c:pt idx="38">
                  <c:v>9.1440000000000001</c:v>
                </c:pt>
                <c:pt idx="39">
                  <c:v>9.1370000000000005</c:v>
                </c:pt>
                <c:pt idx="40">
                  <c:v>9.0879999999999992</c:v>
                </c:pt>
                <c:pt idx="41">
                  <c:v>9.0909999999999993</c:v>
                </c:pt>
                <c:pt idx="42">
                  <c:v>9.0640000000000001</c:v>
                </c:pt>
                <c:pt idx="43">
                  <c:v>9.0540000000000003</c:v>
                </c:pt>
                <c:pt idx="44">
                  <c:v>9.0069999999999997</c:v>
                </c:pt>
                <c:pt idx="45">
                  <c:v>8.9939999999999998</c:v>
                </c:pt>
                <c:pt idx="46">
                  <c:v>8.9619999999999997</c:v>
                </c:pt>
                <c:pt idx="47">
                  <c:v>8.9459999999999997</c:v>
                </c:pt>
                <c:pt idx="48">
                  <c:v>8.9369999999999994</c:v>
                </c:pt>
                <c:pt idx="49">
                  <c:v>8.9079999999999995</c:v>
                </c:pt>
                <c:pt idx="50">
                  <c:v>8.875</c:v>
                </c:pt>
                <c:pt idx="51">
                  <c:v>8.85</c:v>
                </c:pt>
                <c:pt idx="52">
                  <c:v>8.8170000000000002</c:v>
                </c:pt>
                <c:pt idx="53">
                  <c:v>8.798</c:v>
                </c:pt>
                <c:pt idx="54">
                  <c:v>8.7889999999999997</c:v>
                </c:pt>
                <c:pt idx="55">
                  <c:v>8.7680000000000007</c:v>
                </c:pt>
                <c:pt idx="56">
                  <c:v>8.7639999999999993</c:v>
                </c:pt>
                <c:pt idx="57">
                  <c:v>8.7430000000000003</c:v>
                </c:pt>
                <c:pt idx="58">
                  <c:v>8.7479999999999993</c:v>
                </c:pt>
                <c:pt idx="59">
                  <c:v>8.7370000000000001</c:v>
                </c:pt>
                <c:pt idx="60">
                  <c:v>8.7390000000000008</c:v>
                </c:pt>
                <c:pt idx="61">
                  <c:v>8.73</c:v>
                </c:pt>
                <c:pt idx="62">
                  <c:v>8.734</c:v>
                </c:pt>
                <c:pt idx="63">
                  <c:v>8.7460000000000004</c:v>
                </c:pt>
                <c:pt idx="64">
                  <c:v>8.7509999999999994</c:v>
                </c:pt>
                <c:pt idx="65">
                  <c:v>8.7460000000000004</c:v>
                </c:pt>
                <c:pt idx="66">
                  <c:v>8.7739999999999991</c:v>
                </c:pt>
                <c:pt idx="67">
                  <c:v>8.7780000000000005</c:v>
                </c:pt>
                <c:pt idx="68">
                  <c:v>8.7840000000000007</c:v>
                </c:pt>
                <c:pt idx="69">
                  <c:v>8.8059999999999992</c:v>
                </c:pt>
                <c:pt idx="70">
                  <c:v>8.8140000000000001</c:v>
                </c:pt>
                <c:pt idx="71">
                  <c:v>8.8209999999999997</c:v>
                </c:pt>
                <c:pt idx="72">
                  <c:v>8.8450000000000006</c:v>
                </c:pt>
                <c:pt idx="73">
                  <c:v>8.8539999999999992</c:v>
                </c:pt>
                <c:pt idx="74">
                  <c:v>8.8659999999999997</c:v>
                </c:pt>
                <c:pt idx="75">
                  <c:v>8.8789999999999996</c:v>
                </c:pt>
                <c:pt idx="76">
                  <c:v>8.8949999999999996</c:v>
                </c:pt>
                <c:pt idx="77">
                  <c:v>8.91</c:v>
                </c:pt>
                <c:pt idx="78">
                  <c:v>8.9120000000000008</c:v>
                </c:pt>
                <c:pt idx="79">
                  <c:v>8.9290000000000003</c:v>
                </c:pt>
                <c:pt idx="80">
                  <c:v>8.93</c:v>
                </c:pt>
                <c:pt idx="81">
                  <c:v>8.9410000000000007</c:v>
                </c:pt>
                <c:pt idx="82">
                  <c:v>8.9589999999999996</c:v>
                </c:pt>
                <c:pt idx="83">
                  <c:v>8.9610000000000003</c:v>
                </c:pt>
                <c:pt idx="84">
                  <c:v>8.9689999999999994</c:v>
                </c:pt>
                <c:pt idx="85">
                  <c:v>8.9830000000000005</c:v>
                </c:pt>
                <c:pt idx="86">
                  <c:v>8.9830000000000005</c:v>
                </c:pt>
                <c:pt idx="87">
                  <c:v>8.9969999999999999</c:v>
                </c:pt>
                <c:pt idx="88">
                  <c:v>9.0039999999999996</c:v>
                </c:pt>
                <c:pt idx="89">
                  <c:v>9.01</c:v>
                </c:pt>
                <c:pt idx="90">
                  <c:v>9.0380000000000003</c:v>
                </c:pt>
                <c:pt idx="91">
                  <c:v>9.0429999999999993</c:v>
                </c:pt>
                <c:pt idx="92">
                  <c:v>9.0180000000000007</c:v>
                </c:pt>
                <c:pt idx="93">
                  <c:v>9.0440000000000005</c:v>
                </c:pt>
                <c:pt idx="94">
                  <c:v>9.07</c:v>
                </c:pt>
                <c:pt idx="95">
                  <c:v>9.0839999999999996</c:v>
                </c:pt>
                <c:pt idx="96">
                  <c:v>9.0760000000000005</c:v>
                </c:pt>
                <c:pt idx="97">
                  <c:v>9.1020000000000003</c:v>
                </c:pt>
                <c:pt idx="98">
                  <c:v>9.0820000000000007</c:v>
                </c:pt>
                <c:pt idx="99">
                  <c:v>9.0980000000000008</c:v>
                </c:pt>
                <c:pt idx="100">
                  <c:v>9.0909999999999993</c:v>
                </c:pt>
                <c:pt idx="101">
                  <c:v>9.1080000000000005</c:v>
                </c:pt>
                <c:pt idx="102">
                  <c:v>9.1189999999999998</c:v>
                </c:pt>
                <c:pt idx="103">
                  <c:v>9.1050000000000004</c:v>
                </c:pt>
                <c:pt idx="104">
                  <c:v>9.1440000000000001</c:v>
                </c:pt>
                <c:pt idx="105">
                  <c:v>9.1039999999999992</c:v>
                </c:pt>
                <c:pt idx="106">
                  <c:v>9.1609999999999996</c:v>
                </c:pt>
                <c:pt idx="107">
                  <c:v>9.1530000000000005</c:v>
                </c:pt>
                <c:pt idx="108">
                  <c:v>9.1539999999999999</c:v>
                </c:pt>
                <c:pt idx="109">
                  <c:v>9.1780000000000008</c:v>
                </c:pt>
                <c:pt idx="110">
                  <c:v>9.1839999999999993</c:v>
                </c:pt>
                <c:pt idx="111">
                  <c:v>9.1829999999999998</c:v>
                </c:pt>
                <c:pt idx="112">
                  <c:v>9.2170000000000005</c:v>
                </c:pt>
                <c:pt idx="113">
                  <c:v>9.2029999999999994</c:v>
                </c:pt>
                <c:pt idx="114">
                  <c:v>9.2110000000000003</c:v>
                </c:pt>
                <c:pt idx="115">
                  <c:v>9.1989999999999998</c:v>
                </c:pt>
                <c:pt idx="116">
                  <c:v>9.2509999999999994</c:v>
                </c:pt>
                <c:pt idx="117">
                  <c:v>9.2289999999999992</c:v>
                </c:pt>
                <c:pt idx="118">
                  <c:v>9.2230000000000008</c:v>
                </c:pt>
                <c:pt idx="119">
                  <c:v>9.2460000000000004</c:v>
                </c:pt>
                <c:pt idx="120">
                  <c:v>9.2449999999999992</c:v>
                </c:pt>
                <c:pt idx="121">
                  <c:v>9.2560000000000002</c:v>
                </c:pt>
                <c:pt idx="122">
                  <c:v>9.26</c:v>
                </c:pt>
                <c:pt idx="123">
                  <c:v>9.3059999999999992</c:v>
                </c:pt>
                <c:pt idx="124">
                  <c:v>9.2769999999999992</c:v>
                </c:pt>
                <c:pt idx="125">
                  <c:v>9.2910000000000004</c:v>
                </c:pt>
                <c:pt idx="126">
                  <c:v>9.2729999999999997</c:v>
                </c:pt>
                <c:pt idx="127">
                  <c:v>9.2769999999999992</c:v>
                </c:pt>
                <c:pt idx="128">
                  <c:v>9.27</c:v>
                </c:pt>
                <c:pt idx="129">
                  <c:v>9.2929999999999993</c:v>
                </c:pt>
                <c:pt idx="130">
                  <c:v>9.3179999999999996</c:v>
                </c:pt>
                <c:pt idx="131">
                  <c:v>9.327</c:v>
                </c:pt>
                <c:pt idx="132">
                  <c:v>9.3239999999999998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V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xVal>
            <c:numRef>
              <c:f>Sheet1!$B$2:$B$135</c:f>
              <c:numCache>
                <c:formatCode>General</c:formatCode>
                <c:ptCount val="134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  <c:pt idx="133">
                  <c:v>2.6505556739866734</c:v>
                </c:pt>
              </c:numCache>
            </c:numRef>
          </c:xVal>
          <c:yVal>
            <c:numRef>
              <c:f>Sheet1!$D$2:$D$135</c:f>
              <c:numCache>
                <c:formatCode>General</c:formatCode>
                <c:ptCount val="134"/>
                <c:pt idx="0">
                  <c:v>8.9220000000000006</c:v>
                </c:pt>
                <c:pt idx="1">
                  <c:v>8.9361999999999995</c:v>
                </c:pt>
                <c:pt idx="2">
                  <c:v>8.9417000000000009</c:v>
                </c:pt>
                <c:pt idx="3">
                  <c:v>8.9720999999999993</c:v>
                </c:pt>
                <c:pt idx="4">
                  <c:v>8.9673999999999996</c:v>
                </c:pt>
                <c:pt idx="5">
                  <c:v>8.9627999999999997</c:v>
                </c:pt>
                <c:pt idx="6">
                  <c:v>8.9917999999999996</c:v>
                </c:pt>
                <c:pt idx="7">
                  <c:v>9.0042000000000009</c:v>
                </c:pt>
                <c:pt idx="8">
                  <c:v>9.0038</c:v>
                </c:pt>
                <c:pt idx="9">
                  <c:v>9.0459999999999994</c:v>
                </c:pt>
                <c:pt idx="10">
                  <c:v>9.0403000000000002</c:v>
                </c:pt>
                <c:pt idx="11">
                  <c:v>9.0281000000000002</c:v>
                </c:pt>
                <c:pt idx="12">
                  <c:v>9.0266999999999999</c:v>
                </c:pt>
                <c:pt idx="13">
                  <c:v>9.0454000000000008</c:v>
                </c:pt>
                <c:pt idx="14">
                  <c:v>9.0358000000000001</c:v>
                </c:pt>
                <c:pt idx="15">
                  <c:v>9.0327999999999999</c:v>
                </c:pt>
                <c:pt idx="16">
                  <c:v>9.0242000000000004</c:v>
                </c:pt>
                <c:pt idx="17">
                  <c:v>9.0355000000000008</c:v>
                </c:pt>
                <c:pt idx="18">
                  <c:v>9.0433000000000003</c:v>
                </c:pt>
                <c:pt idx="19">
                  <c:v>9.0433000000000003</c:v>
                </c:pt>
                <c:pt idx="20">
                  <c:v>9.0399999999999991</c:v>
                </c:pt>
                <c:pt idx="21">
                  <c:v>9.0440000000000005</c:v>
                </c:pt>
                <c:pt idx="22">
                  <c:v>9.0299999999999994</c:v>
                </c:pt>
                <c:pt idx="23">
                  <c:v>9.0259999999999998</c:v>
                </c:pt>
                <c:pt idx="24">
                  <c:v>9.0180000000000007</c:v>
                </c:pt>
                <c:pt idx="25">
                  <c:v>9.0190000000000001</c:v>
                </c:pt>
                <c:pt idx="26">
                  <c:v>9.0139999999999993</c:v>
                </c:pt>
                <c:pt idx="27">
                  <c:v>9.0069999999999997</c:v>
                </c:pt>
                <c:pt idx="28">
                  <c:v>9.016</c:v>
                </c:pt>
                <c:pt idx="29">
                  <c:v>8.9909999999999997</c:v>
                </c:pt>
                <c:pt idx="30">
                  <c:v>8.9819999999999993</c:v>
                </c:pt>
                <c:pt idx="31">
                  <c:v>8.9570000000000007</c:v>
                </c:pt>
                <c:pt idx="32">
                  <c:v>8.9420000000000002</c:v>
                </c:pt>
                <c:pt idx="33">
                  <c:v>8.9469999999999992</c:v>
                </c:pt>
                <c:pt idx="34">
                  <c:v>8.9410000000000007</c:v>
                </c:pt>
                <c:pt idx="35">
                  <c:v>8.9160000000000004</c:v>
                </c:pt>
                <c:pt idx="36">
                  <c:v>8.9120000000000008</c:v>
                </c:pt>
                <c:pt idx="37">
                  <c:v>8.907</c:v>
                </c:pt>
                <c:pt idx="38">
                  <c:v>8.9039999999999999</c:v>
                </c:pt>
                <c:pt idx="39">
                  <c:v>8.8620000000000001</c:v>
                </c:pt>
                <c:pt idx="40">
                  <c:v>8.8740000000000006</c:v>
                </c:pt>
                <c:pt idx="41">
                  <c:v>8.859</c:v>
                </c:pt>
                <c:pt idx="42">
                  <c:v>8.8369999999999997</c:v>
                </c:pt>
                <c:pt idx="43">
                  <c:v>8.82</c:v>
                </c:pt>
                <c:pt idx="44">
                  <c:v>8.7919999999999998</c:v>
                </c:pt>
                <c:pt idx="45">
                  <c:v>8.7620000000000005</c:v>
                </c:pt>
                <c:pt idx="46">
                  <c:v>8.75</c:v>
                </c:pt>
                <c:pt idx="47">
                  <c:v>8.7420000000000009</c:v>
                </c:pt>
                <c:pt idx="48">
                  <c:v>8.7270000000000003</c:v>
                </c:pt>
                <c:pt idx="49">
                  <c:v>8.702</c:v>
                </c:pt>
                <c:pt idx="50">
                  <c:v>8.6999999999999993</c:v>
                </c:pt>
                <c:pt idx="51">
                  <c:v>8.68</c:v>
                </c:pt>
                <c:pt idx="52">
                  <c:v>8.6479999999999997</c:v>
                </c:pt>
                <c:pt idx="53">
                  <c:v>8.6379999999999999</c:v>
                </c:pt>
                <c:pt idx="54">
                  <c:v>8.6159999999999997</c:v>
                </c:pt>
                <c:pt idx="55">
                  <c:v>8.6120000000000001</c:v>
                </c:pt>
                <c:pt idx="56">
                  <c:v>8.5950000000000006</c:v>
                </c:pt>
                <c:pt idx="57">
                  <c:v>8.5820000000000007</c:v>
                </c:pt>
                <c:pt idx="58">
                  <c:v>8.5609999999999999</c:v>
                </c:pt>
                <c:pt idx="59">
                  <c:v>8.5690000000000008</c:v>
                </c:pt>
                <c:pt idx="60">
                  <c:v>8.58</c:v>
                </c:pt>
                <c:pt idx="61">
                  <c:v>8.5809999999999995</c:v>
                </c:pt>
                <c:pt idx="62">
                  <c:v>8.5749999999999993</c:v>
                </c:pt>
                <c:pt idx="63">
                  <c:v>8.58</c:v>
                </c:pt>
                <c:pt idx="64">
                  <c:v>8.5739999999999998</c:v>
                </c:pt>
                <c:pt idx="65">
                  <c:v>8.5980000000000008</c:v>
                </c:pt>
                <c:pt idx="66">
                  <c:v>8.5820000000000007</c:v>
                </c:pt>
                <c:pt idx="67">
                  <c:v>8.5960000000000001</c:v>
                </c:pt>
                <c:pt idx="68">
                  <c:v>8.6129999999999995</c:v>
                </c:pt>
                <c:pt idx="69">
                  <c:v>8.6319999999999997</c:v>
                </c:pt>
                <c:pt idx="70">
                  <c:v>8.6489999999999991</c:v>
                </c:pt>
                <c:pt idx="71">
                  <c:v>8.6329999999999991</c:v>
                </c:pt>
                <c:pt idx="72">
                  <c:v>8.6449999999999996</c:v>
                </c:pt>
                <c:pt idx="73">
                  <c:v>8.6630000000000003</c:v>
                </c:pt>
                <c:pt idx="74">
                  <c:v>8.6820000000000004</c:v>
                </c:pt>
                <c:pt idx="75">
                  <c:v>8.68</c:v>
                </c:pt>
                <c:pt idx="76">
                  <c:v>8.7110000000000003</c:v>
                </c:pt>
                <c:pt idx="77">
                  <c:v>8.7100000000000009</c:v>
                </c:pt>
                <c:pt idx="78">
                  <c:v>8.702</c:v>
                </c:pt>
                <c:pt idx="79">
                  <c:v>8.7119999999999997</c:v>
                </c:pt>
                <c:pt idx="80">
                  <c:v>8.7289999999999992</c:v>
                </c:pt>
                <c:pt idx="81">
                  <c:v>8.7289999999999992</c:v>
                </c:pt>
                <c:pt idx="82">
                  <c:v>8.7420000000000009</c:v>
                </c:pt>
                <c:pt idx="83">
                  <c:v>8.74</c:v>
                </c:pt>
                <c:pt idx="84">
                  <c:v>8.7789999999999999</c:v>
                </c:pt>
                <c:pt idx="85">
                  <c:v>8.7690000000000001</c:v>
                </c:pt>
                <c:pt idx="86">
                  <c:v>8.77</c:v>
                </c:pt>
                <c:pt idx="87">
                  <c:v>8.7780000000000005</c:v>
                </c:pt>
                <c:pt idx="88">
                  <c:v>8.7889999999999997</c:v>
                </c:pt>
                <c:pt idx="89">
                  <c:v>8.7919999999999998</c:v>
                </c:pt>
                <c:pt idx="90">
                  <c:v>8.7989999999999995</c:v>
                </c:pt>
                <c:pt idx="91">
                  <c:v>8.8059999999999992</c:v>
                </c:pt>
                <c:pt idx="92">
                  <c:v>8.8179999999999996</c:v>
                </c:pt>
                <c:pt idx="93">
                  <c:v>8.8170000000000002</c:v>
                </c:pt>
                <c:pt idx="94">
                  <c:v>8.8249999999999993</c:v>
                </c:pt>
                <c:pt idx="95">
                  <c:v>8.8520000000000003</c:v>
                </c:pt>
                <c:pt idx="96">
                  <c:v>8.8460000000000001</c:v>
                </c:pt>
                <c:pt idx="97">
                  <c:v>8.84</c:v>
                </c:pt>
                <c:pt idx="98">
                  <c:v>8.8550000000000004</c:v>
                </c:pt>
                <c:pt idx="99">
                  <c:v>8.8390000000000004</c:v>
                </c:pt>
                <c:pt idx="100">
                  <c:v>8.8539999999999992</c:v>
                </c:pt>
                <c:pt idx="101">
                  <c:v>8.843</c:v>
                </c:pt>
                <c:pt idx="102">
                  <c:v>8.9009999999999998</c:v>
                </c:pt>
                <c:pt idx="103">
                  <c:v>8.9079999999999995</c:v>
                </c:pt>
                <c:pt idx="104">
                  <c:v>8.9030000000000005</c:v>
                </c:pt>
                <c:pt idx="105">
                  <c:v>8.9079999999999995</c:v>
                </c:pt>
                <c:pt idx="106">
                  <c:v>8.9039999999999999</c:v>
                </c:pt>
                <c:pt idx="107">
                  <c:v>8.9290000000000003</c:v>
                </c:pt>
                <c:pt idx="108">
                  <c:v>8.91</c:v>
                </c:pt>
                <c:pt idx="109">
                  <c:v>8.9190000000000005</c:v>
                </c:pt>
                <c:pt idx="110">
                  <c:v>8.9359999999999999</c:v>
                </c:pt>
                <c:pt idx="111">
                  <c:v>8.94</c:v>
                </c:pt>
                <c:pt idx="112">
                  <c:v>8.9459999999999997</c:v>
                </c:pt>
                <c:pt idx="113">
                  <c:v>8.9489999999999998</c:v>
                </c:pt>
                <c:pt idx="114">
                  <c:v>8.9710000000000001</c:v>
                </c:pt>
                <c:pt idx="115">
                  <c:v>8.9510000000000005</c:v>
                </c:pt>
                <c:pt idx="116">
                  <c:v>8.9429999999999996</c:v>
                </c:pt>
                <c:pt idx="117">
                  <c:v>8.9689999999999994</c:v>
                </c:pt>
                <c:pt idx="118">
                  <c:v>8.9610000000000003</c:v>
                </c:pt>
                <c:pt idx="119">
                  <c:v>8.9779999999999998</c:v>
                </c:pt>
                <c:pt idx="120">
                  <c:v>8.9890000000000008</c:v>
                </c:pt>
                <c:pt idx="121">
                  <c:v>8.9890000000000008</c:v>
                </c:pt>
                <c:pt idx="122">
                  <c:v>9</c:v>
                </c:pt>
                <c:pt idx="123">
                  <c:v>9.0050000000000008</c:v>
                </c:pt>
                <c:pt idx="124">
                  <c:v>8.9979999999999993</c:v>
                </c:pt>
                <c:pt idx="125">
                  <c:v>9.0250000000000004</c:v>
                </c:pt>
                <c:pt idx="126">
                  <c:v>9.0009999999999994</c:v>
                </c:pt>
                <c:pt idx="127">
                  <c:v>9.0210000000000008</c:v>
                </c:pt>
                <c:pt idx="128">
                  <c:v>9.0210000000000008</c:v>
                </c:pt>
                <c:pt idx="129">
                  <c:v>9.0210000000000008</c:v>
                </c:pt>
                <c:pt idx="130">
                  <c:v>9.0289999999999999</c:v>
                </c:pt>
                <c:pt idx="131">
                  <c:v>9.0250000000000004</c:v>
                </c:pt>
                <c:pt idx="132">
                  <c:v>9.0239999999999991</c:v>
                </c:pt>
                <c:pt idx="133">
                  <c:v>9.0459999999999994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334048"/>
        <c:axId val="476332872"/>
      </c:scatterChart>
      <c:valAx>
        <c:axId val="476334048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 (hours)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76332872"/>
        <c:crosses val="autoZero"/>
        <c:crossBetween val="midCat"/>
      </c:valAx>
      <c:valAx>
        <c:axId val="476332872"/>
        <c:scaling>
          <c:orientation val="maxMin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baseline="0" dirty="0" smtClean="0"/>
                  <a:t> Magnitudes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763340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Temperature of V2455</a:t>
            </a:r>
            <a:r>
              <a:rPr lang="en-US" baseline="0"/>
              <a:t> Cyg</a:t>
            </a:r>
            <a:endParaRPr lang="en-US"/>
          </a:p>
        </c:rich>
      </c:tx>
      <c:layout>
        <c:manualLayout>
          <c:xMode val="edge"/>
          <c:yMode val="edge"/>
          <c:x val="0.36879974551635969"/>
          <c:y val="3.8588741851040165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T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Sheet1!$B$2:$B$135</c:f>
              <c:numCache>
                <c:formatCode>General</c:formatCode>
                <c:ptCount val="134"/>
                <c:pt idx="0">
                  <c:v>0</c:v>
                </c:pt>
                <c:pt idx="1">
                  <c:v>1.8333356827497482E-2</c:v>
                </c:pt>
                <c:pt idx="2">
                  <c:v>3.6666713654994965E-2</c:v>
                </c:pt>
                <c:pt idx="3">
                  <c:v>7.7222395688295364E-2</c:v>
                </c:pt>
                <c:pt idx="4">
                  <c:v>9.5555752515792847E-2</c:v>
                </c:pt>
                <c:pt idx="5">
                  <c:v>0.11416679620742798</c:v>
                </c:pt>
                <c:pt idx="6">
                  <c:v>0.19027799740433693</c:v>
                </c:pt>
                <c:pt idx="7">
                  <c:v>0.20861111953854561</c:v>
                </c:pt>
                <c:pt idx="8">
                  <c:v>0.22694447636604309</c:v>
                </c:pt>
                <c:pt idx="9">
                  <c:v>0.31416671723127365</c:v>
                </c:pt>
                <c:pt idx="10">
                  <c:v>0.36638903617858887</c:v>
                </c:pt>
                <c:pt idx="11">
                  <c:v>0.38472239300608635</c:v>
                </c:pt>
                <c:pt idx="12">
                  <c:v>0.40305576100945473</c:v>
                </c:pt>
                <c:pt idx="13">
                  <c:v>0.42138911783695221</c:v>
                </c:pt>
                <c:pt idx="14">
                  <c:v>0.44000016152858734</c:v>
                </c:pt>
                <c:pt idx="15">
                  <c:v>0.45833351835608482</c:v>
                </c:pt>
                <c:pt idx="16">
                  <c:v>0.47666687518358231</c:v>
                </c:pt>
                <c:pt idx="17">
                  <c:v>0.49500023201107979</c:v>
                </c:pt>
                <c:pt idx="18">
                  <c:v>0.51361127570271492</c:v>
                </c:pt>
                <c:pt idx="19">
                  <c:v>0.5319446325302124</c:v>
                </c:pt>
                <c:pt idx="20">
                  <c:v>0.55027800053358078</c:v>
                </c:pt>
                <c:pt idx="21">
                  <c:v>0.56861111149191856</c:v>
                </c:pt>
                <c:pt idx="22">
                  <c:v>0.58722240105271339</c:v>
                </c:pt>
                <c:pt idx="23">
                  <c:v>0.60555575788021088</c:v>
                </c:pt>
                <c:pt idx="24">
                  <c:v>0.62388911470770836</c:v>
                </c:pt>
                <c:pt idx="25">
                  <c:v>0.64222223684191704</c:v>
                </c:pt>
                <c:pt idx="26">
                  <c:v>0.66083351522684097</c:v>
                </c:pt>
                <c:pt idx="27">
                  <c:v>0.67916687205433846</c:v>
                </c:pt>
                <c:pt idx="28">
                  <c:v>0.69750024005770683</c:v>
                </c:pt>
                <c:pt idx="29">
                  <c:v>0.73444464057683945</c:v>
                </c:pt>
                <c:pt idx="30">
                  <c:v>0.75277799740433693</c:v>
                </c:pt>
                <c:pt idx="31">
                  <c:v>0.77111111953854561</c:v>
                </c:pt>
                <c:pt idx="32">
                  <c:v>0.78972239792346954</c:v>
                </c:pt>
                <c:pt idx="33">
                  <c:v>0.80805575475096703</c:v>
                </c:pt>
                <c:pt idx="34">
                  <c:v>0.82638911157846451</c:v>
                </c:pt>
                <c:pt idx="35">
                  <c:v>0.84472223371267319</c:v>
                </c:pt>
                <c:pt idx="36">
                  <c:v>0.86333351209759712</c:v>
                </c:pt>
                <c:pt idx="37">
                  <c:v>0.8816668801009655</c:v>
                </c:pt>
                <c:pt idx="38">
                  <c:v>0.90000023692846298</c:v>
                </c:pt>
                <c:pt idx="39">
                  <c:v>0.91833335906267166</c:v>
                </c:pt>
                <c:pt idx="40">
                  <c:v>0.9369446374475956</c:v>
                </c:pt>
                <c:pt idx="41">
                  <c:v>0.95527799427509308</c:v>
                </c:pt>
                <c:pt idx="42">
                  <c:v>0.97361111640930176</c:v>
                </c:pt>
                <c:pt idx="43">
                  <c:v>0.99222239479422569</c:v>
                </c:pt>
                <c:pt idx="44">
                  <c:v>1.0105557516217232</c:v>
                </c:pt>
                <c:pt idx="45">
                  <c:v>1.0288891196250916</c:v>
                </c:pt>
                <c:pt idx="46">
                  <c:v>1.0472222417593002</c:v>
                </c:pt>
                <c:pt idx="47">
                  <c:v>1.0658335201442242</c:v>
                </c:pt>
                <c:pt idx="48">
                  <c:v>1.0841668769717216</c:v>
                </c:pt>
                <c:pt idx="49">
                  <c:v>1.1025002337992191</c:v>
                </c:pt>
                <c:pt idx="50">
                  <c:v>1.1208333559334278</c:v>
                </c:pt>
                <c:pt idx="51">
                  <c:v>1.1394446343183517</c:v>
                </c:pt>
                <c:pt idx="52">
                  <c:v>1.1577779911458492</c:v>
                </c:pt>
                <c:pt idx="53">
                  <c:v>1.1761111132800579</c:v>
                </c:pt>
                <c:pt idx="54">
                  <c:v>1.1944444812834263</c:v>
                </c:pt>
                <c:pt idx="55">
                  <c:v>1.2130557596683502</c:v>
                </c:pt>
                <c:pt idx="56">
                  <c:v>1.2313891164958477</c:v>
                </c:pt>
                <c:pt idx="57">
                  <c:v>1.2497222386300564</c:v>
                </c:pt>
                <c:pt idx="58">
                  <c:v>1.2683335170149803</c:v>
                </c:pt>
                <c:pt idx="59">
                  <c:v>1.2866668738424778</c:v>
                </c:pt>
                <c:pt idx="60">
                  <c:v>1.3050002418458462</c:v>
                </c:pt>
                <c:pt idx="61">
                  <c:v>1.3236112743616104</c:v>
                </c:pt>
                <c:pt idx="62">
                  <c:v>1.3419446311891079</c:v>
                </c:pt>
                <c:pt idx="63">
                  <c:v>1.3602779991924763</c:v>
                </c:pt>
                <c:pt idx="64">
                  <c:v>1.3788890317082405</c:v>
                </c:pt>
                <c:pt idx="65">
                  <c:v>1.3972223997116089</c:v>
                </c:pt>
                <c:pt idx="66">
                  <c:v>1.4155557565391064</c:v>
                </c:pt>
                <c:pt idx="67">
                  <c:v>1.4341668002307415</c:v>
                </c:pt>
                <c:pt idx="68">
                  <c:v>1.452500157058239</c:v>
                </c:pt>
                <c:pt idx="69">
                  <c:v>1.4708335138857365</c:v>
                </c:pt>
                <c:pt idx="70">
                  <c:v>1.4894445575773716</c:v>
                </c:pt>
                <c:pt idx="71">
                  <c:v>1.5077779144048691</c:v>
                </c:pt>
                <c:pt idx="72">
                  <c:v>1.5263889580965042</c:v>
                </c:pt>
                <c:pt idx="73">
                  <c:v>1.5447223149240017</c:v>
                </c:pt>
                <c:pt idx="74">
                  <c:v>1.5630556717514992</c:v>
                </c:pt>
                <c:pt idx="75">
                  <c:v>1.5816667154431343</c:v>
                </c:pt>
                <c:pt idx="76">
                  <c:v>1.6000000722706318</c:v>
                </c:pt>
                <c:pt idx="77">
                  <c:v>1.6183334402740002</c:v>
                </c:pt>
                <c:pt idx="78">
                  <c:v>1.6369444727897644</c:v>
                </c:pt>
                <c:pt idx="79">
                  <c:v>1.6552778407931328</c:v>
                </c:pt>
                <c:pt idx="80">
                  <c:v>1.6736111976206303</c:v>
                </c:pt>
                <c:pt idx="81">
                  <c:v>1.6922222413122654</c:v>
                </c:pt>
                <c:pt idx="82">
                  <c:v>1.7105555981397629</c:v>
                </c:pt>
                <c:pt idx="83">
                  <c:v>1.7288889549672604</c:v>
                </c:pt>
                <c:pt idx="84">
                  <c:v>1.7475002333521843</c:v>
                </c:pt>
                <c:pt idx="85">
                  <c:v>1.765833355486393</c:v>
                </c:pt>
                <c:pt idx="86">
                  <c:v>1.7844446338713169</c:v>
                </c:pt>
                <c:pt idx="87">
                  <c:v>1.8027780018746853</c:v>
                </c:pt>
                <c:pt idx="88">
                  <c:v>1.8211111128330231</c:v>
                </c:pt>
                <c:pt idx="89">
                  <c:v>1.839722391217947</c:v>
                </c:pt>
                <c:pt idx="90">
                  <c:v>1.8580557592213154</c:v>
                </c:pt>
                <c:pt idx="91">
                  <c:v>1.8763891160488129</c:v>
                </c:pt>
                <c:pt idx="92">
                  <c:v>1.895000159740448</c:v>
                </c:pt>
                <c:pt idx="93">
                  <c:v>1.9133335165679455</c:v>
                </c:pt>
                <c:pt idx="94">
                  <c:v>1.931666873395443</c:v>
                </c:pt>
                <c:pt idx="95">
                  <c:v>1.9502779170870781</c:v>
                </c:pt>
                <c:pt idx="96">
                  <c:v>1.9686112739145756</c:v>
                </c:pt>
                <c:pt idx="97">
                  <c:v>1.9872223176062107</c:v>
                </c:pt>
                <c:pt idx="98">
                  <c:v>2.0055556744337082</c:v>
                </c:pt>
                <c:pt idx="99">
                  <c:v>2.0238890312612057</c:v>
                </c:pt>
                <c:pt idx="100">
                  <c:v>2.0425000749528408</c:v>
                </c:pt>
                <c:pt idx="101">
                  <c:v>2.0608334317803383</c:v>
                </c:pt>
                <c:pt idx="102">
                  <c:v>2.0791667997837067</c:v>
                </c:pt>
                <c:pt idx="103">
                  <c:v>2.0977778322994709</c:v>
                </c:pt>
                <c:pt idx="104">
                  <c:v>2.1161112003028393</c:v>
                </c:pt>
                <c:pt idx="105">
                  <c:v>2.1347222328186035</c:v>
                </c:pt>
                <c:pt idx="106">
                  <c:v>2.1530556008219719</c:v>
                </c:pt>
                <c:pt idx="107">
                  <c:v>2.1713889576494694</c:v>
                </c:pt>
                <c:pt idx="108">
                  <c:v>2.1900002360343933</c:v>
                </c:pt>
                <c:pt idx="109">
                  <c:v>2.208333358168602</c:v>
                </c:pt>
                <c:pt idx="110">
                  <c:v>2.2266667149960995</c:v>
                </c:pt>
                <c:pt idx="111">
                  <c:v>2.2452779933810234</c:v>
                </c:pt>
                <c:pt idx="112">
                  <c:v>2.2636111155152321</c:v>
                </c:pt>
                <c:pt idx="113">
                  <c:v>2.2819444723427296</c:v>
                </c:pt>
                <c:pt idx="114">
                  <c:v>2.3005557619035244</c:v>
                </c:pt>
                <c:pt idx="115">
                  <c:v>2.3188891187310219</c:v>
                </c:pt>
                <c:pt idx="116">
                  <c:v>2.3372222408652306</c:v>
                </c:pt>
                <c:pt idx="117">
                  <c:v>2.3558335192501545</c:v>
                </c:pt>
                <c:pt idx="118">
                  <c:v>2.374166876077652</c:v>
                </c:pt>
                <c:pt idx="119">
                  <c:v>2.3925002329051495</c:v>
                </c:pt>
                <c:pt idx="120">
                  <c:v>2.4111112765967846</c:v>
                </c:pt>
                <c:pt idx="121">
                  <c:v>2.4294446334242821</c:v>
                </c:pt>
                <c:pt idx="122">
                  <c:v>2.4477780014276505</c:v>
                </c:pt>
                <c:pt idx="123">
                  <c:v>2.4663890339434147</c:v>
                </c:pt>
                <c:pt idx="124">
                  <c:v>2.4847224019467831</c:v>
                </c:pt>
                <c:pt idx="125">
                  <c:v>2.5030557587742805</c:v>
                </c:pt>
                <c:pt idx="126">
                  <c:v>2.5216667912900448</c:v>
                </c:pt>
                <c:pt idx="127">
                  <c:v>2.5400001592934132</c:v>
                </c:pt>
                <c:pt idx="128">
                  <c:v>2.5586111918091774</c:v>
                </c:pt>
                <c:pt idx="129">
                  <c:v>2.5769445598125458</c:v>
                </c:pt>
                <c:pt idx="130">
                  <c:v>2.5952779166400433</c:v>
                </c:pt>
                <c:pt idx="131">
                  <c:v>2.6138889603316784</c:v>
                </c:pt>
                <c:pt idx="132">
                  <c:v>2.6322223171591759</c:v>
                </c:pt>
                <c:pt idx="133">
                  <c:v>2.6505556739866734</c:v>
                </c:pt>
              </c:numCache>
            </c:numRef>
          </c:xVal>
          <c:yVal>
            <c:numRef>
              <c:f>Sheet1!$F$2:$F$135</c:f>
              <c:numCache>
                <c:formatCode>General</c:formatCode>
                <c:ptCount val="134"/>
                <c:pt idx="0">
                  <c:v>7698.6038141591653</c:v>
                </c:pt>
                <c:pt idx="1">
                  <c:v>7639.2256584101506</c:v>
                </c:pt>
                <c:pt idx="2">
                  <c:v>7609.2475754860943</c:v>
                </c:pt>
                <c:pt idx="3">
                  <c:v>7651.9608986197791</c:v>
                </c:pt>
                <c:pt idx="4">
                  <c:v>7561.1602583300091</c:v>
                </c:pt>
                <c:pt idx="5">
                  <c:v>7550.7092706255098</c:v>
                </c:pt>
                <c:pt idx="6">
                  <c:v>7460.5929705461422</c:v>
                </c:pt>
                <c:pt idx="7">
                  <c:v>7527.3097081239021</c:v>
                </c:pt>
                <c:pt idx="8">
                  <c:v>7710.8742146038257</c:v>
                </c:pt>
                <c:pt idx="9">
                  <c:v>7712.2402390702346</c:v>
                </c:pt>
                <c:pt idx="10">
                  <c:v>7586.7676947432083</c:v>
                </c:pt>
                <c:pt idx="11">
                  <c:v>7546.1468962628078</c:v>
                </c:pt>
                <c:pt idx="12">
                  <c:v>7517.606639233346</c:v>
                </c:pt>
                <c:pt idx="13">
                  <c:v>7502.7816203025704</c:v>
                </c:pt>
                <c:pt idx="14">
                  <c:v>7391.4186380677256</c:v>
                </c:pt>
                <c:pt idx="15">
                  <c:v>7410.1450356422101</c:v>
                </c:pt>
                <c:pt idx="16">
                  <c:v>7605.93256732176</c:v>
                </c:pt>
                <c:pt idx="17">
                  <c:v>7548.7532283948321</c:v>
                </c:pt>
                <c:pt idx="18">
                  <c:v>7660.0282003356269</c:v>
                </c:pt>
                <c:pt idx="19">
                  <c:v>7375.892090829977</c:v>
                </c:pt>
                <c:pt idx="20">
                  <c:v>7461.8637941006309</c:v>
                </c:pt>
                <c:pt idx="21">
                  <c:v>7637.8878065813624</c:v>
                </c:pt>
                <c:pt idx="22">
                  <c:v>7423.9437662677319</c:v>
                </c:pt>
                <c:pt idx="23">
                  <c:v>7644.5822024388171</c:v>
                </c:pt>
                <c:pt idx="24">
                  <c:v>7844.4790851382368</c:v>
                </c:pt>
                <c:pt idx="25">
                  <c:v>7644.5822024388171</c:v>
                </c:pt>
                <c:pt idx="26">
                  <c:v>7480.9831094202782</c:v>
                </c:pt>
                <c:pt idx="27">
                  <c:v>7526.0143827316888</c:v>
                </c:pt>
                <c:pt idx="28">
                  <c:v>7844.4790851382249</c:v>
                </c:pt>
                <c:pt idx="29">
                  <c:v>7767.3197342517205</c:v>
                </c:pt>
                <c:pt idx="30">
                  <c:v>7691.8053949459754</c:v>
                </c:pt>
                <c:pt idx="31">
                  <c:v>7725.9297158766167</c:v>
                </c:pt>
                <c:pt idx="32">
                  <c:v>7644.5822024388171</c:v>
                </c:pt>
                <c:pt idx="33">
                  <c:v>7604.6074492521038</c:v>
                </c:pt>
                <c:pt idx="34">
                  <c:v>7816.2272524044702</c:v>
                </c:pt>
                <c:pt idx="35">
                  <c:v>7781.2247090848687</c:v>
                </c:pt>
                <c:pt idx="36">
                  <c:v>7865.8155042440012</c:v>
                </c:pt>
                <c:pt idx="37">
                  <c:v>7894.4630630961674</c:v>
                </c:pt>
                <c:pt idx="38">
                  <c:v>7865.8155042439885</c:v>
                </c:pt>
                <c:pt idx="39">
                  <c:v>7624.5374549331955</c:v>
                </c:pt>
                <c:pt idx="40">
                  <c:v>8056.2168525417837</c:v>
                </c:pt>
                <c:pt idx="41">
                  <c:v>7923.3406915619835</c:v>
                </c:pt>
                <c:pt idx="42">
                  <c:v>7959.7657280826161</c:v>
                </c:pt>
                <c:pt idx="43">
                  <c:v>7908.8729368102549</c:v>
                </c:pt>
                <c:pt idx="44">
                  <c:v>8048.7063562883623</c:v>
                </c:pt>
                <c:pt idx="45">
                  <c:v>7923.3406915619835</c:v>
                </c:pt>
                <c:pt idx="46">
                  <c:v>8071.2841736449</c:v>
                </c:pt>
                <c:pt idx="47">
                  <c:v>8132.1785851586856</c:v>
                </c:pt>
                <c:pt idx="48">
                  <c:v>8086.4136008968508</c:v>
                </c:pt>
                <c:pt idx="49">
                  <c:v>8116.8603964656013</c:v>
                </c:pt>
                <c:pt idx="50">
                  <c:v>8361.674123683033</c:v>
                </c:pt>
                <c:pt idx="51">
                  <c:v>8402.6952833207943</c:v>
                </c:pt>
                <c:pt idx="52">
                  <c:v>8410.9528390591659</c:v>
                </c:pt>
                <c:pt idx="53">
                  <c:v>8486.0845104006567</c:v>
                </c:pt>
                <c:pt idx="54">
                  <c:v>8378.0295055789575</c:v>
                </c:pt>
                <c:pt idx="55">
                  <c:v>8519.9541007086809</c:v>
                </c:pt>
                <c:pt idx="56">
                  <c:v>8410.9528390591804</c:v>
                </c:pt>
                <c:pt idx="57">
                  <c:v>8477.6634719154063</c:v>
                </c:pt>
                <c:pt idx="58">
                  <c:v>8264.999938205905</c:v>
                </c:pt>
                <c:pt idx="59">
                  <c:v>8419.2283113045814</c:v>
                </c:pt>
                <c:pt idx="60">
                  <c:v>8494.5240283387011</c:v>
                </c:pt>
                <c:pt idx="61">
                  <c:v>8579.949816161452</c:v>
                </c:pt>
                <c:pt idx="62">
                  <c:v>8494.5240283387011</c:v>
                </c:pt>
                <c:pt idx="63">
                  <c:v>8435.8332511409899</c:v>
                </c:pt>
                <c:pt idx="64">
                  <c:v>8345.3889586260175</c:v>
                </c:pt>
                <c:pt idx="65">
                  <c:v>8588.5969017826992</c:v>
                </c:pt>
                <c:pt idx="66">
                  <c:v>8225.4412175094949</c:v>
                </c:pt>
                <c:pt idx="67">
                  <c:v>8304.9801430068019</c:v>
                </c:pt>
                <c:pt idx="68">
                  <c:v>8394.4555829907513</c:v>
                </c:pt>
                <c:pt idx="69">
                  <c:v>8369.843007712836</c:v>
                </c:pt>
                <c:pt idx="70">
                  <c:v>8444.1628423641905</c:v>
                </c:pt>
                <c:pt idx="71">
                  <c:v>8257.0547005343542</c:v>
                </c:pt>
                <c:pt idx="72">
                  <c:v>8163.0066229362665</c:v>
                </c:pt>
                <c:pt idx="73">
                  <c:v>8233.3195795638658</c:v>
                </c:pt>
                <c:pt idx="74">
                  <c:v>8288.9370305394568</c:v>
                </c:pt>
                <c:pt idx="75">
                  <c:v>8170.7538685028812</c:v>
                </c:pt>
                <c:pt idx="76">
                  <c:v>8288.9370305394568</c:v>
                </c:pt>
                <c:pt idx="77">
                  <c:v>8163.0066229362792</c:v>
                </c:pt>
                <c:pt idx="78">
                  <c:v>8086.4136008968371</c:v>
                </c:pt>
                <c:pt idx="79">
                  <c:v>8033.73144329761</c:v>
                </c:pt>
                <c:pt idx="80">
                  <c:v>8155.275524720596</c:v>
                </c:pt>
                <c:pt idx="81">
                  <c:v>8071.2841736448872</c:v>
                </c:pt>
                <c:pt idx="82">
                  <c:v>8033.7314432976227</c:v>
                </c:pt>
                <c:pt idx="83">
                  <c:v>8003.964554293967</c:v>
                </c:pt>
                <c:pt idx="84">
                  <c:v>8241.214577063698</c:v>
                </c:pt>
                <c:pt idx="85">
                  <c:v>8056.2168525417692</c:v>
                </c:pt>
                <c:pt idx="86">
                  <c:v>8063.7427749817916</c:v>
                </c:pt>
                <c:pt idx="87">
                  <c:v>8018.8176401090013</c:v>
                </c:pt>
                <c:pt idx="88">
                  <c:v>8048.7063562883623</c:v>
                </c:pt>
                <c:pt idx="89">
                  <c:v>8026.266927585747</c:v>
                </c:pt>
                <c:pt idx="90">
                  <c:v>7872.9559831665738</c:v>
                </c:pt>
                <c:pt idx="91">
                  <c:v>7887.2797176256845</c:v>
                </c:pt>
                <c:pt idx="92">
                  <c:v>8163.0066229362665</c:v>
                </c:pt>
                <c:pt idx="93">
                  <c:v>7959.7657280826161</c:v>
                </c:pt>
                <c:pt idx="94">
                  <c:v>7830.3252112895389</c:v>
                </c:pt>
                <c:pt idx="95">
                  <c:v>7923.3406915619835</c:v>
                </c:pt>
                <c:pt idx="96">
                  <c:v>7937.866694928839</c:v>
                </c:pt>
                <c:pt idx="97">
                  <c:v>7712.2402390702346</c:v>
                </c:pt>
                <c:pt idx="98">
                  <c:v>7959.7657280826161</c:v>
                </c:pt>
                <c:pt idx="99">
                  <c:v>7732.7944505963587</c:v>
                </c:pt>
                <c:pt idx="100">
                  <c:v>7887.2797176256845</c:v>
                </c:pt>
                <c:pt idx="101">
                  <c:v>7691.8053949459754</c:v>
                </c:pt>
                <c:pt idx="102">
                  <c:v>8026.266927585747</c:v>
                </c:pt>
                <c:pt idx="103">
                  <c:v>8186.2970149664634</c:v>
                </c:pt>
                <c:pt idx="104">
                  <c:v>7858.6892245579002</c:v>
                </c:pt>
                <c:pt idx="105">
                  <c:v>8194.0930231038983</c:v>
                </c:pt>
                <c:pt idx="106">
                  <c:v>7746.5641178806245</c:v>
                </c:pt>
                <c:pt idx="107">
                  <c:v>7981.797920650065</c:v>
                </c:pt>
                <c:pt idx="108">
                  <c:v>7837.3951370006571</c:v>
                </c:pt>
                <c:pt idx="109">
                  <c:v>7732.7944505963587</c:v>
                </c:pt>
                <c:pt idx="110">
                  <c:v>7809.1991323237362</c:v>
                </c:pt>
                <c:pt idx="111">
                  <c:v>7844.4790851382249</c:v>
                </c:pt>
                <c:pt idx="112">
                  <c:v>7651.2894634357954</c:v>
                </c:pt>
                <c:pt idx="113">
                  <c:v>7767.3197342517205</c:v>
                </c:pt>
                <c:pt idx="114">
                  <c:v>7865.8155042439885</c:v>
                </c:pt>
                <c:pt idx="115">
                  <c:v>7809.1991323237362</c:v>
                </c:pt>
                <c:pt idx="116">
                  <c:v>7411.3971494695606</c:v>
                </c:pt>
                <c:pt idx="117">
                  <c:v>7725.9297158766167</c:v>
                </c:pt>
                <c:pt idx="118">
                  <c:v>7712.2402390702346</c:v>
                </c:pt>
                <c:pt idx="119">
                  <c:v>7671.4888284686122</c:v>
                </c:pt>
                <c:pt idx="120">
                  <c:v>7753.4691330484829</c:v>
                </c:pt>
                <c:pt idx="121">
                  <c:v>7678.247942042397</c:v>
                </c:pt>
                <c:pt idx="122">
                  <c:v>7725.9297158766167</c:v>
                </c:pt>
                <c:pt idx="123">
                  <c:v>7455.5144045918432</c:v>
                </c:pt>
                <c:pt idx="124">
                  <c:v>7597.9894333781922</c:v>
                </c:pt>
                <c:pt idx="125">
                  <c:v>7685.020117582023</c:v>
                </c:pt>
                <c:pt idx="126">
                  <c:v>7644.5822024388171</c:v>
                </c:pt>
                <c:pt idx="127">
                  <c:v>7753.4691330484829</c:v>
                </c:pt>
                <c:pt idx="128">
                  <c:v>7802.1848608539267</c:v>
                </c:pt>
                <c:pt idx="129">
                  <c:v>7644.582202438829</c:v>
                </c:pt>
                <c:pt idx="130">
                  <c:v>7532.4958911689782</c:v>
                </c:pt>
                <c:pt idx="131">
                  <c:v>7449.1768149557429</c:v>
                </c:pt>
                <c:pt idx="132">
                  <c:v>7461.8637941006309</c:v>
                </c:pt>
                <c:pt idx="133">
                  <c:v>7430.2345005043162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335224"/>
        <c:axId val="476330912"/>
      </c:scatterChart>
      <c:valAx>
        <c:axId val="476335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Time (hr)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76330912"/>
        <c:crosses val="autoZero"/>
        <c:crossBetween val="midCat"/>
      </c:valAx>
      <c:valAx>
        <c:axId val="476330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Temperature (K)</a:t>
                </a:r>
              </a:p>
            </c:rich>
          </c:tx>
          <c:layout>
            <c:manualLayout>
              <c:xMode val="edge"/>
              <c:yMode val="edge"/>
              <c:x val="4.0335096785176329E-3"/>
              <c:y val="0.2079225230188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763352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1F330-79AC-434D-AC5E-CF5DDEC1BC28}" type="datetimeFigureOut">
              <a:rPr lang="en-US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C5B1D-6740-42A2-B9A4-14AC75375A2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47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79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01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10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5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30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28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90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35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53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6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72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0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315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127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36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79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624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82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0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03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C5B1D-6740-42A2-B9A4-14AC75375A2B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0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9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8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3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9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2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7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1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5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1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4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7AC5-6045-4418-8E60-F48788734473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0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avso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ellarium.org/en_CA/" TargetMode="External"/><Relationship Id="rId5" Type="http://schemas.openxmlformats.org/officeDocument/2006/relationships/hyperlink" Target="http://adsabs.harvard.edu/abs/1991IBVS.3562....1K" TargetMode="External"/><Relationship Id="rId4" Type="http://schemas.openxmlformats.org/officeDocument/2006/relationships/hyperlink" Target="http://adsabs.harvard.edu/abs/2000ASPC..210..499R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246" y="1122363"/>
            <a:ext cx="11863754" cy="2387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800" cap="none" dirty="0">
                <a:solidFill>
                  <a:srgbClr val="000000"/>
                </a:solidFill>
              </a:rPr>
              <a:t>Astronomy in the undergraduate advanced </a:t>
            </a:r>
            <a:r>
              <a:rPr lang="en-US" sz="4800" cap="none" dirty="0" smtClean="0">
                <a:solidFill>
                  <a:srgbClr val="000000"/>
                </a:solidFill>
              </a:rPr>
              <a:t>lab </a:t>
            </a:r>
            <a:r>
              <a:rPr lang="en-US" sz="4800" cap="none" dirty="0">
                <a:solidFill>
                  <a:srgbClr val="000000"/>
                </a:solidFill>
              </a:rPr>
              <a:t>Studying delta-Scuti variable stars</a:t>
            </a: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22654"/>
            <a:ext cx="9144000" cy="1655762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/>
              <a:t>Etienne </a:t>
            </a:r>
            <a:r>
              <a:rPr lang="en-US" dirty="0" smtClean="0"/>
              <a:t>Rollin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Penka Matanska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Carleton University, Ottawa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Canadian Association of </a:t>
            </a:r>
            <a:r>
              <a:rPr lang="en-US" dirty="0" smtClean="0">
                <a:solidFill>
                  <a:srgbClr val="000000"/>
                </a:solidFill>
              </a:rPr>
              <a:t>Physicists </a:t>
            </a:r>
            <a:r>
              <a:rPr lang="en-US" dirty="0">
                <a:solidFill>
                  <a:srgbClr val="000000"/>
                </a:solidFill>
              </a:rPr>
              <a:t>Congress 2016 - Ottawa</a:t>
            </a:r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031" y="32934"/>
            <a:ext cx="4456881" cy="31402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031" y="3054294"/>
            <a:ext cx="4547542" cy="28871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336" y="32934"/>
            <a:ext cx="10515600" cy="1325563"/>
          </a:xfrm>
        </p:spPr>
        <p:txBody>
          <a:bodyPr/>
          <a:lstStyle/>
          <a:p>
            <a:r>
              <a:rPr lang="en-US" dirty="0" smtClean="0"/>
              <a:t>Distance Measurement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4336" y="1241423"/>
                <a:ext cx="7780489" cy="4351338"/>
              </a:xfrm>
            </p:spPr>
            <p:txBody>
              <a:bodyPr vert="horz" lIns="91440" tIns="45720" rIns="91440" bIns="45720" rtlCol="0" anchor="t">
                <a:normAutofit fontScale="92500" lnSpcReduction="10000"/>
              </a:bodyPr>
              <a:lstStyle/>
              <a:p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Extract the period of oscillation.</a:t>
                </a:r>
              </a:p>
              <a:p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From the period (in days), calculate the absolute magnitude.</a:t>
                </a:r>
              </a:p>
              <a:p>
                <a:pPr marL="0" indent="0">
                  <a:buNone/>
                </a:pPr>
                <a:r>
                  <a:rPr lang="en-CA" b="0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/>
                </a:r>
                <a:br>
                  <a:rPr lang="en-CA" b="0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=−2.932</m:t>
                      </m:r>
                      <m:func>
                        <m:func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func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)−1.247</m:t>
                      </m:r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marL="0" indent="0">
                  <a:buNone/>
                </a:pPr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From the apparent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) and absolute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) magnitudes, </a:t>
                </a:r>
              </a:p>
              <a:p>
                <a:pPr marL="0" indent="0">
                  <a:buNone/>
                </a:pPr>
                <a:r>
                  <a:rPr lang="en-CA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  calculate the distance (</a:t>
                </a:r>
                <a14:m>
                  <m:oMath xmlns:m="http://schemas.openxmlformats.org/officeDocument/2006/math">
                    <m:r>
                      <a:rPr lang="en-CA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, in parsecs).</a:t>
                </a:r>
              </a:p>
              <a:p>
                <a:pPr marL="0" indent="0">
                  <a:buNone/>
                </a:pPr>
                <a:endParaRPr lang="en-CA" b="0" i="1" dirty="0" smtClean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lvl="1"/>
                <a:endParaRPr lang="en-CA" dirty="0">
                  <a:solidFill>
                    <a:srgbClr val="000000"/>
                  </a:solidFill>
                  <a:latin typeface="+mn-lt"/>
                </a:endParaRPr>
              </a:p>
              <a:p>
                <a:pPr lvl="1"/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US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4336" y="1241423"/>
                <a:ext cx="7780489" cy="4351338"/>
              </a:xfrm>
              <a:blipFill rotWithShape="0">
                <a:blip r:embed="rId5"/>
                <a:stretch>
                  <a:fillRect l="-1175" t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98271" y="6194541"/>
            <a:ext cx="11221342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Advanced: O-C diagram, phase diagram or periodicity over many days/years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73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52" y="-11922"/>
            <a:ext cx="10515600" cy="1325563"/>
          </a:xfrm>
        </p:spPr>
        <p:txBody>
          <a:bodyPr/>
          <a:lstStyle/>
          <a:p>
            <a:r>
              <a:rPr lang="en-US" dirty="0" smtClean="0"/>
              <a:t>Temperature Measurement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7752" y="1676400"/>
                <a:ext cx="5667910" cy="470204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Calculate the star magnitude for the images taken through the photometric B and V filters.</a:t>
                </a:r>
              </a:p>
              <a:p>
                <a:pPr marL="0" indent="0">
                  <a:buNone/>
                </a:pPr>
                <a:r>
                  <a:rPr lang="en-CA" b="0" i="0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/>
                </a:r>
                <a:br>
                  <a:rPr lang="en-CA" b="0" i="0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14.551−</m:t>
                              </m:r>
                              <m:d>
                                <m:dPr>
                                  <m:ctrlP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CA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3.684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>
                  <a:solidFill>
                    <a:srgbClr val="000000"/>
                  </a:solidFill>
                  <a:latin typeface="+mn-lt"/>
                </a:endParaRPr>
              </a:p>
              <a:p>
                <a:pPr lvl="1"/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US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7752" y="1676400"/>
                <a:ext cx="5667910" cy="4702041"/>
              </a:xfrm>
              <a:blipFill rotWithShape="0">
                <a:blip r:embed="rId3"/>
                <a:stretch>
                  <a:fillRect l="-2260" t="-2205" r="-2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9128444"/>
              </p:ext>
            </p:extLst>
          </p:nvPr>
        </p:nvGraphicFramePr>
        <p:xfrm>
          <a:off x="6194615" y="480447"/>
          <a:ext cx="5680863" cy="602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77102" y="6298210"/>
                <a:ext cx="6864893" cy="52322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2800" dirty="0" smtClean="0"/>
                  <a:t>Advanced: Extinction – Correction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CA" sz="28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8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102" y="6298210"/>
                <a:ext cx="6864893" cy="523220"/>
              </a:xfrm>
              <a:prstGeom prst="rect">
                <a:avLst/>
              </a:prstGeom>
              <a:blipFill rotWithShape="0">
                <a:blip r:embed="rId5"/>
                <a:stretch>
                  <a:fillRect l="-1773" t="-10227" b="-2954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1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00200"/>
            <a:ext cx="10686535" cy="48387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rgbClr val="000000"/>
                </a:solidFill>
              </a:rPr>
              <a:t>The variable </a:t>
            </a:r>
            <a:r>
              <a:rPr lang="en-CA" dirty="0" smtClean="0">
                <a:solidFill>
                  <a:srgbClr val="000000"/>
                </a:solidFill>
              </a:rPr>
              <a:t>stars </a:t>
            </a:r>
            <a:r>
              <a:rPr lang="en-CA" dirty="0" smtClean="0">
                <a:solidFill>
                  <a:srgbClr val="000000"/>
                </a:solidFill>
              </a:rPr>
              <a:t>experiment teaches students: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</a:rPr>
              <a:t>Observational astronomy experience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</a:rPr>
              <a:t>Quantitative measurements on images; signal integration, noise, </a:t>
            </a:r>
            <a:r>
              <a:rPr lang="en-CA" dirty="0" err="1" smtClean="0">
                <a:solidFill>
                  <a:srgbClr val="000000"/>
                </a:solidFill>
              </a:rPr>
              <a:t>etc</a:t>
            </a:r>
            <a:r>
              <a:rPr lang="en-CA" dirty="0" smtClean="0">
                <a:solidFill>
                  <a:srgbClr val="000000"/>
                </a:solidFill>
              </a:rPr>
              <a:t>…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</a:rPr>
              <a:t>Error analysis (propagation)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</a:rPr>
              <a:t>Fitting routines, Fourier series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</a:rPr>
              <a:t>Several astrophysics concepts</a:t>
            </a:r>
          </a:p>
          <a:p>
            <a:pPr lvl="2"/>
            <a:r>
              <a:rPr lang="en-CA" dirty="0" smtClean="0">
                <a:solidFill>
                  <a:srgbClr val="000000"/>
                </a:solidFill>
              </a:rPr>
              <a:t>Variable star types/mechanisms</a:t>
            </a:r>
          </a:p>
          <a:p>
            <a:pPr lvl="2"/>
            <a:r>
              <a:rPr lang="en-CA" dirty="0" smtClean="0">
                <a:solidFill>
                  <a:srgbClr val="000000"/>
                </a:solidFill>
              </a:rPr>
              <a:t>Inverse square law</a:t>
            </a:r>
          </a:p>
          <a:p>
            <a:pPr lvl="2"/>
            <a:r>
              <a:rPr lang="en-CA" dirty="0" smtClean="0">
                <a:solidFill>
                  <a:srgbClr val="000000"/>
                </a:solidFill>
              </a:rPr>
              <a:t>Blackbody spectrum</a:t>
            </a:r>
          </a:p>
          <a:p>
            <a:pPr lvl="2"/>
            <a:endParaRPr lang="en-CA" dirty="0" smtClean="0">
              <a:solidFill>
                <a:srgbClr val="000000"/>
              </a:solidFill>
            </a:endParaRPr>
          </a:p>
          <a:p>
            <a:r>
              <a:rPr lang="en-CA" dirty="0" smtClean="0">
                <a:solidFill>
                  <a:srgbClr val="000000"/>
                </a:solidFill>
              </a:rPr>
              <a:t>The variable </a:t>
            </a:r>
            <a:r>
              <a:rPr lang="en-CA" dirty="0" smtClean="0">
                <a:solidFill>
                  <a:srgbClr val="000000"/>
                </a:solidFill>
              </a:rPr>
              <a:t>stars </a:t>
            </a:r>
            <a:r>
              <a:rPr lang="en-CA" dirty="0" smtClean="0">
                <a:solidFill>
                  <a:srgbClr val="000000"/>
                </a:solidFill>
              </a:rPr>
              <a:t>experiment cost about $3000 to $5000 to implement.</a:t>
            </a:r>
          </a:p>
          <a:p>
            <a:r>
              <a:rPr lang="en-CA" dirty="0" smtClean="0">
                <a:solidFill>
                  <a:srgbClr val="000000"/>
                </a:solidFill>
              </a:rPr>
              <a:t>Allow students at least 5 hours of data taking and 10 hours of analysis.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 projects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Exoplanets</a:t>
            </a:r>
          </a:p>
          <a:p>
            <a:r>
              <a:rPr lang="en-US" dirty="0">
                <a:solidFill>
                  <a:srgbClr val="000000"/>
                </a:solidFill>
              </a:rPr>
              <a:t>Asteroids</a:t>
            </a:r>
          </a:p>
          <a:p>
            <a:r>
              <a:rPr lang="en-US" dirty="0">
                <a:solidFill>
                  <a:srgbClr val="000000"/>
                </a:solidFill>
              </a:rPr>
              <a:t>Evidence of Dark matter</a:t>
            </a:r>
          </a:p>
          <a:p>
            <a:r>
              <a:rPr lang="en-US" dirty="0">
                <a:solidFill>
                  <a:srgbClr val="000000"/>
                </a:solidFill>
              </a:rPr>
              <a:t>Spectroscopy</a:t>
            </a:r>
          </a:p>
        </p:txBody>
      </p:sp>
    </p:spTree>
    <p:extLst>
      <p:ext uri="{BB962C8B-B14F-4D97-AF65-F5344CB8AC3E}">
        <p14:creationId xmlns:p14="http://schemas.microsoft.com/office/powerpoint/2010/main" val="27659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971" y="1825625"/>
            <a:ext cx="1133565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American Association of Variable Star Observers (</a:t>
            </a:r>
            <a:r>
              <a:rPr lang="en-CA" dirty="0" smtClean="0">
                <a:solidFill>
                  <a:srgbClr val="000000"/>
                </a:solidFill>
                <a:latin typeface="+mn-lt"/>
                <a:hlinkClick r:id="rId3"/>
              </a:rPr>
              <a:t>AAVSO</a:t>
            </a:r>
            <a:r>
              <a:rPr lang="en-CA" dirty="0" smtClean="0">
                <a:solidFill>
                  <a:srgbClr val="000000"/>
                </a:solidFill>
                <a:latin typeface="+mn-lt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List of interesting variable stars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Rodriguez</a:t>
            </a:r>
            <a:r>
              <a:rPr lang="en-US" dirty="0"/>
              <a:t>, E. et al., </a:t>
            </a:r>
            <a:r>
              <a:rPr lang="en-US" dirty="0" smtClean="0"/>
              <a:t>2000,</a:t>
            </a:r>
            <a:r>
              <a:rPr lang="en-US" dirty="0"/>
              <a:t> </a:t>
            </a:r>
            <a:r>
              <a:rPr lang="en-US" dirty="0">
                <a:hlinkClick r:id="rId4"/>
              </a:rPr>
              <a:t>A List of δ </a:t>
            </a:r>
            <a:r>
              <a:rPr lang="en-US" dirty="0" err="1">
                <a:hlinkClick r:id="rId4"/>
              </a:rPr>
              <a:t>Scuti</a:t>
            </a:r>
            <a:r>
              <a:rPr lang="en-US" dirty="0">
                <a:hlinkClick r:id="rId4"/>
              </a:rPr>
              <a:t> Stars and their Associated </a:t>
            </a:r>
            <a:r>
              <a:rPr lang="en-US" dirty="0" smtClean="0">
                <a:hlinkClick r:id="rId4"/>
              </a:rPr>
              <a:t>Parameters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Period/luminosity relationship</a:t>
            </a:r>
          </a:p>
          <a:p>
            <a:pPr lvl="1"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King, J. R., 1991, </a:t>
            </a:r>
            <a:r>
              <a:rPr lang="en-CA" dirty="0" smtClean="0">
                <a:solidFill>
                  <a:srgbClr val="000000"/>
                </a:solidFill>
                <a:latin typeface="+mn-lt"/>
                <a:hlinkClick r:id="rId5"/>
              </a:rPr>
              <a:t>On the delta </a:t>
            </a:r>
            <a:r>
              <a:rPr lang="en-CA" dirty="0" err="1" smtClean="0">
                <a:solidFill>
                  <a:srgbClr val="000000"/>
                </a:solidFill>
                <a:latin typeface="+mn-lt"/>
                <a:hlinkClick r:id="rId5"/>
              </a:rPr>
              <a:t>Scuti</a:t>
            </a:r>
            <a:r>
              <a:rPr lang="en-CA" dirty="0" smtClean="0">
                <a:solidFill>
                  <a:srgbClr val="000000"/>
                </a:solidFill>
                <a:latin typeface="+mn-lt"/>
                <a:hlinkClick r:id="rId5"/>
              </a:rPr>
              <a:t> Period-Luminosity Relation</a:t>
            </a:r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(B-V)/Temperature relationship</a:t>
            </a:r>
          </a:p>
          <a:p>
            <a:pPr lvl="1">
              <a:lnSpc>
                <a:spcPct val="100000"/>
              </a:lnSpc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Reed, C., 1998, </a:t>
            </a:r>
            <a:r>
              <a:rPr lang="en-CA" dirty="0" smtClean="0">
                <a:solidFill>
                  <a:srgbClr val="000000"/>
                </a:solidFill>
                <a:latin typeface="+mn-lt"/>
                <a:hlinkClick r:id="rId5"/>
              </a:rPr>
              <a:t>The Composite Observational-Theoretical HR Diagram</a:t>
            </a:r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en-CA" dirty="0" err="1" smtClean="0">
                <a:solidFill>
                  <a:srgbClr val="000000"/>
                </a:solidFill>
                <a:latin typeface="+mn-lt"/>
                <a:hlinkClick r:id="rId6"/>
              </a:rPr>
              <a:t>Stellarium</a:t>
            </a:r>
            <a:r>
              <a:rPr lang="en-CA" dirty="0" smtClean="0">
                <a:solidFill>
                  <a:srgbClr val="000000"/>
                </a:solidFill>
                <a:latin typeface="+mn-lt"/>
              </a:rPr>
              <a:t> (free planetarium software) 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82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high amplitude variable star studied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V2455 </a:t>
            </a:r>
            <a:r>
              <a:rPr lang="en-CA" dirty="0" err="1" smtClean="0">
                <a:solidFill>
                  <a:srgbClr val="000000"/>
                </a:solidFill>
                <a:latin typeface="+mn-lt"/>
              </a:rPr>
              <a:t>Cyg</a:t>
            </a:r>
            <a:r>
              <a:rPr lang="en-CA" dirty="0" smtClean="0">
                <a:solidFill>
                  <a:srgbClr val="000000"/>
                </a:solidFill>
                <a:latin typeface="+mn-lt"/>
              </a:rPr>
              <a:t> (Summer/Fall)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XX </a:t>
            </a:r>
            <a:r>
              <a:rPr lang="en-CA" dirty="0" err="1" smtClean="0">
                <a:solidFill>
                  <a:srgbClr val="000000"/>
                </a:solidFill>
                <a:latin typeface="+mn-lt"/>
              </a:rPr>
              <a:t>Cyg</a:t>
            </a:r>
            <a:r>
              <a:rPr lang="en-CA" dirty="0" smtClean="0">
                <a:solidFill>
                  <a:srgbClr val="000000"/>
                </a:solidFill>
                <a:latin typeface="+mn-lt"/>
              </a:rPr>
              <a:t> (Summer/Fall)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+mn-lt"/>
              </a:rPr>
              <a:t>BL Cam (Fall/Winter/Spring)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DY Peg (Summer/Fall/Winter)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YZ Boo (Spring/Summer/Fall)</a:t>
            </a:r>
          </a:p>
          <a:p>
            <a:endParaRPr lang="en-CA" dirty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endParaRPr lang="en-CA" dirty="0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08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6" y="2030073"/>
            <a:ext cx="5334000" cy="4000500"/>
          </a:xfrm>
        </p:spPr>
      </p:pic>
      <p:sp>
        <p:nvSpPr>
          <p:cNvPr id="10" name="Bent Arrow 9"/>
          <p:cNvSpPr/>
          <p:nvPr/>
        </p:nvSpPr>
        <p:spPr>
          <a:xfrm>
            <a:off x="5569056" y="415273"/>
            <a:ext cx="812800" cy="820283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5400000">
            <a:off x="9798289" y="481893"/>
            <a:ext cx="812800" cy="820283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16200000">
            <a:off x="5492838" y="5230041"/>
            <a:ext cx="812800" cy="820283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10800000">
            <a:off x="9713435" y="5308030"/>
            <a:ext cx="812800" cy="820283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6040" y="145431"/>
            <a:ext cx="24657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Increase in</a:t>
            </a:r>
            <a:br>
              <a:rPr lang="en-CA" sz="3200" dirty="0" smtClean="0"/>
            </a:br>
            <a:r>
              <a:rPr lang="en-CA" sz="3200" dirty="0" smtClean="0"/>
              <a:t>Heat/Pressure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794548" y="1473263"/>
            <a:ext cx="21307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Star </a:t>
            </a:r>
          </a:p>
          <a:p>
            <a:r>
              <a:rPr lang="en-CA" sz="3200" dirty="0" smtClean="0"/>
              <a:t>Expands</a:t>
            </a:r>
          </a:p>
          <a:p>
            <a:endParaRPr lang="en-CA" sz="3200" dirty="0"/>
          </a:p>
          <a:p>
            <a:endParaRPr lang="en-CA" sz="3200" dirty="0" smtClean="0"/>
          </a:p>
          <a:p>
            <a:endParaRPr lang="en-CA" sz="3200" dirty="0" smtClean="0"/>
          </a:p>
          <a:p>
            <a:r>
              <a:rPr lang="en-CA" sz="3200" dirty="0" smtClean="0"/>
              <a:t>More </a:t>
            </a:r>
          </a:p>
          <a:p>
            <a:r>
              <a:rPr lang="en-CA" sz="3200" dirty="0" smtClean="0"/>
              <a:t>Transparent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897278" y="1473263"/>
            <a:ext cx="175881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More </a:t>
            </a:r>
          </a:p>
          <a:p>
            <a:r>
              <a:rPr lang="en-CA" sz="3200" dirty="0" smtClean="0"/>
              <a:t>Opaque</a:t>
            </a:r>
          </a:p>
          <a:p>
            <a:endParaRPr lang="en-US" sz="3200" dirty="0"/>
          </a:p>
          <a:p>
            <a:endParaRPr lang="en-CA" sz="3200" dirty="0" smtClean="0"/>
          </a:p>
          <a:p>
            <a:endParaRPr lang="en-CA" sz="3200" dirty="0" smtClean="0"/>
          </a:p>
          <a:p>
            <a:r>
              <a:rPr lang="en-CA" sz="3200" dirty="0" smtClean="0"/>
              <a:t>Star </a:t>
            </a:r>
          </a:p>
          <a:p>
            <a:r>
              <a:rPr lang="en-CA" sz="3200" dirty="0" smtClean="0"/>
              <a:t>Contracts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47341" y="5308030"/>
            <a:ext cx="24657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Decrease in</a:t>
            </a:r>
            <a:br>
              <a:rPr lang="en-CA" sz="3200" dirty="0" smtClean="0"/>
            </a:br>
            <a:r>
              <a:rPr lang="en-CA" sz="3200" dirty="0" smtClean="0"/>
              <a:t>Heat/Pressure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914897" y="2312163"/>
            <a:ext cx="2465740" cy="20790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/>
              <a:t>He ionization</a:t>
            </a:r>
          </a:p>
          <a:p>
            <a:pPr algn="ctr"/>
            <a:r>
              <a:rPr lang="en-CA" sz="2800" dirty="0" smtClean="0"/>
              <a:t>near the center</a:t>
            </a:r>
          </a:p>
          <a:p>
            <a:pPr algn="ctr"/>
            <a:r>
              <a:rPr lang="en-CA" sz="2800" dirty="0" smtClean="0"/>
              <a:t>of the star </a:t>
            </a:r>
            <a:endParaRPr lang="en-US" sz="2800" dirty="0"/>
          </a:p>
        </p:txBody>
      </p:sp>
      <p:sp>
        <p:nvSpPr>
          <p:cNvPr id="19" name="Down Arrow 18"/>
          <p:cNvSpPr/>
          <p:nvPr/>
        </p:nvSpPr>
        <p:spPr>
          <a:xfrm>
            <a:off x="10121128" y="2798824"/>
            <a:ext cx="493486" cy="958889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flipV="1">
            <a:off x="5413034" y="2798824"/>
            <a:ext cx="493486" cy="95888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8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51680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6201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9210353"/>
              </p:ext>
            </p:extLst>
          </p:nvPr>
        </p:nvGraphicFramePr>
        <p:xfrm>
          <a:off x="1924050" y="719137"/>
          <a:ext cx="8343900" cy="541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1951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77271"/>
              </p:ext>
            </p:extLst>
          </p:nvPr>
        </p:nvGraphicFramePr>
        <p:xfrm>
          <a:off x="1557598" y="58642"/>
          <a:ext cx="9418288" cy="3494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192554"/>
              </p:ext>
            </p:extLst>
          </p:nvPr>
        </p:nvGraphicFramePr>
        <p:xfrm>
          <a:off x="1466851" y="3553379"/>
          <a:ext cx="9445868" cy="3248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59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Background information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Equipment </a:t>
            </a:r>
            <a:r>
              <a:rPr lang="en-US" dirty="0">
                <a:solidFill>
                  <a:srgbClr val="000000"/>
                </a:solidFill>
              </a:rPr>
              <a:t>required</a:t>
            </a:r>
          </a:p>
          <a:p>
            <a:r>
              <a:rPr lang="en-US" dirty="0">
                <a:solidFill>
                  <a:srgbClr val="000000"/>
                </a:solidFill>
              </a:rPr>
              <a:t>Data collection</a:t>
            </a:r>
          </a:p>
          <a:p>
            <a:r>
              <a:rPr lang="en-US" dirty="0">
                <a:solidFill>
                  <a:srgbClr val="000000"/>
                </a:solidFill>
              </a:rPr>
              <a:t>Data </a:t>
            </a:r>
            <a:r>
              <a:rPr lang="en-US" dirty="0" smtClean="0">
                <a:solidFill>
                  <a:srgbClr val="000000"/>
                </a:solidFill>
              </a:rPr>
              <a:t>analysis</a:t>
            </a:r>
          </a:p>
          <a:p>
            <a:r>
              <a:rPr lang="en-CA" dirty="0" smtClean="0">
                <a:solidFill>
                  <a:srgbClr val="000000"/>
                </a:solidFill>
              </a:rPr>
              <a:t>Summary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7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352" y="205792"/>
            <a:ext cx="10515600" cy="1325563"/>
          </a:xfrm>
        </p:spPr>
        <p:txBody>
          <a:bodyPr/>
          <a:lstStyle/>
          <a:p>
            <a:r>
              <a:rPr lang="en-US" dirty="0" smtClean="0"/>
              <a:t>HR Diagram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272" y="449942"/>
            <a:ext cx="4965079" cy="567508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5181" y="1959428"/>
                <a:ext cx="476527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800" dirty="0" smtClean="0">
                    <a:latin typeface="+mj-lt"/>
                  </a:rPr>
                  <a:t>The Spectral Class is related </a:t>
                </a:r>
              </a:p>
              <a:p>
                <a:r>
                  <a:rPr lang="en-CA" sz="2800" dirty="0" smtClean="0">
                    <a:latin typeface="+mj-lt"/>
                  </a:rPr>
                  <a:t>to </a:t>
                </a:r>
                <a14:m>
                  <m:oMath xmlns:m="http://schemas.openxmlformats.org/officeDocument/2006/math">
                    <m:r>
                      <a:rPr lang="en-CA" sz="2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sz="28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CA" sz="28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CA" sz="280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CA" sz="28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800" dirty="0" smtClean="0">
                    <a:latin typeface="+mj-lt"/>
                  </a:rPr>
                  <a:t> and the temperature</a:t>
                </a:r>
                <a:endParaRPr lang="en-US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81" y="1959428"/>
                <a:ext cx="4765279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2689" t="-6369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85181" y="3652309"/>
                <a:ext cx="527221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800" dirty="0" smtClean="0">
                    <a:latin typeface="+mj-lt"/>
                  </a:rPr>
                  <a:t>The Absolute Magnitude is</a:t>
                </a:r>
              </a:p>
              <a:p>
                <a:r>
                  <a:rPr lang="en-CA" sz="2800" dirty="0" smtClean="0">
                    <a:latin typeface="+mj-lt"/>
                  </a:rPr>
                  <a:t>related to the period for a </a:t>
                </a:r>
                <a14:m>
                  <m:oMath xmlns:m="http://schemas.openxmlformats.org/officeDocument/2006/math">
                    <m:r>
                      <a:rPr lang="en-CA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800" dirty="0" smtClean="0">
                    <a:latin typeface="+mj-lt"/>
                  </a:rPr>
                  <a:t> </a:t>
                </a:r>
                <a:r>
                  <a:rPr lang="en-US" sz="2800" dirty="0" err="1" smtClean="0">
                    <a:latin typeface="+mj-lt"/>
                  </a:rPr>
                  <a:t>Sct</a:t>
                </a:r>
                <a:r>
                  <a:rPr lang="en-US" sz="2800" dirty="0" smtClean="0">
                    <a:latin typeface="+mj-lt"/>
                  </a:rPr>
                  <a:t> star</a:t>
                </a:r>
                <a:endParaRPr lang="en-US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81" y="3652309"/>
                <a:ext cx="5272213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2428" t="-6369" r="-1387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547429" y="6184513"/>
            <a:ext cx="2883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Source: </a:t>
            </a:r>
            <a:r>
              <a:rPr lang="en-CA" dirty="0" err="1" smtClean="0">
                <a:solidFill>
                  <a:schemeClr val="bg1">
                    <a:lumMod val="50000"/>
                  </a:schemeClr>
                </a:solidFill>
              </a:rPr>
              <a:t>Rursus</a:t>
            </a:r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 at Wikimedia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52" y="-11922"/>
            <a:ext cx="10515600" cy="1325563"/>
          </a:xfrm>
        </p:spPr>
        <p:txBody>
          <a:bodyPr/>
          <a:lstStyle/>
          <a:p>
            <a:r>
              <a:rPr lang="en-US" dirty="0" smtClean="0"/>
              <a:t>Radius Measurement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53077" y="1743075"/>
                <a:ext cx="10176898" cy="4702041"/>
              </a:xfrm>
            </p:spPr>
            <p:txBody>
              <a:bodyPr vert="horz" lIns="91440" tIns="45720" rIns="91440" bIns="45720" rtlCol="0" anchor="t"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CA" dirty="0" smtClean="0">
                    <a:solidFill>
                      <a:srgbClr val="000000"/>
                    </a:solidFill>
                    <a:latin typeface="+mn-lt"/>
                  </a:rPr>
                  <a:t>Calculate the star magnitude for the images taken through the photometric B and V filters.</a:t>
                </a:r>
              </a:p>
              <a:p>
                <a:pPr marL="0" indent="0">
                  <a:buNone/>
                </a:pPr>
                <a:r>
                  <a:rPr lang="en-CA" b="0" i="0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/>
                </a:r>
                <a:br>
                  <a:rPr lang="en-CA" b="0" i="0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CA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=6.95×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CA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CA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778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CA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CA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.5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4.83−</m:t>
                                      </m:r>
                                      <m:sSub>
                                        <m:sSubPr>
                                          <m:ctrlPr>
                                            <a:rPr lang="en-CA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A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:endParaRPr lang="en-CA" dirty="0" smtClean="0">
                  <a:solidFill>
                    <a:srgbClr val="000000"/>
                  </a:solidFill>
                  <a:latin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+mn-lt"/>
                  </a:rPr>
                  <a:t>: Radius of the star in meters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+mn-lt"/>
                  </a:rPr>
                  <a:t>: Temperature of the star in kelvins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+mn-lt"/>
                  </a:rPr>
                  <a:t>: Absolute magnitude of the star</a:t>
                </a:r>
              </a:p>
              <a:p>
                <a:endParaRPr lang="en-US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3077" y="1743075"/>
                <a:ext cx="10176898" cy="4702041"/>
              </a:xfrm>
              <a:blipFill rotWithShape="0">
                <a:blip r:embed="rId3"/>
                <a:stretch>
                  <a:fillRect l="-1078" t="-2853" r="-60" b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65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19906"/>
            <a:ext cx="10515600" cy="1325563"/>
          </a:xfrm>
        </p:spPr>
        <p:txBody>
          <a:bodyPr/>
          <a:lstStyle/>
          <a:p>
            <a:r>
              <a:rPr lang="en-US" dirty="0" smtClean="0"/>
              <a:t>Typical Measurements (DY Peg)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6420131"/>
                  </p:ext>
                </p:extLst>
              </p:nvPr>
            </p:nvGraphicFramePr>
            <p:xfrm>
              <a:off x="800100" y="2157941"/>
              <a:ext cx="10506074" cy="1112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528253"/>
                    <a:gridCol w="2526661"/>
                    <a:gridCol w="2529844"/>
                    <a:gridCol w="2921316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Period (days)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Distance (pc)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Temperature (K)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CA" dirty="0" smtClean="0"/>
                            <a:t>Measured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i="1" dirty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</a:rPr>
                                  <m:t>688</m:t>
                                </m:r>
                                <m:r>
                                  <a:rPr lang="en-CA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0.0038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i="1" dirty="0" smtClean="0">
                                    <a:latin typeface="Cambria Math" panose="02040503050406030204" pitchFamily="18" charset="0"/>
                                  </a:rPr>
                                  <m:t>398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±20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i="1" dirty="0" smtClean="0">
                                  <a:latin typeface="Cambria Math" panose="02040503050406030204" pitchFamily="18" charset="0"/>
                                </a:rPr>
                                <m:t>6600</m:t>
                              </m:r>
                            </m:oMath>
                          </a14:m>
                          <a:r>
                            <a:rPr lang="en-CA" dirty="0" smtClean="0"/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CA" i="1" dirty="0" smtClean="0">
                                  <a:latin typeface="Cambria Math" panose="02040503050406030204" pitchFamily="18" charset="0"/>
                                </a:rPr>
                                <m:t>7200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CA" dirty="0" smtClean="0"/>
                            <a:t>Published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i="1" dirty="0" smtClean="0">
                                    <a:latin typeface="Cambria Math" panose="02040503050406030204" pitchFamily="18" charset="0"/>
                                  </a:rPr>
                                  <m:t>0.0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</a:rPr>
                                  <m:t>729                   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CA" i="1" dirty="0" smtClean="0">
                                    <a:latin typeface="Cambria Math" panose="02040503050406030204" pitchFamily="18" charset="0"/>
                                  </a:rPr>
                                  <m:t>360</m:t>
                                </m:r>
                                <m:r>
                                  <a:rPr lang="en-CA" b="0" i="1" dirty="0" smtClean="0">
                                    <a:latin typeface="Cambria Math" panose="02040503050406030204" pitchFamily="18" charset="0"/>
                                  </a:rPr>
                                  <m:t>          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CA" i="1" dirty="0" smtClean="0">
                                  <a:latin typeface="Cambria Math" panose="02040503050406030204" pitchFamily="18" charset="0"/>
                                </a:rPr>
                                <m:t>7200</m:t>
                              </m:r>
                            </m:oMath>
                          </a14:m>
                          <a:r>
                            <a:rPr lang="en-CA" baseline="0" dirty="0" smtClean="0"/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CA" i="1" dirty="0" smtClean="0">
                                  <a:latin typeface="Cambria Math" panose="02040503050406030204" pitchFamily="18" charset="0"/>
                                </a:rPr>
                                <m:t>8350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6420131"/>
                  </p:ext>
                </p:extLst>
              </p:nvPr>
            </p:nvGraphicFramePr>
            <p:xfrm>
              <a:off x="800100" y="2157941"/>
              <a:ext cx="10506074" cy="1112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528253"/>
                    <a:gridCol w="2526661"/>
                    <a:gridCol w="2529844"/>
                    <a:gridCol w="2921316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Period (days)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Distance (pc)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A" dirty="0" smtClean="0"/>
                            <a:t>Temperature (K)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CA" dirty="0" smtClean="0"/>
                            <a:t>Measured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83" t="-106452" r="-21715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519" t="-106452" r="-116106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60125" t="-106452" r="-835" b="-12258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CA" dirty="0" smtClean="0"/>
                            <a:t>Published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483" t="-209836" r="-21715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519" t="-209836" r="-11610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60125" t="-209836" r="-835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8290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Origin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5063"/>
            <a:ext cx="10541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We wanted an experiment that would allow students to learn about observational astronomy.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044" y="2331813"/>
            <a:ext cx="5995988" cy="399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9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Stars Considered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17282"/>
            <a:ext cx="10515600" cy="26302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Their brightness varies significantly over a few hours.</a:t>
            </a:r>
            <a:endParaRPr lang="en-CA" dirty="0">
              <a:solidFill>
                <a:srgbClr val="000000"/>
              </a:solidFill>
              <a:latin typeface="+mn-lt"/>
            </a:endParaRPr>
          </a:p>
          <a:p>
            <a:pPr marL="0" indent="0" algn="ctr">
              <a:buNone/>
            </a:pPr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They can be used as “standard candles”</a:t>
            </a:r>
          </a:p>
          <a:p>
            <a:pPr marL="0" indent="0" algn="ctr">
              <a:buNone/>
            </a:pPr>
            <a:endParaRPr lang="en-CA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0571" y="2141248"/>
            <a:ext cx="2616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Dwarf </a:t>
            </a:r>
            <a:r>
              <a:rPr lang="en-CA" sz="2800" dirty="0" err="1" smtClean="0">
                <a:solidFill>
                  <a:srgbClr val="000000"/>
                </a:solidFill>
              </a:rPr>
              <a:t>Cepheids</a:t>
            </a:r>
            <a:r>
              <a:rPr lang="en-CA" sz="2800" dirty="0" smtClean="0">
                <a:solidFill>
                  <a:srgbClr val="000000"/>
                </a:solidFill>
              </a:rPr>
              <a:t>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516268" y="1618028"/>
                <a:ext cx="92807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CA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800" dirty="0" err="1">
                    <a:solidFill>
                      <a:srgbClr val="000000"/>
                    </a:solidFill>
                  </a:rPr>
                  <a:t>Sct</a:t>
                </a:r>
                <a:endParaRPr lang="en-US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268" y="1618028"/>
                <a:ext cx="928075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1628" r="-11842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483080" y="1618028"/>
            <a:ext cx="1164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HADS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5505849" y="2765829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</a:rPr>
              <a:t>SX </a:t>
            </a:r>
            <a:r>
              <a:rPr lang="en-CA" sz="2800" dirty="0" err="1" smtClean="0">
                <a:solidFill>
                  <a:srgbClr val="000000"/>
                </a:solidFill>
              </a:rPr>
              <a:t>Phe</a:t>
            </a:r>
            <a:r>
              <a:rPr lang="en-CA" sz="2800" dirty="0" smtClean="0">
                <a:solidFill>
                  <a:srgbClr val="000000"/>
                </a:solidFill>
              </a:rPr>
              <a:t> </a:t>
            </a:r>
            <a:endParaRPr lang="en-CA" sz="28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stCxn id="4" idx="3"/>
            <a:endCxn id="5" idx="1"/>
          </p:cNvCxnSpPr>
          <p:nvPr/>
        </p:nvCxnSpPr>
        <p:spPr>
          <a:xfrm flipV="1">
            <a:off x="4616993" y="1879638"/>
            <a:ext cx="899275" cy="52322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7" idx="1"/>
          </p:cNvCxnSpPr>
          <p:nvPr/>
        </p:nvCxnSpPr>
        <p:spPr>
          <a:xfrm>
            <a:off x="4616993" y="2402858"/>
            <a:ext cx="888856" cy="62458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6" idx="1"/>
          </p:cNvCxnSpPr>
          <p:nvPr/>
        </p:nvCxnSpPr>
        <p:spPr>
          <a:xfrm>
            <a:off x="6555005" y="1879638"/>
            <a:ext cx="928075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29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342" y="0"/>
            <a:ext cx="10515600" cy="1325563"/>
          </a:xfrm>
        </p:spPr>
        <p:txBody>
          <a:bodyPr/>
          <a:lstStyle/>
          <a:p>
            <a:r>
              <a:rPr lang="en-US" dirty="0" smtClean="0"/>
              <a:t>Equipment required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79469"/>
              </p:ext>
            </p:extLst>
          </p:nvPr>
        </p:nvGraphicFramePr>
        <p:xfrm>
          <a:off x="679342" y="1325563"/>
          <a:ext cx="10833315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0235"/>
                <a:gridCol w="6039846"/>
                <a:gridCol w="2433234"/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Item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Recommendation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Price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Telescope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Diameter</a:t>
                      </a:r>
                      <a:r>
                        <a:rPr lang="en-CA" sz="2400" baseline="0" dirty="0" smtClean="0"/>
                        <a:t> &gt; 4”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$400 or more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Good tracking mount</a:t>
                      </a:r>
                    </a:p>
                    <a:p>
                      <a:r>
                        <a:rPr lang="en-CA" sz="2400" dirty="0" smtClean="0"/>
                        <a:t>T</a:t>
                      </a:r>
                      <a:r>
                        <a:rPr lang="en-CA" sz="2400" baseline="0" dirty="0" smtClean="0"/>
                        <a:t>racks over a period of several hours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$1000 or more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CCD camera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Monochrome</a:t>
                      </a:r>
                    </a:p>
                    <a:p>
                      <a:r>
                        <a:rPr lang="en-CA" sz="2400" dirty="0" smtClean="0"/>
                        <a:t>Large field of view</a:t>
                      </a:r>
                    </a:p>
                    <a:p>
                      <a:r>
                        <a:rPr lang="en-CA" sz="2400" dirty="0" smtClean="0"/>
                        <a:t>Filter wheel</a:t>
                      </a:r>
                      <a:r>
                        <a:rPr lang="en-CA" sz="2400" baseline="0" dirty="0" smtClean="0"/>
                        <a:t> for temperature measurement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$2000 or more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Acquisition</a:t>
                      </a:r>
                      <a:r>
                        <a:rPr lang="en-CA" sz="2400" baseline="0" dirty="0" smtClean="0"/>
                        <a:t> </a:t>
                      </a:r>
                      <a:r>
                        <a:rPr lang="en-CA" sz="2400" dirty="0" smtClean="0"/>
                        <a:t>Software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Comes</a:t>
                      </a:r>
                      <a:r>
                        <a:rPr lang="en-CA" sz="2400" baseline="0" dirty="0" smtClean="0"/>
                        <a:t> with camera</a:t>
                      </a:r>
                      <a:endParaRPr lang="en-CA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Free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Analysis Software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err="1" smtClean="0"/>
                        <a:t>AstroImageJ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Free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17040" y="5945188"/>
            <a:ext cx="8435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Alternative 1: Internet connected telescopes</a:t>
            </a:r>
          </a:p>
          <a:p>
            <a:r>
              <a:rPr lang="en-CA" sz="2400" dirty="0" smtClean="0"/>
              <a:t>Alternative 2: Computer generated images (Gaussian stars + noise)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82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19906"/>
            <a:ext cx="10515600" cy="1325563"/>
          </a:xfrm>
        </p:spPr>
        <p:txBody>
          <a:bodyPr/>
          <a:lstStyle/>
          <a:p>
            <a:r>
              <a:rPr lang="en-US" dirty="0" smtClean="0"/>
              <a:t>Apparatus at Carleton University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1026" name="Picture 2" descr="https://www.sbig.com/~sbig/site/assets/files/1033/stt_1500a_800s.547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3899216"/>
            <a:ext cx="3397573" cy="254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elescope, Carleton Univers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1326419"/>
            <a:ext cx="3398333" cy="51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stromart.com/images/classifieds/626000-626999/626046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326419"/>
            <a:ext cx="3397573" cy="254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4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0600"/>
            <a:ext cx="10515600" cy="1325563"/>
          </a:xfrm>
        </p:spPr>
        <p:txBody>
          <a:bodyPr/>
          <a:lstStyle/>
          <a:p>
            <a:r>
              <a:rPr lang="en-US" dirty="0" smtClean="0"/>
              <a:t>Preparation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dirty="0" smtClean="0">
                <a:solidFill>
                  <a:srgbClr val="000000"/>
                </a:solidFill>
                <a:latin typeface="+mn-lt"/>
              </a:rPr>
              <a:t>Find an adequate variable star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High altitude, for a few hours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Bright enough for the instrument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Large variability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Short period of variability</a:t>
            </a:r>
          </a:p>
          <a:p>
            <a:pPr marL="457200" lvl="1" indent="0">
              <a:buNone/>
            </a:pPr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pPr marL="457200" lvl="1" indent="0">
              <a:buNone/>
            </a:pPr>
            <a:endParaRPr lang="en-CA" dirty="0">
              <a:solidFill>
                <a:srgbClr val="000000"/>
              </a:solidFill>
              <a:latin typeface="+mn-lt"/>
            </a:endParaRPr>
          </a:p>
          <a:p>
            <a:pPr lvl="1"/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7785" y="5575057"/>
            <a:ext cx="7983415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Advanced: Ask students to write a pseudo-formal proposal to use the telescope with an </a:t>
            </a:r>
            <a:r>
              <a:rPr lang="en-CA" sz="2800" dirty="0" smtClean="0">
                <a:solidFill>
                  <a:srgbClr val="000000"/>
                </a:solidFill>
              </a:rPr>
              <a:t>observation </a:t>
            </a:r>
            <a:r>
              <a:rPr lang="en-CA" sz="2800" dirty="0">
                <a:solidFill>
                  <a:srgbClr val="000000"/>
                </a:solidFill>
              </a:rPr>
              <a:t>plan.</a:t>
            </a:r>
          </a:p>
        </p:txBody>
      </p:sp>
    </p:spTree>
    <p:extLst>
      <p:ext uri="{BB962C8B-B14F-4D97-AF65-F5344CB8AC3E}">
        <p14:creationId xmlns:p14="http://schemas.microsoft.com/office/powerpoint/2010/main" val="40329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0600"/>
            <a:ext cx="10515600" cy="1325563"/>
          </a:xfrm>
        </p:spPr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Collection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Find the star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Good motorized mount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Large field of view camera/telescope combination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Software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Find an adequate exposure time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Record images during several hours</a:t>
            </a:r>
          </a:p>
          <a:p>
            <a:endParaRPr lang="en-CA" dirty="0">
              <a:solidFill>
                <a:srgbClr val="000000"/>
              </a:solidFill>
              <a:latin typeface="+mn-lt"/>
            </a:endParaRPr>
          </a:p>
          <a:p>
            <a:endParaRPr lang="en-CA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3667" y="5783205"/>
            <a:ext cx="8844665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Advanced: Record bias, darks and flats for image reduction.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1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52" y="202377"/>
            <a:ext cx="10515600" cy="1325563"/>
          </a:xfrm>
        </p:spPr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Analysis</a:t>
            </a:r>
            <a:endParaRPr lang="en-US" dirty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52" y="1733550"/>
            <a:ext cx="10515600" cy="46448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i="1" dirty="0" smtClean="0">
                <a:solidFill>
                  <a:srgbClr val="000000"/>
                </a:solidFill>
                <a:latin typeface="+mn-lt"/>
              </a:rPr>
              <a:t>Differential Photometry</a:t>
            </a:r>
          </a:p>
          <a:p>
            <a:pPr marL="0" indent="0">
              <a:buNone/>
            </a:pPr>
            <a:endParaRPr lang="en-CA" i="1" dirty="0" smtClean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r>
              <a:rPr lang="en-CA" dirty="0" err="1" smtClean="0">
                <a:solidFill>
                  <a:srgbClr val="000000"/>
                </a:solidFill>
              </a:rPr>
              <a:t>AstroImageJ</a:t>
            </a:r>
            <a:r>
              <a:rPr lang="en-CA" dirty="0" smtClean="0">
                <a:solidFill>
                  <a:srgbClr val="000000"/>
                </a:solidFill>
              </a:rPr>
              <a:t> has </a:t>
            </a:r>
            <a:r>
              <a:rPr lang="en-CA" dirty="0">
                <a:solidFill>
                  <a:srgbClr val="000000"/>
                </a:solidFill>
              </a:rPr>
              <a:t>intuitive </a:t>
            </a:r>
            <a:r>
              <a:rPr lang="en-CA" dirty="0" smtClean="0">
                <a:solidFill>
                  <a:srgbClr val="000000"/>
                </a:solidFill>
              </a:rPr>
              <a:t>routines</a:t>
            </a:r>
            <a:endParaRPr lang="en-CA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CA" i="1" dirty="0" smtClean="0">
              <a:solidFill>
                <a:srgbClr val="000000"/>
              </a:solidFill>
              <a:latin typeface="+mn-lt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Identification of the stars (target and references)</a:t>
            </a:r>
          </a:p>
          <a:p>
            <a:pPr lvl="1"/>
            <a:r>
              <a:rPr lang="en-CA" dirty="0" smtClean="0">
                <a:solidFill>
                  <a:srgbClr val="000000"/>
                </a:solidFill>
                <a:latin typeface="+mn-lt"/>
              </a:rPr>
              <a:t>Use SIMBAD to find values for magnitudes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Integrate the signal and remove the background</a:t>
            </a:r>
          </a:p>
          <a:p>
            <a:r>
              <a:rPr lang="en-CA" dirty="0" smtClean="0">
                <a:solidFill>
                  <a:srgbClr val="000000"/>
                </a:solidFill>
                <a:latin typeface="+mn-lt"/>
              </a:rPr>
              <a:t>Convert the number of counts to a magnitude</a:t>
            </a:r>
          </a:p>
          <a:p>
            <a:pPr lvl="1"/>
            <a:endParaRPr lang="en-CA" dirty="0">
              <a:solidFill>
                <a:srgbClr val="000000"/>
              </a:solidFill>
              <a:latin typeface="+mn-lt"/>
            </a:endParaRPr>
          </a:p>
          <a:p>
            <a:pPr lvl="1"/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endParaRPr lang="en-CA" dirty="0" smtClean="0">
              <a:solidFill>
                <a:srgbClr val="000000"/>
              </a:solidFill>
              <a:latin typeface="+mn-lt"/>
            </a:endParaRPr>
          </a:p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t="28726" r="39284" b="29396"/>
          <a:stretch/>
        </p:blipFill>
        <p:spPr>
          <a:xfrm>
            <a:off x="7378887" y="379849"/>
            <a:ext cx="4286244" cy="2913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3635584"/>
            <a:ext cx="2780952" cy="2742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9471" y="6060831"/>
            <a:ext cx="518244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Advanced: Submit data to AAVSO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059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2708</TotalTime>
  <Words>646</Words>
  <Application>Microsoft Office PowerPoint</Application>
  <PresentationFormat>Widescreen</PresentationFormat>
  <Paragraphs>211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Astronomy in the undergraduate advanced lab Studying delta-Scuti variable stars</vt:lpstr>
      <vt:lpstr>Outline</vt:lpstr>
      <vt:lpstr>Origin</vt:lpstr>
      <vt:lpstr>Variable Stars Considered</vt:lpstr>
      <vt:lpstr>Equipment required</vt:lpstr>
      <vt:lpstr>Apparatus at Carleton University</vt:lpstr>
      <vt:lpstr>Preparation</vt:lpstr>
      <vt:lpstr>Data Collection</vt:lpstr>
      <vt:lpstr>Data Analysis</vt:lpstr>
      <vt:lpstr>Distance Measurement</vt:lpstr>
      <vt:lpstr>Temperature Measurement</vt:lpstr>
      <vt:lpstr>Summary</vt:lpstr>
      <vt:lpstr>Similar projects</vt:lpstr>
      <vt:lpstr>Useful Links</vt:lpstr>
      <vt:lpstr>List of high amplitude variable star studied</vt:lpstr>
      <vt:lpstr>Theory</vt:lpstr>
      <vt:lpstr>PowerPoint Presentation</vt:lpstr>
      <vt:lpstr>PowerPoint Presentation</vt:lpstr>
      <vt:lpstr>PowerPoint Presentation</vt:lpstr>
      <vt:lpstr>HR Diagram</vt:lpstr>
      <vt:lpstr>Radius Measurement</vt:lpstr>
      <vt:lpstr>Typical Measurements (DY Peg)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Sdfcomment ca  s</dc:title>
  <dc:creator>Etienne Rollin</dc:creator>
  <cp:lastModifiedBy>Etienne Rollin</cp:lastModifiedBy>
  <cp:revision>62</cp:revision>
  <dcterms:created xsi:type="dcterms:W3CDTF">2012-07-27T01:16:44Z</dcterms:created>
  <dcterms:modified xsi:type="dcterms:W3CDTF">2016-06-14T01:07:37Z</dcterms:modified>
</cp:coreProperties>
</file>