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68" r:id="rId3"/>
    <p:sldId id="371" r:id="rId4"/>
    <p:sldId id="369" r:id="rId5"/>
    <p:sldId id="365" r:id="rId6"/>
    <p:sldId id="372" r:id="rId7"/>
    <p:sldId id="370" r:id="rId8"/>
    <p:sldId id="367" r:id="rId9"/>
    <p:sldId id="374" r:id="rId10"/>
    <p:sldId id="343" r:id="rId11"/>
    <p:sldId id="364" r:id="rId12"/>
    <p:sldId id="355" r:id="rId13"/>
    <p:sldId id="363" r:id="rId14"/>
    <p:sldId id="375" r:id="rId15"/>
    <p:sldId id="357" r:id="rId16"/>
    <p:sldId id="310" r:id="rId17"/>
  </p:sldIdLst>
  <p:sldSz cx="9144000" cy="6858000" type="screen4x3"/>
  <p:notesSz cx="7010400" cy="9236075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5pPr>
    <a:lvl6pPr marL="2286000" algn="l" defTabSz="914400" rtl="0" eaLnBrk="1" latinLnBrk="0" hangingPunct="1"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6pPr>
    <a:lvl7pPr marL="2743200" algn="l" defTabSz="914400" rtl="0" eaLnBrk="1" latinLnBrk="0" hangingPunct="1"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7pPr>
    <a:lvl8pPr marL="3200400" algn="l" defTabSz="914400" rtl="0" eaLnBrk="1" latinLnBrk="0" hangingPunct="1"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8pPr>
    <a:lvl9pPr marL="3657600" algn="l" defTabSz="914400" rtl="0" eaLnBrk="1" latinLnBrk="0" hangingPunct="1">
      <a:defRPr sz="2600" b="1" kern="1200">
        <a:solidFill>
          <a:srgbClr val="0000FF"/>
        </a:solidFill>
        <a:latin typeface="Times New Roman" pitchFamily="18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00CC99"/>
    <a:srgbClr val="CC6600"/>
    <a:srgbClr val="00DA63"/>
    <a:srgbClr val="FF00FF"/>
    <a:srgbClr val="05D0EB"/>
    <a:srgbClr val="9900CC"/>
    <a:srgbClr val="00FF0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718" autoAdjust="0"/>
    <p:restoredTop sz="98964" autoAdjust="0"/>
  </p:normalViewPr>
  <p:slideViewPr>
    <p:cSldViewPr>
      <p:cViewPr>
        <p:scale>
          <a:sx n="80" d="100"/>
          <a:sy n="80" d="100"/>
        </p:scale>
        <p:origin x="-9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06" y="-8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es\Documents\My%20Received%20Files_7Oct13\CD3OH\EHenn%20Torsional%20Eneergie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ees\Documents\My%20Received%20Files_28Oct14\Conferences\Waterloo\Waterloo14\Tau%20Curve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lees\Documents\My%20Received%20Files_7Oct13\CD3OH\EHenn%20Torsional%20Eneergie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lees\Documents\My%20Received%20Files_28Oct14\Conferences\CAP\CAP14\Energy%20Curv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es\Documents\My%20Received%20Files_7Oct13\CD3OH\EHenn%20Torsional%20Eneergi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es\Documents\My%20Received%20Files_8Jan11\CD3OH\CD3OH%20Rock\CD3OH%20Rock\Subband%20Origins_Rock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lees\Documents\My%20Received%20Files_28Oct14\Conferences\Waterloo\Waterloo14\CD3OH%20FIR%20Substate%20Origins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lees\Documents\My%20Received%20Files_28Oct14\CD3OH_current\CD3OH%20FIR\Origin%20shifts%20-%204th%20orde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es\Documents\My%20Received%20Files_7Oct13\CD3OH\CD3OH%20Rock\CD3OH%20Rock\Rock%20E'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64841912572073"/>
          <c:y val="2.738726937201813E-2"/>
          <c:w val="0.79882823697440442"/>
          <c:h val="0.84926024393664956"/>
        </c:manualLayout>
      </c:layout>
      <c:scatterChart>
        <c:scatterStyle val="lineMarker"/>
        <c:varyColors val="0"/>
        <c:ser>
          <c:idx val="0"/>
          <c:order val="0"/>
          <c:tx>
            <c:strRef>
              <c:f>EtauB!$B$3</c:f>
              <c:strCache>
                <c:ptCount val="1"/>
                <c:pt idx="0">
                  <c:v>tau=1 vt=0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EtauB!$B$4:$B$22</c:f>
              <c:numCache>
                <c:formatCode>0.00</c:formatCode>
                <c:ptCount val="19"/>
                <c:pt idx="0">
                  <c:v>122.49975999999999</c:v>
                </c:pt>
                <c:pt idx="1">
                  <c:v>122.60747000000001</c:v>
                </c:pt>
                <c:pt idx="2">
                  <c:v>122.92679</c:v>
                </c:pt>
                <c:pt idx="3">
                  <c:v>123.44629999999999</c:v>
                </c:pt>
                <c:pt idx="4">
                  <c:v>124.14682000000001</c:v>
                </c:pt>
                <c:pt idx="5">
                  <c:v>125.00136999999999</c:v>
                </c:pt>
                <c:pt idx="6">
                  <c:v>125.97508999999999</c:v>
                </c:pt>
                <c:pt idx="7">
                  <c:v>127.02553</c:v>
                </c:pt>
                <c:pt idx="8">
                  <c:v>128.10326000000001</c:v>
                </c:pt>
                <c:pt idx="9">
                  <c:v>129.1532</c:v>
                </c:pt>
                <c:pt idx="10">
                  <c:v>130.11688000000001</c:v>
                </c:pt>
                <c:pt idx="11">
                  <c:v>130.93574000000001</c:v>
                </c:pt>
                <c:pt idx="12">
                  <c:v>131.55530999999999</c:v>
                </c:pt>
                <c:pt idx="13">
                  <c:v>131.93011000000001</c:v>
                </c:pt>
                <c:pt idx="14">
                  <c:v>132.02816000000001</c:v>
                </c:pt>
                <c:pt idx="15">
                  <c:v>131.83439000000001</c:v>
                </c:pt>
                <c:pt idx="16">
                  <c:v>131.35213999999999</c:v>
                </c:pt>
                <c:pt idx="17">
                  <c:v>130.60176999999999</c:v>
                </c:pt>
                <c:pt idx="18">
                  <c:v>129.61776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EtauB!$C$3</c:f>
              <c:strCache>
                <c:ptCount val="1"/>
                <c:pt idx="0">
                  <c:v>tau=2 vt=0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triangle"/>
            <c:size val="5"/>
            <c:spPr>
              <a:solidFill>
                <a:srgbClr val="9900CC"/>
              </a:solidFill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EtauB!$C$4:$C$22</c:f>
              <c:numCache>
                <c:formatCode>0.00</c:formatCode>
                <c:ptCount val="19"/>
                <c:pt idx="0">
                  <c:v>129.67918</c:v>
                </c:pt>
                <c:pt idx="1">
                  <c:v>130.62234000000001</c:v>
                </c:pt>
                <c:pt idx="2">
                  <c:v>131.40969999999999</c:v>
                </c:pt>
                <c:pt idx="3">
                  <c:v>131.99116000000001</c:v>
                </c:pt>
                <c:pt idx="4">
                  <c:v>132.32767999999999</c:v>
                </c:pt>
                <c:pt idx="5">
                  <c:v>132.39582999999999</c:v>
                </c:pt>
                <c:pt idx="6">
                  <c:v>132.19042999999999</c:v>
                </c:pt>
                <c:pt idx="7">
                  <c:v>131.72525999999999</c:v>
                </c:pt>
                <c:pt idx="8">
                  <c:v>131.03088</c:v>
                </c:pt>
                <c:pt idx="9">
                  <c:v>130.15072000000001</c:v>
                </c:pt>
                <c:pt idx="10">
                  <c:v>129.13601</c:v>
                </c:pt>
                <c:pt idx="11">
                  <c:v>128.04088999999999</c:v>
                </c:pt>
                <c:pt idx="12">
                  <c:v>126.91826</c:v>
                </c:pt>
                <c:pt idx="13">
                  <c:v>125.81663</c:v>
                </c:pt>
                <c:pt idx="14">
                  <c:v>124.77818000000001</c:v>
                </c:pt>
                <c:pt idx="15">
                  <c:v>123.83765</c:v>
                </c:pt>
                <c:pt idx="16">
                  <c:v>123.02187000000001</c:v>
                </c:pt>
                <c:pt idx="17">
                  <c:v>122.3497</c:v>
                </c:pt>
                <c:pt idx="18">
                  <c:v>121.83219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EtauB!$D$3</c:f>
              <c:strCache>
                <c:ptCount val="1"/>
                <c:pt idx="0">
                  <c:v>tau=3 vt=0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0070C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EtauB!$D$4:$D$22</c:f>
              <c:numCache>
                <c:formatCode>0.00</c:formatCode>
                <c:ptCount val="19"/>
                <c:pt idx="0">
                  <c:v>129.67918</c:v>
                </c:pt>
                <c:pt idx="1">
                  <c:v>128.63627</c:v>
                </c:pt>
                <c:pt idx="2">
                  <c:v>127.55096</c:v>
                </c:pt>
                <c:pt idx="3">
                  <c:v>126.47805</c:v>
                </c:pt>
                <c:pt idx="4">
                  <c:v>125.46717</c:v>
                </c:pt>
                <c:pt idx="5">
                  <c:v>124.56111</c:v>
                </c:pt>
                <c:pt idx="6">
                  <c:v>123.795</c:v>
                </c:pt>
                <c:pt idx="7">
                  <c:v>123.19595</c:v>
                </c:pt>
                <c:pt idx="8">
                  <c:v>122.78309</c:v>
                </c:pt>
                <c:pt idx="9">
                  <c:v>122.56774</c:v>
                </c:pt>
                <c:pt idx="10">
                  <c:v>122.55349</c:v>
                </c:pt>
                <c:pt idx="11">
                  <c:v>122.73639</c:v>
                </c:pt>
                <c:pt idx="12">
                  <c:v>123.10504</c:v>
                </c:pt>
                <c:pt idx="13">
                  <c:v>123.64045</c:v>
                </c:pt>
                <c:pt idx="14">
                  <c:v>124.31614</c:v>
                </c:pt>
                <c:pt idx="15">
                  <c:v>125.0981</c:v>
                </c:pt>
                <c:pt idx="16">
                  <c:v>125.94498</c:v>
                </c:pt>
                <c:pt idx="17">
                  <c:v>126.80864</c:v>
                </c:pt>
                <c:pt idx="18">
                  <c:v>127.6352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EtauB!$E$3</c:f>
              <c:strCache>
                <c:ptCount val="1"/>
                <c:pt idx="0">
                  <c:v>tau=1 vt=1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EtauB!$E$4:$E$22</c:f>
              <c:numCache>
                <c:formatCode>0.00</c:formatCode>
                <c:ptCount val="19"/>
                <c:pt idx="0">
                  <c:v>395.23604</c:v>
                </c:pt>
                <c:pt idx="1">
                  <c:v>392.43572999999998</c:v>
                </c:pt>
                <c:pt idx="2">
                  <c:v>385.44560000000001</c:v>
                </c:pt>
                <c:pt idx="3">
                  <c:v>376.50470999999999</c:v>
                </c:pt>
                <c:pt idx="4">
                  <c:v>366.98707000000002</c:v>
                </c:pt>
                <c:pt idx="5">
                  <c:v>357.57551000000001</c:v>
                </c:pt>
                <c:pt idx="6">
                  <c:v>348.62524000000002</c:v>
                </c:pt>
                <c:pt idx="7">
                  <c:v>340.34591</c:v>
                </c:pt>
                <c:pt idx="8">
                  <c:v>332.87981000000002</c:v>
                </c:pt>
                <c:pt idx="9">
                  <c:v>326.33578</c:v>
                </c:pt>
                <c:pt idx="10">
                  <c:v>320.80367000000001</c:v>
                </c:pt>
                <c:pt idx="11">
                  <c:v>316.35957999999999</c:v>
                </c:pt>
                <c:pt idx="12">
                  <c:v>313.06605999999999</c:v>
                </c:pt>
                <c:pt idx="13">
                  <c:v>310.97007000000002</c:v>
                </c:pt>
                <c:pt idx="14">
                  <c:v>310.09953000000002</c:v>
                </c:pt>
                <c:pt idx="15">
                  <c:v>310.46078</c:v>
                </c:pt>
                <c:pt idx="16">
                  <c:v>312.03748999999999</c:v>
                </c:pt>
                <c:pt idx="17">
                  <c:v>314.79151000000002</c:v>
                </c:pt>
                <c:pt idx="18">
                  <c:v>318.66541000000001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EtauB!$F$3</c:f>
              <c:strCache>
                <c:ptCount val="1"/>
                <c:pt idx="0">
                  <c:v>tau=2 vt=1</c:v>
                </c:pt>
              </c:strCache>
            </c:strRef>
          </c:tx>
          <c:spPr>
            <a:ln w="12700">
              <a:solidFill>
                <a:srgbClr val="9900CC"/>
              </a:solidFill>
              <a:prstDash val="lgDash"/>
            </a:ln>
          </c:spPr>
          <c:marker>
            <c:symbol val="triangle"/>
            <c:size val="5"/>
            <c:spPr>
              <a:solidFill>
                <a:srgbClr val="CC00CC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EtauB!$F$4:$F$22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318.25828000000001</c:v>
                </c:pt>
                <c:pt idx="2">
                  <c:v>314.28688</c:v>
                </c:pt>
                <c:pt idx="3">
                  <c:v>311.51598000000001</c:v>
                </c:pt>
                <c:pt idx="4">
                  <c:v>309.99122999999997</c:v>
                </c:pt>
                <c:pt idx="5">
                  <c:v>309.73772000000002</c:v>
                </c:pt>
                <c:pt idx="6">
                  <c:v>310.75761</c:v>
                </c:pt>
                <c:pt idx="7">
                  <c:v>313.02983</c:v>
                </c:pt>
                <c:pt idx="8">
                  <c:v>316.51172000000003</c:v>
                </c:pt>
                <c:pt idx="9">
                  <c:v>321.14206999999999</c:v>
                </c:pt>
                <c:pt idx="10">
                  <c:v>326.84487000000001</c:v>
                </c:pt>
                <c:pt idx="11">
                  <c:v>333.53107999999997</c:v>
                </c:pt>
                <c:pt idx="12">
                  <c:v>341.09798000000001</c:v>
                </c:pt>
                <c:pt idx="13">
                  <c:v>349.42282999999998</c:v>
                </c:pt>
                <c:pt idx="14">
                  <c:v>358.34643999999997</c:v>
                </c:pt>
                <c:pt idx="15">
                  <c:v>367.63560000000001</c:v>
                </c:pt>
                <c:pt idx="16">
                  <c:v>376.89787999999999</c:v>
                </c:pt>
                <c:pt idx="17">
                  <c:v>385.39028000000002</c:v>
                </c:pt>
                <c:pt idx="18">
                  <c:v>391.67678999999998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EtauB!$G$3</c:f>
              <c:strCache>
                <c:ptCount val="1"/>
                <c:pt idx="0">
                  <c:v>tau=3 vt=1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0070C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EtauB!$G$4:$G$22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329.53744999999998</c:v>
                </c:pt>
                <c:pt idx="2">
                  <c:v>336.67854999999997</c:v>
                </c:pt>
                <c:pt idx="3">
                  <c:v>344.68529999999998</c:v>
                </c:pt>
                <c:pt idx="4">
                  <c:v>353.42687999999998</c:v>
                </c:pt>
                <c:pt idx="5">
                  <c:v>362.72325999999998</c:v>
                </c:pt>
                <c:pt idx="6">
                  <c:v>372.29079999999999</c:v>
                </c:pt>
                <c:pt idx="7">
                  <c:v>381.61601000000002</c:v>
                </c:pt>
                <c:pt idx="8">
                  <c:v>389.67793999999998</c:v>
                </c:pt>
                <c:pt idx="9">
                  <c:v>394.57943999999998</c:v>
                </c:pt>
                <c:pt idx="10">
                  <c:v>394.23239999999998</c:v>
                </c:pt>
                <c:pt idx="11">
                  <c:v>388.85104000000001</c:v>
                </c:pt>
                <c:pt idx="12">
                  <c:v>380.62925000000001</c:v>
                </c:pt>
                <c:pt idx="13">
                  <c:v>371.32898999999998</c:v>
                </c:pt>
                <c:pt idx="14">
                  <c:v>361.87033000000002</c:v>
                </c:pt>
                <c:pt idx="15">
                  <c:v>352.71505000000002</c:v>
                </c:pt>
                <c:pt idx="16">
                  <c:v>344.1182</c:v>
                </c:pt>
                <c:pt idx="17">
                  <c:v>336.2405</c:v>
                </c:pt>
                <c:pt idx="18">
                  <c:v>329.19693999999998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EtauB!$H$3</c:f>
              <c:strCache>
                <c:ptCount val="1"/>
                <c:pt idx="0">
                  <c:v>tau=1 vt=2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EtauB!$H$4:$H$22</c:f>
              <c:numCache>
                <c:formatCode>0.00</c:formatCode>
                <c:ptCount val="19"/>
                <c:pt idx="0">
                  <c:v>457.36450000000002</c:v>
                </c:pt>
                <c:pt idx="1">
                  <c:v>460.88612000000001</c:v>
                </c:pt>
                <c:pt idx="2">
                  <c:v>470.04320000000001</c:v>
                </c:pt>
                <c:pt idx="3">
                  <c:v>482.60570999999999</c:v>
                </c:pt>
                <c:pt idx="4">
                  <c:v>497.21480000000003</c:v>
                </c:pt>
                <c:pt idx="5">
                  <c:v>513.20902000000001</c:v>
                </c:pt>
                <c:pt idx="6">
                  <c:v>530.26062999999999</c:v>
                </c:pt>
                <c:pt idx="7">
                  <c:v>548.19335999999998</c:v>
                </c:pt>
                <c:pt idx="8">
                  <c:v>566.90328999999997</c:v>
                </c:pt>
                <c:pt idx="9">
                  <c:v>586.32335999999998</c:v>
                </c:pt>
                <c:pt idx="10">
                  <c:v>606.40598999999997</c:v>
                </c:pt>
                <c:pt idx="11">
                  <c:v>627.11266000000001</c:v>
                </c:pt>
                <c:pt idx="12">
                  <c:v>648.40233999999998</c:v>
                </c:pt>
                <c:pt idx="13">
                  <c:v>670.18561999999997</c:v>
                </c:pt>
                <c:pt idx="14">
                  <c:v>690.94734000000005</c:v>
                </c:pt>
                <c:pt idx="15">
                  <c:v>673.61364000000003</c:v>
                </c:pt>
                <c:pt idx="16">
                  <c:v>651.70375999999999</c:v>
                </c:pt>
                <c:pt idx="17">
                  <c:v>630.27788999999996</c:v>
                </c:pt>
                <c:pt idx="18">
                  <c:v>609.44668000000001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EtauB!$I$3</c:f>
              <c:strCache>
                <c:ptCount val="1"/>
                <c:pt idx="0">
                  <c:v>tau=2 vt=2</c:v>
                </c:pt>
              </c:strCache>
            </c:strRef>
          </c:tx>
          <c:spPr>
            <a:ln w="12700">
              <a:solidFill>
                <a:srgbClr val="9900CC"/>
              </a:solidFill>
              <a:prstDash val="lgDash"/>
            </a:ln>
          </c:spPr>
          <c:marker>
            <c:symbol val="triangle"/>
            <c:size val="5"/>
            <c:spPr>
              <a:solidFill>
                <a:srgbClr val="9900CC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EtauB!$I$4:$I$22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614.99971000000005</c:v>
                </c:pt>
                <c:pt idx="2">
                  <c:v>636.05604000000005</c:v>
                </c:pt>
                <c:pt idx="3">
                  <c:v>657.71099000000004</c:v>
                </c:pt>
                <c:pt idx="4">
                  <c:v>679.78420000000006</c:v>
                </c:pt>
                <c:pt idx="5">
                  <c:v>687.87446999999997</c:v>
                </c:pt>
                <c:pt idx="6">
                  <c:v>666.08353</c:v>
                </c:pt>
                <c:pt idx="7">
                  <c:v>644.28562999999997</c:v>
                </c:pt>
                <c:pt idx="8">
                  <c:v>623.06215999999995</c:v>
                </c:pt>
                <c:pt idx="9">
                  <c:v>602.47410000000002</c:v>
                </c:pt>
                <c:pt idx="10">
                  <c:v>582.55294000000004</c:v>
                </c:pt>
                <c:pt idx="11">
                  <c:v>563.33097999999995</c:v>
                </c:pt>
                <c:pt idx="12">
                  <c:v>544.85137999999995</c:v>
                </c:pt>
                <c:pt idx="13">
                  <c:v>527.17895999999996</c:v>
                </c:pt>
                <c:pt idx="14">
                  <c:v>510.41923000000003</c:v>
                </c:pt>
                <c:pt idx="15">
                  <c:v>494.75729000000001</c:v>
                </c:pt>
                <c:pt idx="16">
                  <c:v>480.54361999999998</c:v>
                </c:pt>
                <c:pt idx="17">
                  <c:v>468.48554000000001</c:v>
                </c:pt>
                <c:pt idx="18">
                  <c:v>459.98957000000001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EtauB!$J$3</c:f>
              <c:strCache>
                <c:ptCount val="1"/>
                <c:pt idx="0">
                  <c:v>tau=3 vt=2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0070C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EtauB!$J$4:$J$22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574.85238000000004</c:v>
                </c:pt>
                <c:pt idx="2">
                  <c:v>555.83416999999997</c:v>
                </c:pt>
                <c:pt idx="3">
                  <c:v>537.58642999999995</c:v>
                </c:pt>
                <c:pt idx="4">
                  <c:v>520.19115999999997</c:v>
                </c:pt>
                <c:pt idx="5">
                  <c:v>503.78437000000002</c:v>
                </c:pt>
                <c:pt idx="6">
                  <c:v>488.61155000000002</c:v>
                </c:pt>
                <c:pt idx="7">
                  <c:v>475.15429</c:v>
                </c:pt>
                <c:pt idx="8">
                  <c:v>464.40802000000002</c:v>
                </c:pt>
                <c:pt idx="9">
                  <c:v>458.25056000000001</c:v>
                </c:pt>
                <c:pt idx="10">
                  <c:v>458.75677999999999</c:v>
                </c:pt>
                <c:pt idx="11">
                  <c:v>465.70519000000002</c:v>
                </c:pt>
                <c:pt idx="12">
                  <c:v>476.90053</c:v>
                </c:pt>
                <c:pt idx="13">
                  <c:v>490.58535999999998</c:v>
                </c:pt>
                <c:pt idx="14">
                  <c:v>505.85007999999999</c:v>
                </c:pt>
                <c:pt idx="15">
                  <c:v>522.24917000000005</c:v>
                </c:pt>
                <c:pt idx="16">
                  <c:v>539.54947000000004</c:v>
                </c:pt>
                <c:pt idx="17">
                  <c:v>557.61703999999997</c:v>
                </c:pt>
                <c:pt idx="18">
                  <c:v>576.36730999999997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EtauB!$K$3</c:f>
              <c:strCache>
                <c:ptCount val="1"/>
                <c:pt idx="0">
                  <c:v>tau=1 vt=3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EtauB!$K$4:$K$22</c:f>
              <c:numCache>
                <c:formatCode>0.00</c:formatCode>
                <c:ptCount val="19"/>
                <c:pt idx="0">
                  <c:v>1076.6471899999999</c:v>
                </c:pt>
                <c:pt idx="1">
                  <c:v>1045.9309000000001</c:v>
                </c:pt>
                <c:pt idx="2">
                  <c:v>1015.58137</c:v>
                </c:pt>
                <c:pt idx="3">
                  <c:v>985.80421000000001</c:v>
                </c:pt>
                <c:pt idx="4">
                  <c:v>956.6028</c:v>
                </c:pt>
                <c:pt idx="5">
                  <c:v>927.98015999999996</c:v>
                </c:pt>
                <c:pt idx="6">
                  <c:v>899.93912999999998</c:v>
                </c:pt>
                <c:pt idx="7">
                  <c:v>872.48251000000005</c:v>
                </c:pt>
                <c:pt idx="8">
                  <c:v>845.61315999999999</c:v>
                </c:pt>
                <c:pt idx="9">
                  <c:v>819.33438000000001</c:v>
                </c:pt>
                <c:pt idx="10">
                  <c:v>793.65053999999998</c:v>
                </c:pt>
                <c:pt idx="11">
                  <c:v>768.56902000000002</c:v>
                </c:pt>
                <c:pt idx="12">
                  <c:v>744.10721999999998</c:v>
                </c:pt>
                <c:pt idx="13">
                  <c:v>720.33587</c:v>
                </c:pt>
                <c:pt idx="14">
                  <c:v>698.75508000000002</c:v>
                </c:pt>
                <c:pt idx="15">
                  <c:v>716.42646999999999</c:v>
                </c:pt>
                <c:pt idx="16">
                  <c:v>739.82120999999995</c:v>
                </c:pt>
                <c:pt idx="17">
                  <c:v>763.87225999999998</c:v>
                </c:pt>
                <c:pt idx="18">
                  <c:v>788.46556999999996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EtauB!$L$3</c:f>
              <c:strCache>
                <c:ptCount val="1"/>
                <c:pt idx="0">
                  <c:v>tau=2 vt=3</c:v>
                </c:pt>
              </c:strCache>
            </c:strRef>
          </c:tx>
          <c:spPr>
            <a:ln w="12700">
              <a:solidFill>
                <a:srgbClr val="9900CC"/>
              </a:solidFill>
              <a:prstDash val="lgDash"/>
            </a:ln>
          </c:spPr>
          <c:marker>
            <c:symbol val="triangle"/>
            <c:size val="5"/>
            <c:spPr>
              <a:solidFill>
                <a:srgbClr val="9900CC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EtauB!$L$4:$L$22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785.23105999999996</c:v>
                </c:pt>
                <c:pt idx="2">
                  <c:v>760.29444999999998</c:v>
                </c:pt>
                <c:pt idx="3">
                  <c:v>735.99507000000006</c:v>
                </c:pt>
                <c:pt idx="4">
                  <c:v>712.50332000000003</c:v>
                </c:pt>
                <c:pt idx="5">
                  <c:v>704.21369000000004</c:v>
                </c:pt>
                <c:pt idx="6">
                  <c:v>727.02039000000002</c:v>
                </c:pt>
                <c:pt idx="7">
                  <c:v>751.04773</c:v>
                </c:pt>
                <c:pt idx="8">
                  <c:v>775.71582999999998</c:v>
                </c:pt>
                <c:pt idx="9">
                  <c:v>800.96901000000003</c:v>
                </c:pt>
                <c:pt idx="10">
                  <c:v>826.78639999999996</c:v>
                </c:pt>
                <c:pt idx="11">
                  <c:v>853.15452000000005</c:v>
                </c:pt>
                <c:pt idx="12">
                  <c:v>880.06218999999999</c:v>
                </c:pt>
                <c:pt idx="13">
                  <c:v>907.49908000000005</c:v>
                </c:pt>
                <c:pt idx="14">
                  <c:v>935.45516999999995</c:v>
                </c:pt>
                <c:pt idx="15">
                  <c:v>963.92047000000002</c:v>
                </c:pt>
                <c:pt idx="16">
                  <c:v>992.88486</c:v>
                </c:pt>
                <c:pt idx="17">
                  <c:v>1022.33804</c:v>
                </c:pt>
                <c:pt idx="18">
                  <c:v>1052.2692199999999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EtauB!$M$3</c:f>
              <c:strCache>
                <c:ptCount val="1"/>
                <c:pt idx="0">
                  <c:v>tau=3 vt=3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0070C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EtauB!$M$4:$M$22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836.90968999999996</c:v>
                </c:pt>
                <c:pt idx="2">
                  <c:v>863.62976000000003</c:v>
                </c:pt>
                <c:pt idx="3">
                  <c:v>890.92695000000003</c:v>
                </c:pt>
                <c:pt idx="4">
                  <c:v>918.79471999999998</c:v>
                </c:pt>
                <c:pt idx="5">
                  <c:v>947.22667999999999</c:v>
                </c:pt>
                <c:pt idx="6">
                  <c:v>976.21644000000003</c:v>
                </c:pt>
                <c:pt idx="7">
                  <c:v>1005.75743</c:v>
                </c:pt>
                <c:pt idx="8">
                  <c:v>1035.84285</c:v>
                </c:pt>
                <c:pt idx="9">
                  <c:v>1066.4647600000001</c:v>
                </c:pt>
                <c:pt idx="10">
                  <c:v>1053.95543</c:v>
                </c:pt>
                <c:pt idx="11">
                  <c:v>1023.49064</c:v>
                </c:pt>
                <c:pt idx="12">
                  <c:v>993.59837000000005</c:v>
                </c:pt>
                <c:pt idx="13">
                  <c:v>964.27865999999995</c:v>
                </c:pt>
                <c:pt idx="14">
                  <c:v>935.53101000000004</c:v>
                </c:pt>
                <c:pt idx="15">
                  <c:v>907.35474999999997</c:v>
                </c:pt>
                <c:pt idx="16">
                  <c:v>879.74908000000005</c:v>
                </c:pt>
                <c:pt idx="17">
                  <c:v>852.71325999999999</c:v>
                </c:pt>
                <c:pt idx="18">
                  <c:v>826.24680000000001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EtauB!$N$3</c:f>
              <c:strCache>
                <c:ptCount val="1"/>
                <c:pt idx="0">
                  <c:v>tau=1 vt=4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EtauB!$N$4:$N$22</c:f>
              <c:numCache>
                <c:formatCode>0.00</c:formatCode>
                <c:ptCount val="19"/>
                <c:pt idx="0">
                  <c:v>1077.0384200000001</c:v>
                </c:pt>
                <c:pt idx="1">
                  <c:v>1108.33554</c:v>
                </c:pt>
                <c:pt idx="2">
                  <c:v>1140.38086</c:v>
                </c:pt>
                <c:pt idx="3">
                  <c:v>1172.9833100000001</c:v>
                </c:pt>
                <c:pt idx="4">
                  <c:v>1206.13796</c:v>
                </c:pt>
                <c:pt idx="5">
                  <c:v>1239.83968</c:v>
                </c:pt>
                <c:pt idx="6">
                  <c:v>1274.0829799999999</c:v>
                </c:pt>
                <c:pt idx="7">
                  <c:v>1308.8620000000001</c:v>
                </c:pt>
                <c:pt idx="8">
                  <c:v>1344.1705199999999</c:v>
                </c:pt>
                <c:pt idx="9">
                  <c:v>1380.00189</c:v>
                </c:pt>
                <c:pt idx="10">
                  <c:v>1416.3490999999999</c:v>
                </c:pt>
                <c:pt idx="11">
                  <c:v>1453.20471</c:v>
                </c:pt>
                <c:pt idx="12">
                  <c:v>1490.5609099999999</c:v>
                </c:pt>
                <c:pt idx="13">
                  <c:v>1528.4094399999999</c:v>
                </c:pt>
                <c:pt idx="14">
                  <c:v>1566.7416700000001</c:v>
                </c:pt>
                <c:pt idx="15">
                  <c:v>1511.9445900000001</c:v>
                </c:pt>
                <c:pt idx="16">
                  <c:v>1473.9281100000001</c:v>
                </c:pt>
                <c:pt idx="17">
                  <c:v>1436.46587</c:v>
                </c:pt>
                <c:pt idx="18">
                  <c:v>1399.5552499999999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EtauB!$O$3</c:f>
              <c:strCache>
                <c:ptCount val="1"/>
                <c:pt idx="0">
                  <c:v>tau=2 vt=4</c:v>
                </c:pt>
              </c:strCache>
            </c:strRef>
          </c:tx>
          <c:spPr>
            <a:ln w="12700">
              <a:solidFill>
                <a:srgbClr val="9900CC"/>
              </a:solidFill>
              <a:prstDash val="lgDash"/>
            </a:ln>
          </c:spPr>
          <c:marker>
            <c:symbol val="triangle"/>
            <c:size val="5"/>
            <c:spPr>
              <a:solidFill>
                <a:srgbClr val="9900CC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EtauB!$O$4:$O$22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1426.6656</c:v>
                </c:pt>
                <c:pt idx="2">
                  <c:v>1463.9129800000001</c:v>
                </c:pt>
                <c:pt idx="3">
                  <c:v>1501.70659</c:v>
                </c:pt>
                <c:pt idx="4">
                  <c:v>1540.04168</c:v>
                </c:pt>
                <c:pt idx="5">
                  <c:v>1547.17751</c:v>
                </c:pt>
                <c:pt idx="6">
                  <c:v>1508.6739399999999</c:v>
                </c:pt>
                <c:pt idx="7">
                  <c:v>1470.7332100000001</c:v>
                </c:pt>
                <c:pt idx="8">
                  <c:v>1433.35661</c:v>
                </c:pt>
                <c:pt idx="9">
                  <c:v>1396.54501</c:v>
                </c:pt>
                <c:pt idx="10">
                  <c:v>1360.2988600000001</c:v>
                </c:pt>
                <c:pt idx="11">
                  <c:v>1324.61825</c:v>
                </c:pt>
                <c:pt idx="12">
                  <c:v>1289.5028299999999</c:v>
                </c:pt>
                <c:pt idx="13">
                  <c:v>1254.9518800000001</c:v>
                </c:pt>
                <c:pt idx="14">
                  <c:v>1220.9643100000001</c:v>
                </c:pt>
                <c:pt idx="15">
                  <c:v>1187.5386100000001</c:v>
                </c:pt>
                <c:pt idx="16">
                  <c:v>1154.6729600000001</c:v>
                </c:pt>
                <c:pt idx="17">
                  <c:v>1122.3651600000001</c:v>
                </c:pt>
                <c:pt idx="18">
                  <c:v>1090.6129599999999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EtauB!$P$3</c:f>
              <c:strCache>
                <c:ptCount val="1"/>
                <c:pt idx="0">
                  <c:v>tau=3 vt=4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0070C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EtauB!$P$4:$P$22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1353.82654</c:v>
                </c:pt>
                <c:pt idx="2">
                  <c:v>1318.24235</c:v>
                </c:pt>
                <c:pt idx="3">
                  <c:v>1283.21938</c:v>
                </c:pt>
                <c:pt idx="4">
                  <c:v>1248.7603899999999</c:v>
                </c:pt>
                <c:pt idx="5">
                  <c:v>1214.8677499999999</c:v>
                </c:pt>
                <c:pt idx="6">
                  <c:v>1181.5434600000001</c:v>
                </c:pt>
                <c:pt idx="7">
                  <c:v>1148.78917</c:v>
                </c:pt>
                <c:pt idx="8">
                  <c:v>1116.6062300000001</c:v>
                </c:pt>
                <c:pt idx="9">
                  <c:v>1084.99649</c:v>
                </c:pt>
                <c:pt idx="10">
                  <c:v>1097.62102</c:v>
                </c:pt>
                <c:pt idx="11">
                  <c:v>1129.29674</c:v>
                </c:pt>
                <c:pt idx="12">
                  <c:v>1161.4877200000001</c:v>
                </c:pt>
                <c:pt idx="13">
                  <c:v>1194.1854000000001</c:v>
                </c:pt>
                <c:pt idx="14">
                  <c:v>1227.38113</c:v>
                </c:pt>
                <c:pt idx="15">
                  <c:v>1261.06594</c:v>
                </c:pt>
                <c:pt idx="16">
                  <c:v>1295.2304899999999</c:v>
                </c:pt>
                <c:pt idx="17">
                  <c:v>1329.8650399999999</c:v>
                </c:pt>
                <c:pt idx="18">
                  <c:v>1364.95949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EtauB!$Q$3</c:f>
              <c:strCache>
                <c:ptCount val="1"/>
                <c:pt idx="0">
                  <c:v>tau=1 vt=5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EtauB!$Q$4:$Q$22</c:f>
              <c:numCache>
                <c:formatCode>0.00</c:formatCode>
                <c:ptCount val="19"/>
                <c:pt idx="0">
                  <c:v>2149.2010700000001</c:v>
                </c:pt>
                <c:pt idx="1">
                  <c:v>2102.84177</c:v>
                </c:pt>
                <c:pt idx="2">
                  <c:v>2057.0254399999999</c:v>
                </c:pt>
                <c:pt idx="3">
                  <c:v>2011.75593</c:v>
                </c:pt>
                <c:pt idx="4">
                  <c:v>1967.0365300000001</c:v>
                </c:pt>
                <c:pt idx="5">
                  <c:v>1922.8701100000001</c:v>
                </c:pt>
                <c:pt idx="6">
                  <c:v>1879.2591</c:v>
                </c:pt>
                <c:pt idx="7">
                  <c:v>1836.20551</c:v>
                </c:pt>
                <c:pt idx="8">
                  <c:v>1793.71093</c:v>
                </c:pt>
                <c:pt idx="9">
                  <c:v>1751.7764999999999</c:v>
                </c:pt>
                <c:pt idx="10">
                  <c:v>1710.4029700000001</c:v>
                </c:pt>
                <c:pt idx="11">
                  <c:v>1669.5906199999999</c:v>
                </c:pt>
                <c:pt idx="12">
                  <c:v>1629.3393599999999</c:v>
                </c:pt>
                <c:pt idx="13">
                  <c:v>1589.6486399999999</c:v>
                </c:pt>
                <c:pt idx="14">
                  <c:v>1550.5175099999999</c:v>
                </c:pt>
                <c:pt idx="15">
                  <c:v>1605.54853</c:v>
                </c:pt>
                <c:pt idx="16">
                  <c:v>1644.8205499999999</c:v>
                </c:pt>
                <c:pt idx="17">
                  <c:v>1684.54781</c:v>
                </c:pt>
                <c:pt idx="18">
                  <c:v>1724.72001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EtauB!$R$3</c:f>
              <c:strCache>
                <c:ptCount val="1"/>
                <c:pt idx="0">
                  <c:v>tau=2 vt=5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EtauB!$R$4:$R$22</c:f>
              <c:numCache>
                <c:formatCode>0.00</c:formatCode>
                <c:ptCount val="19"/>
                <c:pt idx="0">
                  <c:v>1748.06422</c:v>
                </c:pt>
                <c:pt idx="1">
                  <c:v>1706.7801300000001</c:v>
                </c:pt>
                <c:pt idx="2">
                  <c:v>1666.04627</c:v>
                </c:pt>
                <c:pt idx="3">
                  <c:v>1625.86599</c:v>
                </c:pt>
                <c:pt idx="4">
                  <c:v>1586.2422300000001</c:v>
                </c:pt>
                <c:pt idx="5">
                  <c:v>1578.91308</c:v>
                </c:pt>
                <c:pt idx="6">
                  <c:v>1618.31519</c:v>
                </c:pt>
                <c:pt idx="7">
                  <c:v>1658.2420300000001</c:v>
                </c:pt>
                <c:pt idx="8">
                  <c:v>1698.6871699999999</c:v>
                </c:pt>
                <c:pt idx="9">
                  <c:v>1739.6437800000001</c:v>
                </c:pt>
                <c:pt idx="10">
                  <c:v>1781.1045799999999</c:v>
                </c:pt>
                <c:pt idx="11">
                  <c:v>1823.0618999999999</c:v>
                </c:pt>
                <c:pt idx="12">
                  <c:v>1865.5076300000001</c:v>
                </c:pt>
                <c:pt idx="13">
                  <c:v>1908.4332300000001</c:v>
                </c:pt>
                <c:pt idx="14">
                  <c:v>1951.8297299999999</c:v>
                </c:pt>
                <c:pt idx="15">
                  <c:v>1995.6877500000001</c:v>
                </c:pt>
                <c:pt idx="16">
                  <c:v>2039.99746</c:v>
                </c:pt>
                <c:pt idx="17">
                  <c:v>2084.7486199999998</c:v>
                </c:pt>
                <c:pt idx="18">
                  <c:v>2129.9305300000001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EtauB!$S$3</c:f>
              <c:strCache>
                <c:ptCount val="1"/>
                <c:pt idx="0">
                  <c:v>tau=3 vt=5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EtauB!$S$4:$S$22</c:f>
              <c:numCache>
                <c:formatCode>0.00</c:formatCode>
                <c:ptCount val="19"/>
                <c:pt idx="0">
                  <c:v>1748.06422</c:v>
                </c:pt>
                <c:pt idx="1">
                  <c:v>1789.89473</c:v>
                </c:pt>
                <c:pt idx="2">
                  <c:v>1832.26748</c:v>
                </c:pt>
                <c:pt idx="3">
                  <c:v>1875.1778099999999</c:v>
                </c:pt>
                <c:pt idx="4">
                  <c:v>1918.62069</c:v>
                </c:pt>
                <c:pt idx="5">
                  <c:v>1962.59061</c:v>
                </c:pt>
                <c:pt idx="6">
                  <c:v>2007.08167</c:v>
                </c:pt>
                <c:pt idx="7">
                  <c:v>2052.0875299999998</c:v>
                </c:pt>
                <c:pt idx="8">
                  <c:v>2097.6014100000002</c:v>
                </c:pt>
                <c:pt idx="9">
                  <c:v>2143.6161099999999</c:v>
                </c:pt>
                <c:pt idx="10">
                  <c:v>2102.1556300000002</c:v>
                </c:pt>
                <c:pt idx="11">
                  <c:v>2056.2782699999998</c:v>
                </c:pt>
                <c:pt idx="12">
                  <c:v>2010.95874</c:v>
                </c:pt>
                <c:pt idx="13">
                  <c:v>1966.19685</c:v>
                </c:pt>
                <c:pt idx="14">
                  <c:v>1921.99199</c:v>
                </c:pt>
                <c:pt idx="15">
                  <c:v>1878.34313</c:v>
                </c:pt>
                <c:pt idx="16">
                  <c:v>1835.2487799999999</c:v>
                </c:pt>
                <c:pt idx="17">
                  <c:v>1792.70706</c:v>
                </c:pt>
                <c:pt idx="18">
                  <c:v>1750.7156399999999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355392"/>
        <c:axId val="87357696"/>
      </c:scatterChart>
      <c:valAx>
        <c:axId val="87355392"/>
        <c:scaling>
          <c:orientation val="minMax"/>
          <c:max val="18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357696"/>
        <c:crosses val="autoZero"/>
        <c:crossBetween val="midCat"/>
        <c:majorUnit val="1"/>
      </c:valAx>
      <c:valAx>
        <c:axId val="87357696"/>
        <c:scaling>
          <c:orientation val="minMax"/>
          <c:max val="14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Torsional Energy (cm</a:t>
                </a:r>
                <a:r>
                  <a:rPr lang="en-US" sz="1600" baseline="30000">
                    <a:latin typeface="Arial" pitchFamily="34" charset="0"/>
                    <a:cs typeface="Arial" pitchFamily="34" charset="0"/>
                  </a:rPr>
                  <a:t>-1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1.1116610423697038E-2"/>
              <c:y val="0.2223638310056455"/>
            </c:manualLayout>
          </c:layout>
          <c:overlay val="0"/>
        </c:title>
        <c:numFmt formatCode="0" sourceLinked="0"/>
        <c:majorTickMark val="out"/>
        <c:minorTickMark val="out"/>
        <c:tickLblPos val="nextTo"/>
        <c:txPr>
          <a:bodyPr/>
          <a:lstStyle/>
          <a:p>
            <a:pPr>
              <a:defRPr sz="14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355392"/>
        <c:crosses val="autoZero"/>
        <c:crossBetween val="midCat"/>
        <c:majorUnit val="100"/>
        <c:min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54382719462664852"/>
          <c:y val="0.12485482820495145"/>
          <c:w val="0.40005651882154103"/>
          <c:h val="0.78860455338349977"/>
        </c:manualLayout>
      </c:layout>
      <c:scatterChart>
        <c:scatterStyle val="lineMarker"/>
        <c:varyColors val="0"/>
        <c:ser>
          <c:idx val="0"/>
          <c:order val="0"/>
          <c:tx>
            <c:strRef>
              <c:f>Etau!$B$3</c:f>
              <c:strCache>
                <c:ptCount val="1"/>
                <c:pt idx="0">
                  <c:v>tau=1 vt=0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Etau!$B$4:$B$22</c:f>
              <c:numCache>
                <c:formatCode>0.00</c:formatCode>
                <c:ptCount val="19"/>
                <c:pt idx="0">
                  <c:v>122.49975999999999</c:v>
                </c:pt>
                <c:pt idx="1">
                  <c:v>122.60747000000001</c:v>
                </c:pt>
                <c:pt idx="2">
                  <c:v>122.92679</c:v>
                </c:pt>
                <c:pt idx="3">
                  <c:v>123.44629999999999</c:v>
                </c:pt>
                <c:pt idx="4">
                  <c:v>124.14682000000001</c:v>
                </c:pt>
                <c:pt idx="5">
                  <c:v>125.00136999999999</c:v>
                </c:pt>
                <c:pt idx="6">
                  <c:v>125.97508999999999</c:v>
                </c:pt>
                <c:pt idx="7">
                  <c:v>127.02553</c:v>
                </c:pt>
                <c:pt idx="8">
                  <c:v>128.10326000000001</c:v>
                </c:pt>
                <c:pt idx="9">
                  <c:v>129.1532</c:v>
                </c:pt>
                <c:pt idx="10">
                  <c:v>130.11688000000001</c:v>
                </c:pt>
                <c:pt idx="11">
                  <c:v>130.93574000000001</c:v>
                </c:pt>
                <c:pt idx="12">
                  <c:v>131.55530999999999</c:v>
                </c:pt>
                <c:pt idx="13">
                  <c:v>131.93011000000001</c:v>
                </c:pt>
                <c:pt idx="14">
                  <c:v>132.02816000000001</c:v>
                </c:pt>
                <c:pt idx="15">
                  <c:v>131.83439000000001</c:v>
                </c:pt>
                <c:pt idx="16">
                  <c:v>131.35213999999999</c:v>
                </c:pt>
                <c:pt idx="17">
                  <c:v>130.60176999999999</c:v>
                </c:pt>
                <c:pt idx="18">
                  <c:v>129.61776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Etau!$C$3</c:f>
              <c:strCache>
                <c:ptCount val="1"/>
                <c:pt idx="0">
                  <c:v>tau=2 vt=0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Etau!$C$4:$C$22</c:f>
              <c:numCache>
                <c:formatCode>0.00</c:formatCode>
                <c:ptCount val="19"/>
                <c:pt idx="0">
                  <c:v>129.67918</c:v>
                </c:pt>
                <c:pt idx="1">
                  <c:v>130.62234000000001</c:v>
                </c:pt>
                <c:pt idx="2">
                  <c:v>131.40969999999999</c:v>
                </c:pt>
                <c:pt idx="3">
                  <c:v>131.99116000000001</c:v>
                </c:pt>
                <c:pt idx="4">
                  <c:v>132.32767999999999</c:v>
                </c:pt>
                <c:pt idx="5">
                  <c:v>132.39582999999999</c:v>
                </c:pt>
                <c:pt idx="6">
                  <c:v>132.19042999999999</c:v>
                </c:pt>
                <c:pt idx="7">
                  <c:v>131.72525999999999</c:v>
                </c:pt>
                <c:pt idx="8">
                  <c:v>131.03088</c:v>
                </c:pt>
                <c:pt idx="9">
                  <c:v>130.15072000000001</c:v>
                </c:pt>
                <c:pt idx="10">
                  <c:v>129.13601</c:v>
                </c:pt>
                <c:pt idx="11">
                  <c:v>128.04088999999999</c:v>
                </c:pt>
                <c:pt idx="12">
                  <c:v>126.91826</c:v>
                </c:pt>
                <c:pt idx="13">
                  <c:v>125.81663</c:v>
                </c:pt>
                <c:pt idx="14">
                  <c:v>124.77818000000001</c:v>
                </c:pt>
                <c:pt idx="15">
                  <c:v>123.83765</c:v>
                </c:pt>
                <c:pt idx="16">
                  <c:v>123.02187000000001</c:v>
                </c:pt>
                <c:pt idx="17">
                  <c:v>122.3497</c:v>
                </c:pt>
                <c:pt idx="18">
                  <c:v>121.83219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Etau!$D$3</c:f>
              <c:strCache>
                <c:ptCount val="1"/>
                <c:pt idx="0">
                  <c:v>tau=3 vt=0</c:v>
                </c:pt>
              </c:strCache>
            </c:strRef>
          </c:tx>
          <c:spPr>
            <a:ln w="12700">
              <a:solidFill>
                <a:srgbClr val="7030A0"/>
              </a:solidFill>
              <a:prstDash val="lgDashDotDot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Etau!$D$4:$D$22</c:f>
              <c:numCache>
                <c:formatCode>0.00</c:formatCode>
                <c:ptCount val="19"/>
                <c:pt idx="0">
                  <c:v>129.67918</c:v>
                </c:pt>
                <c:pt idx="1">
                  <c:v>128.63627</c:v>
                </c:pt>
                <c:pt idx="2">
                  <c:v>127.55096</c:v>
                </c:pt>
                <c:pt idx="3">
                  <c:v>126.47805</c:v>
                </c:pt>
                <c:pt idx="4">
                  <c:v>125.46717</c:v>
                </c:pt>
                <c:pt idx="5">
                  <c:v>124.56111</c:v>
                </c:pt>
                <c:pt idx="6">
                  <c:v>123.795</c:v>
                </c:pt>
                <c:pt idx="7">
                  <c:v>123.19595</c:v>
                </c:pt>
                <c:pt idx="8">
                  <c:v>122.78309</c:v>
                </c:pt>
                <c:pt idx="9">
                  <c:v>122.56774</c:v>
                </c:pt>
                <c:pt idx="10">
                  <c:v>122.55349</c:v>
                </c:pt>
                <c:pt idx="11">
                  <c:v>122.73639</c:v>
                </c:pt>
                <c:pt idx="12">
                  <c:v>123.10504</c:v>
                </c:pt>
                <c:pt idx="13">
                  <c:v>123.64045</c:v>
                </c:pt>
                <c:pt idx="14">
                  <c:v>124.31614</c:v>
                </c:pt>
                <c:pt idx="15">
                  <c:v>125.0981</c:v>
                </c:pt>
                <c:pt idx="16">
                  <c:v>125.94498</c:v>
                </c:pt>
                <c:pt idx="17">
                  <c:v>126.80864</c:v>
                </c:pt>
                <c:pt idx="18">
                  <c:v>127.6352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Etau!$E$3</c:f>
              <c:strCache>
                <c:ptCount val="1"/>
                <c:pt idx="0">
                  <c:v>E1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Etau!$E$4:$E$22</c:f>
              <c:numCache>
                <c:formatCode>0.00</c:formatCode>
                <c:ptCount val="19"/>
                <c:pt idx="0">
                  <c:v>129.67918</c:v>
                </c:pt>
                <c:pt idx="1">
                  <c:v>130.62234000000001</c:v>
                </c:pt>
                <c:pt idx="2">
                  <c:v>122.92679</c:v>
                </c:pt>
                <c:pt idx="3">
                  <c:v>126.47805</c:v>
                </c:pt>
                <c:pt idx="4">
                  <c:v>132.32767999999999</c:v>
                </c:pt>
                <c:pt idx="5">
                  <c:v>125.00136999999999</c:v>
                </c:pt>
                <c:pt idx="6">
                  <c:v>123.795</c:v>
                </c:pt>
                <c:pt idx="7">
                  <c:v>131.72525999999999</c:v>
                </c:pt>
                <c:pt idx="8">
                  <c:v>128.10326000000001</c:v>
                </c:pt>
                <c:pt idx="9">
                  <c:v>122.56774</c:v>
                </c:pt>
                <c:pt idx="10">
                  <c:v>129.13601</c:v>
                </c:pt>
                <c:pt idx="11">
                  <c:v>130.93574000000001</c:v>
                </c:pt>
                <c:pt idx="12">
                  <c:v>123.10504</c:v>
                </c:pt>
                <c:pt idx="13">
                  <c:v>125.81663</c:v>
                </c:pt>
                <c:pt idx="14">
                  <c:v>132.02816000000001</c:v>
                </c:pt>
                <c:pt idx="15">
                  <c:v>125.0981</c:v>
                </c:pt>
                <c:pt idx="16">
                  <c:v>123.02187000000001</c:v>
                </c:pt>
                <c:pt idx="17">
                  <c:v>130.60176999999999</c:v>
                </c:pt>
                <c:pt idx="18">
                  <c:v>127.6352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Etau!$F$3</c:f>
              <c:strCache>
                <c:ptCount val="1"/>
                <c:pt idx="0">
                  <c:v>E2</c:v>
                </c:pt>
              </c:strCache>
            </c:strRef>
          </c:tx>
          <c:spPr>
            <a:ln w="28575">
              <a:solidFill>
                <a:srgbClr val="66FF66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FF00FF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Etau!$F$4:$F$22</c:f>
              <c:numCache>
                <c:formatCode>0.00</c:formatCode>
                <c:ptCount val="19"/>
                <c:pt idx="0">
                  <c:v>129.67918</c:v>
                </c:pt>
                <c:pt idx="1">
                  <c:v>122.60747000000001</c:v>
                </c:pt>
                <c:pt idx="2">
                  <c:v>127.55096</c:v>
                </c:pt>
                <c:pt idx="3">
                  <c:v>131.99116000000001</c:v>
                </c:pt>
                <c:pt idx="4">
                  <c:v>124.14682000000001</c:v>
                </c:pt>
                <c:pt idx="5">
                  <c:v>124.56111</c:v>
                </c:pt>
                <c:pt idx="6">
                  <c:v>132.19042999999999</c:v>
                </c:pt>
                <c:pt idx="7">
                  <c:v>127.02553</c:v>
                </c:pt>
                <c:pt idx="8">
                  <c:v>122.78309</c:v>
                </c:pt>
                <c:pt idx="9">
                  <c:v>130.15072000000001</c:v>
                </c:pt>
                <c:pt idx="10">
                  <c:v>130.11688000000001</c:v>
                </c:pt>
                <c:pt idx="11">
                  <c:v>122.73639</c:v>
                </c:pt>
                <c:pt idx="12">
                  <c:v>126.91826</c:v>
                </c:pt>
                <c:pt idx="13">
                  <c:v>131.93011000000001</c:v>
                </c:pt>
                <c:pt idx="14">
                  <c:v>124.31614</c:v>
                </c:pt>
                <c:pt idx="15">
                  <c:v>123.83765</c:v>
                </c:pt>
                <c:pt idx="16">
                  <c:v>131.35213999999999</c:v>
                </c:pt>
                <c:pt idx="17">
                  <c:v>126.80864</c:v>
                </c:pt>
                <c:pt idx="18">
                  <c:v>121.83219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Etau!$G$3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solidFill>
                <a:srgbClr val="FFC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Etau!$G$4:$G$22</c:f>
              <c:numCache>
                <c:formatCode>0.00</c:formatCode>
                <c:ptCount val="19"/>
                <c:pt idx="0">
                  <c:v>122.49975999999999</c:v>
                </c:pt>
                <c:pt idx="1">
                  <c:v>128.63627</c:v>
                </c:pt>
                <c:pt idx="2">
                  <c:v>131.40969999999999</c:v>
                </c:pt>
                <c:pt idx="3">
                  <c:v>123.44629999999999</c:v>
                </c:pt>
                <c:pt idx="4">
                  <c:v>125.46717</c:v>
                </c:pt>
                <c:pt idx="5">
                  <c:v>132.39582999999999</c:v>
                </c:pt>
                <c:pt idx="6">
                  <c:v>125.97508999999999</c:v>
                </c:pt>
                <c:pt idx="7">
                  <c:v>123.19595</c:v>
                </c:pt>
                <c:pt idx="8">
                  <c:v>131.03088</c:v>
                </c:pt>
                <c:pt idx="9">
                  <c:v>129.1532</c:v>
                </c:pt>
                <c:pt idx="10">
                  <c:v>122.55349</c:v>
                </c:pt>
                <c:pt idx="11">
                  <c:v>128.04088999999999</c:v>
                </c:pt>
                <c:pt idx="12">
                  <c:v>131.55530999999999</c:v>
                </c:pt>
                <c:pt idx="13">
                  <c:v>123.64045</c:v>
                </c:pt>
                <c:pt idx="14">
                  <c:v>124.77818000000001</c:v>
                </c:pt>
                <c:pt idx="15">
                  <c:v>131.83439000000001</c:v>
                </c:pt>
                <c:pt idx="16">
                  <c:v>125.94498</c:v>
                </c:pt>
                <c:pt idx="17">
                  <c:v>122.3497</c:v>
                </c:pt>
                <c:pt idx="18">
                  <c:v>129.61776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Etau!$H$3</c:f>
              <c:strCache>
                <c:ptCount val="1"/>
                <c:pt idx="0">
                  <c:v>tau=1 vt=1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Etau!$H$4:$H$22</c:f>
              <c:numCache>
                <c:formatCode>0.00</c:formatCode>
                <c:ptCount val="19"/>
                <c:pt idx="0">
                  <c:v>395.23604</c:v>
                </c:pt>
                <c:pt idx="1">
                  <c:v>392.43572999999998</c:v>
                </c:pt>
                <c:pt idx="2">
                  <c:v>385.44560000000001</c:v>
                </c:pt>
                <c:pt idx="3">
                  <c:v>376.50470999999999</c:v>
                </c:pt>
                <c:pt idx="4">
                  <c:v>366.98707000000002</c:v>
                </c:pt>
                <c:pt idx="5">
                  <c:v>357.57551000000001</c:v>
                </c:pt>
                <c:pt idx="6">
                  <c:v>348.62524000000002</c:v>
                </c:pt>
                <c:pt idx="7">
                  <c:v>340.34591</c:v>
                </c:pt>
                <c:pt idx="8">
                  <c:v>332.87981000000002</c:v>
                </c:pt>
                <c:pt idx="9">
                  <c:v>326.33578</c:v>
                </c:pt>
                <c:pt idx="10">
                  <c:v>320.80367000000001</c:v>
                </c:pt>
                <c:pt idx="11">
                  <c:v>316.35957999999999</c:v>
                </c:pt>
                <c:pt idx="12">
                  <c:v>313.06605999999999</c:v>
                </c:pt>
                <c:pt idx="13">
                  <c:v>310.97007000000002</c:v>
                </c:pt>
                <c:pt idx="14">
                  <c:v>310.09953000000002</c:v>
                </c:pt>
                <c:pt idx="15">
                  <c:v>310.46078</c:v>
                </c:pt>
                <c:pt idx="16">
                  <c:v>312.03748999999999</c:v>
                </c:pt>
                <c:pt idx="17">
                  <c:v>314.79151000000002</c:v>
                </c:pt>
                <c:pt idx="18">
                  <c:v>318.66541000000001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Etau!$I$3</c:f>
              <c:strCache>
                <c:ptCount val="1"/>
                <c:pt idx="0">
                  <c:v>tau=2 vt=1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Etau!$I$4:$I$22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318.25828000000001</c:v>
                </c:pt>
                <c:pt idx="2">
                  <c:v>314.28688</c:v>
                </c:pt>
                <c:pt idx="3">
                  <c:v>311.51598000000001</c:v>
                </c:pt>
                <c:pt idx="4">
                  <c:v>309.99122999999997</c:v>
                </c:pt>
                <c:pt idx="5">
                  <c:v>309.73772000000002</c:v>
                </c:pt>
                <c:pt idx="6">
                  <c:v>310.75761</c:v>
                </c:pt>
                <c:pt idx="7">
                  <c:v>313.02983</c:v>
                </c:pt>
                <c:pt idx="8">
                  <c:v>316.51172000000003</c:v>
                </c:pt>
                <c:pt idx="9">
                  <c:v>321.14206999999999</c:v>
                </c:pt>
                <c:pt idx="10">
                  <c:v>326.84487000000001</c:v>
                </c:pt>
                <c:pt idx="11">
                  <c:v>333.53107999999997</c:v>
                </c:pt>
                <c:pt idx="12">
                  <c:v>341.09798000000001</c:v>
                </c:pt>
                <c:pt idx="13">
                  <c:v>349.42282999999998</c:v>
                </c:pt>
                <c:pt idx="14">
                  <c:v>358.34643999999997</c:v>
                </c:pt>
                <c:pt idx="15">
                  <c:v>367.63560000000001</c:v>
                </c:pt>
                <c:pt idx="16">
                  <c:v>376.89787999999999</c:v>
                </c:pt>
                <c:pt idx="17">
                  <c:v>385.39028000000002</c:v>
                </c:pt>
                <c:pt idx="18">
                  <c:v>391.67678999999998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Etau!$J$3</c:f>
              <c:strCache>
                <c:ptCount val="1"/>
                <c:pt idx="0">
                  <c:v>tau=3 vt=1</c:v>
                </c:pt>
              </c:strCache>
            </c:strRef>
          </c:tx>
          <c:spPr>
            <a:ln w="12700">
              <a:solidFill>
                <a:srgbClr val="7030A0"/>
              </a:solidFill>
              <a:prstDash val="lgDashDotDot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Etau!$J$4:$J$22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329.53744999999998</c:v>
                </c:pt>
                <c:pt idx="2">
                  <c:v>336.67854999999997</c:v>
                </c:pt>
                <c:pt idx="3">
                  <c:v>344.68529999999998</c:v>
                </c:pt>
                <c:pt idx="4">
                  <c:v>353.42687999999998</c:v>
                </c:pt>
                <c:pt idx="5">
                  <c:v>362.72325999999998</c:v>
                </c:pt>
                <c:pt idx="6">
                  <c:v>372.29079999999999</c:v>
                </c:pt>
                <c:pt idx="7">
                  <c:v>381.61601000000002</c:v>
                </c:pt>
                <c:pt idx="8">
                  <c:v>389.67793999999998</c:v>
                </c:pt>
                <c:pt idx="9">
                  <c:v>394.57943999999998</c:v>
                </c:pt>
                <c:pt idx="10">
                  <c:v>394.23239999999998</c:v>
                </c:pt>
                <c:pt idx="11">
                  <c:v>388.85104000000001</c:v>
                </c:pt>
                <c:pt idx="12">
                  <c:v>380.62925000000001</c:v>
                </c:pt>
                <c:pt idx="13">
                  <c:v>371.32898999999998</c:v>
                </c:pt>
                <c:pt idx="14">
                  <c:v>361.87033000000002</c:v>
                </c:pt>
                <c:pt idx="15">
                  <c:v>352.71505000000002</c:v>
                </c:pt>
                <c:pt idx="16">
                  <c:v>344.1182</c:v>
                </c:pt>
                <c:pt idx="17">
                  <c:v>336.2405</c:v>
                </c:pt>
                <c:pt idx="18">
                  <c:v>329.19693999999998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Etau!$K$3</c:f>
              <c:strCache>
                <c:ptCount val="1"/>
                <c:pt idx="0">
                  <c:v>E1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Etau!$K$4:$K$22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318.25828000000001</c:v>
                </c:pt>
                <c:pt idx="2">
                  <c:v>385.44560000000001</c:v>
                </c:pt>
                <c:pt idx="3">
                  <c:v>344.68529999999998</c:v>
                </c:pt>
                <c:pt idx="4">
                  <c:v>309.99122999999997</c:v>
                </c:pt>
                <c:pt idx="5">
                  <c:v>357.57551000000001</c:v>
                </c:pt>
                <c:pt idx="6">
                  <c:v>372.29079999999999</c:v>
                </c:pt>
                <c:pt idx="7">
                  <c:v>313.02983</c:v>
                </c:pt>
                <c:pt idx="8">
                  <c:v>332.87981000000002</c:v>
                </c:pt>
                <c:pt idx="9">
                  <c:v>394.57943999999998</c:v>
                </c:pt>
                <c:pt idx="10">
                  <c:v>326.84487000000001</c:v>
                </c:pt>
                <c:pt idx="11">
                  <c:v>316.35957999999999</c:v>
                </c:pt>
                <c:pt idx="12">
                  <c:v>380.62925000000001</c:v>
                </c:pt>
                <c:pt idx="13">
                  <c:v>349.42282999999998</c:v>
                </c:pt>
                <c:pt idx="14">
                  <c:v>310.09953000000002</c:v>
                </c:pt>
                <c:pt idx="15">
                  <c:v>352.71505000000002</c:v>
                </c:pt>
                <c:pt idx="16">
                  <c:v>376.89787999999999</c:v>
                </c:pt>
                <c:pt idx="17">
                  <c:v>314.79151000000002</c:v>
                </c:pt>
                <c:pt idx="18">
                  <c:v>329.19693999999998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Etau!$L$3</c:f>
              <c:strCache>
                <c:ptCount val="1"/>
                <c:pt idx="0">
                  <c:v>E2</c:v>
                </c:pt>
              </c:strCache>
            </c:strRef>
          </c:tx>
          <c:spPr>
            <a:ln w="28575">
              <a:solidFill>
                <a:srgbClr val="66FF66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FF66FF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Etau!$L$4:$L$22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392.43572999999998</c:v>
                </c:pt>
                <c:pt idx="2">
                  <c:v>336.67854999999997</c:v>
                </c:pt>
                <c:pt idx="3">
                  <c:v>311.51598000000001</c:v>
                </c:pt>
                <c:pt idx="4">
                  <c:v>366.98707000000002</c:v>
                </c:pt>
                <c:pt idx="5">
                  <c:v>362.72325999999998</c:v>
                </c:pt>
                <c:pt idx="6">
                  <c:v>310.75761</c:v>
                </c:pt>
                <c:pt idx="7">
                  <c:v>340.34591</c:v>
                </c:pt>
                <c:pt idx="8">
                  <c:v>389.67793999999998</c:v>
                </c:pt>
                <c:pt idx="9">
                  <c:v>321.14206999999999</c:v>
                </c:pt>
                <c:pt idx="10">
                  <c:v>320.80367000000001</c:v>
                </c:pt>
                <c:pt idx="11">
                  <c:v>388.85104000000001</c:v>
                </c:pt>
                <c:pt idx="12">
                  <c:v>341.09798000000001</c:v>
                </c:pt>
                <c:pt idx="13">
                  <c:v>310.97007000000002</c:v>
                </c:pt>
                <c:pt idx="14">
                  <c:v>361.87033000000002</c:v>
                </c:pt>
                <c:pt idx="15">
                  <c:v>367.63560000000001</c:v>
                </c:pt>
                <c:pt idx="16">
                  <c:v>312.03748999999999</c:v>
                </c:pt>
                <c:pt idx="17">
                  <c:v>336.2405</c:v>
                </c:pt>
                <c:pt idx="18">
                  <c:v>391.67678999999998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Etau!$M$3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solidFill>
                <a:srgbClr val="FFC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Etau!$M$4:$M$22</c:f>
              <c:numCache>
                <c:formatCode>0.00</c:formatCode>
                <c:ptCount val="19"/>
                <c:pt idx="0">
                  <c:v>395.23604</c:v>
                </c:pt>
                <c:pt idx="1">
                  <c:v>329.53744999999998</c:v>
                </c:pt>
                <c:pt idx="2">
                  <c:v>314.28688</c:v>
                </c:pt>
                <c:pt idx="3">
                  <c:v>376.50470999999999</c:v>
                </c:pt>
                <c:pt idx="4">
                  <c:v>353.42687999999998</c:v>
                </c:pt>
                <c:pt idx="5">
                  <c:v>309.73772000000002</c:v>
                </c:pt>
                <c:pt idx="6">
                  <c:v>348.62524000000002</c:v>
                </c:pt>
                <c:pt idx="7">
                  <c:v>381.61601000000002</c:v>
                </c:pt>
                <c:pt idx="8">
                  <c:v>316.51172000000003</c:v>
                </c:pt>
                <c:pt idx="9">
                  <c:v>326.33578</c:v>
                </c:pt>
                <c:pt idx="10">
                  <c:v>394.23239999999998</c:v>
                </c:pt>
                <c:pt idx="11">
                  <c:v>333.53107999999997</c:v>
                </c:pt>
                <c:pt idx="12">
                  <c:v>313.06605999999999</c:v>
                </c:pt>
                <c:pt idx="13">
                  <c:v>371.32898999999998</c:v>
                </c:pt>
                <c:pt idx="14">
                  <c:v>358.34643999999997</c:v>
                </c:pt>
                <c:pt idx="15">
                  <c:v>310.46078</c:v>
                </c:pt>
                <c:pt idx="16">
                  <c:v>344.1182</c:v>
                </c:pt>
                <c:pt idx="17">
                  <c:v>385.39028000000002</c:v>
                </c:pt>
                <c:pt idx="18">
                  <c:v>318.66541000000001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Etau!$N$3</c:f>
              <c:strCache>
                <c:ptCount val="1"/>
                <c:pt idx="0">
                  <c:v>tau=1 vt=2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Etau!$N$4:$N$22</c:f>
              <c:numCache>
                <c:formatCode>0.00</c:formatCode>
                <c:ptCount val="19"/>
                <c:pt idx="0">
                  <c:v>457.36450000000002</c:v>
                </c:pt>
                <c:pt idx="1">
                  <c:v>460.88612000000001</c:v>
                </c:pt>
                <c:pt idx="2">
                  <c:v>470.04320000000001</c:v>
                </c:pt>
                <c:pt idx="3">
                  <c:v>482.60570999999999</c:v>
                </c:pt>
                <c:pt idx="4">
                  <c:v>497.21480000000003</c:v>
                </c:pt>
                <c:pt idx="5">
                  <c:v>513.20902000000001</c:v>
                </c:pt>
                <c:pt idx="6">
                  <c:v>530.26062999999999</c:v>
                </c:pt>
                <c:pt idx="7">
                  <c:v>548.19335999999998</c:v>
                </c:pt>
                <c:pt idx="8">
                  <c:v>566.90328999999997</c:v>
                </c:pt>
                <c:pt idx="9">
                  <c:v>586.32335999999998</c:v>
                </c:pt>
                <c:pt idx="10">
                  <c:v>606.40598999999997</c:v>
                </c:pt>
                <c:pt idx="11">
                  <c:v>627.11266000000001</c:v>
                </c:pt>
                <c:pt idx="12">
                  <c:v>648.40233999999998</c:v>
                </c:pt>
                <c:pt idx="13">
                  <c:v>670.18561999999997</c:v>
                </c:pt>
                <c:pt idx="14">
                  <c:v>690.94734000000005</c:v>
                </c:pt>
                <c:pt idx="15">
                  <c:v>673.61364000000003</c:v>
                </c:pt>
                <c:pt idx="16">
                  <c:v>651.70375999999999</c:v>
                </c:pt>
                <c:pt idx="17">
                  <c:v>630.27788999999996</c:v>
                </c:pt>
                <c:pt idx="18">
                  <c:v>609.44668000000001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Etau!$O$3</c:f>
              <c:strCache>
                <c:ptCount val="1"/>
                <c:pt idx="0">
                  <c:v>tau=2 vt=2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Etau!$O$4:$O$22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614.99971000000005</c:v>
                </c:pt>
                <c:pt idx="2">
                  <c:v>636.05604000000005</c:v>
                </c:pt>
                <c:pt idx="3">
                  <c:v>657.71099000000004</c:v>
                </c:pt>
                <c:pt idx="4">
                  <c:v>679.78420000000006</c:v>
                </c:pt>
                <c:pt idx="5">
                  <c:v>687.87446999999997</c:v>
                </c:pt>
                <c:pt idx="6">
                  <c:v>666.08353</c:v>
                </c:pt>
                <c:pt idx="7">
                  <c:v>644.28562999999997</c:v>
                </c:pt>
                <c:pt idx="8">
                  <c:v>623.06215999999995</c:v>
                </c:pt>
                <c:pt idx="9">
                  <c:v>602.47410000000002</c:v>
                </c:pt>
                <c:pt idx="10">
                  <c:v>582.55294000000004</c:v>
                </c:pt>
                <c:pt idx="11">
                  <c:v>563.33097999999995</c:v>
                </c:pt>
                <c:pt idx="12">
                  <c:v>544.85137999999995</c:v>
                </c:pt>
                <c:pt idx="13">
                  <c:v>527.17895999999996</c:v>
                </c:pt>
                <c:pt idx="14">
                  <c:v>510.41923000000003</c:v>
                </c:pt>
                <c:pt idx="15">
                  <c:v>494.75729000000001</c:v>
                </c:pt>
                <c:pt idx="16">
                  <c:v>480.54361999999998</c:v>
                </c:pt>
                <c:pt idx="17">
                  <c:v>468.48554000000001</c:v>
                </c:pt>
                <c:pt idx="18">
                  <c:v>459.98957000000001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Etau!$P$3</c:f>
              <c:strCache>
                <c:ptCount val="1"/>
                <c:pt idx="0">
                  <c:v>tau=3 vt=2</c:v>
                </c:pt>
              </c:strCache>
            </c:strRef>
          </c:tx>
          <c:spPr>
            <a:ln w="12700">
              <a:solidFill>
                <a:srgbClr val="7030A0"/>
              </a:solidFill>
              <a:prstDash val="lgDashDotDot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Etau!$P$4:$P$22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574.85238000000004</c:v>
                </c:pt>
                <c:pt idx="2">
                  <c:v>555.83416999999997</c:v>
                </c:pt>
                <c:pt idx="3">
                  <c:v>537.58642999999995</c:v>
                </c:pt>
                <c:pt idx="4">
                  <c:v>520.19115999999997</c:v>
                </c:pt>
                <c:pt idx="5">
                  <c:v>503.78437000000002</c:v>
                </c:pt>
                <c:pt idx="6">
                  <c:v>488.61155000000002</c:v>
                </c:pt>
                <c:pt idx="7">
                  <c:v>475.15429</c:v>
                </c:pt>
                <c:pt idx="8">
                  <c:v>464.40802000000002</c:v>
                </c:pt>
                <c:pt idx="9">
                  <c:v>458.25056000000001</c:v>
                </c:pt>
                <c:pt idx="10">
                  <c:v>458.75677999999999</c:v>
                </c:pt>
                <c:pt idx="11">
                  <c:v>465.70519000000002</c:v>
                </c:pt>
                <c:pt idx="12">
                  <c:v>476.90053</c:v>
                </c:pt>
                <c:pt idx="13">
                  <c:v>490.58535999999998</c:v>
                </c:pt>
                <c:pt idx="14">
                  <c:v>505.85007999999999</c:v>
                </c:pt>
                <c:pt idx="15">
                  <c:v>522.24917000000005</c:v>
                </c:pt>
                <c:pt idx="16">
                  <c:v>539.54947000000004</c:v>
                </c:pt>
                <c:pt idx="17">
                  <c:v>557.61703999999997</c:v>
                </c:pt>
                <c:pt idx="18">
                  <c:v>576.36730999999997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Etau!$Q$3</c:f>
              <c:strCache>
                <c:ptCount val="1"/>
                <c:pt idx="0">
                  <c:v>E1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Etau!$Q$4:$Q$22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614.99971000000005</c:v>
                </c:pt>
                <c:pt idx="2">
                  <c:v>470.04320000000001</c:v>
                </c:pt>
                <c:pt idx="3">
                  <c:v>537.58642999999995</c:v>
                </c:pt>
                <c:pt idx="4">
                  <c:v>679.78420000000006</c:v>
                </c:pt>
                <c:pt idx="5">
                  <c:v>513.20902000000001</c:v>
                </c:pt>
                <c:pt idx="6">
                  <c:v>488.61155000000002</c:v>
                </c:pt>
                <c:pt idx="7">
                  <c:v>644.28562999999997</c:v>
                </c:pt>
                <c:pt idx="8">
                  <c:v>566.90328999999997</c:v>
                </c:pt>
                <c:pt idx="9">
                  <c:v>458.25056000000001</c:v>
                </c:pt>
                <c:pt idx="10">
                  <c:v>582.55294000000004</c:v>
                </c:pt>
                <c:pt idx="11">
                  <c:v>627.11266000000001</c:v>
                </c:pt>
                <c:pt idx="12">
                  <c:v>476.90053</c:v>
                </c:pt>
                <c:pt idx="13">
                  <c:v>527.17895999999996</c:v>
                </c:pt>
                <c:pt idx="14">
                  <c:v>690.94734000000005</c:v>
                </c:pt>
                <c:pt idx="15">
                  <c:v>522.24917000000005</c:v>
                </c:pt>
                <c:pt idx="16">
                  <c:v>480.54361999999998</c:v>
                </c:pt>
                <c:pt idx="17">
                  <c:v>630.27788999999996</c:v>
                </c:pt>
                <c:pt idx="18">
                  <c:v>576.36730999999997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Etau!$R$3</c:f>
              <c:strCache>
                <c:ptCount val="1"/>
                <c:pt idx="0">
                  <c:v>E2</c:v>
                </c:pt>
              </c:strCache>
            </c:strRef>
          </c:tx>
          <c:spPr>
            <a:ln w="28575">
              <a:solidFill>
                <a:srgbClr val="66FF66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FF00FF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Etau!$R$4:$R$22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460.88612000000001</c:v>
                </c:pt>
                <c:pt idx="2">
                  <c:v>555.83416999999997</c:v>
                </c:pt>
                <c:pt idx="3">
                  <c:v>657.71099000000004</c:v>
                </c:pt>
                <c:pt idx="4">
                  <c:v>497.21480000000003</c:v>
                </c:pt>
                <c:pt idx="5">
                  <c:v>503.78437000000002</c:v>
                </c:pt>
                <c:pt idx="6">
                  <c:v>666.08353</c:v>
                </c:pt>
                <c:pt idx="7">
                  <c:v>548.19335999999998</c:v>
                </c:pt>
                <c:pt idx="8">
                  <c:v>464.40802000000002</c:v>
                </c:pt>
                <c:pt idx="9">
                  <c:v>602.47410000000002</c:v>
                </c:pt>
                <c:pt idx="10">
                  <c:v>606.40598999999997</c:v>
                </c:pt>
                <c:pt idx="11">
                  <c:v>465.70519000000002</c:v>
                </c:pt>
                <c:pt idx="12">
                  <c:v>544.85137999999995</c:v>
                </c:pt>
                <c:pt idx="13">
                  <c:v>670.18561999999997</c:v>
                </c:pt>
                <c:pt idx="14">
                  <c:v>505.85007999999999</c:v>
                </c:pt>
                <c:pt idx="15">
                  <c:v>494.75729000000001</c:v>
                </c:pt>
                <c:pt idx="16">
                  <c:v>651.70375999999999</c:v>
                </c:pt>
                <c:pt idx="17">
                  <c:v>557.61703999999997</c:v>
                </c:pt>
                <c:pt idx="18">
                  <c:v>459.98957000000001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Etau!$S$3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solidFill>
                <a:srgbClr val="FFC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Etau!$S$4:$S$22</c:f>
              <c:numCache>
                <c:formatCode>0.00</c:formatCode>
                <c:ptCount val="19"/>
                <c:pt idx="0">
                  <c:v>457.36450000000002</c:v>
                </c:pt>
                <c:pt idx="1">
                  <c:v>574.85238000000004</c:v>
                </c:pt>
                <c:pt idx="2">
                  <c:v>636.05604000000005</c:v>
                </c:pt>
                <c:pt idx="3">
                  <c:v>482.60570999999999</c:v>
                </c:pt>
                <c:pt idx="4">
                  <c:v>520.19115999999997</c:v>
                </c:pt>
                <c:pt idx="5">
                  <c:v>687.87446999999997</c:v>
                </c:pt>
                <c:pt idx="6">
                  <c:v>530.26062999999999</c:v>
                </c:pt>
                <c:pt idx="7">
                  <c:v>475.15429</c:v>
                </c:pt>
                <c:pt idx="8">
                  <c:v>623.06215999999995</c:v>
                </c:pt>
                <c:pt idx="9">
                  <c:v>586.32335999999998</c:v>
                </c:pt>
                <c:pt idx="10">
                  <c:v>458.75677999999999</c:v>
                </c:pt>
                <c:pt idx="11">
                  <c:v>563.33097999999995</c:v>
                </c:pt>
                <c:pt idx="12">
                  <c:v>648.40233999999998</c:v>
                </c:pt>
                <c:pt idx="13">
                  <c:v>490.58535999999998</c:v>
                </c:pt>
                <c:pt idx="14">
                  <c:v>510.41923000000003</c:v>
                </c:pt>
                <c:pt idx="15">
                  <c:v>673.61364000000003</c:v>
                </c:pt>
                <c:pt idx="16">
                  <c:v>539.54947000000004</c:v>
                </c:pt>
                <c:pt idx="17">
                  <c:v>468.48554000000001</c:v>
                </c:pt>
                <c:pt idx="18">
                  <c:v>609.44668000000001</c:v>
                </c:pt>
              </c:numCache>
            </c:numRef>
          </c:yVal>
          <c:smooth val="0"/>
        </c:ser>
        <c:ser>
          <c:idx val="18"/>
          <c:order val="18"/>
          <c:tx>
            <c:strRef>
              <c:f>Etau!$T$3</c:f>
              <c:strCache>
                <c:ptCount val="1"/>
                <c:pt idx="0">
                  <c:v>tau=1 vt=3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Etau!$T$4:$T$22</c:f>
              <c:numCache>
                <c:formatCode>0.00</c:formatCode>
                <c:ptCount val="19"/>
                <c:pt idx="0">
                  <c:v>1076.6471899999999</c:v>
                </c:pt>
                <c:pt idx="1">
                  <c:v>1045.9309000000001</c:v>
                </c:pt>
                <c:pt idx="2">
                  <c:v>1015.58137</c:v>
                </c:pt>
                <c:pt idx="3">
                  <c:v>985.80421000000001</c:v>
                </c:pt>
                <c:pt idx="4">
                  <c:v>956.6028</c:v>
                </c:pt>
                <c:pt idx="5">
                  <c:v>927.98015999999996</c:v>
                </c:pt>
                <c:pt idx="6">
                  <c:v>899.93912999999998</c:v>
                </c:pt>
                <c:pt idx="7">
                  <c:v>872.48251000000005</c:v>
                </c:pt>
                <c:pt idx="8">
                  <c:v>845.61315999999999</c:v>
                </c:pt>
                <c:pt idx="9">
                  <c:v>819.33438000000001</c:v>
                </c:pt>
                <c:pt idx="10">
                  <c:v>793.65053999999998</c:v>
                </c:pt>
                <c:pt idx="11">
                  <c:v>768.56902000000002</c:v>
                </c:pt>
                <c:pt idx="12">
                  <c:v>744.10721999999998</c:v>
                </c:pt>
                <c:pt idx="13">
                  <c:v>720.33587</c:v>
                </c:pt>
                <c:pt idx="14">
                  <c:v>698.75508000000002</c:v>
                </c:pt>
                <c:pt idx="15">
                  <c:v>716.42646999999999</c:v>
                </c:pt>
                <c:pt idx="16">
                  <c:v>739.82120999999995</c:v>
                </c:pt>
                <c:pt idx="17">
                  <c:v>763.87225999999998</c:v>
                </c:pt>
                <c:pt idx="18">
                  <c:v>788.46556999999996</c:v>
                </c:pt>
              </c:numCache>
            </c:numRef>
          </c:yVal>
          <c:smooth val="0"/>
        </c:ser>
        <c:ser>
          <c:idx val="19"/>
          <c:order val="19"/>
          <c:tx>
            <c:strRef>
              <c:f>Etau!$U$3</c:f>
              <c:strCache>
                <c:ptCount val="1"/>
                <c:pt idx="0">
                  <c:v>tau=2 vt=3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Etau!$U$4:$U$22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785.23105999999996</c:v>
                </c:pt>
                <c:pt idx="2">
                  <c:v>760.29444999999998</c:v>
                </c:pt>
                <c:pt idx="3">
                  <c:v>735.99507000000006</c:v>
                </c:pt>
                <c:pt idx="4">
                  <c:v>712.50332000000003</c:v>
                </c:pt>
                <c:pt idx="5">
                  <c:v>704.21369000000004</c:v>
                </c:pt>
                <c:pt idx="6">
                  <c:v>727.02039000000002</c:v>
                </c:pt>
                <c:pt idx="7">
                  <c:v>751.04773</c:v>
                </c:pt>
                <c:pt idx="8">
                  <c:v>775.71582999999998</c:v>
                </c:pt>
                <c:pt idx="9">
                  <c:v>800.96901000000003</c:v>
                </c:pt>
                <c:pt idx="10">
                  <c:v>826.78639999999996</c:v>
                </c:pt>
                <c:pt idx="11">
                  <c:v>853.15452000000005</c:v>
                </c:pt>
                <c:pt idx="12">
                  <c:v>880.06218999999999</c:v>
                </c:pt>
                <c:pt idx="13">
                  <c:v>907.49908000000005</c:v>
                </c:pt>
                <c:pt idx="14">
                  <c:v>935.45516999999995</c:v>
                </c:pt>
                <c:pt idx="15">
                  <c:v>963.92047000000002</c:v>
                </c:pt>
                <c:pt idx="16">
                  <c:v>992.88486</c:v>
                </c:pt>
                <c:pt idx="17">
                  <c:v>1022.33804</c:v>
                </c:pt>
                <c:pt idx="18">
                  <c:v>1052.2692199999999</c:v>
                </c:pt>
              </c:numCache>
            </c:numRef>
          </c:yVal>
          <c:smooth val="0"/>
        </c:ser>
        <c:ser>
          <c:idx val="20"/>
          <c:order val="20"/>
          <c:tx>
            <c:strRef>
              <c:f>Etau!$V$3</c:f>
              <c:strCache>
                <c:ptCount val="1"/>
                <c:pt idx="0">
                  <c:v>tau=3 vt=3</c:v>
                </c:pt>
              </c:strCache>
            </c:strRef>
          </c:tx>
          <c:spPr>
            <a:ln>
              <a:solidFill>
                <a:srgbClr val="7030A0"/>
              </a:solidFill>
              <a:prstDash val="lgDashDotDot"/>
            </a:ln>
          </c:spPr>
          <c:marker>
            <c:symbol val="none"/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Etau!$V$4:$V$22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836.90968999999996</c:v>
                </c:pt>
                <c:pt idx="2">
                  <c:v>863.62976000000003</c:v>
                </c:pt>
                <c:pt idx="3">
                  <c:v>890.92695000000003</c:v>
                </c:pt>
                <c:pt idx="4">
                  <c:v>918.79471999999998</c:v>
                </c:pt>
                <c:pt idx="5">
                  <c:v>947.22667999999999</c:v>
                </c:pt>
                <c:pt idx="6">
                  <c:v>976.21644000000003</c:v>
                </c:pt>
                <c:pt idx="7">
                  <c:v>1005.75743</c:v>
                </c:pt>
                <c:pt idx="8">
                  <c:v>1035.84285</c:v>
                </c:pt>
                <c:pt idx="9">
                  <c:v>1066.4647600000001</c:v>
                </c:pt>
                <c:pt idx="10">
                  <c:v>1053.95543</c:v>
                </c:pt>
                <c:pt idx="11">
                  <c:v>1023.49064</c:v>
                </c:pt>
                <c:pt idx="12">
                  <c:v>993.59837000000005</c:v>
                </c:pt>
                <c:pt idx="13">
                  <c:v>964.27865999999995</c:v>
                </c:pt>
                <c:pt idx="14">
                  <c:v>935.53101000000004</c:v>
                </c:pt>
                <c:pt idx="15">
                  <c:v>907.35474999999997</c:v>
                </c:pt>
                <c:pt idx="16">
                  <c:v>879.74908000000005</c:v>
                </c:pt>
                <c:pt idx="17">
                  <c:v>852.71325999999999</c:v>
                </c:pt>
                <c:pt idx="18">
                  <c:v>826.24680000000001</c:v>
                </c:pt>
              </c:numCache>
            </c:numRef>
          </c:yVal>
          <c:smooth val="0"/>
        </c:ser>
        <c:ser>
          <c:idx val="21"/>
          <c:order val="21"/>
          <c:tx>
            <c:strRef>
              <c:f>Etau!$W$3</c:f>
              <c:strCache>
                <c:ptCount val="1"/>
                <c:pt idx="0">
                  <c:v>E1</c:v>
                </c:pt>
              </c:strCache>
            </c:strRef>
          </c:tx>
          <c:marker>
            <c:symbol val="circle"/>
            <c:size val="7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Etau!$W$4:$W$22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785.23105999999996</c:v>
                </c:pt>
                <c:pt idx="2">
                  <c:v>1015.58137</c:v>
                </c:pt>
                <c:pt idx="3">
                  <c:v>890.92695000000003</c:v>
                </c:pt>
                <c:pt idx="4">
                  <c:v>712.50332000000003</c:v>
                </c:pt>
                <c:pt idx="5">
                  <c:v>927.98015999999996</c:v>
                </c:pt>
                <c:pt idx="6">
                  <c:v>976.21644000000003</c:v>
                </c:pt>
                <c:pt idx="7">
                  <c:v>751.04773</c:v>
                </c:pt>
                <c:pt idx="8">
                  <c:v>845.61315999999999</c:v>
                </c:pt>
                <c:pt idx="9">
                  <c:v>1066.4647600000001</c:v>
                </c:pt>
                <c:pt idx="10">
                  <c:v>826.78639999999996</c:v>
                </c:pt>
                <c:pt idx="11">
                  <c:v>768.56902000000002</c:v>
                </c:pt>
                <c:pt idx="12">
                  <c:v>993.59837000000005</c:v>
                </c:pt>
                <c:pt idx="13">
                  <c:v>907.49908000000005</c:v>
                </c:pt>
                <c:pt idx="14">
                  <c:v>698.75508000000002</c:v>
                </c:pt>
                <c:pt idx="15">
                  <c:v>907.35474999999997</c:v>
                </c:pt>
                <c:pt idx="16">
                  <c:v>992.88486</c:v>
                </c:pt>
                <c:pt idx="17">
                  <c:v>763.87225999999998</c:v>
                </c:pt>
                <c:pt idx="18">
                  <c:v>826.24680000000001</c:v>
                </c:pt>
              </c:numCache>
            </c:numRef>
          </c:yVal>
          <c:smooth val="0"/>
        </c:ser>
        <c:ser>
          <c:idx val="22"/>
          <c:order val="22"/>
          <c:tx>
            <c:strRef>
              <c:f>Etau!$X$3</c:f>
              <c:strCache>
                <c:ptCount val="1"/>
                <c:pt idx="0">
                  <c:v>E2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marker>
            <c:symbol val="triangle"/>
            <c:size val="7"/>
            <c:spPr>
              <a:solidFill>
                <a:srgbClr val="FF66FF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Etau!$X$4:$X$22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1045.9309000000001</c:v>
                </c:pt>
                <c:pt idx="2">
                  <c:v>863.62976000000003</c:v>
                </c:pt>
                <c:pt idx="3">
                  <c:v>735.99507000000006</c:v>
                </c:pt>
                <c:pt idx="4">
                  <c:v>956.6028</c:v>
                </c:pt>
                <c:pt idx="5">
                  <c:v>947.22667999999999</c:v>
                </c:pt>
                <c:pt idx="6">
                  <c:v>727.02039000000002</c:v>
                </c:pt>
                <c:pt idx="7">
                  <c:v>872.48251000000005</c:v>
                </c:pt>
                <c:pt idx="8">
                  <c:v>1035.84285</c:v>
                </c:pt>
                <c:pt idx="9">
                  <c:v>800.96901000000003</c:v>
                </c:pt>
                <c:pt idx="10">
                  <c:v>793.65053999999998</c:v>
                </c:pt>
                <c:pt idx="11">
                  <c:v>1023.49064</c:v>
                </c:pt>
                <c:pt idx="12">
                  <c:v>880.06218999999999</c:v>
                </c:pt>
                <c:pt idx="13">
                  <c:v>720.33587</c:v>
                </c:pt>
                <c:pt idx="14">
                  <c:v>935.53101000000004</c:v>
                </c:pt>
                <c:pt idx="15">
                  <c:v>963.92047000000002</c:v>
                </c:pt>
                <c:pt idx="16">
                  <c:v>739.82120999999995</c:v>
                </c:pt>
                <c:pt idx="17">
                  <c:v>852.71325999999999</c:v>
                </c:pt>
                <c:pt idx="18">
                  <c:v>1052.2692199999999</c:v>
                </c:pt>
              </c:numCache>
            </c:numRef>
          </c:yVal>
          <c:smooth val="0"/>
        </c:ser>
        <c:ser>
          <c:idx val="23"/>
          <c:order val="23"/>
          <c:tx>
            <c:strRef>
              <c:f>Etau!$Y$3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solidFill>
                <a:srgbClr val="FFC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Etau!$Y$4:$Y$22</c:f>
              <c:numCache>
                <c:formatCode>0.00</c:formatCode>
                <c:ptCount val="19"/>
                <c:pt idx="0">
                  <c:v>1076.6471899999999</c:v>
                </c:pt>
                <c:pt idx="1">
                  <c:v>836.90968999999996</c:v>
                </c:pt>
                <c:pt idx="2">
                  <c:v>760.29444999999998</c:v>
                </c:pt>
                <c:pt idx="3">
                  <c:v>985.80421000000001</c:v>
                </c:pt>
                <c:pt idx="4">
                  <c:v>918.79471999999998</c:v>
                </c:pt>
                <c:pt idx="5">
                  <c:v>704.21369000000004</c:v>
                </c:pt>
                <c:pt idx="6">
                  <c:v>899.93912999999998</c:v>
                </c:pt>
                <c:pt idx="7">
                  <c:v>1005.75743</c:v>
                </c:pt>
                <c:pt idx="8">
                  <c:v>775.71582999999998</c:v>
                </c:pt>
                <c:pt idx="9">
                  <c:v>819.33438000000001</c:v>
                </c:pt>
                <c:pt idx="10">
                  <c:v>1053.95543</c:v>
                </c:pt>
                <c:pt idx="11">
                  <c:v>853.15452000000005</c:v>
                </c:pt>
                <c:pt idx="12">
                  <c:v>744.10721999999998</c:v>
                </c:pt>
                <c:pt idx="13">
                  <c:v>964.27865999999995</c:v>
                </c:pt>
                <c:pt idx="14">
                  <c:v>935.45516999999995</c:v>
                </c:pt>
                <c:pt idx="15">
                  <c:v>716.42646999999999</c:v>
                </c:pt>
                <c:pt idx="16">
                  <c:v>879.74908000000005</c:v>
                </c:pt>
                <c:pt idx="17">
                  <c:v>1022.33804</c:v>
                </c:pt>
                <c:pt idx="18">
                  <c:v>788.46556999999996</c:v>
                </c:pt>
              </c:numCache>
            </c:numRef>
          </c:yVal>
          <c:smooth val="0"/>
        </c:ser>
        <c:ser>
          <c:idx val="24"/>
          <c:order val="24"/>
          <c:tx>
            <c:strRef>
              <c:f>Etau!$Z$3</c:f>
              <c:strCache>
                <c:ptCount val="1"/>
                <c:pt idx="0">
                  <c:v>tau=1 vt=4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Etau!$Z$4:$Z$22</c:f>
              <c:numCache>
                <c:formatCode>0.00</c:formatCode>
                <c:ptCount val="19"/>
                <c:pt idx="0">
                  <c:v>1077.0384200000001</c:v>
                </c:pt>
                <c:pt idx="1">
                  <c:v>1108.33554</c:v>
                </c:pt>
                <c:pt idx="2">
                  <c:v>1140.38086</c:v>
                </c:pt>
                <c:pt idx="3">
                  <c:v>1172.9833100000001</c:v>
                </c:pt>
                <c:pt idx="4">
                  <c:v>1206.13796</c:v>
                </c:pt>
                <c:pt idx="5">
                  <c:v>1239.83968</c:v>
                </c:pt>
                <c:pt idx="6">
                  <c:v>1274.0829799999999</c:v>
                </c:pt>
                <c:pt idx="7">
                  <c:v>1308.8620000000001</c:v>
                </c:pt>
                <c:pt idx="8">
                  <c:v>1344.1705199999999</c:v>
                </c:pt>
                <c:pt idx="9">
                  <c:v>1380.00189</c:v>
                </c:pt>
                <c:pt idx="10">
                  <c:v>1416.3490999999999</c:v>
                </c:pt>
                <c:pt idx="11">
                  <c:v>1453.20471</c:v>
                </c:pt>
                <c:pt idx="12">
                  <c:v>1490.5609099999999</c:v>
                </c:pt>
                <c:pt idx="13">
                  <c:v>1528.4094399999999</c:v>
                </c:pt>
                <c:pt idx="14">
                  <c:v>1566.7416700000001</c:v>
                </c:pt>
                <c:pt idx="15">
                  <c:v>1511.9445900000001</c:v>
                </c:pt>
                <c:pt idx="16">
                  <c:v>1473.9281100000001</c:v>
                </c:pt>
                <c:pt idx="17">
                  <c:v>1436.46587</c:v>
                </c:pt>
                <c:pt idx="18">
                  <c:v>1399.5552499999999</c:v>
                </c:pt>
              </c:numCache>
            </c:numRef>
          </c:yVal>
          <c:smooth val="0"/>
        </c:ser>
        <c:ser>
          <c:idx val="25"/>
          <c:order val="25"/>
          <c:tx>
            <c:strRef>
              <c:f>Etau!$AA$3</c:f>
              <c:strCache>
                <c:ptCount val="1"/>
                <c:pt idx="0">
                  <c:v>tau=2 vt=4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Etau!$AA$4:$AA$22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1426.6656</c:v>
                </c:pt>
                <c:pt idx="2">
                  <c:v>1463.9129800000001</c:v>
                </c:pt>
                <c:pt idx="3">
                  <c:v>1501.70659</c:v>
                </c:pt>
                <c:pt idx="4">
                  <c:v>1540.04168</c:v>
                </c:pt>
                <c:pt idx="5">
                  <c:v>1547.17751</c:v>
                </c:pt>
                <c:pt idx="6">
                  <c:v>1508.6739399999999</c:v>
                </c:pt>
                <c:pt idx="7">
                  <c:v>1470.7332100000001</c:v>
                </c:pt>
                <c:pt idx="8">
                  <c:v>1433.35661</c:v>
                </c:pt>
                <c:pt idx="9">
                  <c:v>1396.54501</c:v>
                </c:pt>
                <c:pt idx="10">
                  <c:v>1360.2988600000001</c:v>
                </c:pt>
                <c:pt idx="11">
                  <c:v>1324.61825</c:v>
                </c:pt>
                <c:pt idx="12">
                  <c:v>1289.5028299999999</c:v>
                </c:pt>
                <c:pt idx="13">
                  <c:v>1254.9518800000001</c:v>
                </c:pt>
                <c:pt idx="14">
                  <c:v>1220.9643100000001</c:v>
                </c:pt>
                <c:pt idx="15">
                  <c:v>1187.5386100000001</c:v>
                </c:pt>
                <c:pt idx="16">
                  <c:v>1154.6729600000001</c:v>
                </c:pt>
                <c:pt idx="17">
                  <c:v>1122.3651600000001</c:v>
                </c:pt>
                <c:pt idx="18">
                  <c:v>1090.6129599999999</c:v>
                </c:pt>
              </c:numCache>
            </c:numRef>
          </c:yVal>
          <c:smooth val="0"/>
        </c:ser>
        <c:ser>
          <c:idx val="26"/>
          <c:order val="26"/>
          <c:tx>
            <c:strRef>
              <c:f>Etau!$AB$3</c:f>
              <c:strCache>
                <c:ptCount val="1"/>
                <c:pt idx="0">
                  <c:v>tau=3 vt=4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Etau!$AB$4:$AB$22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1353.82654</c:v>
                </c:pt>
                <c:pt idx="2">
                  <c:v>1318.24235</c:v>
                </c:pt>
                <c:pt idx="3">
                  <c:v>1283.21938</c:v>
                </c:pt>
                <c:pt idx="4">
                  <c:v>1248.7603899999999</c:v>
                </c:pt>
                <c:pt idx="5">
                  <c:v>1214.8677499999999</c:v>
                </c:pt>
                <c:pt idx="6">
                  <c:v>1181.5434600000001</c:v>
                </c:pt>
                <c:pt idx="7">
                  <c:v>1148.78917</c:v>
                </c:pt>
                <c:pt idx="8">
                  <c:v>1116.6062300000001</c:v>
                </c:pt>
                <c:pt idx="9">
                  <c:v>1084.99649</c:v>
                </c:pt>
                <c:pt idx="10">
                  <c:v>1097.62102</c:v>
                </c:pt>
                <c:pt idx="11">
                  <c:v>1129.29674</c:v>
                </c:pt>
                <c:pt idx="12">
                  <c:v>1161.4877200000001</c:v>
                </c:pt>
                <c:pt idx="13">
                  <c:v>1194.1854000000001</c:v>
                </c:pt>
                <c:pt idx="14">
                  <c:v>1227.38113</c:v>
                </c:pt>
                <c:pt idx="15">
                  <c:v>1261.06594</c:v>
                </c:pt>
                <c:pt idx="16">
                  <c:v>1295.2304899999999</c:v>
                </c:pt>
                <c:pt idx="17">
                  <c:v>1329.8650399999999</c:v>
                </c:pt>
                <c:pt idx="18">
                  <c:v>1364.95949</c:v>
                </c:pt>
              </c:numCache>
            </c:numRef>
          </c:yVal>
          <c:smooth val="0"/>
        </c:ser>
        <c:ser>
          <c:idx val="27"/>
          <c:order val="27"/>
          <c:tx>
            <c:strRef>
              <c:f>Etau!$AC$3</c:f>
              <c:strCache>
                <c:ptCount val="1"/>
                <c:pt idx="0">
                  <c:v>E1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Etau!$AC$4:$AC$22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1426.6656</c:v>
                </c:pt>
                <c:pt idx="2">
                  <c:v>1140.38086</c:v>
                </c:pt>
                <c:pt idx="3">
                  <c:v>1283.21938</c:v>
                </c:pt>
                <c:pt idx="4">
                  <c:v>1540.04168</c:v>
                </c:pt>
                <c:pt idx="5">
                  <c:v>1239.83968</c:v>
                </c:pt>
                <c:pt idx="6">
                  <c:v>1181.5434600000001</c:v>
                </c:pt>
                <c:pt idx="7">
                  <c:v>1470.7332100000001</c:v>
                </c:pt>
                <c:pt idx="8">
                  <c:v>1344.1705199999999</c:v>
                </c:pt>
                <c:pt idx="9">
                  <c:v>1084.99649</c:v>
                </c:pt>
                <c:pt idx="10">
                  <c:v>1360.2988600000001</c:v>
                </c:pt>
                <c:pt idx="11">
                  <c:v>1453.20471</c:v>
                </c:pt>
                <c:pt idx="12">
                  <c:v>1161.4877200000001</c:v>
                </c:pt>
                <c:pt idx="13">
                  <c:v>1254.9518800000001</c:v>
                </c:pt>
                <c:pt idx="14">
                  <c:v>1566.7416700000001</c:v>
                </c:pt>
                <c:pt idx="15">
                  <c:v>1261.06594</c:v>
                </c:pt>
                <c:pt idx="16">
                  <c:v>1154.6729600000001</c:v>
                </c:pt>
                <c:pt idx="17">
                  <c:v>1436.46587</c:v>
                </c:pt>
                <c:pt idx="18">
                  <c:v>1364.95949</c:v>
                </c:pt>
              </c:numCache>
            </c:numRef>
          </c:yVal>
          <c:smooth val="0"/>
        </c:ser>
        <c:ser>
          <c:idx val="28"/>
          <c:order val="28"/>
          <c:tx>
            <c:strRef>
              <c:f>Etau!$AD$3</c:f>
              <c:strCache>
                <c:ptCount val="1"/>
                <c:pt idx="0">
                  <c:v>E2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Etau!$AD$4:$AD$22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1108.33554</c:v>
                </c:pt>
                <c:pt idx="2">
                  <c:v>1318.24235</c:v>
                </c:pt>
                <c:pt idx="3">
                  <c:v>1501.70659</c:v>
                </c:pt>
                <c:pt idx="4">
                  <c:v>1206.13796</c:v>
                </c:pt>
                <c:pt idx="5">
                  <c:v>1214.8677499999999</c:v>
                </c:pt>
                <c:pt idx="6">
                  <c:v>1508.6739399999999</c:v>
                </c:pt>
                <c:pt idx="7">
                  <c:v>1308.8620000000001</c:v>
                </c:pt>
                <c:pt idx="8">
                  <c:v>1116.6062300000001</c:v>
                </c:pt>
                <c:pt idx="9">
                  <c:v>1396.54501</c:v>
                </c:pt>
                <c:pt idx="10">
                  <c:v>1416.3490999999999</c:v>
                </c:pt>
                <c:pt idx="11">
                  <c:v>1129.29674</c:v>
                </c:pt>
                <c:pt idx="12">
                  <c:v>1289.5028299999999</c:v>
                </c:pt>
                <c:pt idx="13">
                  <c:v>1528.4094399999999</c:v>
                </c:pt>
                <c:pt idx="14">
                  <c:v>1227.38113</c:v>
                </c:pt>
                <c:pt idx="15">
                  <c:v>1187.5386100000001</c:v>
                </c:pt>
                <c:pt idx="16">
                  <c:v>1473.9281100000001</c:v>
                </c:pt>
                <c:pt idx="17">
                  <c:v>1329.8650399999999</c:v>
                </c:pt>
                <c:pt idx="18">
                  <c:v>1090.6129599999999</c:v>
                </c:pt>
              </c:numCache>
            </c:numRef>
          </c:yVal>
          <c:smooth val="0"/>
        </c:ser>
        <c:ser>
          <c:idx val="29"/>
          <c:order val="29"/>
          <c:tx>
            <c:strRef>
              <c:f>Etau!$AE$3</c:f>
              <c:strCache>
                <c:ptCount val="1"/>
                <c:pt idx="0">
                  <c:v>A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Etau!$AE$4:$AE$22</c:f>
              <c:numCache>
                <c:formatCode>0.00</c:formatCode>
                <c:ptCount val="19"/>
                <c:pt idx="0">
                  <c:v>1077.0384200000001</c:v>
                </c:pt>
                <c:pt idx="1">
                  <c:v>1353.82654</c:v>
                </c:pt>
                <c:pt idx="2">
                  <c:v>1463.9129800000001</c:v>
                </c:pt>
                <c:pt idx="3">
                  <c:v>1172.9833100000001</c:v>
                </c:pt>
                <c:pt idx="4">
                  <c:v>1248.7603899999999</c:v>
                </c:pt>
                <c:pt idx="5">
                  <c:v>1547.17751</c:v>
                </c:pt>
                <c:pt idx="6">
                  <c:v>1274.0829799999999</c:v>
                </c:pt>
                <c:pt idx="7">
                  <c:v>1148.78917</c:v>
                </c:pt>
                <c:pt idx="8">
                  <c:v>1433.35661</c:v>
                </c:pt>
                <c:pt idx="9">
                  <c:v>1380.00189</c:v>
                </c:pt>
                <c:pt idx="10">
                  <c:v>1097.62102</c:v>
                </c:pt>
                <c:pt idx="11">
                  <c:v>1324.61825</c:v>
                </c:pt>
                <c:pt idx="12">
                  <c:v>1490.5609099999999</c:v>
                </c:pt>
                <c:pt idx="13">
                  <c:v>1194.1854000000001</c:v>
                </c:pt>
                <c:pt idx="14">
                  <c:v>1220.9643100000001</c:v>
                </c:pt>
                <c:pt idx="15">
                  <c:v>1511.9445900000001</c:v>
                </c:pt>
                <c:pt idx="16">
                  <c:v>1295.2304899999999</c:v>
                </c:pt>
                <c:pt idx="17">
                  <c:v>1122.3651600000001</c:v>
                </c:pt>
                <c:pt idx="18">
                  <c:v>1399.5552499999999</c:v>
                </c:pt>
              </c:numCache>
            </c:numRef>
          </c:yVal>
          <c:smooth val="0"/>
        </c:ser>
        <c:ser>
          <c:idx val="30"/>
          <c:order val="30"/>
          <c:tx>
            <c:strRef>
              <c:f>Etau!$AF$3</c:f>
              <c:strCache>
                <c:ptCount val="1"/>
                <c:pt idx="0">
                  <c:v>tau=1 vt=5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Etau!$AF$4:$AF$22</c:f>
              <c:numCache>
                <c:formatCode>0.00</c:formatCode>
                <c:ptCount val="19"/>
                <c:pt idx="0">
                  <c:v>2149.2010700000001</c:v>
                </c:pt>
                <c:pt idx="1">
                  <c:v>2102.84177</c:v>
                </c:pt>
                <c:pt idx="2">
                  <c:v>2057.0254399999999</c:v>
                </c:pt>
                <c:pt idx="3">
                  <c:v>2011.75593</c:v>
                </c:pt>
                <c:pt idx="4">
                  <c:v>1967.0365300000001</c:v>
                </c:pt>
                <c:pt idx="5">
                  <c:v>1922.8701100000001</c:v>
                </c:pt>
                <c:pt idx="6">
                  <c:v>1879.2591</c:v>
                </c:pt>
                <c:pt idx="7">
                  <c:v>1836.20551</c:v>
                </c:pt>
                <c:pt idx="8">
                  <c:v>1793.71093</c:v>
                </c:pt>
                <c:pt idx="9">
                  <c:v>1751.7764999999999</c:v>
                </c:pt>
                <c:pt idx="10">
                  <c:v>1710.4029700000001</c:v>
                </c:pt>
                <c:pt idx="11">
                  <c:v>1669.5906199999999</c:v>
                </c:pt>
                <c:pt idx="12">
                  <c:v>1629.3393599999999</c:v>
                </c:pt>
                <c:pt idx="13">
                  <c:v>1589.6486399999999</c:v>
                </c:pt>
                <c:pt idx="14">
                  <c:v>1550.5175099999999</c:v>
                </c:pt>
                <c:pt idx="15">
                  <c:v>1605.54853</c:v>
                </c:pt>
                <c:pt idx="16">
                  <c:v>1644.8205499999999</c:v>
                </c:pt>
                <c:pt idx="17">
                  <c:v>1684.54781</c:v>
                </c:pt>
                <c:pt idx="18">
                  <c:v>1724.72001</c:v>
                </c:pt>
              </c:numCache>
            </c:numRef>
          </c:yVal>
          <c:smooth val="0"/>
        </c:ser>
        <c:ser>
          <c:idx val="31"/>
          <c:order val="31"/>
          <c:tx>
            <c:strRef>
              <c:f>Etau!$AG$3</c:f>
              <c:strCache>
                <c:ptCount val="1"/>
                <c:pt idx="0">
                  <c:v>tau=2 vt=5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Etau!$AG$4:$AG$22</c:f>
              <c:numCache>
                <c:formatCode>0.00</c:formatCode>
                <c:ptCount val="19"/>
                <c:pt idx="0">
                  <c:v>1748.06422</c:v>
                </c:pt>
                <c:pt idx="1">
                  <c:v>1706.7801300000001</c:v>
                </c:pt>
                <c:pt idx="2">
                  <c:v>1666.04627</c:v>
                </c:pt>
                <c:pt idx="3">
                  <c:v>1625.86599</c:v>
                </c:pt>
                <c:pt idx="4">
                  <c:v>1586.2422300000001</c:v>
                </c:pt>
                <c:pt idx="5">
                  <c:v>1578.91308</c:v>
                </c:pt>
                <c:pt idx="6">
                  <c:v>1618.31519</c:v>
                </c:pt>
                <c:pt idx="7">
                  <c:v>1658.2420300000001</c:v>
                </c:pt>
                <c:pt idx="8">
                  <c:v>1698.6871699999999</c:v>
                </c:pt>
                <c:pt idx="9">
                  <c:v>1739.6437800000001</c:v>
                </c:pt>
                <c:pt idx="10">
                  <c:v>1781.1045799999999</c:v>
                </c:pt>
                <c:pt idx="11">
                  <c:v>1823.0618999999999</c:v>
                </c:pt>
                <c:pt idx="12">
                  <c:v>1865.5076300000001</c:v>
                </c:pt>
                <c:pt idx="13">
                  <c:v>1908.4332300000001</c:v>
                </c:pt>
                <c:pt idx="14">
                  <c:v>1951.8297299999999</c:v>
                </c:pt>
                <c:pt idx="15">
                  <c:v>1995.6877500000001</c:v>
                </c:pt>
                <c:pt idx="16">
                  <c:v>2039.99746</c:v>
                </c:pt>
                <c:pt idx="17">
                  <c:v>2084.7486199999998</c:v>
                </c:pt>
                <c:pt idx="18">
                  <c:v>2129.9305300000001</c:v>
                </c:pt>
              </c:numCache>
            </c:numRef>
          </c:yVal>
          <c:smooth val="0"/>
        </c:ser>
        <c:ser>
          <c:idx val="32"/>
          <c:order val="32"/>
          <c:tx>
            <c:strRef>
              <c:f>Etau!$AH$3</c:f>
              <c:strCache>
                <c:ptCount val="1"/>
                <c:pt idx="0">
                  <c:v>tau=3 vt=5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Etau!$AH$4:$AH$22</c:f>
              <c:numCache>
                <c:formatCode>0.00</c:formatCode>
                <c:ptCount val="19"/>
                <c:pt idx="0">
                  <c:v>1748.06422</c:v>
                </c:pt>
                <c:pt idx="1">
                  <c:v>1789.89473</c:v>
                </c:pt>
                <c:pt idx="2">
                  <c:v>1832.26748</c:v>
                </c:pt>
                <c:pt idx="3">
                  <c:v>1875.1778099999999</c:v>
                </c:pt>
                <c:pt idx="4">
                  <c:v>1918.62069</c:v>
                </c:pt>
                <c:pt idx="5">
                  <c:v>1962.59061</c:v>
                </c:pt>
                <c:pt idx="6">
                  <c:v>2007.08167</c:v>
                </c:pt>
                <c:pt idx="7">
                  <c:v>2052.0875299999998</c:v>
                </c:pt>
                <c:pt idx="8">
                  <c:v>2097.6014100000002</c:v>
                </c:pt>
                <c:pt idx="9">
                  <c:v>2143.6161099999999</c:v>
                </c:pt>
                <c:pt idx="10">
                  <c:v>2102.1556300000002</c:v>
                </c:pt>
                <c:pt idx="11">
                  <c:v>2056.2782699999998</c:v>
                </c:pt>
                <c:pt idx="12">
                  <c:v>2010.95874</c:v>
                </c:pt>
                <c:pt idx="13">
                  <c:v>1966.19685</c:v>
                </c:pt>
                <c:pt idx="14">
                  <c:v>1921.99199</c:v>
                </c:pt>
                <c:pt idx="15">
                  <c:v>1878.34313</c:v>
                </c:pt>
                <c:pt idx="16">
                  <c:v>1835.2487799999999</c:v>
                </c:pt>
                <c:pt idx="17">
                  <c:v>1792.70706</c:v>
                </c:pt>
                <c:pt idx="18">
                  <c:v>1750.7156399999999</c:v>
                </c:pt>
              </c:numCache>
            </c:numRef>
          </c:yVal>
          <c:smooth val="0"/>
        </c:ser>
        <c:ser>
          <c:idx val="33"/>
          <c:order val="33"/>
          <c:tx>
            <c:strRef>
              <c:f>Etau!$AI$3</c:f>
              <c:strCache>
                <c:ptCount val="1"/>
                <c:pt idx="0">
                  <c:v>E1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Etau!$AI$4:$AI$22</c:f>
              <c:numCache>
                <c:formatCode>0.00</c:formatCode>
                <c:ptCount val="19"/>
                <c:pt idx="0">
                  <c:v>1748.06422</c:v>
                </c:pt>
                <c:pt idx="1">
                  <c:v>1706.7801300000001</c:v>
                </c:pt>
                <c:pt idx="2">
                  <c:v>2057.0254399999999</c:v>
                </c:pt>
                <c:pt idx="3">
                  <c:v>1875.1778099999999</c:v>
                </c:pt>
                <c:pt idx="4">
                  <c:v>1586.2422300000001</c:v>
                </c:pt>
                <c:pt idx="5">
                  <c:v>1922.8701100000001</c:v>
                </c:pt>
                <c:pt idx="6">
                  <c:v>2007.08167</c:v>
                </c:pt>
                <c:pt idx="7">
                  <c:v>1658.2420300000001</c:v>
                </c:pt>
                <c:pt idx="8">
                  <c:v>1793.71093</c:v>
                </c:pt>
                <c:pt idx="9">
                  <c:v>2143.6161099999999</c:v>
                </c:pt>
                <c:pt idx="10">
                  <c:v>1781.1045799999999</c:v>
                </c:pt>
                <c:pt idx="11">
                  <c:v>1669.5906199999999</c:v>
                </c:pt>
                <c:pt idx="12">
                  <c:v>2010.95874</c:v>
                </c:pt>
                <c:pt idx="13">
                  <c:v>1908.4332300000001</c:v>
                </c:pt>
                <c:pt idx="14">
                  <c:v>1550.5175099999999</c:v>
                </c:pt>
                <c:pt idx="15">
                  <c:v>1878.34313</c:v>
                </c:pt>
                <c:pt idx="16">
                  <c:v>2039.99746</c:v>
                </c:pt>
                <c:pt idx="17">
                  <c:v>1684.54781</c:v>
                </c:pt>
                <c:pt idx="18">
                  <c:v>1750.7156399999999</c:v>
                </c:pt>
              </c:numCache>
            </c:numRef>
          </c:yVal>
          <c:smooth val="0"/>
        </c:ser>
        <c:ser>
          <c:idx val="34"/>
          <c:order val="34"/>
          <c:tx>
            <c:strRef>
              <c:f>Etau!$AJ$3</c:f>
              <c:strCache>
                <c:ptCount val="1"/>
                <c:pt idx="0">
                  <c:v>E2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Etau!$AJ$4:$AJ$22</c:f>
              <c:numCache>
                <c:formatCode>0.00</c:formatCode>
                <c:ptCount val="19"/>
                <c:pt idx="0">
                  <c:v>1748.06422</c:v>
                </c:pt>
                <c:pt idx="1">
                  <c:v>2102.84177</c:v>
                </c:pt>
                <c:pt idx="2">
                  <c:v>1832.26748</c:v>
                </c:pt>
                <c:pt idx="3">
                  <c:v>1625.86599</c:v>
                </c:pt>
                <c:pt idx="4">
                  <c:v>1967.0365300000001</c:v>
                </c:pt>
                <c:pt idx="5">
                  <c:v>1962.59061</c:v>
                </c:pt>
                <c:pt idx="6">
                  <c:v>1618.31519</c:v>
                </c:pt>
                <c:pt idx="7">
                  <c:v>1836.20551</c:v>
                </c:pt>
                <c:pt idx="8">
                  <c:v>2097.6014100000002</c:v>
                </c:pt>
                <c:pt idx="9">
                  <c:v>1739.6437800000001</c:v>
                </c:pt>
                <c:pt idx="10">
                  <c:v>1710.4029700000001</c:v>
                </c:pt>
                <c:pt idx="11">
                  <c:v>2056.2782699999998</c:v>
                </c:pt>
                <c:pt idx="12">
                  <c:v>1865.5076300000001</c:v>
                </c:pt>
                <c:pt idx="13">
                  <c:v>1589.6486399999999</c:v>
                </c:pt>
                <c:pt idx="14">
                  <c:v>1921.99199</c:v>
                </c:pt>
                <c:pt idx="15">
                  <c:v>1995.6877500000001</c:v>
                </c:pt>
                <c:pt idx="16">
                  <c:v>1644.8205499999999</c:v>
                </c:pt>
                <c:pt idx="17">
                  <c:v>1792.70706</c:v>
                </c:pt>
                <c:pt idx="18">
                  <c:v>2129.9305300000001</c:v>
                </c:pt>
              </c:numCache>
            </c:numRef>
          </c:yVal>
          <c:smooth val="0"/>
        </c:ser>
        <c:ser>
          <c:idx val="35"/>
          <c:order val="35"/>
          <c:tx>
            <c:strRef>
              <c:f>Etau!$AK$3</c:f>
              <c:strCache>
                <c:ptCount val="1"/>
                <c:pt idx="0">
                  <c:v>A</c:v>
                </c:pt>
              </c:strCache>
            </c:strRef>
          </c:tx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Etau!$AK$4:$AK$22</c:f>
              <c:numCache>
                <c:formatCode>0.00</c:formatCode>
                <c:ptCount val="19"/>
                <c:pt idx="0">
                  <c:v>2149.2010700000001</c:v>
                </c:pt>
                <c:pt idx="1">
                  <c:v>1789.89473</c:v>
                </c:pt>
                <c:pt idx="2">
                  <c:v>1666.04627</c:v>
                </c:pt>
                <c:pt idx="3">
                  <c:v>2011.75593</c:v>
                </c:pt>
                <c:pt idx="4">
                  <c:v>1918.62069</c:v>
                </c:pt>
                <c:pt idx="5">
                  <c:v>1578.91308</c:v>
                </c:pt>
                <c:pt idx="6">
                  <c:v>1879.2591</c:v>
                </c:pt>
                <c:pt idx="7">
                  <c:v>2052.0875299999998</c:v>
                </c:pt>
                <c:pt idx="8">
                  <c:v>1698.6871699999999</c:v>
                </c:pt>
                <c:pt idx="9">
                  <c:v>1751.7764999999999</c:v>
                </c:pt>
                <c:pt idx="10">
                  <c:v>2102.1556300000002</c:v>
                </c:pt>
                <c:pt idx="11">
                  <c:v>1823.0618999999999</c:v>
                </c:pt>
                <c:pt idx="12">
                  <c:v>1629.3393599999999</c:v>
                </c:pt>
                <c:pt idx="13">
                  <c:v>1966.19685</c:v>
                </c:pt>
                <c:pt idx="14">
                  <c:v>1951.8297299999999</c:v>
                </c:pt>
                <c:pt idx="15">
                  <c:v>1605.54853</c:v>
                </c:pt>
                <c:pt idx="16">
                  <c:v>1835.2487799999999</c:v>
                </c:pt>
                <c:pt idx="17">
                  <c:v>2084.7486199999998</c:v>
                </c:pt>
                <c:pt idx="18">
                  <c:v>1724.72001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397248"/>
        <c:axId val="83415808"/>
      </c:scatterChart>
      <c:valAx>
        <c:axId val="83397248"/>
        <c:scaling>
          <c:orientation val="minMax"/>
          <c:max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i="1"/>
                  <a:t>K</a:t>
                </a:r>
                <a:r>
                  <a:rPr lang="en-US" sz="1600"/>
                  <a:t>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3415808"/>
        <c:crosses val="autoZero"/>
        <c:crossBetween val="midCat"/>
        <c:majorUnit val="1"/>
      </c:valAx>
      <c:valAx>
        <c:axId val="83415808"/>
        <c:scaling>
          <c:orientation val="minMax"/>
          <c:max val="1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Torsional Energy (cm</a:t>
                </a:r>
                <a:r>
                  <a:rPr lang="en-US" sz="1600" baseline="30000"/>
                  <a:t>-1</a:t>
                </a:r>
                <a:r>
                  <a:rPr lang="en-US" sz="1600"/>
                  <a:t>)</a:t>
                </a:r>
              </a:p>
            </c:rich>
          </c:tx>
          <c:layout>
            <c:manualLayout>
              <c:xMode val="edge"/>
              <c:yMode val="edge"/>
              <c:x val="0.4547243951325935"/>
              <c:y val="0.32599754415889187"/>
            </c:manualLayout>
          </c:layout>
          <c:overlay val="0"/>
        </c:title>
        <c:numFmt formatCode="0" sourceLinked="0"/>
        <c:majorTickMark val="out"/>
        <c:minorTickMark val="out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3397248"/>
        <c:crosses val="autoZero"/>
        <c:crossBetween val="midCat"/>
        <c:majorUnit val="100"/>
        <c:min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35039370078742"/>
          <c:y val="2.738734773071402E-2"/>
          <c:w val="0.79882823697440442"/>
          <c:h val="0.84926024393664956"/>
        </c:manualLayout>
      </c:layout>
      <c:scatterChart>
        <c:scatterStyle val="lineMarker"/>
        <c:varyColors val="0"/>
        <c:ser>
          <c:idx val="0"/>
          <c:order val="0"/>
          <c:tx>
            <c:strRef>
              <c:f>EtauB!$B$3</c:f>
              <c:strCache>
                <c:ptCount val="1"/>
                <c:pt idx="0">
                  <c:v>tau=1 vt=0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EtauB!$B$4:$B$22</c:f>
              <c:numCache>
                <c:formatCode>0.00</c:formatCode>
                <c:ptCount val="19"/>
                <c:pt idx="0">
                  <c:v>122.49975999999999</c:v>
                </c:pt>
                <c:pt idx="1">
                  <c:v>122.60747000000001</c:v>
                </c:pt>
                <c:pt idx="2">
                  <c:v>122.92679</c:v>
                </c:pt>
                <c:pt idx="3">
                  <c:v>123.44629999999999</c:v>
                </c:pt>
                <c:pt idx="4">
                  <c:v>124.14682000000001</c:v>
                </c:pt>
                <c:pt idx="5">
                  <c:v>125.00136999999999</c:v>
                </c:pt>
                <c:pt idx="6">
                  <c:v>125.97508999999999</c:v>
                </c:pt>
                <c:pt idx="7">
                  <c:v>127.02553</c:v>
                </c:pt>
                <c:pt idx="8">
                  <c:v>128.10326000000001</c:v>
                </c:pt>
                <c:pt idx="9">
                  <c:v>129.1532</c:v>
                </c:pt>
                <c:pt idx="10">
                  <c:v>130.11688000000001</c:v>
                </c:pt>
                <c:pt idx="11">
                  <c:v>130.93574000000001</c:v>
                </c:pt>
                <c:pt idx="12">
                  <c:v>131.55530999999999</c:v>
                </c:pt>
                <c:pt idx="13">
                  <c:v>131.93011000000001</c:v>
                </c:pt>
                <c:pt idx="14">
                  <c:v>132.02816000000001</c:v>
                </c:pt>
                <c:pt idx="15">
                  <c:v>131.83439000000001</c:v>
                </c:pt>
                <c:pt idx="16">
                  <c:v>131.35213999999999</c:v>
                </c:pt>
                <c:pt idx="17">
                  <c:v>130.60176999999999</c:v>
                </c:pt>
                <c:pt idx="18">
                  <c:v>129.61776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EtauB!$C$3</c:f>
              <c:strCache>
                <c:ptCount val="1"/>
                <c:pt idx="0">
                  <c:v>tau=2 vt=0</c:v>
                </c:pt>
              </c:strCache>
            </c:strRef>
          </c:tx>
          <c:spPr>
            <a:ln w="31750">
              <a:solidFill>
                <a:srgbClr val="9900CC"/>
              </a:solidFill>
              <a:prstDash val="lg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EtauB!$C$4:$C$22</c:f>
              <c:numCache>
                <c:formatCode>0.00</c:formatCode>
                <c:ptCount val="19"/>
                <c:pt idx="0">
                  <c:v>129.67918</c:v>
                </c:pt>
                <c:pt idx="1">
                  <c:v>130.62234000000001</c:v>
                </c:pt>
                <c:pt idx="2">
                  <c:v>131.40969999999999</c:v>
                </c:pt>
                <c:pt idx="3">
                  <c:v>131.99116000000001</c:v>
                </c:pt>
                <c:pt idx="4">
                  <c:v>132.32767999999999</c:v>
                </c:pt>
                <c:pt idx="5">
                  <c:v>132.39582999999999</c:v>
                </c:pt>
                <c:pt idx="6">
                  <c:v>132.19042999999999</c:v>
                </c:pt>
                <c:pt idx="7">
                  <c:v>131.72525999999999</c:v>
                </c:pt>
                <c:pt idx="8">
                  <c:v>131.03088</c:v>
                </c:pt>
                <c:pt idx="9">
                  <c:v>130.15072000000001</c:v>
                </c:pt>
                <c:pt idx="10">
                  <c:v>129.13601</c:v>
                </c:pt>
                <c:pt idx="11">
                  <c:v>128.04088999999999</c:v>
                </c:pt>
                <c:pt idx="12">
                  <c:v>126.91826</c:v>
                </c:pt>
                <c:pt idx="13">
                  <c:v>125.81663</c:v>
                </c:pt>
                <c:pt idx="14">
                  <c:v>124.77818000000001</c:v>
                </c:pt>
                <c:pt idx="15">
                  <c:v>123.83765</c:v>
                </c:pt>
                <c:pt idx="16">
                  <c:v>123.02187000000001</c:v>
                </c:pt>
                <c:pt idx="17">
                  <c:v>122.3497</c:v>
                </c:pt>
                <c:pt idx="18">
                  <c:v>121.83219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EtauB!$D$3</c:f>
              <c:strCache>
                <c:ptCount val="1"/>
                <c:pt idx="0">
                  <c:v>tau=3 vt=0</c:v>
                </c:pt>
              </c:strCache>
            </c:strRef>
          </c:tx>
          <c:spPr>
            <a:ln w="3175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EtauB!$D$4:$D$22</c:f>
              <c:numCache>
                <c:formatCode>0.00</c:formatCode>
                <c:ptCount val="19"/>
                <c:pt idx="0">
                  <c:v>129.67918</c:v>
                </c:pt>
                <c:pt idx="1">
                  <c:v>128.63627</c:v>
                </c:pt>
                <c:pt idx="2">
                  <c:v>127.55096</c:v>
                </c:pt>
                <c:pt idx="3">
                  <c:v>126.47805</c:v>
                </c:pt>
                <c:pt idx="4">
                  <c:v>125.46717</c:v>
                </c:pt>
                <c:pt idx="5">
                  <c:v>124.56111</c:v>
                </c:pt>
                <c:pt idx="6">
                  <c:v>123.795</c:v>
                </c:pt>
                <c:pt idx="7">
                  <c:v>123.19595</c:v>
                </c:pt>
                <c:pt idx="8">
                  <c:v>122.78309</c:v>
                </c:pt>
                <c:pt idx="9">
                  <c:v>122.56774</c:v>
                </c:pt>
                <c:pt idx="10">
                  <c:v>122.55349</c:v>
                </c:pt>
                <c:pt idx="11">
                  <c:v>122.73639</c:v>
                </c:pt>
                <c:pt idx="12">
                  <c:v>123.10504</c:v>
                </c:pt>
                <c:pt idx="13">
                  <c:v>123.64045</c:v>
                </c:pt>
                <c:pt idx="14">
                  <c:v>124.31614</c:v>
                </c:pt>
                <c:pt idx="15">
                  <c:v>125.0981</c:v>
                </c:pt>
                <c:pt idx="16">
                  <c:v>125.94498</c:v>
                </c:pt>
                <c:pt idx="17">
                  <c:v>126.80864</c:v>
                </c:pt>
                <c:pt idx="18">
                  <c:v>127.6352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EtauB!$E$3</c:f>
              <c:strCache>
                <c:ptCount val="1"/>
                <c:pt idx="0">
                  <c:v>tau=1 vt=1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EtauB!$E$4:$E$22</c:f>
              <c:numCache>
                <c:formatCode>0.00</c:formatCode>
                <c:ptCount val="19"/>
                <c:pt idx="0">
                  <c:v>395.23604</c:v>
                </c:pt>
                <c:pt idx="1">
                  <c:v>392.43572999999998</c:v>
                </c:pt>
                <c:pt idx="2">
                  <c:v>385.44560000000001</c:v>
                </c:pt>
                <c:pt idx="3">
                  <c:v>376.50470999999999</c:v>
                </c:pt>
                <c:pt idx="4">
                  <c:v>366.98707000000002</c:v>
                </c:pt>
                <c:pt idx="5">
                  <c:v>357.57551000000001</c:v>
                </c:pt>
                <c:pt idx="6">
                  <c:v>348.62524000000002</c:v>
                </c:pt>
                <c:pt idx="7">
                  <c:v>340.34591</c:v>
                </c:pt>
                <c:pt idx="8">
                  <c:v>332.87981000000002</c:v>
                </c:pt>
                <c:pt idx="9">
                  <c:v>326.33578</c:v>
                </c:pt>
                <c:pt idx="10">
                  <c:v>320.80367000000001</c:v>
                </c:pt>
                <c:pt idx="11">
                  <c:v>316.35957999999999</c:v>
                </c:pt>
                <c:pt idx="12">
                  <c:v>313.06605999999999</c:v>
                </c:pt>
                <c:pt idx="13">
                  <c:v>310.97007000000002</c:v>
                </c:pt>
                <c:pt idx="14">
                  <c:v>310.09953000000002</c:v>
                </c:pt>
                <c:pt idx="15">
                  <c:v>310.46078</c:v>
                </c:pt>
                <c:pt idx="16">
                  <c:v>312.03748999999999</c:v>
                </c:pt>
                <c:pt idx="17">
                  <c:v>314.79151000000002</c:v>
                </c:pt>
                <c:pt idx="18">
                  <c:v>318.66541000000001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EtauB!$F$3</c:f>
              <c:strCache>
                <c:ptCount val="1"/>
                <c:pt idx="0">
                  <c:v>tau=2 vt=1</c:v>
                </c:pt>
              </c:strCache>
            </c:strRef>
          </c:tx>
          <c:spPr>
            <a:ln w="31750">
              <a:solidFill>
                <a:srgbClr val="9900CC"/>
              </a:solidFill>
              <a:prstDash val="lg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EtauB!$F$4:$F$22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318.25828000000001</c:v>
                </c:pt>
                <c:pt idx="2">
                  <c:v>314.28688</c:v>
                </c:pt>
                <c:pt idx="3">
                  <c:v>311.51598000000001</c:v>
                </c:pt>
                <c:pt idx="4">
                  <c:v>309.99122999999997</c:v>
                </c:pt>
                <c:pt idx="5">
                  <c:v>309.73772000000002</c:v>
                </c:pt>
                <c:pt idx="6">
                  <c:v>310.75761</c:v>
                </c:pt>
                <c:pt idx="7">
                  <c:v>313.02983</c:v>
                </c:pt>
                <c:pt idx="8">
                  <c:v>316.51172000000003</c:v>
                </c:pt>
                <c:pt idx="9">
                  <c:v>321.14206999999999</c:v>
                </c:pt>
                <c:pt idx="10">
                  <c:v>326.84487000000001</c:v>
                </c:pt>
                <c:pt idx="11">
                  <c:v>333.53107999999997</c:v>
                </c:pt>
                <c:pt idx="12">
                  <c:v>341.09798000000001</c:v>
                </c:pt>
                <c:pt idx="13">
                  <c:v>349.42282999999998</c:v>
                </c:pt>
                <c:pt idx="14">
                  <c:v>358.34643999999997</c:v>
                </c:pt>
                <c:pt idx="15">
                  <c:v>367.63560000000001</c:v>
                </c:pt>
                <c:pt idx="16">
                  <c:v>376.89787999999999</c:v>
                </c:pt>
                <c:pt idx="17">
                  <c:v>385.39028000000002</c:v>
                </c:pt>
                <c:pt idx="18">
                  <c:v>391.67678999999998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EtauB!$G$3</c:f>
              <c:strCache>
                <c:ptCount val="1"/>
                <c:pt idx="0">
                  <c:v>tau=3 vt=1</c:v>
                </c:pt>
              </c:strCache>
            </c:strRef>
          </c:tx>
          <c:spPr>
            <a:ln w="3175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EtauB!$G$4:$G$22</c:f>
              <c:numCache>
                <c:formatCode>0.00</c:formatCode>
                <c:ptCount val="19"/>
                <c:pt idx="0">
                  <c:v>323.36743000000001</c:v>
                </c:pt>
                <c:pt idx="1">
                  <c:v>329.53744999999998</c:v>
                </c:pt>
                <c:pt idx="2">
                  <c:v>336.67854999999997</c:v>
                </c:pt>
                <c:pt idx="3">
                  <c:v>344.68529999999998</c:v>
                </c:pt>
                <c:pt idx="4">
                  <c:v>353.42687999999998</c:v>
                </c:pt>
                <c:pt idx="5">
                  <c:v>362.72325999999998</c:v>
                </c:pt>
                <c:pt idx="6">
                  <c:v>372.29079999999999</c:v>
                </c:pt>
                <c:pt idx="7">
                  <c:v>381.61601000000002</c:v>
                </c:pt>
                <c:pt idx="8">
                  <c:v>389.67793999999998</c:v>
                </c:pt>
                <c:pt idx="9">
                  <c:v>394.57943999999998</c:v>
                </c:pt>
                <c:pt idx="10">
                  <c:v>394.23239999999998</c:v>
                </c:pt>
                <c:pt idx="11">
                  <c:v>388.85104000000001</c:v>
                </c:pt>
                <c:pt idx="12">
                  <c:v>380.62925000000001</c:v>
                </c:pt>
                <c:pt idx="13">
                  <c:v>371.32898999999998</c:v>
                </c:pt>
                <c:pt idx="14">
                  <c:v>361.87033000000002</c:v>
                </c:pt>
                <c:pt idx="15">
                  <c:v>352.71505000000002</c:v>
                </c:pt>
                <c:pt idx="16">
                  <c:v>344.1182</c:v>
                </c:pt>
                <c:pt idx="17">
                  <c:v>336.2405</c:v>
                </c:pt>
                <c:pt idx="18">
                  <c:v>329.19693999999998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EtauB!$H$3</c:f>
              <c:strCache>
                <c:ptCount val="1"/>
                <c:pt idx="0">
                  <c:v>tau=1 vt=2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EtauB!$H$4:$H$22</c:f>
              <c:numCache>
                <c:formatCode>0.00</c:formatCode>
                <c:ptCount val="19"/>
                <c:pt idx="0">
                  <c:v>457.36450000000002</c:v>
                </c:pt>
                <c:pt idx="1">
                  <c:v>460.88612000000001</c:v>
                </c:pt>
                <c:pt idx="2">
                  <c:v>470.04320000000001</c:v>
                </c:pt>
                <c:pt idx="3">
                  <c:v>482.60570999999999</c:v>
                </c:pt>
                <c:pt idx="4">
                  <c:v>497.21480000000003</c:v>
                </c:pt>
                <c:pt idx="5">
                  <c:v>513.20902000000001</c:v>
                </c:pt>
                <c:pt idx="6">
                  <c:v>530.26062999999999</c:v>
                </c:pt>
                <c:pt idx="7">
                  <c:v>548.19335999999998</c:v>
                </c:pt>
                <c:pt idx="8">
                  <c:v>566.90328999999997</c:v>
                </c:pt>
                <c:pt idx="9">
                  <c:v>586.32335999999998</c:v>
                </c:pt>
                <c:pt idx="10">
                  <c:v>606.40598999999997</c:v>
                </c:pt>
                <c:pt idx="11">
                  <c:v>627.11266000000001</c:v>
                </c:pt>
                <c:pt idx="12">
                  <c:v>648.40233999999998</c:v>
                </c:pt>
                <c:pt idx="13">
                  <c:v>670.18561999999997</c:v>
                </c:pt>
                <c:pt idx="14">
                  <c:v>690.94734000000005</c:v>
                </c:pt>
                <c:pt idx="15">
                  <c:v>673.61364000000003</c:v>
                </c:pt>
                <c:pt idx="16">
                  <c:v>651.70375999999999</c:v>
                </c:pt>
                <c:pt idx="17">
                  <c:v>630.27788999999996</c:v>
                </c:pt>
                <c:pt idx="18">
                  <c:v>609.44668000000001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EtauB!$I$3</c:f>
              <c:strCache>
                <c:ptCount val="1"/>
                <c:pt idx="0">
                  <c:v>tau=2 vt=2</c:v>
                </c:pt>
              </c:strCache>
            </c:strRef>
          </c:tx>
          <c:spPr>
            <a:ln w="31750">
              <a:solidFill>
                <a:srgbClr val="9900CC"/>
              </a:solidFill>
              <a:prstDash val="lg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EtauB!$I$4:$I$22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614.99971000000005</c:v>
                </c:pt>
                <c:pt idx="2">
                  <c:v>636.05604000000005</c:v>
                </c:pt>
                <c:pt idx="3">
                  <c:v>657.71099000000004</c:v>
                </c:pt>
                <c:pt idx="4">
                  <c:v>679.78420000000006</c:v>
                </c:pt>
                <c:pt idx="5">
                  <c:v>687.87446999999997</c:v>
                </c:pt>
                <c:pt idx="6">
                  <c:v>666.08353</c:v>
                </c:pt>
                <c:pt idx="7">
                  <c:v>644.28562999999997</c:v>
                </c:pt>
                <c:pt idx="8">
                  <c:v>623.06215999999995</c:v>
                </c:pt>
                <c:pt idx="9">
                  <c:v>602.47410000000002</c:v>
                </c:pt>
                <c:pt idx="10">
                  <c:v>582.55294000000004</c:v>
                </c:pt>
                <c:pt idx="11">
                  <c:v>563.33097999999995</c:v>
                </c:pt>
                <c:pt idx="12">
                  <c:v>544.85137999999995</c:v>
                </c:pt>
                <c:pt idx="13">
                  <c:v>527.17895999999996</c:v>
                </c:pt>
                <c:pt idx="14">
                  <c:v>510.41923000000003</c:v>
                </c:pt>
                <c:pt idx="15">
                  <c:v>494.75729000000001</c:v>
                </c:pt>
                <c:pt idx="16">
                  <c:v>480.54361999999998</c:v>
                </c:pt>
                <c:pt idx="17">
                  <c:v>468.48554000000001</c:v>
                </c:pt>
                <c:pt idx="18">
                  <c:v>459.98957000000001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EtauB!$J$3</c:f>
              <c:strCache>
                <c:ptCount val="1"/>
                <c:pt idx="0">
                  <c:v>tau=3 vt=2</c:v>
                </c:pt>
              </c:strCache>
            </c:strRef>
          </c:tx>
          <c:spPr>
            <a:ln w="3175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EtauB!$J$4:$J$22</c:f>
              <c:numCache>
                <c:formatCode>0.00</c:formatCode>
                <c:ptCount val="19"/>
                <c:pt idx="0">
                  <c:v>594.58723999999995</c:v>
                </c:pt>
                <c:pt idx="1">
                  <c:v>574.85238000000004</c:v>
                </c:pt>
                <c:pt idx="2">
                  <c:v>555.83416999999997</c:v>
                </c:pt>
                <c:pt idx="3">
                  <c:v>537.58642999999995</c:v>
                </c:pt>
                <c:pt idx="4">
                  <c:v>520.19115999999997</c:v>
                </c:pt>
                <c:pt idx="5">
                  <c:v>503.78437000000002</c:v>
                </c:pt>
                <c:pt idx="6">
                  <c:v>488.61155000000002</c:v>
                </c:pt>
                <c:pt idx="7">
                  <c:v>475.15429</c:v>
                </c:pt>
                <c:pt idx="8">
                  <c:v>464.40802000000002</c:v>
                </c:pt>
                <c:pt idx="9">
                  <c:v>458.25056000000001</c:v>
                </c:pt>
                <c:pt idx="10">
                  <c:v>458.75677999999999</c:v>
                </c:pt>
                <c:pt idx="11">
                  <c:v>465.70519000000002</c:v>
                </c:pt>
                <c:pt idx="12">
                  <c:v>476.90053</c:v>
                </c:pt>
                <c:pt idx="13">
                  <c:v>490.58535999999998</c:v>
                </c:pt>
                <c:pt idx="14">
                  <c:v>505.85007999999999</c:v>
                </c:pt>
                <c:pt idx="15">
                  <c:v>522.24917000000005</c:v>
                </c:pt>
                <c:pt idx="16">
                  <c:v>539.54947000000004</c:v>
                </c:pt>
                <c:pt idx="17">
                  <c:v>557.61703999999997</c:v>
                </c:pt>
                <c:pt idx="18">
                  <c:v>576.36730999999997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EtauB!$K$3</c:f>
              <c:strCache>
                <c:ptCount val="1"/>
                <c:pt idx="0">
                  <c:v>tau=1 vt=3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EtauB!$K$4:$K$22</c:f>
              <c:numCache>
                <c:formatCode>0.00</c:formatCode>
                <c:ptCount val="19"/>
                <c:pt idx="0">
                  <c:v>1076.6471899999999</c:v>
                </c:pt>
                <c:pt idx="1">
                  <c:v>1045.9309000000001</c:v>
                </c:pt>
                <c:pt idx="2">
                  <c:v>1015.58137</c:v>
                </c:pt>
                <c:pt idx="3">
                  <c:v>985.80421000000001</c:v>
                </c:pt>
                <c:pt idx="4">
                  <c:v>956.6028</c:v>
                </c:pt>
                <c:pt idx="5">
                  <c:v>927.98015999999996</c:v>
                </c:pt>
                <c:pt idx="6">
                  <c:v>899.93912999999998</c:v>
                </c:pt>
                <c:pt idx="7">
                  <c:v>872.48251000000005</c:v>
                </c:pt>
                <c:pt idx="8">
                  <c:v>845.61315999999999</c:v>
                </c:pt>
                <c:pt idx="9">
                  <c:v>819.33438000000001</c:v>
                </c:pt>
                <c:pt idx="10">
                  <c:v>793.65053999999998</c:v>
                </c:pt>
                <c:pt idx="11">
                  <c:v>768.56902000000002</c:v>
                </c:pt>
                <c:pt idx="12">
                  <c:v>744.10721999999998</c:v>
                </c:pt>
                <c:pt idx="13">
                  <c:v>720.33587</c:v>
                </c:pt>
                <c:pt idx="14">
                  <c:v>698.75508000000002</c:v>
                </c:pt>
                <c:pt idx="15">
                  <c:v>716.42646999999999</c:v>
                </c:pt>
                <c:pt idx="16">
                  <c:v>739.82120999999995</c:v>
                </c:pt>
                <c:pt idx="17">
                  <c:v>763.87225999999998</c:v>
                </c:pt>
                <c:pt idx="18">
                  <c:v>788.46556999999996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EtauB!$L$3</c:f>
              <c:strCache>
                <c:ptCount val="1"/>
                <c:pt idx="0">
                  <c:v>tau=2 vt=3</c:v>
                </c:pt>
              </c:strCache>
            </c:strRef>
          </c:tx>
          <c:spPr>
            <a:ln w="31750">
              <a:solidFill>
                <a:srgbClr val="9900CC"/>
              </a:solidFill>
              <a:prstDash val="lg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EtauB!$L$4:$L$22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785.23105999999996</c:v>
                </c:pt>
                <c:pt idx="2">
                  <c:v>760.29444999999998</c:v>
                </c:pt>
                <c:pt idx="3">
                  <c:v>735.99507000000006</c:v>
                </c:pt>
                <c:pt idx="4">
                  <c:v>712.50332000000003</c:v>
                </c:pt>
                <c:pt idx="5">
                  <c:v>704.21369000000004</c:v>
                </c:pt>
                <c:pt idx="6">
                  <c:v>727.02039000000002</c:v>
                </c:pt>
                <c:pt idx="7">
                  <c:v>751.04773</c:v>
                </c:pt>
                <c:pt idx="8">
                  <c:v>775.71582999999998</c:v>
                </c:pt>
                <c:pt idx="9">
                  <c:v>800.96901000000003</c:v>
                </c:pt>
                <c:pt idx="10">
                  <c:v>826.78639999999996</c:v>
                </c:pt>
                <c:pt idx="11">
                  <c:v>853.15452000000005</c:v>
                </c:pt>
                <c:pt idx="12">
                  <c:v>880.06218999999999</c:v>
                </c:pt>
                <c:pt idx="13">
                  <c:v>907.49908000000005</c:v>
                </c:pt>
                <c:pt idx="14">
                  <c:v>935.45516999999995</c:v>
                </c:pt>
                <c:pt idx="15">
                  <c:v>963.92047000000002</c:v>
                </c:pt>
                <c:pt idx="16">
                  <c:v>992.88486</c:v>
                </c:pt>
                <c:pt idx="17">
                  <c:v>1022.33804</c:v>
                </c:pt>
                <c:pt idx="18">
                  <c:v>1052.2692199999999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EtauB!$M$3</c:f>
              <c:strCache>
                <c:ptCount val="1"/>
                <c:pt idx="0">
                  <c:v>tau=3 vt=3</c:v>
                </c:pt>
              </c:strCache>
            </c:strRef>
          </c:tx>
          <c:spPr>
            <a:ln w="3175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EtauB!$M$4:$M$22</c:f>
              <c:numCache>
                <c:formatCode>0.00</c:formatCode>
                <c:ptCount val="19"/>
                <c:pt idx="0">
                  <c:v>810.77389000000005</c:v>
                </c:pt>
                <c:pt idx="1">
                  <c:v>836.90968999999996</c:v>
                </c:pt>
                <c:pt idx="2">
                  <c:v>863.62976000000003</c:v>
                </c:pt>
                <c:pt idx="3">
                  <c:v>890.92695000000003</c:v>
                </c:pt>
                <c:pt idx="4">
                  <c:v>918.79471999999998</c:v>
                </c:pt>
                <c:pt idx="5">
                  <c:v>947.22667999999999</c:v>
                </c:pt>
                <c:pt idx="6">
                  <c:v>976.21644000000003</c:v>
                </c:pt>
                <c:pt idx="7">
                  <c:v>1005.75743</c:v>
                </c:pt>
                <c:pt idx="8">
                  <c:v>1035.84285</c:v>
                </c:pt>
                <c:pt idx="9">
                  <c:v>1066.4647600000001</c:v>
                </c:pt>
                <c:pt idx="10">
                  <c:v>1053.95543</c:v>
                </c:pt>
                <c:pt idx="11">
                  <c:v>1023.49064</c:v>
                </c:pt>
                <c:pt idx="12">
                  <c:v>993.59837000000005</c:v>
                </c:pt>
                <c:pt idx="13">
                  <c:v>964.27865999999995</c:v>
                </c:pt>
                <c:pt idx="14">
                  <c:v>935.53101000000004</c:v>
                </c:pt>
                <c:pt idx="15">
                  <c:v>907.35474999999997</c:v>
                </c:pt>
                <c:pt idx="16">
                  <c:v>879.74908000000005</c:v>
                </c:pt>
                <c:pt idx="17">
                  <c:v>852.71325999999999</c:v>
                </c:pt>
                <c:pt idx="18">
                  <c:v>826.24680000000001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EtauB!$N$3</c:f>
              <c:strCache>
                <c:ptCount val="1"/>
                <c:pt idx="0">
                  <c:v>tau=1 vt=4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EtauB!$N$4:$N$22</c:f>
              <c:numCache>
                <c:formatCode>0.00</c:formatCode>
                <c:ptCount val="19"/>
                <c:pt idx="0">
                  <c:v>1077.0384200000001</c:v>
                </c:pt>
                <c:pt idx="1">
                  <c:v>1108.33554</c:v>
                </c:pt>
                <c:pt idx="2">
                  <c:v>1140.38086</c:v>
                </c:pt>
                <c:pt idx="3">
                  <c:v>1172.9833100000001</c:v>
                </c:pt>
                <c:pt idx="4">
                  <c:v>1206.13796</c:v>
                </c:pt>
                <c:pt idx="5">
                  <c:v>1239.83968</c:v>
                </c:pt>
                <c:pt idx="6">
                  <c:v>1274.0829799999999</c:v>
                </c:pt>
                <c:pt idx="7">
                  <c:v>1308.8620000000001</c:v>
                </c:pt>
                <c:pt idx="8">
                  <c:v>1344.1705199999999</c:v>
                </c:pt>
                <c:pt idx="9">
                  <c:v>1380.00189</c:v>
                </c:pt>
                <c:pt idx="10">
                  <c:v>1416.3490999999999</c:v>
                </c:pt>
                <c:pt idx="11">
                  <c:v>1453.20471</c:v>
                </c:pt>
                <c:pt idx="12">
                  <c:v>1490.5609099999999</c:v>
                </c:pt>
                <c:pt idx="13">
                  <c:v>1528.4094399999999</c:v>
                </c:pt>
                <c:pt idx="14">
                  <c:v>1566.7416700000001</c:v>
                </c:pt>
                <c:pt idx="15">
                  <c:v>1511.9445900000001</c:v>
                </c:pt>
                <c:pt idx="16">
                  <c:v>1473.9281100000001</c:v>
                </c:pt>
                <c:pt idx="17">
                  <c:v>1436.46587</c:v>
                </c:pt>
                <c:pt idx="18">
                  <c:v>1399.5552499999999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EtauB!$O$3</c:f>
              <c:strCache>
                <c:ptCount val="1"/>
                <c:pt idx="0">
                  <c:v>tau=2 vt=4</c:v>
                </c:pt>
              </c:strCache>
            </c:strRef>
          </c:tx>
          <c:spPr>
            <a:ln w="31750">
              <a:solidFill>
                <a:srgbClr val="9900CC"/>
              </a:solidFill>
              <a:prstDash val="lg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EtauB!$O$4:$O$22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1426.6656</c:v>
                </c:pt>
                <c:pt idx="2">
                  <c:v>1463.9129800000001</c:v>
                </c:pt>
                <c:pt idx="3">
                  <c:v>1501.70659</c:v>
                </c:pt>
                <c:pt idx="4">
                  <c:v>1540.04168</c:v>
                </c:pt>
                <c:pt idx="5">
                  <c:v>1547.17751</c:v>
                </c:pt>
                <c:pt idx="6">
                  <c:v>1508.6739399999999</c:v>
                </c:pt>
                <c:pt idx="7">
                  <c:v>1470.7332100000001</c:v>
                </c:pt>
                <c:pt idx="8">
                  <c:v>1433.35661</c:v>
                </c:pt>
                <c:pt idx="9">
                  <c:v>1396.54501</c:v>
                </c:pt>
                <c:pt idx="10">
                  <c:v>1360.2988600000001</c:v>
                </c:pt>
                <c:pt idx="11">
                  <c:v>1324.61825</c:v>
                </c:pt>
                <c:pt idx="12">
                  <c:v>1289.5028299999999</c:v>
                </c:pt>
                <c:pt idx="13">
                  <c:v>1254.9518800000001</c:v>
                </c:pt>
                <c:pt idx="14">
                  <c:v>1220.9643100000001</c:v>
                </c:pt>
                <c:pt idx="15">
                  <c:v>1187.5386100000001</c:v>
                </c:pt>
                <c:pt idx="16">
                  <c:v>1154.6729600000001</c:v>
                </c:pt>
                <c:pt idx="17">
                  <c:v>1122.3651600000001</c:v>
                </c:pt>
                <c:pt idx="18">
                  <c:v>1090.6129599999999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EtauB!$P$3</c:f>
              <c:strCache>
                <c:ptCount val="1"/>
                <c:pt idx="0">
                  <c:v>tau=3 vt=4</c:v>
                </c:pt>
              </c:strCache>
            </c:strRef>
          </c:tx>
          <c:spPr>
            <a:ln w="3175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EtauB!$P$4:$P$22</c:f>
              <c:numCache>
                <c:formatCode>0.00</c:formatCode>
                <c:ptCount val="19"/>
                <c:pt idx="0">
                  <c:v>1389.9688000000001</c:v>
                </c:pt>
                <c:pt idx="1">
                  <c:v>1353.82654</c:v>
                </c:pt>
                <c:pt idx="2">
                  <c:v>1318.24235</c:v>
                </c:pt>
                <c:pt idx="3">
                  <c:v>1283.21938</c:v>
                </c:pt>
                <c:pt idx="4">
                  <c:v>1248.7603899999999</c:v>
                </c:pt>
                <c:pt idx="5">
                  <c:v>1214.8677499999999</c:v>
                </c:pt>
                <c:pt idx="6">
                  <c:v>1181.5434600000001</c:v>
                </c:pt>
                <c:pt idx="7">
                  <c:v>1148.78917</c:v>
                </c:pt>
                <c:pt idx="8">
                  <c:v>1116.6062300000001</c:v>
                </c:pt>
                <c:pt idx="9">
                  <c:v>1084.99649</c:v>
                </c:pt>
                <c:pt idx="10">
                  <c:v>1097.62102</c:v>
                </c:pt>
                <c:pt idx="11">
                  <c:v>1129.29674</c:v>
                </c:pt>
                <c:pt idx="12">
                  <c:v>1161.4877200000001</c:v>
                </c:pt>
                <c:pt idx="13">
                  <c:v>1194.1854000000001</c:v>
                </c:pt>
                <c:pt idx="14">
                  <c:v>1227.38113</c:v>
                </c:pt>
                <c:pt idx="15">
                  <c:v>1261.06594</c:v>
                </c:pt>
                <c:pt idx="16">
                  <c:v>1295.2304899999999</c:v>
                </c:pt>
                <c:pt idx="17">
                  <c:v>1329.8650399999999</c:v>
                </c:pt>
                <c:pt idx="18">
                  <c:v>1364.95949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EtauB!$Q$3</c:f>
              <c:strCache>
                <c:ptCount val="1"/>
                <c:pt idx="0">
                  <c:v>tau=1 vt=5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EtauB!$Q$4:$Q$22</c:f>
              <c:numCache>
                <c:formatCode>0.00</c:formatCode>
                <c:ptCount val="19"/>
                <c:pt idx="0">
                  <c:v>2149.2010700000001</c:v>
                </c:pt>
                <c:pt idx="1">
                  <c:v>2102.84177</c:v>
                </c:pt>
                <c:pt idx="2">
                  <c:v>2057.0254399999999</c:v>
                </c:pt>
                <c:pt idx="3">
                  <c:v>2011.75593</c:v>
                </c:pt>
                <c:pt idx="4">
                  <c:v>1967.0365300000001</c:v>
                </c:pt>
                <c:pt idx="5">
                  <c:v>1922.8701100000001</c:v>
                </c:pt>
                <c:pt idx="6">
                  <c:v>1879.2591</c:v>
                </c:pt>
                <c:pt idx="7">
                  <c:v>1836.20551</c:v>
                </c:pt>
                <c:pt idx="8">
                  <c:v>1793.71093</c:v>
                </c:pt>
                <c:pt idx="9">
                  <c:v>1751.7764999999999</c:v>
                </c:pt>
                <c:pt idx="10">
                  <c:v>1710.4029700000001</c:v>
                </c:pt>
                <c:pt idx="11">
                  <c:v>1669.5906199999999</c:v>
                </c:pt>
                <c:pt idx="12">
                  <c:v>1629.3393599999999</c:v>
                </c:pt>
                <c:pt idx="13">
                  <c:v>1589.6486399999999</c:v>
                </c:pt>
                <c:pt idx="14">
                  <c:v>1550.5175099999999</c:v>
                </c:pt>
                <c:pt idx="15">
                  <c:v>1605.54853</c:v>
                </c:pt>
                <c:pt idx="16">
                  <c:v>1644.8205499999999</c:v>
                </c:pt>
                <c:pt idx="17">
                  <c:v>1684.54781</c:v>
                </c:pt>
                <c:pt idx="18">
                  <c:v>1724.72001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EtauB!$R$3</c:f>
              <c:strCache>
                <c:ptCount val="1"/>
                <c:pt idx="0">
                  <c:v>tau=2 vt=5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EtauB!$R$4:$R$22</c:f>
              <c:numCache>
                <c:formatCode>0.00</c:formatCode>
                <c:ptCount val="19"/>
                <c:pt idx="0">
                  <c:v>1748.06422</c:v>
                </c:pt>
                <c:pt idx="1">
                  <c:v>1706.7801300000001</c:v>
                </c:pt>
                <c:pt idx="2">
                  <c:v>1666.04627</c:v>
                </c:pt>
                <c:pt idx="3">
                  <c:v>1625.86599</c:v>
                </c:pt>
                <c:pt idx="4">
                  <c:v>1586.2422300000001</c:v>
                </c:pt>
                <c:pt idx="5">
                  <c:v>1578.91308</c:v>
                </c:pt>
                <c:pt idx="6">
                  <c:v>1618.31519</c:v>
                </c:pt>
                <c:pt idx="7">
                  <c:v>1658.2420300000001</c:v>
                </c:pt>
                <c:pt idx="8">
                  <c:v>1698.6871699999999</c:v>
                </c:pt>
                <c:pt idx="9">
                  <c:v>1739.6437800000001</c:v>
                </c:pt>
                <c:pt idx="10">
                  <c:v>1781.1045799999999</c:v>
                </c:pt>
                <c:pt idx="11">
                  <c:v>1823.0618999999999</c:v>
                </c:pt>
                <c:pt idx="12">
                  <c:v>1865.5076300000001</c:v>
                </c:pt>
                <c:pt idx="13">
                  <c:v>1908.4332300000001</c:v>
                </c:pt>
                <c:pt idx="14">
                  <c:v>1951.8297299999999</c:v>
                </c:pt>
                <c:pt idx="15">
                  <c:v>1995.6877500000001</c:v>
                </c:pt>
                <c:pt idx="16">
                  <c:v>2039.99746</c:v>
                </c:pt>
                <c:pt idx="17">
                  <c:v>2084.7486199999998</c:v>
                </c:pt>
                <c:pt idx="18">
                  <c:v>2129.9305300000001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EtauB!$S$3</c:f>
              <c:strCache>
                <c:ptCount val="1"/>
                <c:pt idx="0">
                  <c:v>tau=3 vt=5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EtauB!$A$4:$A$22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EtauB!$S$4:$S$22</c:f>
              <c:numCache>
                <c:formatCode>0.00</c:formatCode>
                <c:ptCount val="19"/>
                <c:pt idx="0">
                  <c:v>1748.06422</c:v>
                </c:pt>
                <c:pt idx="1">
                  <c:v>1789.89473</c:v>
                </c:pt>
                <c:pt idx="2">
                  <c:v>1832.26748</c:v>
                </c:pt>
                <c:pt idx="3">
                  <c:v>1875.1778099999999</c:v>
                </c:pt>
                <c:pt idx="4">
                  <c:v>1918.62069</c:v>
                </c:pt>
                <c:pt idx="5">
                  <c:v>1962.59061</c:v>
                </c:pt>
                <c:pt idx="6">
                  <c:v>2007.08167</c:v>
                </c:pt>
                <c:pt idx="7">
                  <c:v>2052.0875299999998</c:v>
                </c:pt>
                <c:pt idx="8">
                  <c:v>2097.6014100000002</c:v>
                </c:pt>
                <c:pt idx="9">
                  <c:v>2143.6161099999999</c:v>
                </c:pt>
                <c:pt idx="10">
                  <c:v>2102.1556300000002</c:v>
                </c:pt>
                <c:pt idx="11">
                  <c:v>2056.2782699999998</c:v>
                </c:pt>
                <c:pt idx="12">
                  <c:v>2010.95874</c:v>
                </c:pt>
                <c:pt idx="13">
                  <c:v>1966.19685</c:v>
                </c:pt>
                <c:pt idx="14">
                  <c:v>1921.99199</c:v>
                </c:pt>
                <c:pt idx="15">
                  <c:v>1878.34313</c:v>
                </c:pt>
                <c:pt idx="16">
                  <c:v>1835.2487799999999</c:v>
                </c:pt>
                <c:pt idx="17">
                  <c:v>1792.70706</c:v>
                </c:pt>
                <c:pt idx="18">
                  <c:v>1750.7156399999999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417152"/>
        <c:axId val="104432000"/>
      </c:scatterChart>
      <c:valAx>
        <c:axId val="104417152"/>
        <c:scaling>
          <c:orientation val="minMax"/>
          <c:max val="18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i="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0" dirty="0" smtClean="0">
                    <a:latin typeface="Arial" pitchFamily="34" charset="0"/>
                    <a:cs typeface="Arial" pitchFamily="34" charset="0"/>
                  </a:rPr>
                  <a:t>Rho-</a:t>
                </a:r>
                <a:r>
                  <a:rPr lang="en-US" sz="1600" i="1" dirty="0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 i="0" dirty="0" smtClean="0">
                    <a:latin typeface="Arial" pitchFamily="34" charset="0"/>
                    <a:cs typeface="Arial" pitchFamily="34" charset="0"/>
                  </a:rPr>
                  <a:t> Axis </a:t>
                </a:r>
                <a:endParaRPr lang="en-US" sz="1600" i="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47449662542182225"/>
              <c:y val="0.9176398090193925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4432000"/>
        <c:crosses val="autoZero"/>
        <c:crossBetween val="midCat"/>
        <c:majorUnit val="21"/>
      </c:valAx>
      <c:valAx>
        <c:axId val="104432000"/>
        <c:scaling>
          <c:orientation val="minMax"/>
          <c:max val="14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Torsional Energy (cm</a:t>
                </a:r>
                <a:r>
                  <a:rPr lang="en-US" sz="1600" baseline="30000">
                    <a:latin typeface="Arial" pitchFamily="34" charset="0"/>
                    <a:cs typeface="Arial" pitchFamily="34" charset="0"/>
                  </a:rPr>
                  <a:t>-1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1.1116610423697038E-2"/>
              <c:y val="0.2223638310056455"/>
            </c:manualLayout>
          </c:layout>
          <c:overlay val="0"/>
        </c:title>
        <c:numFmt formatCode="0" sourceLinked="0"/>
        <c:majorTickMark val="out"/>
        <c:minorTickMark val="out"/>
        <c:tickLblPos val="nextTo"/>
        <c:txPr>
          <a:bodyPr/>
          <a:lstStyle/>
          <a:p>
            <a:pPr>
              <a:defRPr sz="14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4417152"/>
        <c:crosses val="autoZero"/>
        <c:crossBetween val="midCat"/>
        <c:majorUnit val="100"/>
        <c:min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7290278719134E-2"/>
          <c:y val="0.26465554129225505"/>
          <c:w val="0.80622158190768345"/>
          <c:h val="0.6443990689222604"/>
        </c:manualLayout>
      </c:layout>
      <c:scatterChart>
        <c:scatterStyle val="lineMarker"/>
        <c:varyColors val="0"/>
        <c:ser>
          <c:idx val="0"/>
          <c:order val="0"/>
          <c:tx>
            <c:strRef>
              <c:f>'Free rot data'!$B$4</c:f>
              <c:strCache>
                <c:ptCount val="1"/>
                <c:pt idx="0">
                  <c:v>m=0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data'!$B$5:$B$173</c:f>
              <c:numCache>
                <c:formatCode>General</c:formatCode>
                <c:ptCount val="169"/>
                <c:pt idx="0">
                  <c:v>77.777777777777771</c:v>
                </c:pt>
                <c:pt idx="1">
                  <c:v>67.753086419753075</c:v>
                </c:pt>
                <c:pt idx="2">
                  <c:v>58.419753086419732</c:v>
                </c:pt>
                <c:pt idx="3">
                  <c:v>49.77777777777775</c:v>
                </c:pt>
                <c:pt idx="4">
                  <c:v>41.82716049382713</c:v>
                </c:pt>
                <c:pt idx="5">
                  <c:v>34.567901234567877</c:v>
                </c:pt>
                <c:pt idx="6">
                  <c:v>27.999999999999975</c:v>
                </c:pt>
                <c:pt idx="7">
                  <c:v>22.123456790123441</c:v>
                </c:pt>
                <c:pt idx="8">
                  <c:v>16.938271604938258</c:v>
                </c:pt>
                <c:pt idx="9">
                  <c:v>12.444444444444434</c:v>
                </c:pt>
                <c:pt idx="10">
                  <c:v>8.6419753086419675</c:v>
                </c:pt>
                <c:pt idx="11">
                  <c:v>5.5308641975308577</c:v>
                </c:pt>
                <c:pt idx="12">
                  <c:v>3.1111111111111072</c:v>
                </c:pt>
                <c:pt idx="13">
                  <c:v>1.3827160493827133</c:v>
                </c:pt>
                <c:pt idx="14">
                  <c:v>0.34567901234567766</c:v>
                </c:pt>
                <c:pt idx="15">
                  <c:v>1.3048769796045864E-30</c:v>
                </c:pt>
                <c:pt idx="16">
                  <c:v>0.34567901234568038</c:v>
                </c:pt>
                <c:pt idx="17">
                  <c:v>1.3827160493827189</c:v>
                </c:pt>
                <c:pt idx="18">
                  <c:v>3.1111111111111152</c:v>
                </c:pt>
                <c:pt idx="19">
                  <c:v>5.530864197530871</c:v>
                </c:pt>
                <c:pt idx="20">
                  <c:v>8.6419753086419817</c:v>
                </c:pt>
                <c:pt idx="21">
                  <c:v>12.444444444444452</c:v>
                </c:pt>
                <c:pt idx="22">
                  <c:v>16.938271604938279</c:v>
                </c:pt>
                <c:pt idx="23">
                  <c:v>22.123456790123463</c:v>
                </c:pt>
                <c:pt idx="24">
                  <c:v>28.000000000000007</c:v>
                </c:pt>
                <c:pt idx="25">
                  <c:v>34.567901234567913</c:v>
                </c:pt>
                <c:pt idx="26">
                  <c:v>41.827160493827179</c:v>
                </c:pt>
                <c:pt idx="27">
                  <c:v>49.777777777777807</c:v>
                </c:pt>
                <c:pt idx="28">
                  <c:v>58.419753086419796</c:v>
                </c:pt>
                <c:pt idx="29">
                  <c:v>67.753086419753132</c:v>
                </c:pt>
                <c:pt idx="30">
                  <c:v>77.777777777777828</c:v>
                </c:pt>
                <c:pt idx="31">
                  <c:v>88.493827160493893</c:v>
                </c:pt>
                <c:pt idx="32">
                  <c:v>99.901234567901326</c:v>
                </c:pt>
                <c:pt idx="33">
                  <c:v>112.0000000000001</c:v>
                </c:pt>
                <c:pt idx="34">
                  <c:v>124.79012345679024</c:v>
                </c:pt>
                <c:pt idx="35">
                  <c:v>138.27160493827171</c:v>
                </c:pt>
                <c:pt idx="36">
                  <c:v>152.44444444444457</c:v>
                </c:pt>
                <c:pt idx="37">
                  <c:v>167.30864197530877</c:v>
                </c:pt>
                <c:pt idx="38">
                  <c:v>182.86419753086437</c:v>
                </c:pt>
                <c:pt idx="39">
                  <c:v>199.11111111111131</c:v>
                </c:pt>
                <c:pt idx="40">
                  <c:v>216.04938271604962</c:v>
                </c:pt>
                <c:pt idx="41">
                  <c:v>233.67901234567927</c:v>
                </c:pt>
                <c:pt idx="42">
                  <c:v>252.00000000000026</c:v>
                </c:pt>
                <c:pt idx="43">
                  <c:v>271.01234567901264</c:v>
                </c:pt>
                <c:pt idx="44">
                  <c:v>290.71604938271634</c:v>
                </c:pt>
                <c:pt idx="45">
                  <c:v>311.11111111111143</c:v>
                </c:pt>
                <c:pt idx="46">
                  <c:v>332.19753086419792</c:v>
                </c:pt>
                <c:pt idx="47">
                  <c:v>353.97530864197574</c:v>
                </c:pt>
                <c:pt idx="48">
                  <c:v>376.44444444444485</c:v>
                </c:pt>
                <c:pt idx="49">
                  <c:v>399.60493827160542</c:v>
                </c:pt>
                <c:pt idx="50">
                  <c:v>423.45679012345732</c:v>
                </c:pt>
                <c:pt idx="51">
                  <c:v>448.00000000000057</c:v>
                </c:pt>
                <c:pt idx="52">
                  <c:v>473.23456790123515</c:v>
                </c:pt>
                <c:pt idx="53">
                  <c:v>499.16049382716113</c:v>
                </c:pt>
                <c:pt idx="54">
                  <c:v>525.7777777777784</c:v>
                </c:pt>
                <c:pt idx="55">
                  <c:v>553.08641975308706</c:v>
                </c:pt>
                <c:pt idx="56">
                  <c:v>581.08641975308706</c:v>
                </c:pt>
                <c:pt idx="57">
                  <c:v>609.77777777777828</c:v>
                </c:pt>
                <c:pt idx="58">
                  <c:v>639.16049382716085</c:v>
                </c:pt>
                <c:pt idx="59">
                  <c:v>669.23456790123487</c:v>
                </c:pt>
                <c:pt idx="60">
                  <c:v>700.00000000000023</c:v>
                </c:pt>
                <c:pt idx="61">
                  <c:v>731.45679012345681</c:v>
                </c:pt>
                <c:pt idx="62">
                  <c:v>763.60493827160496</c:v>
                </c:pt>
                <c:pt idx="63">
                  <c:v>796.44444444444434</c:v>
                </c:pt>
                <c:pt idx="64">
                  <c:v>829.97530864197506</c:v>
                </c:pt>
                <c:pt idx="65">
                  <c:v>864.19753086419723</c:v>
                </c:pt>
                <c:pt idx="66">
                  <c:v>899.11111111111063</c:v>
                </c:pt>
                <c:pt idx="67">
                  <c:v>934.71604938271548</c:v>
                </c:pt>
                <c:pt idx="68">
                  <c:v>971.01234567901156</c:v>
                </c:pt>
                <c:pt idx="69">
                  <c:v>1007.9999999999991</c:v>
                </c:pt>
                <c:pt idx="70">
                  <c:v>1045.6790123456778</c:v>
                </c:pt>
                <c:pt idx="71">
                  <c:v>1084.0493827160481</c:v>
                </c:pt>
                <c:pt idx="72">
                  <c:v>1123.1111111111097</c:v>
                </c:pt>
                <c:pt idx="73">
                  <c:v>1162.8641975308626</c:v>
                </c:pt>
                <c:pt idx="74">
                  <c:v>1203.308641975307</c:v>
                </c:pt>
                <c:pt idx="75">
                  <c:v>1244.4444444444423</c:v>
                </c:pt>
                <c:pt idx="76">
                  <c:v>1286.2716049382695</c:v>
                </c:pt>
                <c:pt idx="77">
                  <c:v>1328.7901234567878</c:v>
                </c:pt>
                <c:pt idx="78">
                  <c:v>1371.9999999999975</c:v>
                </c:pt>
                <c:pt idx="79">
                  <c:v>1415.9012345678984</c:v>
                </c:pt>
                <c:pt idx="80">
                  <c:v>1460.493827160491</c:v>
                </c:pt>
                <c:pt idx="81">
                  <c:v>1505.7777777777746</c:v>
                </c:pt>
                <c:pt idx="82">
                  <c:v>1551.7530864197497</c:v>
                </c:pt>
                <c:pt idx="83">
                  <c:v>1598.4197530864162</c:v>
                </c:pt>
                <c:pt idx="84">
                  <c:v>1645.777777777774</c:v>
                </c:pt>
                <c:pt idx="85">
                  <c:v>1693.8271604938232</c:v>
                </c:pt>
                <c:pt idx="86">
                  <c:v>1742.5679012345638</c:v>
                </c:pt>
                <c:pt idx="87">
                  <c:v>1791.9999999999955</c:v>
                </c:pt>
                <c:pt idx="88">
                  <c:v>1842.1234567901188</c:v>
                </c:pt>
                <c:pt idx="89">
                  <c:v>1892.9382716049333</c:v>
                </c:pt>
                <c:pt idx="90">
                  <c:v>1944.4444444444391</c:v>
                </c:pt>
                <c:pt idx="91">
                  <c:v>1996.6419753086366</c:v>
                </c:pt>
                <c:pt idx="92">
                  <c:v>2049.5308641975248</c:v>
                </c:pt>
                <c:pt idx="93">
                  <c:v>2103.1111111111049</c:v>
                </c:pt>
                <c:pt idx="94">
                  <c:v>2157.3827160493765</c:v>
                </c:pt>
                <c:pt idx="95">
                  <c:v>2212.3456790123391</c:v>
                </c:pt>
                <c:pt idx="96">
                  <c:v>2267.9999999999936</c:v>
                </c:pt>
                <c:pt idx="97">
                  <c:v>2324.3456790123391</c:v>
                </c:pt>
                <c:pt idx="98">
                  <c:v>2381.3827160493756</c:v>
                </c:pt>
                <c:pt idx="99">
                  <c:v>2439.111111111104</c:v>
                </c:pt>
                <c:pt idx="100">
                  <c:v>2497.5308641975234</c:v>
                </c:pt>
                <c:pt idx="101">
                  <c:v>2556.6419753086343</c:v>
                </c:pt>
                <c:pt idx="102">
                  <c:v>2616.4444444444362</c:v>
                </c:pt>
                <c:pt idx="103">
                  <c:v>2676.9382716049295</c:v>
                </c:pt>
                <c:pt idx="104">
                  <c:v>2738.1234567901147</c:v>
                </c:pt>
                <c:pt idx="105">
                  <c:v>2799.9999999999909</c:v>
                </c:pt>
                <c:pt idx="106">
                  <c:v>2862.5679012345586</c:v>
                </c:pt>
                <c:pt idx="107">
                  <c:v>2925.8271604938177</c:v>
                </c:pt>
                <c:pt idx="108">
                  <c:v>2989.7777777777674</c:v>
                </c:pt>
                <c:pt idx="109">
                  <c:v>3054.4197530864089</c:v>
                </c:pt>
                <c:pt idx="110">
                  <c:v>3119.7530864197424</c:v>
                </c:pt>
                <c:pt idx="111">
                  <c:v>3185.7777777777665</c:v>
                </c:pt>
                <c:pt idx="112">
                  <c:v>3252.4938271604824</c:v>
                </c:pt>
                <c:pt idx="113">
                  <c:v>3319.9012345678893</c:v>
                </c:pt>
                <c:pt idx="114">
                  <c:v>3387.9999999999877</c:v>
                </c:pt>
                <c:pt idx="115">
                  <c:v>3456.7901234567776</c:v>
                </c:pt>
                <c:pt idx="116">
                  <c:v>3526.2716049382589</c:v>
                </c:pt>
                <c:pt idx="117">
                  <c:v>3596.4444444444312</c:v>
                </c:pt>
                <c:pt idx="118">
                  <c:v>3667.3086419752949</c:v>
                </c:pt>
                <c:pt idx="119">
                  <c:v>3738.8641975308501</c:v>
                </c:pt>
                <c:pt idx="120">
                  <c:v>3811.1111111110968</c:v>
                </c:pt>
                <c:pt idx="121">
                  <c:v>3884.0493827160344</c:v>
                </c:pt>
                <c:pt idx="122">
                  <c:v>3957.679012345664</c:v>
                </c:pt>
                <c:pt idx="123">
                  <c:v>4031.9999999999845</c:v>
                </c:pt>
                <c:pt idx="124">
                  <c:v>4107.0123456789961</c:v>
                </c:pt>
                <c:pt idx="125">
                  <c:v>4182.7160493826996</c:v>
                </c:pt>
                <c:pt idx="126">
                  <c:v>4259.111111111094</c:v>
                </c:pt>
                <c:pt idx="127">
                  <c:v>4336.1975308641795</c:v>
                </c:pt>
                <c:pt idx="128">
                  <c:v>4413.9753086419578</c:v>
                </c:pt>
                <c:pt idx="129">
                  <c:v>4492.4444444444252</c:v>
                </c:pt>
                <c:pt idx="130">
                  <c:v>4571.6049382715855</c:v>
                </c:pt>
                <c:pt idx="131">
                  <c:v>4651.4567901234377</c:v>
                </c:pt>
                <c:pt idx="132">
                  <c:v>4731.9999999999809</c:v>
                </c:pt>
                <c:pt idx="133">
                  <c:v>4813.2345679012151</c:v>
                </c:pt>
                <c:pt idx="134">
                  <c:v>4895.1604938271403</c:v>
                </c:pt>
                <c:pt idx="135">
                  <c:v>4977.7777777777565</c:v>
                </c:pt>
                <c:pt idx="136">
                  <c:v>5061.0864197530655</c:v>
                </c:pt>
                <c:pt idx="137">
                  <c:v>5145.0864197530645</c:v>
                </c:pt>
                <c:pt idx="138">
                  <c:v>5229.7777777777555</c:v>
                </c:pt>
                <c:pt idx="139">
                  <c:v>5315.1604938271375</c:v>
                </c:pt>
                <c:pt idx="140">
                  <c:v>5401.2345679012114</c:v>
                </c:pt>
                <c:pt idx="141">
                  <c:v>5487.9999999999754</c:v>
                </c:pt>
                <c:pt idx="142">
                  <c:v>5575.4567901234323</c:v>
                </c:pt>
                <c:pt idx="143">
                  <c:v>5663.6049382715801</c:v>
                </c:pt>
                <c:pt idx="144">
                  <c:v>5752.4444444444189</c:v>
                </c:pt>
                <c:pt idx="145">
                  <c:v>5841.9753086419496</c:v>
                </c:pt>
                <c:pt idx="146">
                  <c:v>5932.1975308641713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'Free rot data'!$C$4</c:f>
              <c:strCache>
                <c:ptCount val="1"/>
                <c:pt idx="0">
                  <c:v>m=1</c:v>
                </c:pt>
              </c:strCache>
            </c:strRef>
          </c:tx>
          <c:spPr>
            <a:ln w="28575"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data'!$C$5:$C$173</c:f>
              <c:numCache>
                <c:formatCode>General</c:formatCode>
                <c:ptCount val="169"/>
                <c:pt idx="0">
                  <c:v>216.04938271604937</c:v>
                </c:pt>
                <c:pt idx="1">
                  <c:v>199.11111111111109</c:v>
                </c:pt>
                <c:pt idx="2">
                  <c:v>182.86419753086415</c:v>
                </c:pt>
                <c:pt idx="3">
                  <c:v>167.3086419753086</c:v>
                </c:pt>
                <c:pt idx="4">
                  <c:v>152.44444444444437</c:v>
                </c:pt>
                <c:pt idx="5">
                  <c:v>138.27160493827154</c:v>
                </c:pt>
                <c:pt idx="6">
                  <c:v>124.79012345679008</c:v>
                </c:pt>
                <c:pt idx="7">
                  <c:v>111.99999999999997</c:v>
                </c:pt>
                <c:pt idx="8">
                  <c:v>99.901234567901199</c:v>
                </c:pt>
                <c:pt idx="9">
                  <c:v>88.49382716049378</c:v>
                </c:pt>
                <c:pt idx="10">
                  <c:v>77.777777777777743</c:v>
                </c:pt>
                <c:pt idx="11">
                  <c:v>67.753086419753075</c:v>
                </c:pt>
                <c:pt idx="12">
                  <c:v>58.419753086419732</c:v>
                </c:pt>
                <c:pt idx="13">
                  <c:v>49.77777777777775</c:v>
                </c:pt>
                <c:pt idx="14">
                  <c:v>41.827160493827151</c:v>
                </c:pt>
                <c:pt idx="15">
                  <c:v>34.567901234567884</c:v>
                </c:pt>
                <c:pt idx="16">
                  <c:v>27.999999999999986</c:v>
                </c:pt>
                <c:pt idx="17">
                  <c:v>22.123456790123445</c:v>
                </c:pt>
                <c:pt idx="18">
                  <c:v>16.938271604938258</c:v>
                </c:pt>
                <c:pt idx="19">
                  <c:v>12.444444444444434</c:v>
                </c:pt>
                <c:pt idx="20">
                  <c:v>8.6419753086419675</c:v>
                </c:pt>
                <c:pt idx="21">
                  <c:v>5.5308641975308577</c:v>
                </c:pt>
                <c:pt idx="22">
                  <c:v>3.1111111111111072</c:v>
                </c:pt>
                <c:pt idx="23">
                  <c:v>1.3827160493827138</c:v>
                </c:pt>
                <c:pt idx="24">
                  <c:v>0.3456790123456781</c:v>
                </c:pt>
                <c:pt idx="25">
                  <c:v>1.7043291162182352E-30</c:v>
                </c:pt>
                <c:pt idx="26">
                  <c:v>0.34567901234568116</c:v>
                </c:pt>
                <c:pt idx="27">
                  <c:v>1.3827160493827215</c:v>
                </c:pt>
                <c:pt idx="28">
                  <c:v>3.1111111111111209</c:v>
                </c:pt>
                <c:pt idx="29">
                  <c:v>5.5308641975308799</c:v>
                </c:pt>
                <c:pt idx="30">
                  <c:v>8.6419753086419977</c:v>
                </c:pt>
                <c:pt idx="31">
                  <c:v>12.444444444444475</c:v>
                </c:pt>
                <c:pt idx="32">
                  <c:v>16.938271604938311</c:v>
                </c:pt>
                <c:pt idx="33">
                  <c:v>22.123456790123505</c:v>
                </c:pt>
                <c:pt idx="34">
                  <c:v>28.00000000000006</c:v>
                </c:pt>
                <c:pt idx="35">
                  <c:v>34.567901234567962</c:v>
                </c:pt>
                <c:pt idx="36">
                  <c:v>41.827160493827236</c:v>
                </c:pt>
                <c:pt idx="37">
                  <c:v>49.777777777777864</c:v>
                </c:pt>
                <c:pt idx="38">
                  <c:v>58.419753086419853</c:v>
                </c:pt>
                <c:pt idx="39">
                  <c:v>67.753086419753203</c:v>
                </c:pt>
                <c:pt idx="40">
                  <c:v>77.777777777777914</c:v>
                </c:pt>
                <c:pt idx="41">
                  <c:v>88.493827160493979</c:v>
                </c:pt>
                <c:pt idx="42">
                  <c:v>99.901234567901398</c:v>
                </c:pt>
                <c:pt idx="43">
                  <c:v>112.00000000000018</c:v>
                </c:pt>
                <c:pt idx="44">
                  <c:v>124.79012345679034</c:v>
                </c:pt>
                <c:pt idx="45">
                  <c:v>138.27160493827185</c:v>
                </c:pt>
                <c:pt idx="46">
                  <c:v>152.44444444444471</c:v>
                </c:pt>
                <c:pt idx="47">
                  <c:v>167.30864197530894</c:v>
                </c:pt>
                <c:pt idx="48">
                  <c:v>182.86419753086452</c:v>
                </c:pt>
                <c:pt idx="49">
                  <c:v>199.11111111111146</c:v>
                </c:pt>
                <c:pt idx="50">
                  <c:v>216.04938271604973</c:v>
                </c:pt>
                <c:pt idx="51">
                  <c:v>233.67901234567941</c:v>
                </c:pt>
                <c:pt idx="52">
                  <c:v>252.00000000000045</c:v>
                </c:pt>
                <c:pt idx="53">
                  <c:v>271.01234567901281</c:v>
                </c:pt>
                <c:pt idx="54">
                  <c:v>290.71604938271651</c:v>
                </c:pt>
                <c:pt idx="55">
                  <c:v>311.11111111111165</c:v>
                </c:pt>
                <c:pt idx="56">
                  <c:v>332.19753086419797</c:v>
                </c:pt>
                <c:pt idx="57">
                  <c:v>353.97530864197574</c:v>
                </c:pt>
                <c:pt idx="58">
                  <c:v>376.4444444444448</c:v>
                </c:pt>
                <c:pt idx="59">
                  <c:v>399.60493827160519</c:v>
                </c:pt>
                <c:pt idx="60">
                  <c:v>423.45679012345698</c:v>
                </c:pt>
                <c:pt idx="61">
                  <c:v>448.00000000000011</c:v>
                </c:pt>
                <c:pt idx="62">
                  <c:v>473.23456790123458</c:v>
                </c:pt>
                <c:pt idx="63">
                  <c:v>499.16049382716045</c:v>
                </c:pt>
                <c:pt idx="64">
                  <c:v>525.7777777777776</c:v>
                </c:pt>
                <c:pt idx="65">
                  <c:v>553.08641975308615</c:v>
                </c:pt>
                <c:pt idx="66">
                  <c:v>581.08641975308592</c:v>
                </c:pt>
                <c:pt idx="67">
                  <c:v>609.77777777777726</c:v>
                </c:pt>
                <c:pt idx="68">
                  <c:v>639.16049382715994</c:v>
                </c:pt>
                <c:pt idx="69">
                  <c:v>669.23456790123373</c:v>
                </c:pt>
                <c:pt idx="70">
                  <c:v>699.99999999999909</c:v>
                </c:pt>
                <c:pt idx="71">
                  <c:v>731.45679012345579</c:v>
                </c:pt>
                <c:pt idx="72">
                  <c:v>763.60493827160371</c:v>
                </c:pt>
                <c:pt idx="73">
                  <c:v>796.44444444444309</c:v>
                </c:pt>
                <c:pt idx="74">
                  <c:v>829.97530864197381</c:v>
                </c:pt>
                <c:pt idx="75">
                  <c:v>864.19753086419598</c:v>
                </c:pt>
                <c:pt idx="76">
                  <c:v>899.11111111110938</c:v>
                </c:pt>
                <c:pt idx="77">
                  <c:v>934.71604938271412</c:v>
                </c:pt>
                <c:pt idx="78">
                  <c:v>971.01234567901031</c:v>
                </c:pt>
                <c:pt idx="79">
                  <c:v>1007.9999999999977</c:v>
                </c:pt>
                <c:pt idx="80">
                  <c:v>1045.6790123456765</c:v>
                </c:pt>
                <c:pt idx="81">
                  <c:v>1084.0493827160467</c:v>
                </c:pt>
                <c:pt idx="82">
                  <c:v>1123.1111111111084</c:v>
                </c:pt>
                <c:pt idx="83">
                  <c:v>1162.8641975308612</c:v>
                </c:pt>
                <c:pt idx="84">
                  <c:v>1203.3086419753054</c:v>
                </c:pt>
                <c:pt idx="85">
                  <c:v>1244.4444444444409</c:v>
                </c:pt>
                <c:pt idx="86">
                  <c:v>1286.2716049382682</c:v>
                </c:pt>
                <c:pt idx="87">
                  <c:v>1328.7901234567862</c:v>
                </c:pt>
                <c:pt idx="88">
                  <c:v>1371.9999999999959</c:v>
                </c:pt>
                <c:pt idx="89">
                  <c:v>1415.9012345678971</c:v>
                </c:pt>
                <c:pt idx="90">
                  <c:v>1460.4938271604892</c:v>
                </c:pt>
                <c:pt idx="91">
                  <c:v>1505.7777777777731</c:v>
                </c:pt>
                <c:pt idx="92">
                  <c:v>1551.7530864197481</c:v>
                </c:pt>
                <c:pt idx="93">
                  <c:v>1598.4197530864146</c:v>
                </c:pt>
                <c:pt idx="94">
                  <c:v>1645.7777777777721</c:v>
                </c:pt>
                <c:pt idx="95">
                  <c:v>1693.8271604938213</c:v>
                </c:pt>
                <c:pt idx="96">
                  <c:v>1742.5679012345622</c:v>
                </c:pt>
                <c:pt idx="97">
                  <c:v>1791.9999999999941</c:v>
                </c:pt>
                <c:pt idx="98">
                  <c:v>1842.1234567901174</c:v>
                </c:pt>
                <c:pt idx="99">
                  <c:v>1892.938271604932</c:v>
                </c:pt>
                <c:pt idx="100">
                  <c:v>1944.444444444438</c:v>
                </c:pt>
                <c:pt idx="101">
                  <c:v>1996.6419753086352</c:v>
                </c:pt>
                <c:pt idx="102">
                  <c:v>2049.5308641975239</c:v>
                </c:pt>
                <c:pt idx="103">
                  <c:v>2103.1111111111036</c:v>
                </c:pt>
                <c:pt idx="104">
                  <c:v>2157.3827160493752</c:v>
                </c:pt>
                <c:pt idx="105">
                  <c:v>2212.3456790123378</c:v>
                </c:pt>
                <c:pt idx="106">
                  <c:v>2267.9999999999914</c:v>
                </c:pt>
                <c:pt idx="107">
                  <c:v>2324.3456790123369</c:v>
                </c:pt>
                <c:pt idx="108">
                  <c:v>2381.3827160493738</c:v>
                </c:pt>
                <c:pt idx="109">
                  <c:v>2439.1111111111018</c:v>
                </c:pt>
                <c:pt idx="110">
                  <c:v>2497.5308641975212</c:v>
                </c:pt>
                <c:pt idx="111">
                  <c:v>2556.641975308632</c:v>
                </c:pt>
                <c:pt idx="112">
                  <c:v>2616.4444444444343</c:v>
                </c:pt>
                <c:pt idx="113">
                  <c:v>2676.9382716049276</c:v>
                </c:pt>
                <c:pt idx="114">
                  <c:v>2738.1234567901129</c:v>
                </c:pt>
                <c:pt idx="115">
                  <c:v>2799.9999999999891</c:v>
                </c:pt>
                <c:pt idx="116">
                  <c:v>2862.5679012345563</c:v>
                </c:pt>
                <c:pt idx="117">
                  <c:v>2925.827160493815</c:v>
                </c:pt>
                <c:pt idx="118">
                  <c:v>2989.7777777777656</c:v>
                </c:pt>
                <c:pt idx="119">
                  <c:v>3054.4197530864071</c:v>
                </c:pt>
                <c:pt idx="120">
                  <c:v>3119.7530864197402</c:v>
                </c:pt>
                <c:pt idx="121">
                  <c:v>3185.7777777777642</c:v>
                </c:pt>
                <c:pt idx="122">
                  <c:v>3252.4938271604801</c:v>
                </c:pt>
                <c:pt idx="123">
                  <c:v>3319.9012345678871</c:v>
                </c:pt>
                <c:pt idx="124">
                  <c:v>3387.999999999985</c:v>
                </c:pt>
                <c:pt idx="125">
                  <c:v>3456.7901234567753</c:v>
                </c:pt>
                <c:pt idx="126">
                  <c:v>3526.2716049382561</c:v>
                </c:pt>
                <c:pt idx="127">
                  <c:v>3596.4444444444284</c:v>
                </c:pt>
                <c:pt idx="128">
                  <c:v>3667.3086419752922</c:v>
                </c:pt>
                <c:pt idx="129">
                  <c:v>3738.8641975308474</c:v>
                </c:pt>
                <c:pt idx="130">
                  <c:v>3811.111111111094</c:v>
                </c:pt>
                <c:pt idx="131">
                  <c:v>3884.0493827160317</c:v>
                </c:pt>
                <c:pt idx="132">
                  <c:v>3957.6790123456612</c:v>
                </c:pt>
                <c:pt idx="133">
                  <c:v>4031.9999999999814</c:v>
                </c:pt>
                <c:pt idx="134">
                  <c:v>4107.0123456789934</c:v>
                </c:pt>
                <c:pt idx="135">
                  <c:v>4182.7160493826968</c:v>
                </c:pt>
                <c:pt idx="136">
                  <c:v>4259.1111111110913</c:v>
                </c:pt>
                <c:pt idx="137">
                  <c:v>4336.1975308641777</c:v>
                </c:pt>
                <c:pt idx="138">
                  <c:v>4413.9753086419551</c:v>
                </c:pt>
                <c:pt idx="139">
                  <c:v>4492.4444444444234</c:v>
                </c:pt>
                <c:pt idx="140">
                  <c:v>4571.6049382715828</c:v>
                </c:pt>
                <c:pt idx="141">
                  <c:v>4651.456790123435</c:v>
                </c:pt>
                <c:pt idx="142">
                  <c:v>4731.9999999999773</c:v>
                </c:pt>
                <c:pt idx="143">
                  <c:v>4813.2345679012114</c:v>
                </c:pt>
                <c:pt idx="144">
                  <c:v>4895.1604938271366</c:v>
                </c:pt>
                <c:pt idx="145">
                  <c:v>4977.7777777777537</c:v>
                </c:pt>
                <c:pt idx="146">
                  <c:v>5061.0864197530627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'Free rot data'!$D$4</c:f>
              <c:strCache>
                <c:ptCount val="1"/>
                <c:pt idx="0">
                  <c:v>m=2</c:v>
                </c:pt>
              </c:strCache>
            </c:strRef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data'!$D$5:$D$173</c:f>
              <c:numCache>
                <c:formatCode>General</c:formatCode>
                <c:ptCount val="169"/>
                <c:pt idx="0">
                  <c:v>423.45679012345676</c:v>
                </c:pt>
                <c:pt idx="1">
                  <c:v>399.60493827160485</c:v>
                </c:pt>
                <c:pt idx="2">
                  <c:v>376.4444444444444</c:v>
                </c:pt>
                <c:pt idx="3">
                  <c:v>353.97530864197523</c:v>
                </c:pt>
                <c:pt idx="4">
                  <c:v>332.1975308641974</c:v>
                </c:pt>
                <c:pt idx="5">
                  <c:v>311.11111111111097</c:v>
                </c:pt>
                <c:pt idx="6">
                  <c:v>290.71604938271588</c:v>
                </c:pt>
                <c:pt idx="7">
                  <c:v>271.0123456790123</c:v>
                </c:pt>
                <c:pt idx="8">
                  <c:v>251.99999999999991</c:v>
                </c:pt>
                <c:pt idx="9">
                  <c:v>233.67901234567893</c:v>
                </c:pt>
                <c:pt idx="10">
                  <c:v>216.04938271604937</c:v>
                </c:pt>
                <c:pt idx="11">
                  <c:v>199.11111111111109</c:v>
                </c:pt>
                <c:pt idx="12">
                  <c:v>182.86419753086415</c:v>
                </c:pt>
                <c:pt idx="13">
                  <c:v>167.3086419753086</c:v>
                </c:pt>
                <c:pt idx="14">
                  <c:v>152.44444444444437</c:v>
                </c:pt>
                <c:pt idx="15">
                  <c:v>138.27160493827157</c:v>
                </c:pt>
                <c:pt idx="16">
                  <c:v>124.79012345679011</c:v>
                </c:pt>
                <c:pt idx="17">
                  <c:v>111.99999999999997</c:v>
                </c:pt>
                <c:pt idx="18">
                  <c:v>99.901234567901199</c:v>
                </c:pt>
                <c:pt idx="19">
                  <c:v>88.49382716049378</c:v>
                </c:pt>
                <c:pt idx="20">
                  <c:v>77.777777777777743</c:v>
                </c:pt>
                <c:pt idx="21">
                  <c:v>67.753086419753075</c:v>
                </c:pt>
                <c:pt idx="22">
                  <c:v>58.419753086419732</c:v>
                </c:pt>
                <c:pt idx="23">
                  <c:v>49.77777777777775</c:v>
                </c:pt>
                <c:pt idx="24">
                  <c:v>41.827160493827151</c:v>
                </c:pt>
                <c:pt idx="25">
                  <c:v>34.567901234567884</c:v>
                </c:pt>
                <c:pt idx="26">
                  <c:v>27.999999999999975</c:v>
                </c:pt>
                <c:pt idx="27">
                  <c:v>22.123456790123431</c:v>
                </c:pt>
                <c:pt idx="28">
                  <c:v>16.938271604938247</c:v>
                </c:pt>
                <c:pt idx="29">
                  <c:v>12.44444444444442</c:v>
                </c:pt>
                <c:pt idx="30">
                  <c:v>8.6419753086419515</c:v>
                </c:pt>
                <c:pt idx="31">
                  <c:v>5.5308641975308426</c:v>
                </c:pt>
                <c:pt idx="32">
                  <c:v>3.1111111111110934</c:v>
                </c:pt>
                <c:pt idx="33">
                  <c:v>1.3827160493827031</c:v>
                </c:pt>
                <c:pt idx="34">
                  <c:v>0.34567901234567194</c:v>
                </c:pt>
                <c:pt idx="35">
                  <c:v>2.7269265859491764E-29</c:v>
                </c:pt>
                <c:pt idx="36">
                  <c:v>0.34567901234568577</c:v>
                </c:pt>
                <c:pt idx="37">
                  <c:v>1.3827160493827306</c:v>
                </c:pt>
                <c:pt idx="38">
                  <c:v>3.1111111111111347</c:v>
                </c:pt>
                <c:pt idx="39">
                  <c:v>5.5308641975308985</c:v>
                </c:pt>
                <c:pt idx="40">
                  <c:v>8.6419753086420208</c:v>
                </c:pt>
                <c:pt idx="41">
                  <c:v>12.444444444444503</c:v>
                </c:pt>
                <c:pt idx="42">
                  <c:v>16.938271604938343</c:v>
                </c:pt>
                <c:pt idx="43">
                  <c:v>22.123456790123544</c:v>
                </c:pt>
                <c:pt idx="44">
                  <c:v>28.000000000000103</c:v>
                </c:pt>
                <c:pt idx="45">
                  <c:v>34.567901234568019</c:v>
                </c:pt>
                <c:pt idx="46">
                  <c:v>41.8271604938273</c:v>
                </c:pt>
                <c:pt idx="47">
                  <c:v>49.777777777777935</c:v>
                </c:pt>
                <c:pt idx="48">
                  <c:v>58.419753086419931</c:v>
                </c:pt>
                <c:pt idx="49">
                  <c:v>67.753086419753288</c:v>
                </c:pt>
                <c:pt idx="50">
                  <c:v>77.777777777777999</c:v>
                </c:pt>
                <c:pt idx="51">
                  <c:v>88.493827160494078</c:v>
                </c:pt>
                <c:pt idx="52">
                  <c:v>99.901234567901511</c:v>
                </c:pt>
                <c:pt idx="53">
                  <c:v>112.0000000000003</c:v>
                </c:pt>
                <c:pt idx="54">
                  <c:v>124.79012345679045</c:v>
                </c:pt>
                <c:pt idx="55">
                  <c:v>138.27160493827196</c:v>
                </c:pt>
                <c:pt idx="56">
                  <c:v>152.44444444444477</c:v>
                </c:pt>
                <c:pt idx="57">
                  <c:v>167.30864197530894</c:v>
                </c:pt>
                <c:pt idx="58">
                  <c:v>182.86419753086443</c:v>
                </c:pt>
                <c:pt idx="59">
                  <c:v>199.11111111111131</c:v>
                </c:pt>
                <c:pt idx="60">
                  <c:v>216.04938271604951</c:v>
                </c:pt>
                <c:pt idx="61">
                  <c:v>233.67901234567907</c:v>
                </c:pt>
                <c:pt idx="62">
                  <c:v>252</c:v>
                </c:pt>
                <c:pt idx="63">
                  <c:v>271.0123456790123</c:v>
                </c:pt>
                <c:pt idx="64">
                  <c:v>290.71604938271588</c:v>
                </c:pt>
                <c:pt idx="65">
                  <c:v>311.11111111111092</c:v>
                </c:pt>
                <c:pt idx="66">
                  <c:v>332.19753086419723</c:v>
                </c:pt>
                <c:pt idx="67">
                  <c:v>353.97530864197489</c:v>
                </c:pt>
                <c:pt idx="68">
                  <c:v>376.44444444444395</c:v>
                </c:pt>
                <c:pt idx="69">
                  <c:v>399.6049382716044</c:v>
                </c:pt>
                <c:pt idx="70">
                  <c:v>423.45679012345613</c:v>
                </c:pt>
                <c:pt idx="71">
                  <c:v>447.9999999999992</c:v>
                </c:pt>
                <c:pt idx="72">
                  <c:v>473.23456790123367</c:v>
                </c:pt>
                <c:pt idx="73">
                  <c:v>499.16049382715943</c:v>
                </c:pt>
                <c:pt idx="74">
                  <c:v>525.77777777777669</c:v>
                </c:pt>
                <c:pt idx="75">
                  <c:v>553.08641975308512</c:v>
                </c:pt>
                <c:pt idx="76">
                  <c:v>581.08641975308501</c:v>
                </c:pt>
                <c:pt idx="77">
                  <c:v>609.77777777777624</c:v>
                </c:pt>
                <c:pt idx="78">
                  <c:v>639.1604938271588</c:v>
                </c:pt>
                <c:pt idx="79">
                  <c:v>669.23456790123282</c:v>
                </c:pt>
                <c:pt idx="80">
                  <c:v>699.99999999999795</c:v>
                </c:pt>
                <c:pt idx="81">
                  <c:v>731.45679012345465</c:v>
                </c:pt>
                <c:pt idx="82">
                  <c:v>763.60493827160269</c:v>
                </c:pt>
                <c:pt idx="83">
                  <c:v>796.44444444444207</c:v>
                </c:pt>
                <c:pt idx="84">
                  <c:v>829.97530864197256</c:v>
                </c:pt>
                <c:pt idx="85">
                  <c:v>864.19753086419473</c:v>
                </c:pt>
                <c:pt idx="86">
                  <c:v>899.11111111110813</c:v>
                </c:pt>
                <c:pt idx="87">
                  <c:v>934.71604938271287</c:v>
                </c:pt>
                <c:pt idx="88">
                  <c:v>971.01234567900894</c:v>
                </c:pt>
                <c:pt idx="89">
                  <c:v>1007.9999999999964</c:v>
                </c:pt>
                <c:pt idx="90">
                  <c:v>1045.6790123456753</c:v>
                </c:pt>
                <c:pt idx="91">
                  <c:v>1084.0493827160453</c:v>
                </c:pt>
                <c:pt idx="92">
                  <c:v>1123.111111111107</c:v>
                </c:pt>
                <c:pt idx="93">
                  <c:v>1162.8641975308597</c:v>
                </c:pt>
                <c:pt idx="94">
                  <c:v>1203.308641975304</c:v>
                </c:pt>
                <c:pt idx="95">
                  <c:v>1244.4444444444393</c:v>
                </c:pt>
                <c:pt idx="96">
                  <c:v>1286.2716049382668</c:v>
                </c:pt>
                <c:pt idx="97">
                  <c:v>1328.7901234567851</c:v>
                </c:pt>
                <c:pt idx="98">
                  <c:v>1371.999999999995</c:v>
                </c:pt>
                <c:pt idx="99">
                  <c:v>1415.9012345678957</c:v>
                </c:pt>
                <c:pt idx="100">
                  <c:v>1460.4938271604881</c:v>
                </c:pt>
                <c:pt idx="101">
                  <c:v>1505.7777777777719</c:v>
                </c:pt>
                <c:pt idx="102">
                  <c:v>1551.7530864197468</c:v>
                </c:pt>
                <c:pt idx="103">
                  <c:v>1598.4197530864133</c:v>
                </c:pt>
                <c:pt idx="104">
                  <c:v>1645.777777777771</c:v>
                </c:pt>
                <c:pt idx="105">
                  <c:v>1693.8271604938202</c:v>
                </c:pt>
                <c:pt idx="106">
                  <c:v>1742.5679012345606</c:v>
                </c:pt>
                <c:pt idx="107">
                  <c:v>1791.9999999999923</c:v>
                </c:pt>
                <c:pt idx="108">
                  <c:v>1842.1234567901156</c:v>
                </c:pt>
                <c:pt idx="109">
                  <c:v>1892.9382716049302</c:v>
                </c:pt>
                <c:pt idx="110">
                  <c:v>1944.4444444444359</c:v>
                </c:pt>
                <c:pt idx="111">
                  <c:v>1996.6419753086332</c:v>
                </c:pt>
                <c:pt idx="112">
                  <c:v>2049.5308641975216</c:v>
                </c:pt>
                <c:pt idx="113">
                  <c:v>2103.1111111111018</c:v>
                </c:pt>
                <c:pt idx="114">
                  <c:v>2157.3827160493729</c:v>
                </c:pt>
                <c:pt idx="115">
                  <c:v>2212.3456790123355</c:v>
                </c:pt>
                <c:pt idx="116">
                  <c:v>2267.9999999999895</c:v>
                </c:pt>
                <c:pt idx="117">
                  <c:v>2324.345679012335</c:v>
                </c:pt>
                <c:pt idx="118">
                  <c:v>2381.3827160493715</c:v>
                </c:pt>
                <c:pt idx="119">
                  <c:v>2439.1111111110995</c:v>
                </c:pt>
                <c:pt idx="120">
                  <c:v>2497.5308641975193</c:v>
                </c:pt>
                <c:pt idx="121">
                  <c:v>2556.6419753086298</c:v>
                </c:pt>
                <c:pt idx="122">
                  <c:v>2616.4444444444321</c:v>
                </c:pt>
                <c:pt idx="123">
                  <c:v>2676.9382716049258</c:v>
                </c:pt>
                <c:pt idx="124">
                  <c:v>2738.1234567901101</c:v>
                </c:pt>
                <c:pt idx="125">
                  <c:v>2799.9999999999864</c:v>
                </c:pt>
                <c:pt idx="126">
                  <c:v>2862.567901234554</c:v>
                </c:pt>
                <c:pt idx="127">
                  <c:v>2925.8271604938127</c:v>
                </c:pt>
                <c:pt idx="128">
                  <c:v>2989.7777777777633</c:v>
                </c:pt>
                <c:pt idx="129">
                  <c:v>3054.4197530864049</c:v>
                </c:pt>
                <c:pt idx="130">
                  <c:v>3119.7530864197374</c:v>
                </c:pt>
                <c:pt idx="131">
                  <c:v>3185.7777777777624</c:v>
                </c:pt>
                <c:pt idx="132">
                  <c:v>3252.4938271604774</c:v>
                </c:pt>
                <c:pt idx="133">
                  <c:v>3319.9012345678843</c:v>
                </c:pt>
                <c:pt idx="134">
                  <c:v>3387.9999999999827</c:v>
                </c:pt>
                <c:pt idx="135">
                  <c:v>3456.7901234567726</c:v>
                </c:pt>
                <c:pt idx="136">
                  <c:v>3526.2716049382539</c:v>
                </c:pt>
                <c:pt idx="137">
                  <c:v>3596.4444444444262</c:v>
                </c:pt>
                <c:pt idx="138">
                  <c:v>3667.3086419752899</c:v>
                </c:pt>
                <c:pt idx="139">
                  <c:v>3738.8641975308451</c:v>
                </c:pt>
                <c:pt idx="140">
                  <c:v>3811.1111111110918</c:v>
                </c:pt>
                <c:pt idx="141">
                  <c:v>3884.0493827160294</c:v>
                </c:pt>
                <c:pt idx="142">
                  <c:v>3957.6790123456585</c:v>
                </c:pt>
                <c:pt idx="143">
                  <c:v>4031.9999999999791</c:v>
                </c:pt>
                <c:pt idx="144">
                  <c:v>4107.0123456789906</c:v>
                </c:pt>
                <c:pt idx="145">
                  <c:v>4182.7160493826941</c:v>
                </c:pt>
                <c:pt idx="146">
                  <c:v>4259.1111111110886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'Free rot data'!$E$4</c:f>
              <c:strCache>
                <c:ptCount val="1"/>
                <c:pt idx="0">
                  <c:v>m=3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data'!$E$5:$E$173</c:f>
              <c:numCache>
                <c:formatCode>General</c:formatCode>
                <c:ptCount val="169"/>
                <c:pt idx="0">
                  <c:v>700</c:v>
                </c:pt>
                <c:pt idx="1">
                  <c:v>669.23456790123464</c:v>
                </c:pt>
                <c:pt idx="2">
                  <c:v>639.16049382716039</c:v>
                </c:pt>
                <c:pt idx="3">
                  <c:v>609.77777777777749</c:v>
                </c:pt>
                <c:pt idx="4">
                  <c:v>581.08641975308637</c:v>
                </c:pt>
                <c:pt idx="5">
                  <c:v>553.08641975308626</c:v>
                </c:pt>
                <c:pt idx="6">
                  <c:v>525.7777777777776</c:v>
                </c:pt>
                <c:pt idx="7">
                  <c:v>499.16049382716045</c:v>
                </c:pt>
                <c:pt idx="8">
                  <c:v>473.23456790123447</c:v>
                </c:pt>
                <c:pt idx="9">
                  <c:v>447.99999999999989</c:v>
                </c:pt>
                <c:pt idx="10">
                  <c:v>423.45679012345676</c:v>
                </c:pt>
                <c:pt idx="11">
                  <c:v>399.60493827160485</c:v>
                </c:pt>
                <c:pt idx="12">
                  <c:v>376.4444444444444</c:v>
                </c:pt>
                <c:pt idx="13">
                  <c:v>353.97530864197523</c:v>
                </c:pt>
                <c:pt idx="14">
                  <c:v>332.1975308641974</c:v>
                </c:pt>
                <c:pt idx="15">
                  <c:v>311.11111111111109</c:v>
                </c:pt>
                <c:pt idx="16">
                  <c:v>290.71604938271605</c:v>
                </c:pt>
                <c:pt idx="17">
                  <c:v>271.0123456790123</c:v>
                </c:pt>
                <c:pt idx="18">
                  <c:v>251.99999999999991</c:v>
                </c:pt>
                <c:pt idx="19">
                  <c:v>233.67901234567893</c:v>
                </c:pt>
                <c:pt idx="20">
                  <c:v>216.04938271604937</c:v>
                </c:pt>
                <c:pt idx="21">
                  <c:v>199.11111111111109</c:v>
                </c:pt>
                <c:pt idx="22">
                  <c:v>182.86419753086415</c:v>
                </c:pt>
                <c:pt idx="23">
                  <c:v>167.3086419753086</c:v>
                </c:pt>
                <c:pt idx="24">
                  <c:v>152.44444444444437</c:v>
                </c:pt>
                <c:pt idx="25">
                  <c:v>138.27160493827157</c:v>
                </c:pt>
                <c:pt idx="26">
                  <c:v>124.79012345679008</c:v>
                </c:pt>
                <c:pt idx="27">
                  <c:v>111.99999999999994</c:v>
                </c:pt>
                <c:pt idx="28">
                  <c:v>99.90123456790117</c:v>
                </c:pt>
                <c:pt idx="29">
                  <c:v>88.493827160493765</c:v>
                </c:pt>
                <c:pt idx="30">
                  <c:v>77.777777777777715</c:v>
                </c:pt>
                <c:pt idx="31">
                  <c:v>67.753086419753004</c:v>
                </c:pt>
                <c:pt idx="32">
                  <c:v>58.419753086419668</c:v>
                </c:pt>
                <c:pt idx="33">
                  <c:v>49.777777777777693</c:v>
                </c:pt>
                <c:pt idx="34">
                  <c:v>41.82716049382708</c:v>
                </c:pt>
                <c:pt idx="35">
                  <c:v>34.567901234567834</c:v>
                </c:pt>
                <c:pt idx="36">
                  <c:v>27.99999999999994</c:v>
                </c:pt>
                <c:pt idx="37">
                  <c:v>22.123456790123399</c:v>
                </c:pt>
                <c:pt idx="38">
                  <c:v>16.938271604938215</c:v>
                </c:pt>
                <c:pt idx="39">
                  <c:v>12.444444444444391</c:v>
                </c:pt>
                <c:pt idx="40">
                  <c:v>8.6419753086419284</c:v>
                </c:pt>
                <c:pt idx="41">
                  <c:v>5.5308641975308248</c:v>
                </c:pt>
                <c:pt idx="42">
                  <c:v>3.1111111111110796</c:v>
                </c:pt>
                <c:pt idx="43">
                  <c:v>1.382716049382694</c:v>
                </c:pt>
                <c:pt idx="44">
                  <c:v>0.34567901234566728</c:v>
                </c:pt>
                <c:pt idx="45">
                  <c:v>1.0907706343796706E-28</c:v>
                </c:pt>
                <c:pt idx="46">
                  <c:v>0.34567901234569187</c:v>
                </c:pt>
                <c:pt idx="47">
                  <c:v>1.3827160493827431</c:v>
                </c:pt>
                <c:pt idx="48">
                  <c:v>3.1111111111111533</c:v>
                </c:pt>
                <c:pt idx="49">
                  <c:v>5.5308641975309225</c:v>
                </c:pt>
                <c:pt idx="50">
                  <c:v>8.641975308642051</c:v>
                </c:pt>
                <c:pt idx="51">
                  <c:v>12.444444444444539</c:v>
                </c:pt>
                <c:pt idx="52">
                  <c:v>16.938271604938386</c:v>
                </c:pt>
                <c:pt idx="53">
                  <c:v>22.123456790123594</c:v>
                </c:pt>
                <c:pt idx="54">
                  <c:v>28.000000000000156</c:v>
                </c:pt>
                <c:pt idx="55">
                  <c:v>34.567901234568083</c:v>
                </c:pt>
                <c:pt idx="56">
                  <c:v>41.827160493827336</c:v>
                </c:pt>
                <c:pt idx="57">
                  <c:v>49.777777777777935</c:v>
                </c:pt>
                <c:pt idx="58">
                  <c:v>58.419753086419895</c:v>
                </c:pt>
                <c:pt idx="59">
                  <c:v>67.753086419753203</c:v>
                </c:pt>
                <c:pt idx="60">
                  <c:v>77.777777777777857</c:v>
                </c:pt>
                <c:pt idx="61">
                  <c:v>88.493827160493879</c:v>
                </c:pt>
                <c:pt idx="62">
                  <c:v>99.901234567901241</c:v>
                </c:pt>
                <c:pt idx="63">
                  <c:v>111.99999999999997</c:v>
                </c:pt>
                <c:pt idx="64">
                  <c:v>124.79012345679004</c:v>
                </c:pt>
                <c:pt idx="65">
                  <c:v>138.27160493827148</c:v>
                </c:pt>
                <c:pt idx="66">
                  <c:v>152.44444444444426</c:v>
                </c:pt>
                <c:pt idx="67">
                  <c:v>167.30864197530838</c:v>
                </c:pt>
                <c:pt idx="68">
                  <c:v>182.86419753086389</c:v>
                </c:pt>
                <c:pt idx="69">
                  <c:v>199.11111111111072</c:v>
                </c:pt>
                <c:pt idx="70">
                  <c:v>216.04938271604891</c:v>
                </c:pt>
                <c:pt idx="71">
                  <c:v>233.67901234567847</c:v>
                </c:pt>
                <c:pt idx="72">
                  <c:v>251.99999999999935</c:v>
                </c:pt>
                <c:pt idx="73">
                  <c:v>271.01234567901162</c:v>
                </c:pt>
                <c:pt idx="74">
                  <c:v>290.71604938271525</c:v>
                </c:pt>
                <c:pt idx="75">
                  <c:v>311.11111111111018</c:v>
                </c:pt>
                <c:pt idx="76">
                  <c:v>332.19753086419649</c:v>
                </c:pt>
                <c:pt idx="77">
                  <c:v>353.9753086419741</c:v>
                </c:pt>
                <c:pt idx="78">
                  <c:v>376.44444444444315</c:v>
                </c:pt>
                <c:pt idx="79">
                  <c:v>399.60493827160349</c:v>
                </c:pt>
                <c:pt idx="80">
                  <c:v>423.45679012345528</c:v>
                </c:pt>
                <c:pt idx="81">
                  <c:v>447.99999999999835</c:v>
                </c:pt>
                <c:pt idx="82">
                  <c:v>473.23456790123271</c:v>
                </c:pt>
                <c:pt idx="83">
                  <c:v>499.16049382715852</c:v>
                </c:pt>
                <c:pt idx="84">
                  <c:v>525.77777777777567</c:v>
                </c:pt>
                <c:pt idx="85">
                  <c:v>553.08641975308421</c:v>
                </c:pt>
                <c:pt idx="86">
                  <c:v>581.08641975308399</c:v>
                </c:pt>
                <c:pt idx="87">
                  <c:v>609.77777777777521</c:v>
                </c:pt>
                <c:pt idx="88">
                  <c:v>639.16049382715778</c:v>
                </c:pt>
                <c:pt idx="89">
                  <c:v>669.23456790123169</c:v>
                </c:pt>
                <c:pt idx="90">
                  <c:v>699.99999999999682</c:v>
                </c:pt>
                <c:pt idx="91">
                  <c:v>731.45679012345352</c:v>
                </c:pt>
                <c:pt idx="92">
                  <c:v>763.60493827160144</c:v>
                </c:pt>
                <c:pt idx="93">
                  <c:v>796.44444444444082</c:v>
                </c:pt>
                <c:pt idx="94">
                  <c:v>829.97530864197154</c:v>
                </c:pt>
                <c:pt idx="95">
                  <c:v>864.19753086419348</c:v>
                </c:pt>
                <c:pt idx="96">
                  <c:v>899.11111111110711</c:v>
                </c:pt>
                <c:pt idx="97">
                  <c:v>934.71604938271184</c:v>
                </c:pt>
                <c:pt idx="98">
                  <c:v>971.01234567900792</c:v>
                </c:pt>
                <c:pt idx="99">
                  <c:v>1007.9999999999953</c:v>
                </c:pt>
                <c:pt idx="100">
                  <c:v>1045.6790123456742</c:v>
                </c:pt>
                <c:pt idx="101">
                  <c:v>1084.0493827160444</c:v>
                </c:pt>
                <c:pt idx="102">
                  <c:v>1123.1111111111059</c:v>
                </c:pt>
                <c:pt idx="103">
                  <c:v>1162.8641975308587</c:v>
                </c:pt>
                <c:pt idx="104">
                  <c:v>1203.3086419753029</c:v>
                </c:pt>
                <c:pt idx="105">
                  <c:v>1244.4444444444384</c:v>
                </c:pt>
                <c:pt idx="106">
                  <c:v>1286.2716049382655</c:v>
                </c:pt>
                <c:pt idx="107">
                  <c:v>1328.7901234567835</c:v>
                </c:pt>
                <c:pt idx="108">
                  <c:v>1371.9999999999932</c:v>
                </c:pt>
                <c:pt idx="109">
                  <c:v>1415.9012345678943</c:v>
                </c:pt>
                <c:pt idx="110">
                  <c:v>1460.4938271604865</c:v>
                </c:pt>
                <c:pt idx="111">
                  <c:v>1505.7777777777701</c:v>
                </c:pt>
                <c:pt idx="112">
                  <c:v>1551.7530864197452</c:v>
                </c:pt>
                <c:pt idx="113">
                  <c:v>1598.4197530864117</c:v>
                </c:pt>
                <c:pt idx="114">
                  <c:v>1645.7777777777692</c:v>
                </c:pt>
                <c:pt idx="115">
                  <c:v>1693.8271604938184</c:v>
                </c:pt>
                <c:pt idx="116">
                  <c:v>1742.5679012345588</c:v>
                </c:pt>
                <c:pt idx="117">
                  <c:v>1791.9999999999907</c:v>
                </c:pt>
                <c:pt idx="118">
                  <c:v>1842.1234567901138</c:v>
                </c:pt>
                <c:pt idx="119">
                  <c:v>1892.9382716049283</c:v>
                </c:pt>
                <c:pt idx="120">
                  <c:v>1944.4444444444341</c:v>
                </c:pt>
                <c:pt idx="121">
                  <c:v>1996.6419753086313</c:v>
                </c:pt>
                <c:pt idx="122">
                  <c:v>2049.5308641975198</c:v>
                </c:pt>
                <c:pt idx="123">
                  <c:v>2103.1111111110999</c:v>
                </c:pt>
                <c:pt idx="124">
                  <c:v>2157.3827160493711</c:v>
                </c:pt>
                <c:pt idx="125">
                  <c:v>2212.3456790123337</c:v>
                </c:pt>
                <c:pt idx="126">
                  <c:v>2267.9999999999877</c:v>
                </c:pt>
                <c:pt idx="127">
                  <c:v>2324.3456790123332</c:v>
                </c:pt>
                <c:pt idx="128">
                  <c:v>2381.3827160493697</c:v>
                </c:pt>
                <c:pt idx="129">
                  <c:v>2439.1111111110977</c:v>
                </c:pt>
                <c:pt idx="130">
                  <c:v>2497.5308641975171</c:v>
                </c:pt>
                <c:pt idx="131">
                  <c:v>2556.6419753086279</c:v>
                </c:pt>
                <c:pt idx="132">
                  <c:v>2616.4444444444298</c:v>
                </c:pt>
                <c:pt idx="133">
                  <c:v>2676.9382716049231</c:v>
                </c:pt>
                <c:pt idx="134">
                  <c:v>2738.1234567901083</c:v>
                </c:pt>
                <c:pt idx="135">
                  <c:v>2799.9999999999841</c:v>
                </c:pt>
                <c:pt idx="136">
                  <c:v>2862.5679012345522</c:v>
                </c:pt>
                <c:pt idx="137">
                  <c:v>2925.8271604938109</c:v>
                </c:pt>
                <c:pt idx="138">
                  <c:v>2989.7777777777605</c:v>
                </c:pt>
                <c:pt idx="139">
                  <c:v>3054.4197530864021</c:v>
                </c:pt>
                <c:pt idx="140">
                  <c:v>3119.7530864197352</c:v>
                </c:pt>
                <c:pt idx="141">
                  <c:v>3185.7777777777596</c:v>
                </c:pt>
                <c:pt idx="142">
                  <c:v>3252.4938271604751</c:v>
                </c:pt>
                <c:pt idx="143">
                  <c:v>3319.9012345678821</c:v>
                </c:pt>
                <c:pt idx="144">
                  <c:v>3387.9999999999809</c:v>
                </c:pt>
                <c:pt idx="145">
                  <c:v>3456.7901234567703</c:v>
                </c:pt>
                <c:pt idx="146">
                  <c:v>3526.2716049382511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'Free rot data'!$F$4</c:f>
              <c:strCache>
                <c:ptCount val="1"/>
                <c:pt idx="0">
                  <c:v>m=4</c:v>
                </c:pt>
              </c:strCache>
            </c:strRef>
          </c:tx>
          <c:spPr>
            <a:ln w="28575"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data'!$F$5:$F$173</c:f>
              <c:numCache>
                <c:formatCode>General</c:formatCode>
                <c:ptCount val="169"/>
                <c:pt idx="0">
                  <c:v>1045.679012345679</c:v>
                </c:pt>
                <c:pt idx="1">
                  <c:v>1008</c:v>
                </c:pt>
                <c:pt idx="2">
                  <c:v>971.01234567901224</c:v>
                </c:pt>
                <c:pt idx="3">
                  <c:v>934.71604938271571</c:v>
                </c:pt>
                <c:pt idx="4">
                  <c:v>899.11111111111097</c:v>
                </c:pt>
                <c:pt idx="5">
                  <c:v>864.19753086419746</c:v>
                </c:pt>
                <c:pt idx="6">
                  <c:v>829.97530864197506</c:v>
                </c:pt>
                <c:pt idx="7">
                  <c:v>796.44444444444434</c:v>
                </c:pt>
                <c:pt idx="8">
                  <c:v>763.60493827160462</c:v>
                </c:pt>
                <c:pt idx="9">
                  <c:v>731.45679012345659</c:v>
                </c:pt>
                <c:pt idx="10">
                  <c:v>700</c:v>
                </c:pt>
                <c:pt idx="11">
                  <c:v>669.23456790123441</c:v>
                </c:pt>
                <c:pt idx="12">
                  <c:v>639.16049382716039</c:v>
                </c:pt>
                <c:pt idx="13">
                  <c:v>609.77777777777771</c:v>
                </c:pt>
                <c:pt idx="14">
                  <c:v>581.08641975308637</c:v>
                </c:pt>
                <c:pt idx="15">
                  <c:v>553.08641975308637</c:v>
                </c:pt>
                <c:pt idx="16">
                  <c:v>525.77777777777771</c:v>
                </c:pt>
                <c:pt idx="17">
                  <c:v>499.16049382716045</c:v>
                </c:pt>
                <c:pt idx="18">
                  <c:v>473.23456790123447</c:v>
                </c:pt>
                <c:pt idx="19">
                  <c:v>447.99999999999989</c:v>
                </c:pt>
                <c:pt idx="20">
                  <c:v>423.45679012345676</c:v>
                </c:pt>
                <c:pt idx="21">
                  <c:v>399.60493827160485</c:v>
                </c:pt>
                <c:pt idx="22">
                  <c:v>376.4444444444444</c:v>
                </c:pt>
                <c:pt idx="23">
                  <c:v>353.97530864197523</c:v>
                </c:pt>
                <c:pt idx="24">
                  <c:v>332.1975308641974</c:v>
                </c:pt>
                <c:pt idx="25">
                  <c:v>311.11111111111109</c:v>
                </c:pt>
                <c:pt idx="26">
                  <c:v>290.71604938271588</c:v>
                </c:pt>
                <c:pt idx="27">
                  <c:v>271.0123456790123</c:v>
                </c:pt>
                <c:pt idx="28">
                  <c:v>251.99999999999986</c:v>
                </c:pt>
                <c:pt idx="29">
                  <c:v>233.67901234567893</c:v>
                </c:pt>
                <c:pt idx="30">
                  <c:v>216.04938271604922</c:v>
                </c:pt>
                <c:pt idx="31">
                  <c:v>199.111111111111</c:v>
                </c:pt>
                <c:pt idx="32">
                  <c:v>182.864197530864</c:v>
                </c:pt>
                <c:pt idx="33">
                  <c:v>167.30864197530852</c:v>
                </c:pt>
                <c:pt idx="34">
                  <c:v>152.44444444444426</c:v>
                </c:pt>
                <c:pt idx="35">
                  <c:v>138.27160493827148</c:v>
                </c:pt>
                <c:pt idx="36">
                  <c:v>124.79012345678998</c:v>
                </c:pt>
                <c:pt idx="37">
                  <c:v>111.99999999999986</c:v>
                </c:pt>
                <c:pt idx="38">
                  <c:v>99.901234567901099</c:v>
                </c:pt>
                <c:pt idx="39">
                  <c:v>88.49382716049368</c:v>
                </c:pt>
                <c:pt idx="40">
                  <c:v>77.777777777777629</c:v>
                </c:pt>
                <c:pt idx="41">
                  <c:v>67.753086419752947</c:v>
                </c:pt>
                <c:pt idx="42">
                  <c:v>58.419753086419618</c:v>
                </c:pt>
                <c:pt idx="43">
                  <c:v>49.777777777777644</c:v>
                </c:pt>
                <c:pt idx="44">
                  <c:v>41.827160493827023</c:v>
                </c:pt>
                <c:pt idx="45">
                  <c:v>34.567901234567778</c:v>
                </c:pt>
                <c:pt idx="46">
                  <c:v>27.999999999999879</c:v>
                </c:pt>
                <c:pt idx="47">
                  <c:v>22.123456790123349</c:v>
                </c:pt>
                <c:pt idx="48">
                  <c:v>16.938271604938173</c:v>
                </c:pt>
                <c:pt idx="49">
                  <c:v>12.444444444444354</c:v>
                </c:pt>
                <c:pt idx="50">
                  <c:v>8.6419753086418982</c:v>
                </c:pt>
                <c:pt idx="51">
                  <c:v>5.5308641975307999</c:v>
                </c:pt>
                <c:pt idx="52">
                  <c:v>3.1111111111110614</c:v>
                </c:pt>
                <c:pt idx="53">
                  <c:v>1.3827160493826816</c:v>
                </c:pt>
                <c:pt idx="54">
                  <c:v>0.34567901234566117</c:v>
                </c:pt>
                <c:pt idx="55">
                  <c:v>2.4542339273542588E-28</c:v>
                </c:pt>
                <c:pt idx="56">
                  <c:v>0.34567901234569492</c:v>
                </c:pt>
                <c:pt idx="57">
                  <c:v>1.3827160493827431</c:v>
                </c:pt>
                <c:pt idx="58">
                  <c:v>3.111111111111144</c:v>
                </c:pt>
                <c:pt idx="59">
                  <c:v>5.5308641975308985</c:v>
                </c:pt>
                <c:pt idx="60">
                  <c:v>8.6419753086420048</c:v>
                </c:pt>
                <c:pt idx="61">
                  <c:v>12.444444444444466</c:v>
                </c:pt>
                <c:pt idx="62">
                  <c:v>16.938271604938279</c:v>
                </c:pt>
                <c:pt idx="63">
                  <c:v>22.123456790123445</c:v>
                </c:pt>
                <c:pt idx="64">
                  <c:v>27.999999999999964</c:v>
                </c:pt>
                <c:pt idx="65">
                  <c:v>34.567901234567834</c:v>
                </c:pt>
                <c:pt idx="66">
                  <c:v>41.827160493827066</c:v>
                </c:pt>
                <c:pt idx="67">
                  <c:v>49.777777777777644</c:v>
                </c:pt>
                <c:pt idx="68">
                  <c:v>58.419753086419568</c:v>
                </c:pt>
                <c:pt idx="69">
                  <c:v>67.753086419752862</c:v>
                </c:pt>
                <c:pt idx="70">
                  <c:v>77.777777777777501</c:v>
                </c:pt>
                <c:pt idx="71">
                  <c:v>88.493827160493481</c:v>
                </c:pt>
                <c:pt idx="72">
                  <c:v>99.901234567900829</c:v>
                </c:pt>
                <c:pt idx="73">
                  <c:v>111.99999999999952</c:v>
                </c:pt>
                <c:pt idx="74">
                  <c:v>124.79012345678957</c:v>
                </c:pt>
                <c:pt idx="75">
                  <c:v>138.27160493827097</c:v>
                </c:pt>
                <c:pt idx="76">
                  <c:v>152.44444444444372</c:v>
                </c:pt>
                <c:pt idx="77">
                  <c:v>167.30864197530786</c:v>
                </c:pt>
                <c:pt idx="78">
                  <c:v>182.86419753086329</c:v>
                </c:pt>
                <c:pt idx="79">
                  <c:v>199.11111111111015</c:v>
                </c:pt>
                <c:pt idx="80">
                  <c:v>216.04938271604829</c:v>
                </c:pt>
                <c:pt idx="81">
                  <c:v>233.67901234567782</c:v>
                </c:pt>
                <c:pt idx="82">
                  <c:v>251.99999999999869</c:v>
                </c:pt>
                <c:pt idx="83">
                  <c:v>271.01234567901093</c:v>
                </c:pt>
                <c:pt idx="84">
                  <c:v>290.71604938271452</c:v>
                </c:pt>
                <c:pt idx="85">
                  <c:v>311.11111111110944</c:v>
                </c:pt>
                <c:pt idx="86">
                  <c:v>332.1975308641957</c:v>
                </c:pt>
                <c:pt idx="87">
                  <c:v>353.97530864197336</c:v>
                </c:pt>
                <c:pt idx="88">
                  <c:v>376.44444444444235</c:v>
                </c:pt>
                <c:pt idx="89">
                  <c:v>399.60493827160269</c:v>
                </c:pt>
                <c:pt idx="90">
                  <c:v>423.45679012345443</c:v>
                </c:pt>
                <c:pt idx="91">
                  <c:v>447.99999999999744</c:v>
                </c:pt>
                <c:pt idx="92">
                  <c:v>473.23456790123186</c:v>
                </c:pt>
                <c:pt idx="93">
                  <c:v>499.16049382715761</c:v>
                </c:pt>
                <c:pt idx="94">
                  <c:v>525.77777777777465</c:v>
                </c:pt>
                <c:pt idx="95">
                  <c:v>553.08641975308319</c:v>
                </c:pt>
                <c:pt idx="96">
                  <c:v>581.08641975308331</c:v>
                </c:pt>
                <c:pt idx="97">
                  <c:v>609.77777777777442</c:v>
                </c:pt>
                <c:pt idx="98">
                  <c:v>639.16049382715698</c:v>
                </c:pt>
                <c:pt idx="99">
                  <c:v>669.23456790123078</c:v>
                </c:pt>
                <c:pt idx="100">
                  <c:v>699.99999999999602</c:v>
                </c:pt>
                <c:pt idx="101">
                  <c:v>731.45679012345272</c:v>
                </c:pt>
                <c:pt idx="102">
                  <c:v>763.60493827160053</c:v>
                </c:pt>
                <c:pt idx="103">
                  <c:v>796.44444444443991</c:v>
                </c:pt>
                <c:pt idx="104">
                  <c:v>829.97530864197051</c:v>
                </c:pt>
                <c:pt idx="105">
                  <c:v>864.19753086419257</c:v>
                </c:pt>
                <c:pt idx="106">
                  <c:v>899.11111111110597</c:v>
                </c:pt>
                <c:pt idx="107">
                  <c:v>934.71604938271071</c:v>
                </c:pt>
                <c:pt idx="108">
                  <c:v>971.01234567900656</c:v>
                </c:pt>
                <c:pt idx="109">
                  <c:v>1007.999999999994</c:v>
                </c:pt>
                <c:pt idx="110">
                  <c:v>1045.6790123456728</c:v>
                </c:pt>
                <c:pt idx="111">
                  <c:v>1084.0493827160431</c:v>
                </c:pt>
                <c:pt idx="112">
                  <c:v>1123.1111111111045</c:v>
                </c:pt>
                <c:pt idx="113">
                  <c:v>1162.8641975308572</c:v>
                </c:pt>
                <c:pt idx="114">
                  <c:v>1203.3086419753015</c:v>
                </c:pt>
                <c:pt idx="115">
                  <c:v>1244.4444444444371</c:v>
                </c:pt>
                <c:pt idx="116">
                  <c:v>1286.2716049382639</c:v>
                </c:pt>
                <c:pt idx="117">
                  <c:v>1328.7901234567821</c:v>
                </c:pt>
                <c:pt idx="118">
                  <c:v>1371.9999999999918</c:v>
                </c:pt>
                <c:pt idx="119">
                  <c:v>1415.9012345678925</c:v>
                </c:pt>
                <c:pt idx="120">
                  <c:v>1460.4938271604849</c:v>
                </c:pt>
                <c:pt idx="121">
                  <c:v>1505.7777777777687</c:v>
                </c:pt>
                <c:pt idx="122">
                  <c:v>1551.7530864197436</c:v>
                </c:pt>
                <c:pt idx="123">
                  <c:v>1598.4197530864099</c:v>
                </c:pt>
                <c:pt idx="124">
                  <c:v>1645.7777777777676</c:v>
                </c:pt>
                <c:pt idx="125">
                  <c:v>1693.8271604938168</c:v>
                </c:pt>
                <c:pt idx="126">
                  <c:v>1742.567901234557</c:v>
                </c:pt>
                <c:pt idx="127">
                  <c:v>1791.9999999999889</c:v>
                </c:pt>
                <c:pt idx="128">
                  <c:v>1842.123456790112</c:v>
                </c:pt>
                <c:pt idx="129">
                  <c:v>1892.9382716049265</c:v>
                </c:pt>
                <c:pt idx="130">
                  <c:v>1944.4444444444323</c:v>
                </c:pt>
                <c:pt idx="131">
                  <c:v>1996.6419753086295</c:v>
                </c:pt>
                <c:pt idx="132">
                  <c:v>2049.530864197518</c:v>
                </c:pt>
                <c:pt idx="133">
                  <c:v>2103.1111111110977</c:v>
                </c:pt>
                <c:pt idx="134">
                  <c:v>2157.3827160493693</c:v>
                </c:pt>
                <c:pt idx="135">
                  <c:v>2212.3456790123319</c:v>
                </c:pt>
                <c:pt idx="136">
                  <c:v>2267.9999999999854</c:v>
                </c:pt>
                <c:pt idx="137">
                  <c:v>2324.3456790123309</c:v>
                </c:pt>
                <c:pt idx="138">
                  <c:v>2381.3827160493679</c:v>
                </c:pt>
                <c:pt idx="139">
                  <c:v>2439.1111111110959</c:v>
                </c:pt>
                <c:pt idx="140">
                  <c:v>2497.5308641975148</c:v>
                </c:pt>
                <c:pt idx="141">
                  <c:v>2556.6419753086257</c:v>
                </c:pt>
                <c:pt idx="142">
                  <c:v>2616.444444444428</c:v>
                </c:pt>
                <c:pt idx="143">
                  <c:v>2676.9382716049213</c:v>
                </c:pt>
                <c:pt idx="144">
                  <c:v>2738.123456790106</c:v>
                </c:pt>
                <c:pt idx="145">
                  <c:v>2799.9999999999823</c:v>
                </c:pt>
                <c:pt idx="146">
                  <c:v>2862.5679012345495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'Free rot data'!$G$4</c:f>
              <c:strCache>
                <c:ptCount val="1"/>
                <c:pt idx="0">
                  <c:v>m=5</c:v>
                </c:pt>
              </c:strCache>
            </c:strRef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data'!$G$5:$G$173</c:f>
              <c:numCache>
                <c:formatCode>General</c:formatCode>
                <c:ptCount val="169"/>
                <c:pt idx="0">
                  <c:v>1460.4938271604938</c:v>
                </c:pt>
                <c:pt idx="1">
                  <c:v>1415.9012345679014</c:v>
                </c:pt>
                <c:pt idx="2">
                  <c:v>1371.9999999999998</c:v>
                </c:pt>
                <c:pt idx="3">
                  <c:v>1328.7901234567896</c:v>
                </c:pt>
                <c:pt idx="4">
                  <c:v>1286.2716049382714</c:v>
                </c:pt>
                <c:pt idx="5">
                  <c:v>1244.4444444444443</c:v>
                </c:pt>
                <c:pt idx="6">
                  <c:v>1203.3086419753083</c:v>
                </c:pt>
                <c:pt idx="7">
                  <c:v>1162.8641975308642</c:v>
                </c:pt>
                <c:pt idx="8">
                  <c:v>1123.1111111111109</c:v>
                </c:pt>
                <c:pt idx="9">
                  <c:v>1084.0493827160492</c:v>
                </c:pt>
                <c:pt idx="10">
                  <c:v>1045.679012345679</c:v>
                </c:pt>
                <c:pt idx="11">
                  <c:v>1007.9999999999997</c:v>
                </c:pt>
                <c:pt idx="12">
                  <c:v>971.01234567901224</c:v>
                </c:pt>
                <c:pt idx="13">
                  <c:v>934.71604938271605</c:v>
                </c:pt>
                <c:pt idx="14">
                  <c:v>899.11111111111097</c:v>
                </c:pt>
                <c:pt idx="15">
                  <c:v>864.19753086419746</c:v>
                </c:pt>
                <c:pt idx="16">
                  <c:v>829.97530864197506</c:v>
                </c:pt>
                <c:pt idx="17">
                  <c:v>796.44444444444434</c:v>
                </c:pt>
                <c:pt idx="18">
                  <c:v>763.60493827160496</c:v>
                </c:pt>
                <c:pt idx="19">
                  <c:v>731.45679012345659</c:v>
                </c:pt>
                <c:pt idx="20">
                  <c:v>700</c:v>
                </c:pt>
                <c:pt idx="21">
                  <c:v>669.23456790123441</c:v>
                </c:pt>
                <c:pt idx="22">
                  <c:v>639.16049382716039</c:v>
                </c:pt>
                <c:pt idx="23">
                  <c:v>609.77777777777771</c:v>
                </c:pt>
                <c:pt idx="24">
                  <c:v>581.08641975308637</c:v>
                </c:pt>
                <c:pt idx="25">
                  <c:v>553.08641975308637</c:v>
                </c:pt>
                <c:pt idx="26">
                  <c:v>525.7777777777776</c:v>
                </c:pt>
                <c:pt idx="27">
                  <c:v>499.16049382716045</c:v>
                </c:pt>
                <c:pt idx="28">
                  <c:v>473.2345679012343</c:v>
                </c:pt>
                <c:pt idx="29">
                  <c:v>447.99999999999989</c:v>
                </c:pt>
                <c:pt idx="30">
                  <c:v>423.45679012345653</c:v>
                </c:pt>
                <c:pt idx="31">
                  <c:v>399.60493827160479</c:v>
                </c:pt>
                <c:pt idx="32">
                  <c:v>376.44444444444417</c:v>
                </c:pt>
                <c:pt idx="33">
                  <c:v>353.97530864197512</c:v>
                </c:pt>
                <c:pt idx="34">
                  <c:v>332.19753086419723</c:v>
                </c:pt>
                <c:pt idx="35">
                  <c:v>311.11111111111092</c:v>
                </c:pt>
                <c:pt idx="36">
                  <c:v>290.71604938271582</c:v>
                </c:pt>
                <c:pt idx="37">
                  <c:v>271.01234567901213</c:v>
                </c:pt>
                <c:pt idx="38">
                  <c:v>251.99999999999977</c:v>
                </c:pt>
                <c:pt idx="39">
                  <c:v>233.67901234567876</c:v>
                </c:pt>
                <c:pt idx="40">
                  <c:v>216.04938271604911</c:v>
                </c:pt>
                <c:pt idx="41">
                  <c:v>199.11111111111086</c:v>
                </c:pt>
                <c:pt idx="42">
                  <c:v>182.86419753086395</c:v>
                </c:pt>
                <c:pt idx="43">
                  <c:v>167.30864197530838</c:v>
                </c:pt>
                <c:pt idx="44">
                  <c:v>152.4444444444442</c:v>
                </c:pt>
                <c:pt idx="45">
                  <c:v>138.27160493827134</c:v>
                </c:pt>
                <c:pt idx="46">
                  <c:v>124.79012345678986</c:v>
                </c:pt>
                <c:pt idx="47">
                  <c:v>111.99999999999976</c:v>
                </c:pt>
                <c:pt idx="48">
                  <c:v>99.901234567900985</c:v>
                </c:pt>
                <c:pt idx="49">
                  <c:v>88.493827160493595</c:v>
                </c:pt>
                <c:pt idx="50">
                  <c:v>77.777777777777544</c:v>
                </c:pt>
                <c:pt idx="51">
                  <c:v>67.753086419752862</c:v>
                </c:pt>
                <c:pt idx="52">
                  <c:v>58.419753086419533</c:v>
                </c:pt>
                <c:pt idx="53">
                  <c:v>49.777777777777565</c:v>
                </c:pt>
                <c:pt idx="54">
                  <c:v>41.827160493826966</c:v>
                </c:pt>
                <c:pt idx="55">
                  <c:v>34.567901234567714</c:v>
                </c:pt>
                <c:pt idx="56">
                  <c:v>27.999999999999854</c:v>
                </c:pt>
                <c:pt idx="57">
                  <c:v>22.123456790123349</c:v>
                </c:pt>
                <c:pt idx="58">
                  <c:v>16.938271604938194</c:v>
                </c:pt>
                <c:pt idx="59">
                  <c:v>12.444444444444391</c:v>
                </c:pt>
                <c:pt idx="60">
                  <c:v>8.6419753086419444</c:v>
                </c:pt>
                <c:pt idx="61">
                  <c:v>5.5308641975308497</c:v>
                </c:pt>
                <c:pt idx="62">
                  <c:v>3.1111111111111072</c:v>
                </c:pt>
                <c:pt idx="63">
                  <c:v>1.3827160493827184</c:v>
                </c:pt>
                <c:pt idx="64">
                  <c:v>0.34567901234568266</c:v>
                </c:pt>
                <c:pt idx="65">
                  <c:v>2.7269265859491764E-29</c:v>
                </c:pt>
                <c:pt idx="66">
                  <c:v>0.34567901234567039</c:v>
                </c:pt>
                <c:pt idx="67">
                  <c:v>1.382716049382694</c:v>
                </c:pt>
                <c:pt idx="68">
                  <c:v>3.1111111111110703</c:v>
                </c:pt>
                <c:pt idx="69">
                  <c:v>5.5308641975307999</c:v>
                </c:pt>
                <c:pt idx="70">
                  <c:v>8.6419753086418822</c:v>
                </c:pt>
                <c:pt idx="71">
                  <c:v>12.444444444444319</c:v>
                </c:pt>
                <c:pt idx="72">
                  <c:v>16.938271604938105</c:v>
                </c:pt>
                <c:pt idx="73">
                  <c:v>22.12345679012325</c:v>
                </c:pt>
                <c:pt idx="74">
                  <c:v>27.999999999999744</c:v>
                </c:pt>
                <c:pt idx="75">
                  <c:v>34.567901234567593</c:v>
                </c:pt>
                <c:pt idx="76">
                  <c:v>41.827160493826796</c:v>
                </c:pt>
                <c:pt idx="77">
                  <c:v>49.777777777777352</c:v>
                </c:pt>
                <c:pt idx="78">
                  <c:v>58.419753086419256</c:v>
                </c:pt>
                <c:pt idx="79">
                  <c:v>67.753086419752506</c:v>
                </c:pt>
                <c:pt idx="80">
                  <c:v>77.777777777777132</c:v>
                </c:pt>
                <c:pt idx="81">
                  <c:v>88.493827160493097</c:v>
                </c:pt>
                <c:pt idx="82">
                  <c:v>99.901234567900417</c:v>
                </c:pt>
                <c:pt idx="83">
                  <c:v>111.99999999999908</c:v>
                </c:pt>
                <c:pt idx="84">
                  <c:v>124.79012345678912</c:v>
                </c:pt>
                <c:pt idx="85">
                  <c:v>138.27160493827049</c:v>
                </c:pt>
                <c:pt idx="86">
                  <c:v>152.44444444444321</c:v>
                </c:pt>
                <c:pt idx="87">
                  <c:v>167.3086419753073</c:v>
                </c:pt>
                <c:pt idx="88">
                  <c:v>182.86419753086275</c:v>
                </c:pt>
                <c:pt idx="89">
                  <c:v>199.11111111110952</c:v>
                </c:pt>
                <c:pt idx="90">
                  <c:v>216.04938271604769</c:v>
                </c:pt>
                <c:pt idx="91">
                  <c:v>233.67901234567717</c:v>
                </c:pt>
                <c:pt idx="92">
                  <c:v>251.99999999999801</c:v>
                </c:pt>
                <c:pt idx="93">
                  <c:v>271.01234567901025</c:v>
                </c:pt>
                <c:pt idx="94">
                  <c:v>290.71604938271378</c:v>
                </c:pt>
                <c:pt idx="95">
                  <c:v>311.1111111111087</c:v>
                </c:pt>
                <c:pt idx="96">
                  <c:v>332.19753086419513</c:v>
                </c:pt>
                <c:pt idx="97">
                  <c:v>353.97530864197279</c:v>
                </c:pt>
                <c:pt idx="98">
                  <c:v>376.44444444444173</c:v>
                </c:pt>
                <c:pt idx="99">
                  <c:v>399.60493827160201</c:v>
                </c:pt>
                <c:pt idx="100">
                  <c:v>423.45679012345374</c:v>
                </c:pt>
                <c:pt idx="101">
                  <c:v>447.99999999999682</c:v>
                </c:pt>
                <c:pt idx="102">
                  <c:v>473.23456790123117</c:v>
                </c:pt>
                <c:pt idx="103">
                  <c:v>499.16049382715693</c:v>
                </c:pt>
                <c:pt idx="104">
                  <c:v>525.77777777777396</c:v>
                </c:pt>
                <c:pt idx="105">
                  <c:v>553.0864197530824</c:v>
                </c:pt>
                <c:pt idx="106">
                  <c:v>581.08641975308228</c:v>
                </c:pt>
                <c:pt idx="107">
                  <c:v>609.77777777777339</c:v>
                </c:pt>
                <c:pt idx="108">
                  <c:v>639.16049382715585</c:v>
                </c:pt>
                <c:pt idx="109">
                  <c:v>669.23456790122975</c:v>
                </c:pt>
                <c:pt idx="110">
                  <c:v>699.999999999995</c:v>
                </c:pt>
                <c:pt idx="111">
                  <c:v>731.45679012345158</c:v>
                </c:pt>
                <c:pt idx="112">
                  <c:v>763.60493827159951</c:v>
                </c:pt>
                <c:pt idx="113">
                  <c:v>796.44444444443866</c:v>
                </c:pt>
                <c:pt idx="114">
                  <c:v>829.97530864196938</c:v>
                </c:pt>
                <c:pt idx="115">
                  <c:v>864.19753086419132</c:v>
                </c:pt>
                <c:pt idx="116">
                  <c:v>899.11111111110472</c:v>
                </c:pt>
                <c:pt idx="117">
                  <c:v>934.71604938270934</c:v>
                </c:pt>
                <c:pt idx="118">
                  <c:v>971.01234567900542</c:v>
                </c:pt>
                <c:pt idx="119">
                  <c:v>1007.9999999999928</c:v>
                </c:pt>
                <c:pt idx="120">
                  <c:v>1045.6790123456715</c:v>
                </c:pt>
                <c:pt idx="121">
                  <c:v>1084.0493827160415</c:v>
                </c:pt>
                <c:pt idx="122">
                  <c:v>1123.1111111111029</c:v>
                </c:pt>
                <c:pt idx="123">
                  <c:v>1162.8641975308558</c:v>
                </c:pt>
                <c:pt idx="124">
                  <c:v>1203.3086419753001</c:v>
                </c:pt>
                <c:pt idx="125">
                  <c:v>1244.4444444444355</c:v>
                </c:pt>
                <c:pt idx="126">
                  <c:v>1286.2716049382625</c:v>
                </c:pt>
                <c:pt idx="127">
                  <c:v>1328.7901234567805</c:v>
                </c:pt>
                <c:pt idx="128">
                  <c:v>1371.9999999999902</c:v>
                </c:pt>
                <c:pt idx="129">
                  <c:v>1415.9012345678912</c:v>
                </c:pt>
                <c:pt idx="130">
                  <c:v>1460.4938271604833</c:v>
                </c:pt>
                <c:pt idx="131">
                  <c:v>1505.7777777777669</c:v>
                </c:pt>
                <c:pt idx="132">
                  <c:v>1551.753086419742</c:v>
                </c:pt>
                <c:pt idx="133">
                  <c:v>1598.419753086408</c:v>
                </c:pt>
                <c:pt idx="134">
                  <c:v>1645.7777777777658</c:v>
                </c:pt>
                <c:pt idx="135">
                  <c:v>1693.827160493815</c:v>
                </c:pt>
                <c:pt idx="136">
                  <c:v>1742.5679012345554</c:v>
                </c:pt>
                <c:pt idx="137">
                  <c:v>1791.9999999999873</c:v>
                </c:pt>
                <c:pt idx="138">
                  <c:v>1842.1234567901104</c:v>
                </c:pt>
                <c:pt idx="139">
                  <c:v>1892.9382716049247</c:v>
                </c:pt>
                <c:pt idx="140">
                  <c:v>1944.4444444444305</c:v>
                </c:pt>
                <c:pt idx="141">
                  <c:v>1996.6419753086277</c:v>
                </c:pt>
                <c:pt idx="142">
                  <c:v>2049.5308641975162</c:v>
                </c:pt>
                <c:pt idx="143">
                  <c:v>2103.1111111110959</c:v>
                </c:pt>
                <c:pt idx="144">
                  <c:v>2157.382716049367</c:v>
                </c:pt>
                <c:pt idx="145">
                  <c:v>2212.3456790123296</c:v>
                </c:pt>
                <c:pt idx="146">
                  <c:v>2267.9999999999836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'Free rot data'!$H$4</c:f>
              <c:strCache>
                <c:ptCount val="1"/>
                <c:pt idx="0">
                  <c:v>m=6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data'!$H$5:$H$173</c:f>
              <c:numCache>
                <c:formatCode>General</c:formatCode>
                <c:ptCount val="169"/>
                <c:pt idx="0">
                  <c:v>1944.4444444444443</c:v>
                </c:pt>
                <c:pt idx="1">
                  <c:v>1892.9382716049383</c:v>
                </c:pt>
                <c:pt idx="2">
                  <c:v>1842.1234567901233</c:v>
                </c:pt>
                <c:pt idx="3">
                  <c:v>1791.9999999999995</c:v>
                </c:pt>
                <c:pt idx="4">
                  <c:v>1742.5679012345677</c:v>
                </c:pt>
                <c:pt idx="5">
                  <c:v>1693.827160493827</c:v>
                </c:pt>
                <c:pt idx="6">
                  <c:v>1645.7777777777774</c:v>
                </c:pt>
                <c:pt idx="7">
                  <c:v>1598.4197530864194</c:v>
                </c:pt>
                <c:pt idx="8">
                  <c:v>1551.7530864197527</c:v>
                </c:pt>
                <c:pt idx="9">
                  <c:v>1505.7777777777776</c:v>
                </c:pt>
                <c:pt idx="10">
                  <c:v>1460.4938271604938</c:v>
                </c:pt>
                <c:pt idx="11">
                  <c:v>1415.9012345679009</c:v>
                </c:pt>
                <c:pt idx="12">
                  <c:v>1371.9999999999998</c:v>
                </c:pt>
                <c:pt idx="13">
                  <c:v>1328.7901234567901</c:v>
                </c:pt>
                <c:pt idx="14">
                  <c:v>1286.2716049382714</c:v>
                </c:pt>
                <c:pt idx="15">
                  <c:v>1244.4444444444443</c:v>
                </c:pt>
                <c:pt idx="16">
                  <c:v>1203.3086419753083</c:v>
                </c:pt>
                <c:pt idx="17">
                  <c:v>1162.8641975308642</c:v>
                </c:pt>
                <c:pt idx="18">
                  <c:v>1123.1111111111111</c:v>
                </c:pt>
                <c:pt idx="19">
                  <c:v>1084.0493827160492</c:v>
                </c:pt>
                <c:pt idx="20">
                  <c:v>1045.679012345679</c:v>
                </c:pt>
                <c:pt idx="21">
                  <c:v>1007.9999999999997</c:v>
                </c:pt>
                <c:pt idx="22">
                  <c:v>971.01234567901224</c:v>
                </c:pt>
                <c:pt idx="23">
                  <c:v>934.71604938271605</c:v>
                </c:pt>
                <c:pt idx="24">
                  <c:v>899.11111111111097</c:v>
                </c:pt>
                <c:pt idx="25">
                  <c:v>864.19753086419746</c:v>
                </c:pt>
                <c:pt idx="26">
                  <c:v>829.97530864197506</c:v>
                </c:pt>
                <c:pt idx="27">
                  <c:v>796.44444444444434</c:v>
                </c:pt>
                <c:pt idx="28">
                  <c:v>763.60493827160462</c:v>
                </c:pt>
                <c:pt idx="29">
                  <c:v>731.45679012345659</c:v>
                </c:pt>
                <c:pt idx="30">
                  <c:v>699.99999999999966</c:v>
                </c:pt>
                <c:pt idx="31">
                  <c:v>669.23456790123441</c:v>
                </c:pt>
                <c:pt idx="32">
                  <c:v>639.16049382716017</c:v>
                </c:pt>
                <c:pt idx="33">
                  <c:v>609.77777777777749</c:v>
                </c:pt>
                <c:pt idx="34">
                  <c:v>581.08641975308592</c:v>
                </c:pt>
                <c:pt idx="35">
                  <c:v>553.08641975308615</c:v>
                </c:pt>
                <c:pt idx="36">
                  <c:v>525.77777777777749</c:v>
                </c:pt>
                <c:pt idx="37">
                  <c:v>499.16049382716017</c:v>
                </c:pt>
                <c:pt idx="38">
                  <c:v>473.23456790123419</c:v>
                </c:pt>
                <c:pt idx="39">
                  <c:v>447.9999999999996</c:v>
                </c:pt>
                <c:pt idx="40">
                  <c:v>423.45679012345647</c:v>
                </c:pt>
                <c:pt idx="41">
                  <c:v>399.60493827160457</c:v>
                </c:pt>
                <c:pt idx="42">
                  <c:v>376.44444444444406</c:v>
                </c:pt>
                <c:pt idx="43">
                  <c:v>353.97530864197489</c:v>
                </c:pt>
                <c:pt idx="44">
                  <c:v>332.19753086419712</c:v>
                </c:pt>
                <c:pt idx="45">
                  <c:v>311.11111111111074</c:v>
                </c:pt>
                <c:pt idx="46">
                  <c:v>290.71604938271565</c:v>
                </c:pt>
                <c:pt idx="47">
                  <c:v>271.01234567901196</c:v>
                </c:pt>
                <c:pt idx="48">
                  <c:v>251.9999999999996</c:v>
                </c:pt>
                <c:pt idx="49">
                  <c:v>233.67901234567861</c:v>
                </c:pt>
                <c:pt idx="50">
                  <c:v>216.049382716049</c:v>
                </c:pt>
                <c:pt idx="51">
                  <c:v>199.11111111111072</c:v>
                </c:pt>
                <c:pt idx="52">
                  <c:v>182.86419753086381</c:v>
                </c:pt>
                <c:pt idx="53">
                  <c:v>167.30864197530826</c:v>
                </c:pt>
                <c:pt idx="54">
                  <c:v>152.44444444444406</c:v>
                </c:pt>
                <c:pt idx="55">
                  <c:v>138.27160493827122</c:v>
                </c:pt>
                <c:pt idx="56">
                  <c:v>124.79012345678981</c:v>
                </c:pt>
                <c:pt idx="57">
                  <c:v>111.99999999999976</c:v>
                </c:pt>
                <c:pt idx="58">
                  <c:v>99.901234567901028</c:v>
                </c:pt>
                <c:pt idx="59">
                  <c:v>88.49382716049368</c:v>
                </c:pt>
                <c:pt idx="60">
                  <c:v>77.777777777777686</c:v>
                </c:pt>
                <c:pt idx="61">
                  <c:v>67.753086419753032</c:v>
                </c:pt>
                <c:pt idx="62">
                  <c:v>58.419753086419732</c:v>
                </c:pt>
                <c:pt idx="63">
                  <c:v>49.777777777777786</c:v>
                </c:pt>
                <c:pt idx="64">
                  <c:v>41.827160493827193</c:v>
                </c:pt>
                <c:pt idx="65">
                  <c:v>34.567901234567962</c:v>
                </c:pt>
                <c:pt idx="66">
                  <c:v>28.000000000000075</c:v>
                </c:pt>
                <c:pt idx="67">
                  <c:v>22.123456790123544</c:v>
                </c:pt>
                <c:pt idx="68">
                  <c:v>16.938271604938365</c:v>
                </c:pt>
                <c:pt idx="69">
                  <c:v>12.444444444444539</c:v>
                </c:pt>
                <c:pt idx="70">
                  <c:v>8.641975308642067</c:v>
                </c:pt>
                <c:pt idx="71">
                  <c:v>5.5308641975309474</c:v>
                </c:pt>
                <c:pt idx="72">
                  <c:v>3.1111111111111809</c:v>
                </c:pt>
                <c:pt idx="73">
                  <c:v>1.3827160493827675</c:v>
                </c:pt>
                <c:pt idx="74">
                  <c:v>0.34567901234570725</c:v>
                </c:pt>
                <c:pt idx="75">
                  <c:v>6.817316464872941E-28</c:v>
                </c:pt>
                <c:pt idx="76">
                  <c:v>0.34567901234564585</c:v>
                </c:pt>
                <c:pt idx="77">
                  <c:v>1.3827160493826447</c:v>
                </c:pt>
                <c:pt idx="78">
                  <c:v>3.1111111111109966</c:v>
                </c:pt>
                <c:pt idx="79">
                  <c:v>5.5308641975307014</c:v>
                </c:pt>
                <c:pt idx="80">
                  <c:v>8.6419753086417597</c:v>
                </c:pt>
                <c:pt idx="81">
                  <c:v>12.444444444444171</c:v>
                </c:pt>
                <c:pt idx="82">
                  <c:v>16.938271604937935</c:v>
                </c:pt>
                <c:pt idx="83">
                  <c:v>22.123456790123054</c:v>
                </c:pt>
                <c:pt idx="84">
                  <c:v>27.999999999999524</c:v>
                </c:pt>
                <c:pt idx="85">
                  <c:v>34.567901234567344</c:v>
                </c:pt>
                <c:pt idx="86">
                  <c:v>41.827160493826518</c:v>
                </c:pt>
                <c:pt idx="87">
                  <c:v>49.777777777777054</c:v>
                </c:pt>
                <c:pt idx="88">
                  <c:v>58.419753086418936</c:v>
                </c:pt>
                <c:pt idx="89">
                  <c:v>67.753086419752165</c:v>
                </c:pt>
                <c:pt idx="90">
                  <c:v>77.777777777776762</c:v>
                </c:pt>
                <c:pt idx="91">
                  <c:v>88.4938271604927</c:v>
                </c:pt>
                <c:pt idx="92">
                  <c:v>99.901234567899991</c:v>
                </c:pt>
                <c:pt idx="93">
                  <c:v>111.99999999999865</c:v>
                </c:pt>
                <c:pt idx="94">
                  <c:v>124.79012345678865</c:v>
                </c:pt>
                <c:pt idx="95">
                  <c:v>138.27160493827</c:v>
                </c:pt>
                <c:pt idx="96">
                  <c:v>152.44444444444284</c:v>
                </c:pt>
                <c:pt idx="97">
                  <c:v>167.3086419753069</c:v>
                </c:pt>
                <c:pt idx="98">
                  <c:v>182.8641975308623</c:v>
                </c:pt>
                <c:pt idx="99">
                  <c:v>199.1111111111091</c:v>
                </c:pt>
                <c:pt idx="100">
                  <c:v>216.04938271604721</c:v>
                </c:pt>
                <c:pt idx="101">
                  <c:v>233.67901234567668</c:v>
                </c:pt>
                <c:pt idx="102">
                  <c:v>251.99999999999753</c:v>
                </c:pt>
                <c:pt idx="103">
                  <c:v>271.01234567900968</c:v>
                </c:pt>
                <c:pt idx="104">
                  <c:v>290.71604938271327</c:v>
                </c:pt>
                <c:pt idx="105">
                  <c:v>311.11111111110813</c:v>
                </c:pt>
                <c:pt idx="106">
                  <c:v>332.19753086419433</c:v>
                </c:pt>
                <c:pt idx="107">
                  <c:v>353.97530864197199</c:v>
                </c:pt>
                <c:pt idx="108">
                  <c:v>376.44444444444093</c:v>
                </c:pt>
                <c:pt idx="109">
                  <c:v>399.60493827160121</c:v>
                </c:pt>
                <c:pt idx="110">
                  <c:v>423.45679012345289</c:v>
                </c:pt>
                <c:pt idx="111">
                  <c:v>447.99999999999591</c:v>
                </c:pt>
                <c:pt idx="112">
                  <c:v>473.23456790123026</c:v>
                </c:pt>
                <c:pt idx="113">
                  <c:v>499.16049382715596</c:v>
                </c:pt>
                <c:pt idx="114">
                  <c:v>525.77777777777305</c:v>
                </c:pt>
                <c:pt idx="115">
                  <c:v>553.08641975308149</c:v>
                </c:pt>
                <c:pt idx="116">
                  <c:v>581.08641975308126</c:v>
                </c:pt>
                <c:pt idx="117">
                  <c:v>609.77777777777237</c:v>
                </c:pt>
                <c:pt idx="118">
                  <c:v>639.16049382715482</c:v>
                </c:pt>
                <c:pt idx="119">
                  <c:v>669.23456790122873</c:v>
                </c:pt>
                <c:pt idx="120">
                  <c:v>699.99999999999375</c:v>
                </c:pt>
                <c:pt idx="121">
                  <c:v>731.45679012345033</c:v>
                </c:pt>
                <c:pt idx="122">
                  <c:v>763.60493827159826</c:v>
                </c:pt>
                <c:pt idx="123">
                  <c:v>796.44444444443764</c:v>
                </c:pt>
                <c:pt idx="124">
                  <c:v>829.97530864196813</c:v>
                </c:pt>
                <c:pt idx="125">
                  <c:v>864.19753086419007</c:v>
                </c:pt>
                <c:pt idx="126">
                  <c:v>899.11111111110336</c:v>
                </c:pt>
                <c:pt idx="127">
                  <c:v>934.71604938270809</c:v>
                </c:pt>
                <c:pt idx="128">
                  <c:v>971.01234567900406</c:v>
                </c:pt>
                <c:pt idx="129">
                  <c:v>1007.9999999999915</c:v>
                </c:pt>
                <c:pt idx="130">
                  <c:v>1045.6790123456701</c:v>
                </c:pt>
                <c:pt idx="131">
                  <c:v>1084.0493827160401</c:v>
                </c:pt>
                <c:pt idx="132">
                  <c:v>1123.1111111111018</c:v>
                </c:pt>
                <c:pt idx="133">
                  <c:v>1162.8641975308542</c:v>
                </c:pt>
                <c:pt idx="134">
                  <c:v>1203.3086419752985</c:v>
                </c:pt>
                <c:pt idx="135">
                  <c:v>1244.4444444444341</c:v>
                </c:pt>
                <c:pt idx="136">
                  <c:v>1286.2716049382609</c:v>
                </c:pt>
                <c:pt idx="137">
                  <c:v>1328.7901234567792</c:v>
                </c:pt>
                <c:pt idx="138">
                  <c:v>1371.9999999999884</c:v>
                </c:pt>
                <c:pt idx="139">
                  <c:v>1415.9012345678896</c:v>
                </c:pt>
                <c:pt idx="140">
                  <c:v>1460.4938271604817</c:v>
                </c:pt>
                <c:pt idx="141">
                  <c:v>1505.7777777777656</c:v>
                </c:pt>
                <c:pt idx="142">
                  <c:v>1551.7530864197402</c:v>
                </c:pt>
                <c:pt idx="143">
                  <c:v>1598.4197530864067</c:v>
                </c:pt>
                <c:pt idx="144">
                  <c:v>1645.7777777777644</c:v>
                </c:pt>
                <c:pt idx="145">
                  <c:v>1693.8271604938134</c:v>
                </c:pt>
                <c:pt idx="146">
                  <c:v>1742.5679012345536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'Free rot data'!$I$4</c:f>
              <c:strCache>
                <c:ptCount val="1"/>
                <c:pt idx="0">
                  <c:v>m=7</c:v>
                </c:pt>
              </c:strCache>
            </c:strRef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data'!$I$5:$I$173</c:f>
              <c:numCache>
                <c:formatCode>General</c:formatCode>
                <c:ptCount val="169"/>
                <c:pt idx="0">
                  <c:v>2497.5308641975307</c:v>
                </c:pt>
                <c:pt idx="1">
                  <c:v>2439.1111111111109</c:v>
                </c:pt>
                <c:pt idx="2">
                  <c:v>2381.3827160493829</c:v>
                </c:pt>
                <c:pt idx="3">
                  <c:v>2324.3456790123455</c:v>
                </c:pt>
                <c:pt idx="4">
                  <c:v>2268</c:v>
                </c:pt>
                <c:pt idx="5">
                  <c:v>2212.3456790123455</c:v>
                </c:pt>
                <c:pt idx="6">
                  <c:v>2157.382716049382</c:v>
                </c:pt>
                <c:pt idx="7">
                  <c:v>2103.1111111111109</c:v>
                </c:pt>
                <c:pt idx="8">
                  <c:v>2049.5308641975303</c:v>
                </c:pt>
                <c:pt idx="9">
                  <c:v>1996.6419753086418</c:v>
                </c:pt>
                <c:pt idx="10">
                  <c:v>1944.4444444444443</c:v>
                </c:pt>
                <c:pt idx="11">
                  <c:v>1892.9382716049379</c:v>
                </c:pt>
                <c:pt idx="12">
                  <c:v>1842.1234567901233</c:v>
                </c:pt>
                <c:pt idx="13">
                  <c:v>1792</c:v>
                </c:pt>
                <c:pt idx="14">
                  <c:v>1742.5679012345677</c:v>
                </c:pt>
                <c:pt idx="15">
                  <c:v>1693.827160493827</c:v>
                </c:pt>
                <c:pt idx="16">
                  <c:v>1645.7777777777774</c:v>
                </c:pt>
                <c:pt idx="17">
                  <c:v>1598.4197530864194</c:v>
                </c:pt>
                <c:pt idx="18">
                  <c:v>1551.7530864197529</c:v>
                </c:pt>
                <c:pt idx="19">
                  <c:v>1505.7777777777776</c:v>
                </c:pt>
                <c:pt idx="20">
                  <c:v>1460.4938271604938</c:v>
                </c:pt>
                <c:pt idx="21">
                  <c:v>1415.9012345679009</c:v>
                </c:pt>
                <c:pt idx="22">
                  <c:v>1371.9999999999998</c:v>
                </c:pt>
                <c:pt idx="23">
                  <c:v>1328.7901234567901</c:v>
                </c:pt>
                <c:pt idx="24">
                  <c:v>1286.2716049382714</c:v>
                </c:pt>
                <c:pt idx="25">
                  <c:v>1244.4444444444443</c:v>
                </c:pt>
                <c:pt idx="26">
                  <c:v>1203.3086419753083</c:v>
                </c:pt>
                <c:pt idx="27">
                  <c:v>1162.8641975308642</c:v>
                </c:pt>
                <c:pt idx="28">
                  <c:v>1123.1111111111109</c:v>
                </c:pt>
                <c:pt idx="29">
                  <c:v>1084.0493827160492</c:v>
                </c:pt>
                <c:pt idx="30">
                  <c:v>1045.6790123456785</c:v>
                </c:pt>
                <c:pt idx="31">
                  <c:v>1007.9999999999997</c:v>
                </c:pt>
                <c:pt idx="32">
                  <c:v>971.0123456790119</c:v>
                </c:pt>
                <c:pt idx="33">
                  <c:v>934.71604938271571</c:v>
                </c:pt>
                <c:pt idx="34">
                  <c:v>899.11111111111063</c:v>
                </c:pt>
                <c:pt idx="35">
                  <c:v>864.19753086419723</c:v>
                </c:pt>
                <c:pt idx="36">
                  <c:v>829.97530864197483</c:v>
                </c:pt>
                <c:pt idx="37">
                  <c:v>796.444444444444</c:v>
                </c:pt>
                <c:pt idx="38">
                  <c:v>763.60493827160462</c:v>
                </c:pt>
                <c:pt idx="39">
                  <c:v>731.45679012345636</c:v>
                </c:pt>
                <c:pt idx="40">
                  <c:v>699.99999999999943</c:v>
                </c:pt>
                <c:pt idx="41">
                  <c:v>669.23456790123407</c:v>
                </c:pt>
                <c:pt idx="42">
                  <c:v>639.16049382716017</c:v>
                </c:pt>
                <c:pt idx="43">
                  <c:v>609.77777777777726</c:v>
                </c:pt>
                <c:pt idx="44">
                  <c:v>581.08641975308569</c:v>
                </c:pt>
                <c:pt idx="45">
                  <c:v>553.08641975308592</c:v>
                </c:pt>
                <c:pt idx="46">
                  <c:v>525.77777777777726</c:v>
                </c:pt>
                <c:pt idx="47">
                  <c:v>499.16049382715994</c:v>
                </c:pt>
                <c:pt idx="48">
                  <c:v>473.23456790123402</c:v>
                </c:pt>
                <c:pt idx="49">
                  <c:v>447.99999999999943</c:v>
                </c:pt>
                <c:pt idx="50">
                  <c:v>423.45679012345619</c:v>
                </c:pt>
                <c:pt idx="51">
                  <c:v>399.6049382716044</c:v>
                </c:pt>
                <c:pt idx="52">
                  <c:v>376.44444444444389</c:v>
                </c:pt>
                <c:pt idx="53">
                  <c:v>353.97530864197472</c:v>
                </c:pt>
                <c:pt idx="54">
                  <c:v>332.19753086419695</c:v>
                </c:pt>
                <c:pt idx="55">
                  <c:v>311.11111111111052</c:v>
                </c:pt>
                <c:pt idx="56">
                  <c:v>290.71604938271554</c:v>
                </c:pt>
                <c:pt idx="57">
                  <c:v>271.01234567901196</c:v>
                </c:pt>
                <c:pt idx="58">
                  <c:v>251.99999999999969</c:v>
                </c:pt>
                <c:pt idx="59">
                  <c:v>233.67901234567876</c:v>
                </c:pt>
                <c:pt idx="60">
                  <c:v>216.04938271604922</c:v>
                </c:pt>
                <c:pt idx="61">
                  <c:v>199.111111111111</c:v>
                </c:pt>
                <c:pt idx="62">
                  <c:v>182.86419753086415</c:v>
                </c:pt>
                <c:pt idx="63">
                  <c:v>167.30864197530866</c:v>
                </c:pt>
                <c:pt idx="64">
                  <c:v>152.44444444444449</c:v>
                </c:pt>
                <c:pt idx="65">
                  <c:v>138.27160493827171</c:v>
                </c:pt>
                <c:pt idx="66">
                  <c:v>124.79012345679028</c:v>
                </c:pt>
                <c:pt idx="67">
                  <c:v>112.00000000000018</c:v>
                </c:pt>
                <c:pt idx="68">
                  <c:v>99.901234567901454</c:v>
                </c:pt>
                <c:pt idx="69">
                  <c:v>88.493827160494078</c:v>
                </c:pt>
                <c:pt idx="70">
                  <c:v>77.777777777778041</c:v>
                </c:pt>
                <c:pt idx="71">
                  <c:v>67.753086419753373</c:v>
                </c:pt>
                <c:pt idx="72">
                  <c:v>58.419753086420052</c:v>
                </c:pt>
                <c:pt idx="73">
                  <c:v>49.777777777778084</c:v>
                </c:pt>
                <c:pt idx="74">
                  <c:v>41.827160493827471</c:v>
                </c:pt>
                <c:pt idx="75">
                  <c:v>34.567901234568204</c:v>
                </c:pt>
                <c:pt idx="76">
                  <c:v>28.000000000000295</c:v>
                </c:pt>
                <c:pt idx="77">
                  <c:v>22.12345679012374</c:v>
                </c:pt>
                <c:pt idx="78">
                  <c:v>16.938271604938535</c:v>
                </c:pt>
                <c:pt idx="79">
                  <c:v>12.444444444444686</c:v>
                </c:pt>
                <c:pt idx="80">
                  <c:v>8.6419753086421895</c:v>
                </c:pt>
                <c:pt idx="81">
                  <c:v>5.5308641975310451</c:v>
                </c:pt>
                <c:pt idx="82">
                  <c:v>3.1111111111112546</c:v>
                </c:pt>
                <c:pt idx="83">
                  <c:v>1.3827160493828168</c:v>
                </c:pt>
                <c:pt idx="84">
                  <c:v>0.34567901234573184</c:v>
                </c:pt>
                <c:pt idx="85">
                  <c:v>2.2088105346188331E-27</c:v>
                </c:pt>
                <c:pt idx="86">
                  <c:v>0.34567901234562126</c:v>
                </c:pt>
                <c:pt idx="87">
                  <c:v>1.3827160493825956</c:v>
                </c:pt>
                <c:pt idx="88">
                  <c:v>3.1111111111109233</c:v>
                </c:pt>
                <c:pt idx="89">
                  <c:v>5.5308641975306037</c:v>
                </c:pt>
                <c:pt idx="90">
                  <c:v>8.6419753086416371</c:v>
                </c:pt>
                <c:pt idx="91">
                  <c:v>12.444444444444022</c:v>
                </c:pt>
                <c:pt idx="92">
                  <c:v>16.938271604937764</c:v>
                </c:pt>
                <c:pt idx="93">
                  <c:v>22.123456790122855</c:v>
                </c:pt>
                <c:pt idx="94">
                  <c:v>27.9999999999993</c:v>
                </c:pt>
                <c:pt idx="95">
                  <c:v>34.567901234567103</c:v>
                </c:pt>
                <c:pt idx="96">
                  <c:v>41.82716049382632</c:v>
                </c:pt>
                <c:pt idx="97">
                  <c:v>49.777777777776826</c:v>
                </c:pt>
                <c:pt idx="98">
                  <c:v>58.419753086418694</c:v>
                </c:pt>
                <c:pt idx="99">
                  <c:v>67.753086419751909</c:v>
                </c:pt>
                <c:pt idx="100">
                  <c:v>77.777777777776478</c:v>
                </c:pt>
                <c:pt idx="101">
                  <c:v>88.493827160492415</c:v>
                </c:pt>
                <c:pt idx="102">
                  <c:v>99.901234567899678</c:v>
                </c:pt>
                <c:pt idx="103">
                  <c:v>111.99999999999831</c:v>
                </c:pt>
                <c:pt idx="104">
                  <c:v>124.79012345678829</c:v>
                </c:pt>
                <c:pt idx="105">
                  <c:v>138.27160493826963</c:v>
                </c:pt>
                <c:pt idx="106">
                  <c:v>152.44444444444233</c:v>
                </c:pt>
                <c:pt idx="107">
                  <c:v>167.30864197530636</c:v>
                </c:pt>
                <c:pt idx="108">
                  <c:v>182.86419753086176</c:v>
                </c:pt>
                <c:pt idx="109">
                  <c:v>199.1111111111085</c:v>
                </c:pt>
                <c:pt idx="110">
                  <c:v>216.04938271604661</c:v>
                </c:pt>
                <c:pt idx="111">
                  <c:v>233.67901234567606</c:v>
                </c:pt>
                <c:pt idx="112">
                  <c:v>251.99999999999685</c:v>
                </c:pt>
                <c:pt idx="113">
                  <c:v>271.01234567900906</c:v>
                </c:pt>
                <c:pt idx="114">
                  <c:v>290.71604938271253</c:v>
                </c:pt>
                <c:pt idx="115">
                  <c:v>311.11111111110739</c:v>
                </c:pt>
                <c:pt idx="116">
                  <c:v>332.1975308641936</c:v>
                </c:pt>
                <c:pt idx="117">
                  <c:v>353.9753086419712</c:v>
                </c:pt>
                <c:pt idx="118">
                  <c:v>376.44444444444014</c:v>
                </c:pt>
                <c:pt idx="119">
                  <c:v>399.60493827160036</c:v>
                </c:pt>
                <c:pt idx="120">
                  <c:v>423.45679012345204</c:v>
                </c:pt>
                <c:pt idx="121">
                  <c:v>447.999999999995</c:v>
                </c:pt>
                <c:pt idx="122">
                  <c:v>473.23456790122935</c:v>
                </c:pt>
                <c:pt idx="123">
                  <c:v>499.16049382715505</c:v>
                </c:pt>
                <c:pt idx="124">
                  <c:v>525.77777777777203</c:v>
                </c:pt>
                <c:pt idx="125">
                  <c:v>553.08641975308046</c:v>
                </c:pt>
                <c:pt idx="126">
                  <c:v>581.08641975308024</c:v>
                </c:pt>
                <c:pt idx="127">
                  <c:v>609.77777777777135</c:v>
                </c:pt>
                <c:pt idx="128">
                  <c:v>639.1604938271538</c:v>
                </c:pt>
                <c:pt idx="129">
                  <c:v>669.23456790122759</c:v>
                </c:pt>
                <c:pt idx="130">
                  <c:v>699.99999999999284</c:v>
                </c:pt>
                <c:pt idx="131">
                  <c:v>731.4567901234492</c:v>
                </c:pt>
                <c:pt idx="132">
                  <c:v>763.60493827159712</c:v>
                </c:pt>
                <c:pt idx="133">
                  <c:v>796.44444444443639</c:v>
                </c:pt>
                <c:pt idx="134">
                  <c:v>829.97530864196699</c:v>
                </c:pt>
                <c:pt idx="135">
                  <c:v>864.19753086418882</c:v>
                </c:pt>
                <c:pt idx="136">
                  <c:v>899.1111111111021</c:v>
                </c:pt>
                <c:pt idx="137">
                  <c:v>934.71604938270673</c:v>
                </c:pt>
                <c:pt idx="138">
                  <c:v>971.01234567900281</c:v>
                </c:pt>
                <c:pt idx="139">
                  <c:v>1007.9999999999901</c:v>
                </c:pt>
                <c:pt idx="140">
                  <c:v>1045.6790123456688</c:v>
                </c:pt>
                <c:pt idx="141">
                  <c:v>1084.0493827160387</c:v>
                </c:pt>
                <c:pt idx="142">
                  <c:v>1123.1111111111002</c:v>
                </c:pt>
                <c:pt idx="143">
                  <c:v>1162.8641975308531</c:v>
                </c:pt>
                <c:pt idx="144">
                  <c:v>1203.3086419752972</c:v>
                </c:pt>
                <c:pt idx="145">
                  <c:v>1244.4444444444325</c:v>
                </c:pt>
                <c:pt idx="146">
                  <c:v>1286.2716049382593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'Free rot data'!$J$4</c:f>
              <c:strCache>
                <c:ptCount val="1"/>
                <c:pt idx="0">
                  <c:v>m=8</c:v>
                </c:pt>
              </c:strCache>
            </c:strRef>
          </c:tx>
          <c:spPr>
            <a:ln w="28575">
              <a:solidFill>
                <a:srgbClr val="9900CC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data'!$J$5:$J$173</c:f>
              <c:numCache>
                <c:formatCode>General</c:formatCode>
                <c:ptCount val="169"/>
                <c:pt idx="0">
                  <c:v>3119.7530864197529</c:v>
                </c:pt>
                <c:pt idx="1">
                  <c:v>3054.4197530864199</c:v>
                </c:pt>
                <c:pt idx="2">
                  <c:v>2989.7777777777778</c:v>
                </c:pt>
                <c:pt idx="3">
                  <c:v>2925.8271604938263</c:v>
                </c:pt>
                <c:pt idx="4">
                  <c:v>2862.5679012345672</c:v>
                </c:pt>
                <c:pt idx="5">
                  <c:v>2800</c:v>
                </c:pt>
                <c:pt idx="6">
                  <c:v>2738.1234567901233</c:v>
                </c:pt>
                <c:pt idx="7">
                  <c:v>2676.9382716049377</c:v>
                </c:pt>
                <c:pt idx="8">
                  <c:v>2616.4444444444439</c:v>
                </c:pt>
                <c:pt idx="9">
                  <c:v>2556.6419753086416</c:v>
                </c:pt>
                <c:pt idx="10">
                  <c:v>2497.5308641975307</c:v>
                </c:pt>
                <c:pt idx="11">
                  <c:v>2439.1111111111109</c:v>
                </c:pt>
                <c:pt idx="12">
                  <c:v>2381.3827160493829</c:v>
                </c:pt>
                <c:pt idx="13">
                  <c:v>2324.3456790123455</c:v>
                </c:pt>
                <c:pt idx="14">
                  <c:v>2268</c:v>
                </c:pt>
                <c:pt idx="15">
                  <c:v>2212.3456790123455</c:v>
                </c:pt>
                <c:pt idx="16">
                  <c:v>2157.382716049382</c:v>
                </c:pt>
                <c:pt idx="17">
                  <c:v>2103.1111111111109</c:v>
                </c:pt>
                <c:pt idx="18">
                  <c:v>2049.5308641975307</c:v>
                </c:pt>
                <c:pt idx="19">
                  <c:v>1996.6419753086418</c:v>
                </c:pt>
                <c:pt idx="20">
                  <c:v>1944.4444444444443</c:v>
                </c:pt>
                <c:pt idx="21">
                  <c:v>1892.9382716049379</c:v>
                </c:pt>
                <c:pt idx="22">
                  <c:v>1842.1234567901233</c:v>
                </c:pt>
                <c:pt idx="23">
                  <c:v>1792</c:v>
                </c:pt>
                <c:pt idx="24">
                  <c:v>1742.5679012345677</c:v>
                </c:pt>
                <c:pt idx="25">
                  <c:v>1693.827160493827</c:v>
                </c:pt>
                <c:pt idx="26">
                  <c:v>1645.7777777777774</c:v>
                </c:pt>
                <c:pt idx="27">
                  <c:v>1598.4197530864194</c:v>
                </c:pt>
                <c:pt idx="28">
                  <c:v>1551.7530864197527</c:v>
                </c:pt>
                <c:pt idx="29">
                  <c:v>1505.7777777777776</c:v>
                </c:pt>
                <c:pt idx="30">
                  <c:v>1460.4938271604933</c:v>
                </c:pt>
                <c:pt idx="31">
                  <c:v>1415.9012345679009</c:v>
                </c:pt>
                <c:pt idx="32">
                  <c:v>1371.9999999999993</c:v>
                </c:pt>
                <c:pt idx="33">
                  <c:v>1328.7901234567896</c:v>
                </c:pt>
                <c:pt idx="34">
                  <c:v>1286.2716049382711</c:v>
                </c:pt>
                <c:pt idx="35">
                  <c:v>1244.4444444444439</c:v>
                </c:pt>
                <c:pt idx="36">
                  <c:v>1203.3086419753079</c:v>
                </c:pt>
                <c:pt idx="37">
                  <c:v>1162.8641975308635</c:v>
                </c:pt>
                <c:pt idx="38">
                  <c:v>1123.1111111111109</c:v>
                </c:pt>
                <c:pt idx="39">
                  <c:v>1084.0493827160487</c:v>
                </c:pt>
                <c:pt idx="40">
                  <c:v>1045.6790123456783</c:v>
                </c:pt>
                <c:pt idx="41">
                  <c:v>1007.9999999999994</c:v>
                </c:pt>
                <c:pt idx="42">
                  <c:v>971.0123456790119</c:v>
                </c:pt>
                <c:pt idx="43">
                  <c:v>934.71604938271548</c:v>
                </c:pt>
                <c:pt idx="44">
                  <c:v>899.11111111111018</c:v>
                </c:pt>
                <c:pt idx="45">
                  <c:v>864.19753086419689</c:v>
                </c:pt>
                <c:pt idx="46">
                  <c:v>829.97530864197483</c:v>
                </c:pt>
                <c:pt idx="47">
                  <c:v>796.44444444444377</c:v>
                </c:pt>
                <c:pt idx="48">
                  <c:v>763.60493827160406</c:v>
                </c:pt>
                <c:pt idx="49">
                  <c:v>731.45679012345602</c:v>
                </c:pt>
                <c:pt idx="50">
                  <c:v>699.99999999999943</c:v>
                </c:pt>
                <c:pt idx="51">
                  <c:v>669.23456790123373</c:v>
                </c:pt>
                <c:pt idx="52">
                  <c:v>639.1604938271596</c:v>
                </c:pt>
                <c:pt idx="53">
                  <c:v>609.77777777777703</c:v>
                </c:pt>
                <c:pt idx="54">
                  <c:v>581.08641975308569</c:v>
                </c:pt>
                <c:pt idx="55">
                  <c:v>553.08641975308569</c:v>
                </c:pt>
                <c:pt idx="56">
                  <c:v>525.77777777777703</c:v>
                </c:pt>
                <c:pt idx="57">
                  <c:v>499.16049382715994</c:v>
                </c:pt>
                <c:pt idx="58">
                  <c:v>473.23456790123413</c:v>
                </c:pt>
                <c:pt idx="59">
                  <c:v>447.9999999999996</c:v>
                </c:pt>
                <c:pt idx="60">
                  <c:v>423.45679012345653</c:v>
                </c:pt>
                <c:pt idx="61">
                  <c:v>399.60493827160479</c:v>
                </c:pt>
                <c:pt idx="62">
                  <c:v>376.4444444444444</c:v>
                </c:pt>
                <c:pt idx="63">
                  <c:v>353.97530864197535</c:v>
                </c:pt>
                <c:pt idx="64">
                  <c:v>332.19753086419763</c:v>
                </c:pt>
                <c:pt idx="65">
                  <c:v>311.11111111111126</c:v>
                </c:pt>
                <c:pt idx="66">
                  <c:v>290.71604938271628</c:v>
                </c:pt>
                <c:pt idx="67">
                  <c:v>271.01234567901264</c:v>
                </c:pt>
                <c:pt idx="68">
                  <c:v>252.00000000000034</c:v>
                </c:pt>
                <c:pt idx="69">
                  <c:v>233.67901234567941</c:v>
                </c:pt>
                <c:pt idx="70">
                  <c:v>216.04938271604982</c:v>
                </c:pt>
                <c:pt idx="71">
                  <c:v>199.1111111111116</c:v>
                </c:pt>
                <c:pt idx="72">
                  <c:v>182.86419753086471</c:v>
                </c:pt>
                <c:pt idx="73">
                  <c:v>167.3086419753092</c:v>
                </c:pt>
                <c:pt idx="74">
                  <c:v>152.44444444444503</c:v>
                </c:pt>
                <c:pt idx="75">
                  <c:v>138.27160493827222</c:v>
                </c:pt>
                <c:pt idx="76">
                  <c:v>124.79012345679074</c:v>
                </c:pt>
                <c:pt idx="77">
                  <c:v>112.00000000000063</c:v>
                </c:pt>
                <c:pt idx="78">
                  <c:v>99.901234567901881</c:v>
                </c:pt>
                <c:pt idx="79">
                  <c:v>88.493827160494462</c:v>
                </c:pt>
                <c:pt idx="80">
                  <c:v>77.777777777778411</c:v>
                </c:pt>
                <c:pt idx="81">
                  <c:v>67.753086419753714</c:v>
                </c:pt>
                <c:pt idx="82">
                  <c:v>58.419753086420371</c:v>
                </c:pt>
                <c:pt idx="83">
                  <c:v>49.777777777778375</c:v>
                </c:pt>
                <c:pt idx="84">
                  <c:v>41.827160493827741</c:v>
                </c:pt>
                <c:pt idx="85">
                  <c:v>34.567901234568453</c:v>
                </c:pt>
                <c:pt idx="86">
                  <c:v>28.000000000000519</c:v>
                </c:pt>
                <c:pt idx="87">
                  <c:v>22.123456790123935</c:v>
                </c:pt>
                <c:pt idx="88">
                  <c:v>16.938271604938709</c:v>
                </c:pt>
                <c:pt idx="89">
                  <c:v>12.444444444444834</c:v>
                </c:pt>
                <c:pt idx="90">
                  <c:v>8.6419753086423121</c:v>
                </c:pt>
                <c:pt idx="91">
                  <c:v>5.5308641975311437</c:v>
                </c:pt>
                <c:pt idx="92">
                  <c:v>3.1111111111113279</c:v>
                </c:pt>
                <c:pt idx="93">
                  <c:v>1.3827160493828659</c:v>
                </c:pt>
                <c:pt idx="94">
                  <c:v>0.34567901234575632</c:v>
                </c:pt>
                <c:pt idx="95">
                  <c:v>4.6085059302541083E-27</c:v>
                </c:pt>
                <c:pt idx="96">
                  <c:v>0.34567901234560283</c:v>
                </c:pt>
                <c:pt idx="97">
                  <c:v>1.3827160493825588</c:v>
                </c:pt>
                <c:pt idx="98">
                  <c:v>3.1111111111108674</c:v>
                </c:pt>
                <c:pt idx="99">
                  <c:v>5.5308641975305299</c:v>
                </c:pt>
                <c:pt idx="100">
                  <c:v>8.6419753086415447</c:v>
                </c:pt>
                <c:pt idx="101">
                  <c:v>12.444444444443914</c:v>
                </c:pt>
                <c:pt idx="102">
                  <c:v>16.938271604937636</c:v>
                </c:pt>
                <c:pt idx="103">
                  <c:v>22.123456790122706</c:v>
                </c:pt>
                <c:pt idx="104">
                  <c:v>27.999999999999137</c:v>
                </c:pt>
                <c:pt idx="105">
                  <c:v>34.567901234566918</c:v>
                </c:pt>
                <c:pt idx="106">
                  <c:v>41.82716049382605</c:v>
                </c:pt>
                <c:pt idx="107">
                  <c:v>49.777777777776535</c:v>
                </c:pt>
                <c:pt idx="108">
                  <c:v>58.419753086418375</c:v>
                </c:pt>
                <c:pt idx="109">
                  <c:v>67.753086419751568</c:v>
                </c:pt>
                <c:pt idx="110">
                  <c:v>77.777777777776109</c:v>
                </c:pt>
                <c:pt idx="111">
                  <c:v>88.493827160492017</c:v>
                </c:pt>
                <c:pt idx="112">
                  <c:v>99.901234567899266</c:v>
                </c:pt>
                <c:pt idx="113">
                  <c:v>111.99999999999787</c:v>
                </c:pt>
                <c:pt idx="114">
                  <c:v>124.79012345678782</c:v>
                </c:pt>
                <c:pt idx="115">
                  <c:v>138.27160493826915</c:v>
                </c:pt>
                <c:pt idx="116">
                  <c:v>152.44444444444179</c:v>
                </c:pt>
                <c:pt idx="117">
                  <c:v>167.30864197530582</c:v>
                </c:pt>
                <c:pt idx="118">
                  <c:v>182.86419753086116</c:v>
                </c:pt>
                <c:pt idx="119">
                  <c:v>199.11111111110793</c:v>
                </c:pt>
                <c:pt idx="120">
                  <c:v>216.04938271604598</c:v>
                </c:pt>
                <c:pt idx="121">
                  <c:v>233.67901234567543</c:v>
                </c:pt>
                <c:pt idx="122">
                  <c:v>251.99999999999619</c:v>
                </c:pt>
                <c:pt idx="123">
                  <c:v>271.01234567900832</c:v>
                </c:pt>
                <c:pt idx="124">
                  <c:v>290.71604938271179</c:v>
                </c:pt>
                <c:pt idx="125">
                  <c:v>311.11111111110665</c:v>
                </c:pt>
                <c:pt idx="126">
                  <c:v>332.19753086419286</c:v>
                </c:pt>
                <c:pt idx="127">
                  <c:v>353.97530864197046</c:v>
                </c:pt>
                <c:pt idx="128">
                  <c:v>376.44444444443934</c:v>
                </c:pt>
                <c:pt idx="129">
                  <c:v>399.60493827159956</c:v>
                </c:pt>
                <c:pt idx="130">
                  <c:v>423.45679012345119</c:v>
                </c:pt>
                <c:pt idx="131">
                  <c:v>447.99999999999409</c:v>
                </c:pt>
                <c:pt idx="132">
                  <c:v>473.23456790122844</c:v>
                </c:pt>
                <c:pt idx="133">
                  <c:v>499.16049382715408</c:v>
                </c:pt>
                <c:pt idx="134">
                  <c:v>525.77777777777112</c:v>
                </c:pt>
                <c:pt idx="135">
                  <c:v>553.08641975307955</c:v>
                </c:pt>
                <c:pt idx="136">
                  <c:v>581.08641975307921</c:v>
                </c:pt>
                <c:pt idx="137">
                  <c:v>609.77777777777021</c:v>
                </c:pt>
                <c:pt idx="138">
                  <c:v>639.16049382715278</c:v>
                </c:pt>
                <c:pt idx="139">
                  <c:v>669.23456790122646</c:v>
                </c:pt>
                <c:pt idx="140">
                  <c:v>699.99999999999159</c:v>
                </c:pt>
                <c:pt idx="141">
                  <c:v>731.45679012344817</c:v>
                </c:pt>
                <c:pt idx="142">
                  <c:v>763.60493827159598</c:v>
                </c:pt>
                <c:pt idx="143">
                  <c:v>796.44444444443513</c:v>
                </c:pt>
                <c:pt idx="144">
                  <c:v>829.97530864196574</c:v>
                </c:pt>
                <c:pt idx="145">
                  <c:v>864.19753086418768</c:v>
                </c:pt>
                <c:pt idx="146">
                  <c:v>899.11111111110085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'Free rot data'!$K$4</c:f>
              <c:strCache>
                <c:ptCount val="1"/>
                <c:pt idx="0">
                  <c:v>m=9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data'!$K$5:$K$173</c:f>
              <c:numCache>
                <c:formatCode>General</c:formatCode>
                <c:ptCount val="169"/>
                <c:pt idx="0">
                  <c:v>3811.1111111111109</c:v>
                </c:pt>
                <c:pt idx="1">
                  <c:v>3738.8641975308642</c:v>
                </c:pt>
                <c:pt idx="2">
                  <c:v>3667.308641975309</c:v>
                </c:pt>
                <c:pt idx="3">
                  <c:v>3596.4444444444439</c:v>
                </c:pt>
                <c:pt idx="4">
                  <c:v>3526.2716049382711</c:v>
                </c:pt>
                <c:pt idx="5">
                  <c:v>3456.7901234567898</c:v>
                </c:pt>
                <c:pt idx="6">
                  <c:v>3388</c:v>
                </c:pt>
                <c:pt idx="7">
                  <c:v>3319.9012345679002</c:v>
                </c:pt>
                <c:pt idx="8">
                  <c:v>3252.4938271604933</c:v>
                </c:pt>
                <c:pt idx="9">
                  <c:v>3185.7777777777774</c:v>
                </c:pt>
                <c:pt idx="10">
                  <c:v>3119.7530864197529</c:v>
                </c:pt>
                <c:pt idx="11">
                  <c:v>3054.4197530864199</c:v>
                </c:pt>
                <c:pt idx="12">
                  <c:v>2989.7777777777778</c:v>
                </c:pt>
                <c:pt idx="13">
                  <c:v>2925.8271604938263</c:v>
                </c:pt>
                <c:pt idx="14">
                  <c:v>2862.5679012345672</c:v>
                </c:pt>
                <c:pt idx="15">
                  <c:v>2800</c:v>
                </c:pt>
                <c:pt idx="16">
                  <c:v>2738.1234567901233</c:v>
                </c:pt>
                <c:pt idx="17">
                  <c:v>2676.9382716049377</c:v>
                </c:pt>
                <c:pt idx="18">
                  <c:v>2616.4444444444439</c:v>
                </c:pt>
                <c:pt idx="19">
                  <c:v>2556.6419753086416</c:v>
                </c:pt>
                <c:pt idx="20">
                  <c:v>2497.5308641975307</c:v>
                </c:pt>
                <c:pt idx="21">
                  <c:v>2439.1111111111109</c:v>
                </c:pt>
                <c:pt idx="22">
                  <c:v>2381.3827160493829</c:v>
                </c:pt>
                <c:pt idx="23">
                  <c:v>2324.3456790123455</c:v>
                </c:pt>
                <c:pt idx="24">
                  <c:v>2268</c:v>
                </c:pt>
                <c:pt idx="25">
                  <c:v>2212.3456790123455</c:v>
                </c:pt>
                <c:pt idx="26">
                  <c:v>2157.382716049382</c:v>
                </c:pt>
                <c:pt idx="27">
                  <c:v>2103.1111111111109</c:v>
                </c:pt>
                <c:pt idx="28">
                  <c:v>2049.5308641975303</c:v>
                </c:pt>
                <c:pt idx="29">
                  <c:v>1996.6419753086418</c:v>
                </c:pt>
                <c:pt idx="30">
                  <c:v>1944.4444444444439</c:v>
                </c:pt>
                <c:pt idx="31">
                  <c:v>1892.9382716049379</c:v>
                </c:pt>
                <c:pt idx="32">
                  <c:v>1842.1234567901229</c:v>
                </c:pt>
                <c:pt idx="33">
                  <c:v>1791.9999999999995</c:v>
                </c:pt>
                <c:pt idx="34">
                  <c:v>1742.5679012345672</c:v>
                </c:pt>
                <c:pt idx="35">
                  <c:v>1693.8271604938266</c:v>
                </c:pt>
                <c:pt idx="36">
                  <c:v>1645.7777777777769</c:v>
                </c:pt>
                <c:pt idx="37">
                  <c:v>1598.4197530864192</c:v>
                </c:pt>
                <c:pt idx="38">
                  <c:v>1551.7530864197527</c:v>
                </c:pt>
                <c:pt idx="39">
                  <c:v>1505.7777777777769</c:v>
                </c:pt>
                <c:pt idx="40">
                  <c:v>1460.4938271604931</c:v>
                </c:pt>
                <c:pt idx="41">
                  <c:v>1415.9012345679005</c:v>
                </c:pt>
                <c:pt idx="42">
                  <c:v>1371.9999999999993</c:v>
                </c:pt>
                <c:pt idx="43">
                  <c:v>1328.7901234567894</c:v>
                </c:pt>
                <c:pt idx="44">
                  <c:v>1286.2716049382705</c:v>
                </c:pt>
                <c:pt idx="45">
                  <c:v>1244.4444444444437</c:v>
                </c:pt>
                <c:pt idx="46">
                  <c:v>1203.3086419753079</c:v>
                </c:pt>
                <c:pt idx="47">
                  <c:v>1162.8641975308633</c:v>
                </c:pt>
                <c:pt idx="48">
                  <c:v>1123.1111111111102</c:v>
                </c:pt>
                <c:pt idx="49">
                  <c:v>1084.0493827160485</c:v>
                </c:pt>
                <c:pt idx="50">
                  <c:v>1045.6790123456783</c:v>
                </c:pt>
                <c:pt idx="51">
                  <c:v>1007.9999999999991</c:v>
                </c:pt>
                <c:pt idx="52">
                  <c:v>971.01234567901133</c:v>
                </c:pt>
                <c:pt idx="53">
                  <c:v>934.71604938271503</c:v>
                </c:pt>
                <c:pt idx="54">
                  <c:v>899.11111111111018</c:v>
                </c:pt>
                <c:pt idx="55">
                  <c:v>864.19753086419644</c:v>
                </c:pt>
                <c:pt idx="56">
                  <c:v>829.97530864197438</c:v>
                </c:pt>
                <c:pt idx="57">
                  <c:v>796.44444444444377</c:v>
                </c:pt>
                <c:pt idx="58">
                  <c:v>763.6049382716044</c:v>
                </c:pt>
                <c:pt idx="59">
                  <c:v>731.45679012345636</c:v>
                </c:pt>
                <c:pt idx="60">
                  <c:v>699.99999999999966</c:v>
                </c:pt>
                <c:pt idx="61">
                  <c:v>669.23456790123441</c:v>
                </c:pt>
                <c:pt idx="62">
                  <c:v>639.16049382716039</c:v>
                </c:pt>
                <c:pt idx="63">
                  <c:v>609.77777777777771</c:v>
                </c:pt>
                <c:pt idx="64">
                  <c:v>581.0864197530866</c:v>
                </c:pt>
                <c:pt idx="65">
                  <c:v>553.0864197530866</c:v>
                </c:pt>
                <c:pt idx="66">
                  <c:v>525.77777777777806</c:v>
                </c:pt>
                <c:pt idx="67">
                  <c:v>499.16049382716085</c:v>
                </c:pt>
                <c:pt idx="68">
                  <c:v>473.23456790123498</c:v>
                </c:pt>
                <c:pt idx="69">
                  <c:v>448.00000000000057</c:v>
                </c:pt>
                <c:pt idx="70">
                  <c:v>423.45679012345738</c:v>
                </c:pt>
                <c:pt idx="71">
                  <c:v>399.60493827160559</c:v>
                </c:pt>
                <c:pt idx="72">
                  <c:v>376.4444444444452</c:v>
                </c:pt>
                <c:pt idx="73">
                  <c:v>353.97530864197608</c:v>
                </c:pt>
                <c:pt idx="74">
                  <c:v>332.19753086419843</c:v>
                </c:pt>
                <c:pt idx="75">
                  <c:v>311.111111111112</c:v>
                </c:pt>
                <c:pt idx="76">
                  <c:v>290.71604938271702</c:v>
                </c:pt>
                <c:pt idx="77">
                  <c:v>271.01234567901332</c:v>
                </c:pt>
                <c:pt idx="78">
                  <c:v>252.00000000000099</c:v>
                </c:pt>
                <c:pt idx="79">
                  <c:v>233.67901234568006</c:v>
                </c:pt>
                <c:pt idx="80">
                  <c:v>216.04938271605045</c:v>
                </c:pt>
                <c:pt idx="81">
                  <c:v>199.11111111111219</c:v>
                </c:pt>
                <c:pt idx="82">
                  <c:v>182.86419753086528</c:v>
                </c:pt>
                <c:pt idx="83">
                  <c:v>167.30864197530974</c:v>
                </c:pt>
                <c:pt idx="84">
                  <c:v>152.44444444444554</c:v>
                </c:pt>
                <c:pt idx="85">
                  <c:v>138.2716049382727</c:v>
                </c:pt>
                <c:pt idx="86">
                  <c:v>124.79012345679122</c:v>
                </c:pt>
                <c:pt idx="87">
                  <c:v>112.00000000000107</c:v>
                </c:pt>
                <c:pt idx="88">
                  <c:v>99.901234567902293</c:v>
                </c:pt>
                <c:pt idx="89">
                  <c:v>88.49382716049486</c:v>
                </c:pt>
                <c:pt idx="90">
                  <c:v>77.77777777777878</c:v>
                </c:pt>
                <c:pt idx="91">
                  <c:v>67.753086419754055</c:v>
                </c:pt>
                <c:pt idx="92">
                  <c:v>58.419753086420691</c:v>
                </c:pt>
                <c:pt idx="93">
                  <c:v>49.777777777778667</c:v>
                </c:pt>
                <c:pt idx="94">
                  <c:v>41.827160493828011</c:v>
                </c:pt>
                <c:pt idx="95">
                  <c:v>34.567901234568694</c:v>
                </c:pt>
                <c:pt idx="96">
                  <c:v>28.000000000000682</c:v>
                </c:pt>
                <c:pt idx="97">
                  <c:v>22.123456790124084</c:v>
                </c:pt>
                <c:pt idx="98">
                  <c:v>16.938271604938837</c:v>
                </c:pt>
                <c:pt idx="99">
                  <c:v>12.444444444444944</c:v>
                </c:pt>
                <c:pt idx="100">
                  <c:v>8.6419753086424045</c:v>
                </c:pt>
                <c:pt idx="101">
                  <c:v>5.5308641975312183</c:v>
                </c:pt>
                <c:pt idx="102">
                  <c:v>3.1111111111113838</c:v>
                </c:pt>
                <c:pt idx="103">
                  <c:v>1.3827160493829025</c:v>
                </c:pt>
                <c:pt idx="104">
                  <c:v>0.34567901234577475</c:v>
                </c:pt>
                <c:pt idx="105">
                  <c:v>6.9809320600298916E-27</c:v>
                </c:pt>
                <c:pt idx="106">
                  <c:v>0.3456790123455783</c:v>
                </c:pt>
                <c:pt idx="107">
                  <c:v>1.3827160493825097</c:v>
                </c:pt>
                <c:pt idx="108">
                  <c:v>3.1111111111107941</c:v>
                </c:pt>
                <c:pt idx="109">
                  <c:v>5.5308641975304313</c:v>
                </c:pt>
                <c:pt idx="110">
                  <c:v>8.6419753086414222</c:v>
                </c:pt>
                <c:pt idx="111">
                  <c:v>12.444444444443766</c:v>
                </c:pt>
                <c:pt idx="112">
                  <c:v>16.938271604937462</c:v>
                </c:pt>
                <c:pt idx="113">
                  <c:v>22.123456790122511</c:v>
                </c:pt>
                <c:pt idx="114">
                  <c:v>27.999999999998913</c:v>
                </c:pt>
                <c:pt idx="115">
                  <c:v>34.567901234566669</c:v>
                </c:pt>
                <c:pt idx="116">
                  <c:v>41.827160493825779</c:v>
                </c:pt>
                <c:pt idx="117">
                  <c:v>49.777777777776244</c:v>
                </c:pt>
                <c:pt idx="118">
                  <c:v>58.419753086418055</c:v>
                </c:pt>
                <c:pt idx="119">
                  <c:v>67.753086419751227</c:v>
                </c:pt>
                <c:pt idx="120">
                  <c:v>77.777777777775739</c:v>
                </c:pt>
                <c:pt idx="121">
                  <c:v>88.49382716049162</c:v>
                </c:pt>
                <c:pt idx="122">
                  <c:v>99.901234567898854</c:v>
                </c:pt>
                <c:pt idx="123">
                  <c:v>111.99999999999741</c:v>
                </c:pt>
                <c:pt idx="124">
                  <c:v>124.79012345678736</c:v>
                </c:pt>
                <c:pt idx="125">
                  <c:v>138.27160493826864</c:v>
                </c:pt>
                <c:pt idx="126">
                  <c:v>152.44444444444127</c:v>
                </c:pt>
                <c:pt idx="127">
                  <c:v>167.30864197530528</c:v>
                </c:pt>
                <c:pt idx="128">
                  <c:v>182.86419753086062</c:v>
                </c:pt>
                <c:pt idx="129">
                  <c:v>199.11111111110731</c:v>
                </c:pt>
                <c:pt idx="130">
                  <c:v>216.04938271604539</c:v>
                </c:pt>
                <c:pt idx="131">
                  <c:v>233.67901234567478</c:v>
                </c:pt>
                <c:pt idx="132">
                  <c:v>251.99999999999554</c:v>
                </c:pt>
                <c:pt idx="133">
                  <c:v>271.01234567900764</c:v>
                </c:pt>
                <c:pt idx="134">
                  <c:v>290.71604938271111</c:v>
                </c:pt>
                <c:pt idx="135">
                  <c:v>311.11111111110591</c:v>
                </c:pt>
                <c:pt idx="136">
                  <c:v>332.19753086419206</c:v>
                </c:pt>
                <c:pt idx="137">
                  <c:v>353.97530864196966</c:v>
                </c:pt>
                <c:pt idx="138">
                  <c:v>376.44444444443849</c:v>
                </c:pt>
                <c:pt idx="139">
                  <c:v>399.60493827159871</c:v>
                </c:pt>
                <c:pt idx="140">
                  <c:v>423.45679012345033</c:v>
                </c:pt>
                <c:pt idx="141">
                  <c:v>447.99999999999324</c:v>
                </c:pt>
                <c:pt idx="142">
                  <c:v>473.23456790122754</c:v>
                </c:pt>
                <c:pt idx="143">
                  <c:v>499.16049382715318</c:v>
                </c:pt>
                <c:pt idx="144">
                  <c:v>525.7777777777701</c:v>
                </c:pt>
                <c:pt idx="145">
                  <c:v>553.08641975307853</c:v>
                </c:pt>
                <c:pt idx="146">
                  <c:v>581.08641975307819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'Free rot data'!$L$4</c:f>
              <c:strCache>
                <c:ptCount val="1"/>
                <c:pt idx="0">
                  <c:v>m=10</c:v>
                </c:pt>
              </c:strCache>
            </c:strRef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data'!$L$5:$L$173</c:f>
              <c:numCache>
                <c:formatCode>General</c:formatCode>
                <c:ptCount val="169"/>
                <c:pt idx="0">
                  <c:v>4571.6049382716046</c:v>
                </c:pt>
                <c:pt idx="1">
                  <c:v>4492.4444444444443</c:v>
                </c:pt>
                <c:pt idx="2">
                  <c:v>4413.9753086419751</c:v>
                </c:pt>
                <c:pt idx="3">
                  <c:v>4336.1975308641968</c:v>
                </c:pt>
                <c:pt idx="4">
                  <c:v>4259.1111111111104</c:v>
                </c:pt>
                <c:pt idx="5">
                  <c:v>4182.7160493827159</c:v>
                </c:pt>
                <c:pt idx="6">
                  <c:v>4107.0123456790125</c:v>
                </c:pt>
                <c:pt idx="7">
                  <c:v>4031.9999999999986</c:v>
                </c:pt>
                <c:pt idx="8">
                  <c:v>3957.6790123456781</c:v>
                </c:pt>
                <c:pt idx="9">
                  <c:v>3884.049382716049</c:v>
                </c:pt>
                <c:pt idx="10">
                  <c:v>3811.1111111111109</c:v>
                </c:pt>
                <c:pt idx="11">
                  <c:v>3738.8641975308642</c:v>
                </c:pt>
                <c:pt idx="12">
                  <c:v>3667.308641975309</c:v>
                </c:pt>
                <c:pt idx="13">
                  <c:v>3596.4444444444439</c:v>
                </c:pt>
                <c:pt idx="14">
                  <c:v>3526.2716049382711</c:v>
                </c:pt>
                <c:pt idx="15">
                  <c:v>3456.7901234567898</c:v>
                </c:pt>
                <c:pt idx="16">
                  <c:v>3388</c:v>
                </c:pt>
                <c:pt idx="17">
                  <c:v>3319.9012345679002</c:v>
                </c:pt>
                <c:pt idx="18">
                  <c:v>3252.4938271604933</c:v>
                </c:pt>
                <c:pt idx="19">
                  <c:v>3185.7777777777774</c:v>
                </c:pt>
                <c:pt idx="20">
                  <c:v>3119.7530864197529</c:v>
                </c:pt>
                <c:pt idx="21">
                  <c:v>3054.4197530864199</c:v>
                </c:pt>
                <c:pt idx="22">
                  <c:v>2989.7777777777778</c:v>
                </c:pt>
                <c:pt idx="23">
                  <c:v>2925.8271604938263</c:v>
                </c:pt>
                <c:pt idx="24">
                  <c:v>2862.5679012345672</c:v>
                </c:pt>
                <c:pt idx="25">
                  <c:v>2800</c:v>
                </c:pt>
                <c:pt idx="26">
                  <c:v>2738.1234567901233</c:v>
                </c:pt>
                <c:pt idx="27">
                  <c:v>2676.9382716049377</c:v>
                </c:pt>
                <c:pt idx="28">
                  <c:v>2616.4444444444439</c:v>
                </c:pt>
                <c:pt idx="29">
                  <c:v>2556.6419753086416</c:v>
                </c:pt>
                <c:pt idx="30">
                  <c:v>2497.5308641975307</c:v>
                </c:pt>
                <c:pt idx="31">
                  <c:v>2439.1111111111099</c:v>
                </c:pt>
                <c:pt idx="32">
                  <c:v>2381.382716049382</c:v>
                </c:pt>
                <c:pt idx="33">
                  <c:v>2324.3456790123455</c:v>
                </c:pt>
                <c:pt idx="34">
                  <c:v>2268</c:v>
                </c:pt>
                <c:pt idx="35">
                  <c:v>2212.345679012345</c:v>
                </c:pt>
                <c:pt idx="36">
                  <c:v>2157.3827160493815</c:v>
                </c:pt>
                <c:pt idx="37">
                  <c:v>2103.1111111111104</c:v>
                </c:pt>
                <c:pt idx="38">
                  <c:v>2049.5308641975303</c:v>
                </c:pt>
                <c:pt idx="39">
                  <c:v>1996.6419753086413</c:v>
                </c:pt>
                <c:pt idx="40">
                  <c:v>1944.4444444444432</c:v>
                </c:pt>
                <c:pt idx="41">
                  <c:v>1892.9382716049372</c:v>
                </c:pt>
                <c:pt idx="42">
                  <c:v>1842.1234567901229</c:v>
                </c:pt>
                <c:pt idx="43">
                  <c:v>1791.9999999999991</c:v>
                </c:pt>
                <c:pt idx="44">
                  <c:v>1742.5679012345668</c:v>
                </c:pt>
                <c:pt idx="45">
                  <c:v>1693.8271604938261</c:v>
                </c:pt>
                <c:pt idx="46">
                  <c:v>1645.7777777777769</c:v>
                </c:pt>
                <c:pt idx="47">
                  <c:v>1598.4197530864187</c:v>
                </c:pt>
                <c:pt idx="48">
                  <c:v>1551.7530864197518</c:v>
                </c:pt>
                <c:pt idx="49">
                  <c:v>1505.7777777777767</c:v>
                </c:pt>
                <c:pt idx="50">
                  <c:v>1460.4938271604931</c:v>
                </c:pt>
                <c:pt idx="51">
                  <c:v>1415.9012345679002</c:v>
                </c:pt>
                <c:pt idx="52">
                  <c:v>1371.9999999999986</c:v>
                </c:pt>
                <c:pt idx="53">
                  <c:v>1328.7901234567889</c:v>
                </c:pt>
                <c:pt idx="54">
                  <c:v>1286.2716049382705</c:v>
                </c:pt>
                <c:pt idx="55">
                  <c:v>1244.4444444444434</c:v>
                </c:pt>
                <c:pt idx="56">
                  <c:v>1203.3086419753076</c:v>
                </c:pt>
                <c:pt idx="57">
                  <c:v>1162.8641975308633</c:v>
                </c:pt>
                <c:pt idx="58">
                  <c:v>1123.1111111111104</c:v>
                </c:pt>
                <c:pt idx="59">
                  <c:v>1084.0493827160487</c:v>
                </c:pt>
                <c:pt idx="60">
                  <c:v>1045.6790123456785</c:v>
                </c:pt>
                <c:pt idx="61">
                  <c:v>1007.9999999999997</c:v>
                </c:pt>
                <c:pt idx="62">
                  <c:v>971.01234567901224</c:v>
                </c:pt>
                <c:pt idx="63">
                  <c:v>934.71604938271605</c:v>
                </c:pt>
                <c:pt idx="64">
                  <c:v>899.1111111111112</c:v>
                </c:pt>
                <c:pt idx="65">
                  <c:v>864.19753086419769</c:v>
                </c:pt>
                <c:pt idx="66">
                  <c:v>829.97530864197563</c:v>
                </c:pt>
                <c:pt idx="67">
                  <c:v>796.44444444444491</c:v>
                </c:pt>
                <c:pt idx="68">
                  <c:v>763.60493827160553</c:v>
                </c:pt>
                <c:pt idx="69">
                  <c:v>731.45679012345749</c:v>
                </c:pt>
                <c:pt idx="70">
                  <c:v>700.0000000000008</c:v>
                </c:pt>
                <c:pt idx="71">
                  <c:v>669.23456790123544</c:v>
                </c:pt>
                <c:pt idx="72">
                  <c:v>639.16049382716153</c:v>
                </c:pt>
                <c:pt idx="73">
                  <c:v>609.77777777777885</c:v>
                </c:pt>
                <c:pt idx="74">
                  <c:v>581.08641975308751</c:v>
                </c:pt>
                <c:pt idx="75">
                  <c:v>553.08641975308763</c:v>
                </c:pt>
                <c:pt idx="76">
                  <c:v>525.77777777777908</c:v>
                </c:pt>
                <c:pt idx="77">
                  <c:v>499.16049382716182</c:v>
                </c:pt>
                <c:pt idx="78">
                  <c:v>473.23456790123595</c:v>
                </c:pt>
                <c:pt idx="79">
                  <c:v>448.00000000000142</c:v>
                </c:pt>
                <c:pt idx="80">
                  <c:v>423.45679012345823</c:v>
                </c:pt>
                <c:pt idx="81">
                  <c:v>399.60493827160644</c:v>
                </c:pt>
                <c:pt idx="82">
                  <c:v>376.44444444444599</c:v>
                </c:pt>
                <c:pt idx="83">
                  <c:v>353.97530864197688</c:v>
                </c:pt>
                <c:pt idx="84">
                  <c:v>332.19753086419917</c:v>
                </c:pt>
                <c:pt idx="85">
                  <c:v>311.11111111111273</c:v>
                </c:pt>
                <c:pt idx="86">
                  <c:v>290.7160493827177</c:v>
                </c:pt>
                <c:pt idx="87">
                  <c:v>271.012345679014</c:v>
                </c:pt>
                <c:pt idx="88">
                  <c:v>252.00000000000168</c:v>
                </c:pt>
                <c:pt idx="89">
                  <c:v>233.67901234568066</c:v>
                </c:pt>
                <c:pt idx="90">
                  <c:v>216.04938271605104</c:v>
                </c:pt>
                <c:pt idx="91">
                  <c:v>199.11111111111276</c:v>
                </c:pt>
                <c:pt idx="92">
                  <c:v>182.86419753086585</c:v>
                </c:pt>
                <c:pt idx="93">
                  <c:v>167.30864197531028</c:v>
                </c:pt>
                <c:pt idx="94">
                  <c:v>152.44444444444608</c:v>
                </c:pt>
                <c:pt idx="95">
                  <c:v>138.27160493827319</c:v>
                </c:pt>
                <c:pt idx="96">
                  <c:v>124.79012345679156</c:v>
                </c:pt>
                <c:pt idx="97">
                  <c:v>112.00000000000141</c:v>
                </c:pt>
                <c:pt idx="98">
                  <c:v>99.901234567902591</c:v>
                </c:pt>
                <c:pt idx="99">
                  <c:v>88.493827160495158</c:v>
                </c:pt>
                <c:pt idx="100">
                  <c:v>77.777777777779065</c:v>
                </c:pt>
                <c:pt idx="101">
                  <c:v>67.753086419754311</c:v>
                </c:pt>
                <c:pt idx="102">
                  <c:v>58.419753086420926</c:v>
                </c:pt>
                <c:pt idx="103">
                  <c:v>49.777777777778894</c:v>
                </c:pt>
                <c:pt idx="104">
                  <c:v>41.82716049382821</c:v>
                </c:pt>
                <c:pt idx="105">
                  <c:v>34.567901234568879</c:v>
                </c:pt>
                <c:pt idx="106">
                  <c:v>28.000000000000906</c:v>
                </c:pt>
                <c:pt idx="107">
                  <c:v>22.12345679012428</c:v>
                </c:pt>
                <c:pt idx="108">
                  <c:v>16.938271604939008</c:v>
                </c:pt>
                <c:pt idx="109">
                  <c:v>12.444444444445091</c:v>
                </c:pt>
                <c:pt idx="110">
                  <c:v>8.6419753086425271</c:v>
                </c:pt>
                <c:pt idx="111">
                  <c:v>5.530864197531316</c:v>
                </c:pt>
                <c:pt idx="112">
                  <c:v>3.1111111111114571</c:v>
                </c:pt>
                <c:pt idx="113">
                  <c:v>1.3827160493829518</c:v>
                </c:pt>
                <c:pt idx="114">
                  <c:v>0.34567901234579934</c:v>
                </c:pt>
                <c:pt idx="115">
                  <c:v>1.0907706343796706E-26</c:v>
                </c:pt>
                <c:pt idx="116">
                  <c:v>0.3456790123455537</c:v>
                </c:pt>
                <c:pt idx="117">
                  <c:v>1.3827160493824606</c:v>
                </c:pt>
                <c:pt idx="118">
                  <c:v>3.1111111111107204</c:v>
                </c:pt>
                <c:pt idx="119">
                  <c:v>5.5308641975303336</c:v>
                </c:pt>
                <c:pt idx="120">
                  <c:v>8.6419753086412996</c:v>
                </c:pt>
                <c:pt idx="121">
                  <c:v>12.444444444443619</c:v>
                </c:pt>
                <c:pt idx="122">
                  <c:v>16.938271604937288</c:v>
                </c:pt>
                <c:pt idx="123">
                  <c:v>22.123456790122315</c:v>
                </c:pt>
                <c:pt idx="124">
                  <c:v>27.999999999998696</c:v>
                </c:pt>
                <c:pt idx="125">
                  <c:v>34.567901234566428</c:v>
                </c:pt>
                <c:pt idx="126">
                  <c:v>41.827160493825502</c:v>
                </c:pt>
                <c:pt idx="127">
                  <c:v>49.777777777775945</c:v>
                </c:pt>
                <c:pt idx="128">
                  <c:v>58.419753086417735</c:v>
                </c:pt>
                <c:pt idx="129">
                  <c:v>67.753086419750872</c:v>
                </c:pt>
                <c:pt idx="130">
                  <c:v>77.77777777777537</c:v>
                </c:pt>
                <c:pt idx="131">
                  <c:v>88.493827160491222</c:v>
                </c:pt>
                <c:pt idx="132">
                  <c:v>99.901234567898427</c:v>
                </c:pt>
                <c:pt idx="133">
                  <c:v>111.99999999999699</c:v>
                </c:pt>
                <c:pt idx="134">
                  <c:v>124.7901234567869</c:v>
                </c:pt>
                <c:pt idx="135">
                  <c:v>138.27160493826815</c:v>
                </c:pt>
                <c:pt idx="136">
                  <c:v>152.44444444444079</c:v>
                </c:pt>
                <c:pt idx="137">
                  <c:v>167.30864197530474</c:v>
                </c:pt>
                <c:pt idx="138">
                  <c:v>182.86419753086008</c:v>
                </c:pt>
                <c:pt idx="139">
                  <c:v>199.11111111110674</c:v>
                </c:pt>
                <c:pt idx="140">
                  <c:v>216.04938271604476</c:v>
                </c:pt>
                <c:pt idx="141">
                  <c:v>233.67901234567412</c:v>
                </c:pt>
                <c:pt idx="142">
                  <c:v>251.99999999999488</c:v>
                </c:pt>
                <c:pt idx="143">
                  <c:v>271.01234567900696</c:v>
                </c:pt>
                <c:pt idx="144">
                  <c:v>290.71604938271037</c:v>
                </c:pt>
                <c:pt idx="145">
                  <c:v>311.11111111110517</c:v>
                </c:pt>
                <c:pt idx="146">
                  <c:v>332.19753086419132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'Free rot data'!$M$4</c:f>
              <c:strCache>
                <c:ptCount val="1"/>
                <c:pt idx="0">
                  <c:v>m=11</c:v>
                </c:pt>
              </c:strCache>
            </c:strRef>
          </c:tx>
          <c:spPr>
            <a:ln w="28575">
              <a:solidFill>
                <a:srgbClr val="9900CC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data'!$M$5:$M$173</c:f>
              <c:numCache>
                <c:formatCode>General</c:formatCode>
                <c:ptCount val="169"/>
                <c:pt idx="0">
                  <c:v>5401.2345679012342</c:v>
                </c:pt>
                <c:pt idx="1">
                  <c:v>5315.1604938271603</c:v>
                </c:pt>
                <c:pt idx="2">
                  <c:v>5229.7777777777783</c:v>
                </c:pt>
                <c:pt idx="3">
                  <c:v>5145.0864197530855</c:v>
                </c:pt>
                <c:pt idx="4">
                  <c:v>5061.0864197530855</c:v>
                </c:pt>
                <c:pt idx="5">
                  <c:v>4977.7777777777774</c:v>
                </c:pt>
                <c:pt idx="6">
                  <c:v>4895.1604938271603</c:v>
                </c:pt>
                <c:pt idx="7">
                  <c:v>4813.2345679012333</c:v>
                </c:pt>
                <c:pt idx="8">
                  <c:v>4731.9999999999991</c:v>
                </c:pt>
                <c:pt idx="9">
                  <c:v>4651.4567901234568</c:v>
                </c:pt>
                <c:pt idx="10">
                  <c:v>4571.6049382716046</c:v>
                </c:pt>
                <c:pt idx="11">
                  <c:v>4492.4444444444443</c:v>
                </c:pt>
                <c:pt idx="12">
                  <c:v>4413.9753086419751</c:v>
                </c:pt>
                <c:pt idx="13">
                  <c:v>4336.1975308641968</c:v>
                </c:pt>
                <c:pt idx="14">
                  <c:v>4259.1111111111104</c:v>
                </c:pt>
                <c:pt idx="15">
                  <c:v>4182.7160493827159</c:v>
                </c:pt>
                <c:pt idx="16">
                  <c:v>4107.0123456790125</c:v>
                </c:pt>
                <c:pt idx="17">
                  <c:v>4031.9999999999986</c:v>
                </c:pt>
                <c:pt idx="18">
                  <c:v>3957.6790123456781</c:v>
                </c:pt>
                <c:pt idx="19">
                  <c:v>3884.049382716049</c:v>
                </c:pt>
                <c:pt idx="20">
                  <c:v>3811.1111111111109</c:v>
                </c:pt>
                <c:pt idx="21">
                  <c:v>3738.8641975308642</c:v>
                </c:pt>
                <c:pt idx="22">
                  <c:v>3667.308641975309</c:v>
                </c:pt>
                <c:pt idx="23">
                  <c:v>3596.4444444444439</c:v>
                </c:pt>
                <c:pt idx="24">
                  <c:v>3526.2716049382711</c:v>
                </c:pt>
                <c:pt idx="25">
                  <c:v>3456.7901234567898</c:v>
                </c:pt>
                <c:pt idx="26">
                  <c:v>3388</c:v>
                </c:pt>
                <c:pt idx="27">
                  <c:v>3319.9012345679002</c:v>
                </c:pt>
                <c:pt idx="28">
                  <c:v>3252.4938271604933</c:v>
                </c:pt>
                <c:pt idx="29">
                  <c:v>3185.7777777777774</c:v>
                </c:pt>
                <c:pt idx="30">
                  <c:v>3119.7530864197529</c:v>
                </c:pt>
                <c:pt idx="31">
                  <c:v>3054.4197530864185</c:v>
                </c:pt>
                <c:pt idx="32">
                  <c:v>2989.7777777777769</c:v>
                </c:pt>
                <c:pt idx="33">
                  <c:v>2925.8271604938263</c:v>
                </c:pt>
                <c:pt idx="34">
                  <c:v>2862.5679012345672</c:v>
                </c:pt>
                <c:pt idx="35">
                  <c:v>2800</c:v>
                </c:pt>
                <c:pt idx="36">
                  <c:v>2738.1234567901224</c:v>
                </c:pt>
                <c:pt idx="37">
                  <c:v>2676.9382716049377</c:v>
                </c:pt>
                <c:pt idx="38">
                  <c:v>2616.4444444444439</c:v>
                </c:pt>
                <c:pt idx="39">
                  <c:v>2556.6419753086407</c:v>
                </c:pt>
                <c:pt idx="40">
                  <c:v>2497.5308641975298</c:v>
                </c:pt>
                <c:pt idx="41">
                  <c:v>2439.1111111111099</c:v>
                </c:pt>
                <c:pt idx="42">
                  <c:v>2381.382716049382</c:v>
                </c:pt>
                <c:pt idx="43">
                  <c:v>2324.3456790123455</c:v>
                </c:pt>
                <c:pt idx="44">
                  <c:v>2267.9999999999986</c:v>
                </c:pt>
                <c:pt idx="45">
                  <c:v>2212.3456790123446</c:v>
                </c:pt>
                <c:pt idx="46">
                  <c:v>2157.3827160493815</c:v>
                </c:pt>
                <c:pt idx="47">
                  <c:v>2103.1111111111099</c:v>
                </c:pt>
                <c:pt idx="48">
                  <c:v>2049.5308641975294</c:v>
                </c:pt>
                <c:pt idx="49">
                  <c:v>1996.6419753086407</c:v>
                </c:pt>
                <c:pt idx="50">
                  <c:v>1944.4444444444432</c:v>
                </c:pt>
                <c:pt idx="51">
                  <c:v>1892.9382716049367</c:v>
                </c:pt>
                <c:pt idx="52">
                  <c:v>1842.1234567901217</c:v>
                </c:pt>
                <c:pt idx="53">
                  <c:v>1791.9999999999984</c:v>
                </c:pt>
                <c:pt idx="54">
                  <c:v>1742.5679012345668</c:v>
                </c:pt>
                <c:pt idx="55">
                  <c:v>1693.8271604938259</c:v>
                </c:pt>
                <c:pt idx="56">
                  <c:v>1645.7777777777767</c:v>
                </c:pt>
                <c:pt idx="57">
                  <c:v>1598.4197530864187</c:v>
                </c:pt>
                <c:pt idx="58">
                  <c:v>1551.7530864197522</c:v>
                </c:pt>
                <c:pt idx="59">
                  <c:v>1505.7777777777769</c:v>
                </c:pt>
                <c:pt idx="60">
                  <c:v>1460.4938271604933</c:v>
                </c:pt>
                <c:pt idx="61">
                  <c:v>1415.9012345679009</c:v>
                </c:pt>
                <c:pt idx="62">
                  <c:v>1371.9999999999998</c:v>
                </c:pt>
                <c:pt idx="63">
                  <c:v>1328.7901234567901</c:v>
                </c:pt>
                <c:pt idx="64">
                  <c:v>1286.2716049382718</c:v>
                </c:pt>
                <c:pt idx="65">
                  <c:v>1244.4444444444448</c:v>
                </c:pt>
                <c:pt idx="66">
                  <c:v>1203.308641975309</c:v>
                </c:pt>
                <c:pt idx="67">
                  <c:v>1162.8641975308649</c:v>
                </c:pt>
                <c:pt idx="68">
                  <c:v>1123.1111111111118</c:v>
                </c:pt>
                <c:pt idx="69">
                  <c:v>1084.0493827160501</c:v>
                </c:pt>
                <c:pt idx="70">
                  <c:v>1045.6790123456799</c:v>
                </c:pt>
                <c:pt idx="71">
                  <c:v>1008.000000000001</c:v>
                </c:pt>
                <c:pt idx="72">
                  <c:v>971.01234567901349</c:v>
                </c:pt>
                <c:pt idx="73">
                  <c:v>934.7160493827173</c:v>
                </c:pt>
                <c:pt idx="74">
                  <c:v>899.11111111111245</c:v>
                </c:pt>
                <c:pt idx="75">
                  <c:v>864.19753086419894</c:v>
                </c:pt>
                <c:pt idx="76">
                  <c:v>829.97530864197688</c:v>
                </c:pt>
                <c:pt idx="77">
                  <c:v>796.44444444444605</c:v>
                </c:pt>
                <c:pt idx="78">
                  <c:v>763.60493827160667</c:v>
                </c:pt>
                <c:pt idx="79">
                  <c:v>731.45679012345863</c:v>
                </c:pt>
                <c:pt idx="80">
                  <c:v>700.00000000000193</c:v>
                </c:pt>
                <c:pt idx="81">
                  <c:v>669.23456790123646</c:v>
                </c:pt>
                <c:pt idx="82">
                  <c:v>639.16049382716244</c:v>
                </c:pt>
                <c:pt idx="83">
                  <c:v>609.77777777777987</c:v>
                </c:pt>
                <c:pt idx="84">
                  <c:v>581.08641975308853</c:v>
                </c:pt>
                <c:pt idx="85">
                  <c:v>553.08641975308853</c:v>
                </c:pt>
                <c:pt idx="86">
                  <c:v>525.77777777777999</c:v>
                </c:pt>
                <c:pt idx="87">
                  <c:v>499.16049382716278</c:v>
                </c:pt>
                <c:pt idx="88">
                  <c:v>473.23456790123686</c:v>
                </c:pt>
                <c:pt idx="89">
                  <c:v>448.00000000000233</c:v>
                </c:pt>
                <c:pt idx="90">
                  <c:v>423.45679012345909</c:v>
                </c:pt>
                <c:pt idx="91">
                  <c:v>399.60493827160724</c:v>
                </c:pt>
                <c:pt idx="92">
                  <c:v>376.44444444444684</c:v>
                </c:pt>
                <c:pt idx="93">
                  <c:v>353.97530864197768</c:v>
                </c:pt>
                <c:pt idx="94">
                  <c:v>332.1975308641999</c:v>
                </c:pt>
                <c:pt idx="95">
                  <c:v>311.11111111111347</c:v>
                </c:pt>
                <c:pt idx="96">
                  <c:v>290.71604938271827</c:v>
                </c:pt>
                <c:pt idx="97">
                  <c:v>271.01234567901452</c:v>
                </c:pt>
                <c:pt idx="98">
                  <c:v>252.00000000000216</c:v>
                </c:pt>
                <c:pt idx="99">
                  <c:v>233.67901234568117</c:v>
                </c:pt>
                <c:pt idx="100">
                  <c:v>216.04938271605153</c:v>
                </c:pt>
                <c:pt idx="101">
                  <c:v>199.11111111111322</c:v>
                </c:pt>
                <c:pt idx="102">
                  <c:v>182.86419753086628</c:v>
                </c:pt>
                <c:pt idx="103">
                  <c:v>167.30864197531068</c:v>
                </c:pt>
                <c:pt idx="104">
                  <c:v>152.44444444444645</c:v>
                </c:pt>
                <c:pt idx="105">
                  <c:v>138.27160493827355</c:v>
                </c:pt>
                <c:pt idx="106">
                  <c:v>124.79012345679203</c:v>
                </c:pt>
                <c:pt idx="107">
                  <c:v>112.00000000000185</c:v>
                </c:pt>
                <c:pt idx="108">
                  <c:v>99.901234567903032</c:v>
                </c:pt>
                <c:pt idx="109">
                  <c:v>88.493827160495556</c:v>
                </c:pt>
                <c:pt idx="110">
                  <c:v>77.777777777779434</c:v>
                </c:pt>
                <c:pt idx="111">
                  <c:v>67.753086419754666</c:v>
                </c:pt>
                <c:pt idx="112">
                  <c:v>58.419753086421252</c:v>
                </c:pt>
                <c:pt idx="113">
                  <c:v>49.777777777779193</c:v>
                </c:pt>
                <c:pt idx="114">
                  <c:v>41.827160493828487</c:v>
                </c:pt>
                <c:pt idx="115">
                  <c:v>34.567901234569128</c:v>
                </c:pt>
                <c:pt idx="116">
                  <c:v>28.000000000001123</c:v>
                </c:pt>
                <c:pt idx="117">
                  <c:v>22.123456790124475</c:v>
                </c:pt>
                <c:pt idx="118">
                  <c:v>16.938271604939182</c:v>
                </c:pt>
                <c:pt idx="119">
                  <c:v>12.444444444445239</c:v>
                </c:pt>
                <c:pt idx="120">
                  <c:v>8.6419753086426496</c:v>
                </c:pt>
                <c:pt idx="121">
                  <c:v>5.5308641975314137</c:v>
                </c:pt>
                <c:pt idx="122">
                  <c:v>3.1111111111115308</c:v>
                </c:pt>
                <c:pt idx="123">
                  <c:v>1.3827160493830009</c:v>
                </c:pt>
                <c:pt idx="124">
                  <c:v>0.34567901234582393</c:v>
                </c:pt>
                <c:pt idx="125">
                  <c:v>1.5707097135067256E-26</c:v>
                </c:pt>
                <c:pt idx="126">
                  <c:v>0.34567901234552911</c:v>
                </c:pt>
                <c:pt idx="127">
                  <c:v>1.3827160493824113</c:v>
                </c:pt>
                <c:pt idx="128">
                  <c:v>3.1111111111106466</c:v>
                </c:pt>
                <c:pt idx="129">
                  <c:v>5.5308641975302351</c:v>
                </c:pt>
                <c:pt idx="130">
                  <c:v>8.641975308641177</c:v>
                </c:pt>
                <c:pt idx="131">
                  <c:v>12.444444444443469</c:v>
                </c:pt>
                <c:pt idx="132">
                  <c:v>16.938271604937118</c:v>
                </c:pt>
                <c:pt idx="133">
                  <c:v>22.12345679012212</c:v>
                </c:pt>
                <c:pt idx="134">
                  <c:v>27.999999999998472</c:v>
                </c:pt>
                <c:pt idx="135">
                  <c:v>34.567901234566179</c:v>
                </c:pt>
                <c:pt idx="136">
                  <c:v>41.827160493825239</c:v>
                </c:pt>
                <c:pt idx="137">
                  <c:v>49.777777777775654</c:v>
                </c:pt>
                <c:pt idx="138">
                  <c:v>58.419753086417423</c:v>
                </c:pt>
                <c:pt idx="139">
                  <c:v>67.753086419750545</c:v>
                </c:pt>
                <c:pt idx="140">
                  <c:v>77.777777777775015</c:v>
                </c:pt>
                <c:pt idx="141">
                  <c:v>88.493827160490824</c:v>
                </c:pt>
                <c:pt idx="142">
                  <c:v>99.901234567898001</c:v>
                </c:pt>
                <c:pt idx="143">
                  <c:v>111.99999999999655</c:v>
                </c:pt>
                <c:pt idx="144">
                  <c:v>124.79012345678642</c:v>
                </c:pt>
                <c:pt idx="145">
                  <c:v>138.27160493826767</c:v>
                </c:pt>
                <c:pt idx="146">
                  <c:v>152.44444444444025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'Free rot data'!$N$4</c:f>
              <c:strCache>
                <c:ptCount val="1"/>
                <c:pt idx="0">
                  <c:v>m=12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data'!$N$5:$N$173</c:f>
              <c:numCache>
                <c:formatCode>General</c:formatCode>
                <c:ptCount val="169"/>
                <c:pt idx="0">
                  <c:v>6299.9999999999991</c:v>
                </c:pt>
                <c:pt idx="1">
                  <c:v>6207.0123456790116</c:v>
                </c:pt>
                <c:pt idx="2">
                  <c:v>6114.7160493827159</c:v>
                </c:pt>
                <c:pt idx="3">
                  <c:v>6023.1111111111104</c:v>
                </c:pt>
                <c:pt idx="4">
                  <c:v>5932.1975308641968</c:v>
                </c:pt>
                <c:pt idx="5">
                  <c:v>5841.9753086419751</c:v>
                </c:pt>
                <c:pt idx="6">
                  <c:v>5752.4444444444434</c:v>
                </c:pt>
                <c:pt idx="7">
                  <c:v>5663.6049382716037</c:v>
                </c:pt>
                <c:pt idx="8">
                  <c:v>5575.4567901234559</c:v>
                </c:pt>
                <c:pt idx="9">
                  <c:v>5487.9999999999991</c:v>
                </c:pt>
                <c:pt idx="10">
                  <c:v>5401.2345679012342</c:v>
                </c:pt>
                <c:pt idx="11">
                  <c:v>5315.1604938271603</c:v>
                </c:pt>
                <c:pt idx="12">
                  <c:v>5229.7777777777783</c:v>
                </c:pt>
                <c:pt idx="13">
                  <c:v>5145.0864197530855</c:v>
                </c:pt>
                <c:pt idx="14">
                  <c:v>5061.0864197530855</c:v>
                </c:pt>
                <c:pt idx="15">
                  <c:v>4977.7777777777774</c:v>
                </c:pt>
                <c:pt idx="16">
                  <c:v>4895.1604938271603</c:v>
                </c:pt>
                <c:pt idx="17">
                  <c:v>4813.2345679012333</c:v>
                </c:pt>
                <c:pt idx="18">
                  <c:v>4731.9999999999991</c:v>
                </c:pt>
                <c:pt idx="19">
                  <c:v>4651.4567901234568</c:v>
                </c:pt>
                <c:pt idx="20">
                  <c:v>4571.6049382716046</c:v>
                </c:pt>
                <c:pt idx="21">
                  <c:v>4492.4444444444443</c:v>
                </c:pt>
                <c:pt idx="22">
                  <c:v>4413.9753086419751</c:v>
                </c:pt>
                <c:pt idx="23">
                  <c:v>4336.1975308641968</c:v>
                </c:pt>
                <c:pt idx="24">
                  <c:v>4259.1111111111104</c:v>
                </c:pt>
                <c:pt idx="25">
                  <c:v>4182.7160493827159</c:v>
                </c:pt>
                <c:pt idx="26">
                  <c:v>4107.0123456790125</c:v>
                </c:pt>
                <c:pt idx="27">
                  <c:v>4031.9999999999986</c:v>
                </c:pt>
                <c:pt idx="28">
                  <c:v>3957.6790123456781</c:v>
                </c:pt>
                <c:pt idx="29">
                  <c:v>3884.049382716049</c:v>
                </c:pt>
                <c:pt idx="30">
                  <c:v>3811.1111111111109</c:v>
                </c:pt>
                <c:pt idx="31">
                  <c:v>3738.8641975308628</c:v>
                </c:pt>
                <c:pt idx="32">
                  <c:v>3667.3086419753076</c:v>
                </c:pt>
                <c:pt idx="33">
                  <c:v>3596.4444444444439</c:v>
                </c:pt>
                <c:pt idx="34">
                  <c:v>3526.2716049382711</c:v>
                </c:pt>
                <c:pt idx="35">
                  <c:v>3456.7901234567898</c:v>
                </c:pt>
                <c:pt idx="36">
                  <c:v>3387.9999999999991</c:v>
                </c:pt>
                <c:pt idx="37">
                  <c:v>3319.9012345679002</c:v>
                </c:pt>
                <c:pt idx="38">
                  <c:v>3252.4938271604933</c:v>
                </c:pt>
                <c:pt idx="39">
                  <c:v>3185.777777777776</c:v>
                </c:pt>
                <c:pt idx="40">
                  <c:v>3119.753086419752</c:v>
                </c:pt>
                <c:pt idx="41">
                  <c:v>3054.4197530864185</c:v>
                </c:pt>
                <c:pt idx="42">
                  <c:v>2989.7777777777769</c:v>
                </c:pt>
                <c:pt idx="43">
                  <c:v>2925.8271604938263</c:v>
                </c:pt>
                <c:pt idx="44">
                  <c:v>2862.5679012345663</c:v>
                </c:pt>
                <c:pt idx="45">
                  <c:v>2799.9999999999986</c:v>
                </c:pt>
                <c:pt idx="46">
                  <c:v>2738.1234567901224</c:v>
                </c:pt>
                <c:pt idx="47">
                  <c:v>2676.9382716049363</c:v>
                </c:pt>
                <c:pt idx="48">
                  <c:v>2616.4444444444425</c:v>
                </c:pt>
                <c:pt idx="49">
                  <c:v>2556.6419753086407</c:v>
                </c:pt>
                <c:pt idx="50">
                  <c:v>2497.5308641975298</c:v>
                </c:pt>
                <c:pt idx="51">
                  <c:v>2439.1111111111099</c:v>
                </c:pt>
                <c:pt idx="52">
                  <c:v>2381.3827160493811</c:v>
                </c:pt>
                <c:pt idx="53">
                  <c:v>2324.3456790123437</c:v>
                </c:pt>
                <c:pt idx="54">
                  <c:v>2267.9999999999986</c:v>
                </c:pt>
                <c:pt idx="55">
                  <c:v>2212.3456790123441</c:v>
                </c:pt>
                <c:pt idx="56">
                  <c:v>2157.3827160493811</c:v>
                </c:pt>
                <c:pt idx="57">
                  <c:v>2103.1111111111099</c:v>
                </c:pt>
                <c:pt idx="58">
                  <c:v>2049.5308641975298</c:v>
                </c:pt>
                <c:pt idx="59">
                  <c:v>1996.6419753086413</c:v>
                </c:pt>
                <c:pt idx="60">
                  <c:v>1944.4444444444439</c:v>
                </c:pt>
                <c:pt idx="61">
                  <c:v>1892.9382716049379</c:v>
                </c:pt>
                <c:pt idx="62">
                  <c:v>1842.1234567901233</c:v>
                </c:pt>
                <c:pt idx="63">
                  <c:v>1792</c:v>
                </c:pt>
                <c:pt idx="64">
                  <c:v>1742.5679012345681</c:v>
                </c:pt>
                <c:pt idx="65">
                  <c:v>1693.8271604938275</c:v>
                </c:pt>
                <c:pt idx="66">
                  <c:v>1645.7777777777781</c:v>
                </c:pt>
                <c:pt idx="67">
                  <c:v>1598.4197530864205</c:v>
                </c:pt>
                <c:pt idx="68">
                  <c:v>1551.753086419754</c:v>
                </c:pt>
                <c:pt idx="69">
                  <c:v>1505.7777777777787</c:v>
                </c:pt>
                <c:pt idx="70">
                  <c:v>1460.4938271604949</c:v>
                </c:pt>
                <c:pt idx="71">
                  <c:v>1415.9012345679023</c:v>
                </c:pt>
                <c:pt idx="72">
                  <c:v>1372.0000000000014</c:v>
                </c:pt>
                <c:pt idx="73">
                  <c:v>1328.7901234567917</c:v>
                </c:pt>
                <c:pt idx="74">
                  <c:v>1286.2716049382732</c:v>
                </c:pt>
                <c:pt idx="75">
                  <c:v>1244.4444444444464</c:v>
                </c:pt>
                <c:pt idx="76">
                  <c:v>1203.3086419753106</c:v>
                </c:pt>
                <c:pt idx="77">
                  <c:v>1162.864197530866</c:v>
                </c:pt>
                <c:pt idx="78">
                  <c:v>1123.1111111111134</c:v>
                </c:pt>
                <c:pt idx="79">
                  <c:v>1084.0493827160517</c:v>
                </c:pt>
                <c:pt idx="80">
                  <c:v>1045.6790123456813</c:v>
                </c:pt>
                <c:pt idx="81">
                  <c:v>1008.0000000000024</c:v>
                </c:pt>
                <c:pt idx="82">
                  <c:v>971.01234567901486</c:v>
                </c:pt>
                <c:pt idx="83">
                  <c:v>934.71604938271867</c:v>
                </c:pt>
                <c:pt idx="84">
                  <c:v>899.1111111111137</c:v>
                </c:pt>
                <c:pt idx="85">
                  <c:v>864.19753086420019</c:v>
                </c:pt>
                <c:pt idx="86">
                  <c:v>829.97530864197813</c:v>
                </c:pt>
                <c:pt idx="87">
                  <c:v>796.4444444444473</c:v>
                </c:pt>
                <c:pt idx="88">
                  <c:v>763.60493827160781</c:v>
                </c:pt>
                <c:pt idx="89">
                  <c:v>731.45679012345965</c:v>
                </c:pt>
                <c:pt idx="90">
                  <c:v>700.00000000000307</c:v>
                </c:pt>
                <c:pt idx="91">
                  <c:v>669.2345679012376</c:v>
                </c:pt>
                <c:pt idx="92">
                  <c:v>639.16049382716358</c:v>
                </c:pt>
                <c:pt idx="93">
                  <c:v>609.77777777778078</c:v>
                </c:pt>
                <c:pt idx="94">
                  <c:v>581.08641975308956</c:v>
                </c:pt>
                <c:pt idx="95">
                  <c:v>553.08641975308956</c:v>
                </c:pt>
                <c:pt idx="96">
                  <c:v>525.77777777778067</c:v>
                </c:pt>
                <c:pt idx="97">
                  <c:v>499.16049382716346</c:v>
                </c:pt>
                <c:pt idx="98">
                  <c:v>473.23456790123754</c:v>
                </c:pt>
                <c:pt idx="99">
                  <c:v>448.00000000000296</c:v>
                </c:pt>
                <c:pt idx="100">
                  <c:v>423.45679012345977</c:v>
                </c:pt>
                <c:pt idx="101">
                  <c:v>399.60493827160792</c:v>
                </c:pt>
                <c:pt idx="102">
                  <c:v>376.44444444444747</c:v>
                </c:pt>
                <c:pt idx="103">
                  <c:v>353.9753086419783</c:v>
                </c:pt>
                <c:pt idx="104">
                  <c:v>332.19753086420047</c:v>
                </c:pt>
                <c:pt idx="105">
                  <c:v>311.11111111111404</c:v>
                </c:pt>
                <c:pt idx="106">
                  <c:v>290.71604938271889</c:v>
                </c:pt>
                <c:pt idx="107">
                  <c:v>271.0123456790152</c:v>
                </c:pt>
                <c:pt idx="108">
                  <c:v>252.00000000000284</c:v>
                </c:pt>
                <c:pt idx="109">
                  <c:v>233.6790123456818</c:v>
                </c:pt>
                <c:pt idx="110">
                  <c:v>216.04938271605212</c:v>
                </c:pt>
                <c:pt idx="111">
                  <c:v>199.11111111111381</c:v>
                </c:pt>
                <c:pt idx="112">
                  <c:v>182.86419753086682</c:v>
                </c:pt>
                <c:pt idx="113">
                  <c:v>167.30864197531125</c:v>
                </c:pt>
                <c:pt idx="114">
                  <c:v>152.44444444444696</c:v>
                </c:pt>
                <c:pt idx="115">
                  <c:v>138.27160493827404</c:v>
                </c:pt>
                <c:pt idx="116">
                  <c:v>124.79012345679249</c:v>
                </c:pt>
                <c:pt idx="117">
                  <c:v>112.00000000000229</c:v>
                </c:pt>
                <c:pt idx="118">
                  <c:v>99.901234567903444</c:v>
                </c:pt>
                <c:pt idx="119">
                  <c:v>88.49382716049594</c:v>
                </c:pt>
                <c:pt idx="120">
                  <c:v>77.777777777779804</c:v>
                </c:pt>
                <c:pt idx="121">
                  <c:v>67.753086419755007</c:v>
                </c:pt>
                <c:pt idx="122">
                  <c:v>58.419753086421565</c:v>
                </c:pt>
                <c:pt idx="123">
                  <c:v>49.777777777779484</c:v>
                </c:pt>
                <c:pt idx="124">
                  <c:v>41.82716049382875</c:v>
                </c:pt>
                <c:pt idx="125">
                  <c:v>34.567901234569369</c:v>
                </c:pt>
                <c:pt idx="126">
                  <c:v>28.000000000001346</c:v>
                </c:pt>
                <c:pt idx="127">
                  <c:v>22.123456790124671</c:v>
                </c:pt>
                <c:pt idx="128">
                  <c:v>16.938271604939356</c:v>
                </c:pt>
                <c:pt idx="129">
                  <c:v>12.444444444445388</c:v>
                </c:pt>
                <c:pt idx="130">
                  <c:v>8.6419753086427722</c:v>
                </c:pt>
                <c:pt idx="131">
                  <c:v>5.5308641975315123</c:v>
                </c:pt>
                <c:pt idx="132">
                  <c:v>3.1111111111116045</c:v>
                </c:pt>
                <c:pt idx="133">
                  <c:v>1.3827160493830501</c:v>
                </c:pt>
                <c:pt idx="134">
                  <c:v>0.34567901234584847</c:v>
                </c:pt>
                <c:pt idx="135">
                  <c:v>2.1379104433841543E-26</c:v>
                </c:pt>
                <c:pt idx="136">
                  <c:v>0.34567901234550463</c:v>
                </c:pt>
                <c:pt idx="137">
                  <c:v>1.3827160493823623</c:v>
                </c:pt>
                <c:pt idx="138">
                  <c:v>3.1111111111105729</c:v>
                </c:pt>
                <c:pt idx="139">
                  <c:v>5.5308641975301365</c:v>
                </c:pt>
                <c:pt idx="140">
                  <c:v>8.6419753086410527</c:v>
                </c:pt>
                <c:pt idx="141">
                  <c:v>12.444444444443324</c:v>
                </c:pt>
                <c:pt idx="142">
                  <c:v>16.938271604936947</c:v>
                </c:pt>
                <c:pt idx="143">
                  <c:v>22.123456790121924</c:v>
                </c:pt>
                <c:pt idx="144">
                  <c:v>27.999999999998249</c:v>
                </c:pt>
                <c:pt idx="145">
                  <c:v>34.56790123456593</c:v>
                </c:pt>
                <c:pt idx="146">
                  <c:v>41.827160493824969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'Free rot data'!$O$4</c:f>
              <c:strCache>
                <c:ptCount val="1"/>
                <c:pt idx="0">
                  <c:v>m=13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data'!$O$5:$O$173</c:f>
              <c:numCache>
                <c:formatCode>General</c:formatCode>
                <c:ptCount val="169"/>
                <c:pt idx="0">
                  <c:v>7267.9012345679002</c:v>
                </c:pt>
                <c:pt idx="1">
                  <c:v>7168</c:v>
                </c:pt>
                <c:pt idx="2">
                  <c:v>7068.7901234567898</c:v>
                </c:pt>
                <c:pt idx="3">
                  <c:v>6970.2716049382707</c:v>
                </c:pt>
                <c:pt idx="4">
                  <c:v>6872.4444444444443</c:v>
                </c:pt>
                <c:pt idx="5">
                  <c:v>6775.3086419753081</c:v>
                </c:pt>
                <c:pt idx="6">
                  <c:v>6678.8641975308637</c:v>
                </c:pt>
                <c:pt idx="7">
                  <c:v>6583.1111111111095</c:v>
                </c:pt>
                <c:pt idx="8">
                  <c:v>6488.0493827160481</c:v>
                </c:pt>
                <c:pt idx="9">
                  <c:v>6393.6790123456776</c:v>
                </c:pt>
                <c:pt idx="10">
                  <c:v>6299.9999999999991</c:v>
                </c:pt>
                <c:pt idx="11">
                  <c:v>6207.0123456790116</c:v>
                </c:pt>
                <c:pt idx="12">
                  <c:v>6114.7160493827159</c:v>
                </c:pt>
                <c:pt idx="13">
                  <c:v>6023.1111111111104</c:v>
                </c:pt>
                <c:pt idx="14">
                  <c:v>5932.1975308641968</c:v>
                </c:pt>
                <c:pt idx="15">
                  <c:v>5841.9753086419751</c:v>
                </c:pt>
                <c:pt idx="16">
                  <c:v>5752.4444444444434</c:v>
                </c:pt>
                <c:pt idx="17">
                  <c:v>5663.6049382716037</c:v>
                </c:pt>
                <c:pt idx="18">
                  <c:v>5575.4567901234559</c:v>
                </c:pt>
                <c:pt idx="19">
                  <c:v>5487.9999999999991</c:v>
                </c:pt>
                <c:pt idx="20">
                  <c:v>5401.2345679012342</c:v>
                </c:pt>
                <c:pt idx="21">
                  <c:v>5315.1604938271603</c:v>
                </c:pt>
                <c:pt idx="22">
                  <c:v>5229.7777777777783</c:v>
                </c:pt>
                <c:pt idx="23">
                  <c:v>5145.0864197530855</c:v>
                </c:pt>
                <c:pt idx="24">
                  <c:v>5061.0864197530855</c:v>
                </c:pt>
                <c:pt idx="25">
                  <c:v>4977.7777777777774</c:v>
                </c:pt>
                <c:pt idx="26">
                  <c:v>4895.1604938271603</c:v>
                </c:pt>
                <c:pt idx="27">
                  <c:v>4813.2345679012333</c:v>
                </c:pt>
                <c:pt idx="28">
                  <c:v>4731.9999999999991</c:v>
                </c:pt>
                <c:pt idx="29">
                  <c:v>4651.4567901234568</c:v>
                </c:pt>
                <c:pt idx="30">
                  <c:v>4571.6049382716046</c:v>
                </c:pt>
                <c:pt idx="31">
                  <c:v>4492.4444444444434</c:v>
                </c:pt>
                <c:pt idx="32">
                  <c:v>4413.9753086419742</c:v>
                </c:pt>
                <c:pt idx="33">
                  <c:v>4336.1975308641968</c:v>
                </c:pt>
                <c:pt idx="34">
                  <c:v>4259.1111111111104</c:v>
                </c:pt>
                <c:pt idx="35">
                  <c:v>4182.7160493827159</c:v>
                </c:pt>
                <c:pt idx="36">
                  <c:v>4107.0123456790116</c:v>
                </c:pt>
                <c:pt idx="37">
                  <c:v>4031.9999999999986</c:v>
                </c:pt>
                <c:pt idx="38">
                  <c:v>3957.6790123456781</c:v>
                </c:pt>
                <c:pt idx="39">
                  <c:v>3884.0493827160476</c:v>
                </c:pt>
                <c:pt idx="40">
                  <c:v>3811.1111111111095</c:v>
                </c:pt>
                <c:pt idx="41">
                  <c:v>3738.8641975308628</c:v>
                </c:pt>
                <c:pt idx="42">
                  <c:v>3667.3086419753076</c:v>
                </c:pt>
                <c:pt idx="43">
                  <c:v>3596.4444444444439</c:v>
                </c:pt>
                <c:pt idx="44">
                  <c:v>3526.2716049382702</c:v>
                </c:pt>
                <c:pt idx="45">
                  <c:v>3456.7901234567889</c:v>
                </c:pt>
                <c:pt idx="46">
                  <c:v>3387.9999999999991</c:v>
                </c:pt>
                <c:pt idx="47">
                  <c:v>3319.9012345678993</c:v>
                </c:pt>
                <c:pt idx="48">
                  <c:v>3252.4938271604915</c:v>
                </c:pt>
                <c:pt idx="49">
                  <c:v>3185.777777777776</c:v>
                </c:pt>
                <c:pt idx="50">
                  <c:v>3119.753086419752</c:v>
                </c:pt>
                <c:pt idx="51">
                  <c:v>3054.4197530864185</c:v>
                </c:pt>
                <c:pt idx="52">
                  <c:v>2989.777777777776</c:v>
                </c:pt>
                <c:pt idx="53">
                  <c:v>2925.8271604938254</c:v>
                </c:pt>
                <c:pt idx="54">
                  <c:v>2862.5679012345663</c:v>
                </c:pt>
                <c:pt idx="55">
                  <c:v>2799.9999999999977</c:v>
                </c:pt>
                <c:pt idx="56">
                  <c:v>2738.1234567901224</c:v>
                </c:pt>
                <c:pt idx="57">
                  <c:v>2676.9382716049363</c:v>
                </c:pt>
                <c:pt idx="58">
                  <c:v>2616.4444444444439</c:v>
                </c:pt>
                <c:pt idx="59">
                  <c:v>2556.6419753086407</c:v>
                </c:pt>
                <c:pt idx="60">
                  <c:v>2497.5308641975307</c:v>
                </c:pt>
                <c:pt idx="61">
                  <c:v>2439.1111111111099</c:v>
                </c:pt>
                <c:pt idx="62">
                  <c:v>2381.3827160493829</c:v>
                </c:pt>
                <c:pt idx="63">
                  <c:v>2324.3456790123455</c:v>
                </c:pt>
                <c:pt idx="64">
                  <c:v>2268.0000000000009</c:v>
                </c:pt>
                <c:pt idx="65">
                  <c:v>2212.3456790123455</c:v>
                </c:pt>
                <c:pt idx="66">
                  <c:v>2157.3827160493834</c:v>
                </c:pt>
                <c:pt idx="67">
                  <c:v>2103.1111111111118</c:v>
                </c:pt>
                <c:pt idx="68">
                  <c:v>2049.5308641975316</c:v>
                </c:pt>
                <c:pt idx="69">
                  <c:v>1996.6419753086429</c:v>
                </c:pt>
                <c:pt idx="70">
                  <c:v>1944.4444444444457</c:v>
                </c:pt>
                <c:pt idx="71">
                  <c:v>1892.9382716049397</c:v>
                </c:pt>
                <c:pt idx="72">
                  <c:v>1842.1234567901249</c:v>
                </c:pt>
                <c:pt idx="73">
                  <c:v>1792.0000000000016</c:v>
                </c:pt>
                <c:pt idx="74">
                  <c:v>1742.5679012345699</c:v>
                </c:pt>
                <c:pt idx="75">
                  <c:v>1693.8271604938293</c:v>
                </c:pt>
                <c:pt idx="76">
                  <c:v>1645.7777777777799</c:v>
                </c:pt>
                <c:pt idx="77">
                  <c:v>1598.4197530864221</c:v>
                </c:pt>
                <c:pt idx="78">
                  <c:v>1551.7530864197554</c:v>
                </c:pt>
                <c:pt idx="79">
                  <c:v>1505.7777777777803</c:v>
                </c:pt>
                <c:pt idx="80">
                  <c:v>1460.4938271604965</c:v>
                </c:pt>
                <c:pt idx="81">
                  <c:v>1415.9012345679041</c:v>
                </c:pt>
                <c:pt idx="82">
                  <c:v>1372.000000000003</c:v>
                </c:pt>
                <c:pt idx="83">
                  <c:v>1328.790123456793</c:v>
                </c:pt>
                <c:pt idx="84">
                  <c:v>1286.2716049382748</c:v>
                </c:pt>
                <c:pt idx="85">
                  <c:v>1244.4444444444478</c:v>
                </c:pt>
                <c:pt idx="86">
                  <c:v>1203.308641975312</c:v>
                </c:pt>
                <c:pt idx="87">
                  <c:v>1162.8641975308676</c:v>
                </c:pt>
                <c:pt idx="88">
                  <c:v>1123.1111111111145</c:v>
                </c:pt>
                <c:pt idx="89">
                  <c:v>1084.0493827160531</c:v>
                </c:pt>
                <c:pt idx="90">
                  <c:v>1045.6790123456826</c:v>
                </c:pt>
                <c:pt idx="91">
                  <c:v>1008.0000000000038</c:v>
                </c:pt>
                <c:pt idx="92">
                  <c:v>971.01234567901611</c:v>
                </c:pt>
                <c:pt idx="93">
                  <c:v>934.71604938271992</c:v>
                </c:pt>
                <c:pt idx="94">
                  <c:v>899.11111111111506</c:v>
                </c:pt>
                <c:pt idx="95">
                  <c:v>864.19753086420144</c:v>
                </c:pt>
                <c:pt idx="96">
                  <c:v>829.97530864197893</c:v>
                </c:pt>
                <c:pt idx="97">
                  <c:v>796.44444444444821</c:v>
                </c:pt>
                <c:pt idx="98">
                  <c:v>763.60493827160872</c:v>
                </c:pt>
                <c:pt idx="99">
                  <c:v>731.45679012346056</c:v>
                </c:pt>
                <c:pt idx="100">
                  <c:v>700.00000000000387</c:v>
                </c:pt>
                <c:pt idx="101">
                  <c:v>669.23456790123839</c:v>
                </c:pt>
                <c:pt idx="102">
                  <c:v>639.16049382716437</c:v>
                </c:pt>
                <c:pt idx="103">
                  <c:v>609.77777777778169</c:v>
                </c:pt>
                <c:pt idx="104">
                  <c:v>581.08641975309024</c:v>
                </c:pt>
                <c:pt idx="105">
                  <c:v>553.08641975309035</c:v>
                </c:pt>
                <c:pt idx="106">
                  <c:v>525.77777777778158</c:v>
                </c:pt>
                <c:pt idx="107">
                  <c:v>499.16049382716437</c:v>
                </c:pt>
                <c:pt idx="108">
                  <c:v>473.23456790123845</c:v>
                </c:pt>
                <c:pt idx="109">
                  <c:v>448.00000000000387</c:v>
                </c:pt>
                <c:pt idx="110">
                  <c:v>423.45679012346062</c:v>
                </c:pt>
                <c:pt idx="111">
                  <c:v>399.60493827160872</c:v>
                </c:pt>
                <c:pt idx="112">
                  <c:v>376.44444444444827</c:v>
                </c:pt>
                <c:pt idx="113">
                  <c:v>353.97530864197904</c:v>
                </c:pt>
                <c:pt idx="114">
                  <c:v>332.19753086420121</c:v>
                </c:pt>
                <c:pt idx="115">
                  <c:v>311.11111111111478</c:v>
                </c:pt>
                <c:pt idx="116">
                  <c:v>290.71604938271963</c:v>
                </c:pt>
                <c:pt idx="117">
                  <c:v>271.01234567901594</c:v>
                </c:pt>
                <c:pt idx="118">
                  <c:v>252.00000000000347</c:v>
                </c:pt>
                <c:pt idx="119">
                  <c:v>233.67901234568245</c:v>
                </c:pt>
                <c:pt idx="120">
                  <c:v>216.04938271605275</c:v>
                </c:pt>
                <c:pt idx="121">
                  <c:v>199.11111111111441</c:v>
                </c:pt>
                <c:pt idx="122">
                  <c:v>182.86419753086741</c:v>
                </c:pt>
                <c:pt idx="123">
                  <c:v>167.30864197531176</c:v>
                </c:pt>
                <c:pt idx="124">
                  <c:v>152.44444444444747</c:v>
                </c:pt>
                <c:pt idx="125">
                  <c:v>138.27160493827455</c:v>
                </c:pt>
                <c:pt idx="126">
                  <c:v>124.79012345679297</c:v>
                </c:pt>
                <c:pt idx="127">
                  <c:v>112.00000000000273</c:v>
                </c:pt>
                <c:pt idx="128">
                  <c:v>99.901234567903856</c:v>
                </c:pt>
                <c:pt idx="129">
                  <c:v>88.493827160496338</c:v>
                </c:pt>
                <c:pt idx="130">
                  <c:v>77.777777777780173</c:v>
                </c:pt>
                <c:pt idx="131">
                  <c:v>67.753086419755348</c:v>
                </c:pt>
                <c:pt idx="132">
                  <c:v>58.419753086421885</c:v>
                </c:pt>
                <c:pt idx="133">
                  <c:v>49.777777777779775</c:v>
                </c:pt>
                <c:pt idx="134">
                  <c:v>41.82716049382902</c:v>
                </c:pt>
                <c:pt idx="135">
                  <c:v>34.567901234569618</c:v>
                </c:pt>
                <c:pt idx="136">
                  <c:v>28.000000000001567</c:v>
                </c:pt>
                <c:pt idx="137">
                  <c:v>22.123456790124873</c:v>
                </c:pt>
                <c:pt idx="138">
                  <c:v>16.938271604939526</c:v>
                </c:pt>
                <c:pt idx="139">
                  <c:v>12.444444444445535</c:v>
                </c:pt>
                <c:pt idx="140">
                  <c:v>8.6419753086428965</c:v>
                </c:pt>
                <c:pt idx="141">
                  <c:v>5.53086419753161</c:v>
                </c:pt>
                <c:pt idx="142">
                  <c:v>3.1111111111116783</c:v>
                </c:pt>
                <c:pt idx="143">
                  <c:v>1.382716049383099</c:v>
                </c:pt>
                <c:pt idx="144">
                  <c:v>0.34567901234587306</c:v>
                </c:pt>
                <c:pt idx="145">
                  <c:v>2.7923728240119566E-26</c:v>
                </c:pt>
                <c:pt idx="146">
                  <c:v>0.34567901234548004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'Free rot data'!$P$4</c:f>
              <c:strCache>
                <c:ptCount val="1"/>
                <c:pt idx="0">
                  <c:v>m=14</c:v>
                </c:pt>
              </c:strCache>
            </c:strRef>
          </c:tx>
          <c:spPr>
            <a:ln>
              <a:solidFill>
                <a:srgbClr val="9900CC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data'!$P$5:$P$173</c:f>
              <c:numCache>
                <c:formatCode>General</c:formatCode>
                <c:ptCount val="169"/>
                <c:pt idx="0">
                  <c:v>8304.9382716049367</c:v>
                </c:pt>
                <c:pt idx="1">
                  <c:v>8198.1234567901229</c:v>
                </c:pt>
                <c:pt idx="2">
                  <c:v>8092</c:v>
                </c:pt>
                <c:pt idx="3">
                  <c:v>7986.5679012345672</c:v>
                </c:pt>
                <c:pt idx="4">
                  <c:v>7881.8271604938263</c:v>
                </c:pt>
                <c:pt idx="5">
                  <c:v>7777.7777777777774</c:v>
                </c:pt>
                <c:pt idx="6">
                  <c:v>7674.4197530864194</c:v>
                </c:pt>
                <c:pt idx="7">
                  <c:v>7571.7530864197515</c:v>
                </c:pt>
                <c:pt idx="8">
                  <c:v>7469.7777777777765</c:v>
                </c:pt>
                <c:pt idx="9">
                  <c:v>7368.4938271604933</c:v>
                </c:pt>
                <c:pt idx="10">
                  <c:v>7267.9012345679002</c:v>
                </c:pt>
                <c:pt idx="11">
                  <c:v>7168</c:v>
                </c:pt>
                <c:pt idx="12">
                  <c:v>7068.7901234567898</c:v>
                </c:pt>
                <c:pt idx="13">
                  <c:v>6970.2716049382707</c:v>
                </c:pt>
                <c:pt idx="14">
                  <c:v>6872.4444444444443</c:v>
                </c:pt>
                <c:pt idx="15">
                  <c:v>6775.3086419753081</c:v>
                </c:pt>
                <c:pt idx="16">
                  <c:v>6678.8641975308637</c:v>
                </c:pt>
                <c:pt idx="17">
                  <c:v>6583.1111111111095</c:v>
                </c:pt>
                <c:pt idx="18">
                  <c:v>6488.0493827160481</c:v>
                </c:pt>
                <c:pt idx="19">
                  <c:v>6393.6790123456776</c:v>
                </c:pt>
                <c:pt idx="20">
                  <c:v>6299.9999999999991</c:v>
                </c:pt>
                <c:pt idx="21">
                  <c:v>6207.0123456790116</c:v>
                </c:pt>
                <c:pt idx="22">
                  <c:v>6114.7160493827159</c:v>
                </c:pt>
                <c:pt idx="23">
                  <c:v>6023.1111111111104</c:v>
                </c:pt>
                <c:pt idx="24">
                  <c:v>5932.1975308641968</c:v>
                </c:pt>
                <c:pt idx="25">
                  <c:v>5841.9753086419751</c:v>
                </c:pt>
                <c:pt idx="26">
                  <c:v>5752.4444444444434</c:v>
                </c:pt>
                <c:pt idx="27">
                  <c:v>5663.6049382716037</c:v>
                </c:pt>
                <c:pt idx="28">
                  <c:v>5575.4567901234559</c:v>
                </c:pt>
                <c:pt idx="29">
                  <c:v>5487.9999999999991</c:v>
                </c:pt>
                <c:pt idx="30">
                  <c:v>5401.2345679012342</c:v>
                </c:pt>
                <c:pt idx="31">
                  <c:v>5315.1604938271585</c:v>
                </c:pt>
                <c:pt idx="32">
                  <c:v>5229.7777777777765</c:v>
                </c:pt>
                <c:pt idx="33">
                  <c:v>5145.0864197530855</c:v>
                </c:pt>
                <c:pt idx="34">
                  <c:v>5061.0864197530855</c:v>
                </c:pt>
                <c:pt idx="35">
                  <c:v>4977.7777777777774</c:v>
                </c:pt>
                <c:pt idx="36">
                  <c:v>4895.1604938271585</c:v>
                </c:pt>
                <c:pt idx="37">
                  <c:v>4813.2345679012333</c:v>
                </c:pt>
                <c:pt idx="38">
                  <c:v>4731.9999999999991</c:v>
                </c:pt>
                <c:pt idx="39">
                  <c:v>4651.4567901234541</c:v>
                </c:pt>
                <c:pt idx="40">
                  <c:v>4571.6049382716037</c:v>
                </c:pt>
                <c:pt idx="41">
                  <c:v>4492.4444444444434</c:v>
                </c:pt>
                <c:pt idx="42">
                  <c:v>4413.9753086419742</c:v>
                </c:pt>
                <c:pt idx="43">
                  <c:v>4336.1975308641968</c:v>
                </c:pt>
                <c:pt idx="44">
                  <c:v>4259.1111111111095</c:v>
                </c:pt>
                <c:pt idx="45">
                  <c:v>4182.7160493827141</c:v>
                </c:pt>
                <c:pt idx="46">
                  <c:v>4107.0123456790116</c:v>
                </c:pt>
                <c:pt idx="47">
                  <c:v>4031.9999999999977</c:v>
                </c:pt>
                <c:pt idx="48">
                  <c:v>3957.6790123456772</c:v>
                </c:pt>
                <c:pt idx="49">
                  <c:v>3884.0493827160476</c:v>
                </c:pt>
                <c:pt idx="50">
                  <c:v>3811.1111111111095</c:v>
                </c:pt>
                <c:pt idx="51">
                  <c:v>3738.8641975308628</c:v>
                </c:pt>
                <c:pt idx="52">
                  <c:v>3667.3086419753063</c:v>
                </c:pt>
                <c:pt idx="53">
                  <c:v>3596.4444444444425</c:v>
                </c:pt>
                <c:pt idx="54">
                  <c:v>3526.2716049382702</c:v>
                </c:pt>
                <c:pt idx="55">
                  <c:v>3456.7901234567876</c:v>
                </c:pt>
                <c:pt idx="56">
                  <c:v>3387.9999999999991</c:v>
                </c:pt>
                <c:pt idx="57">
                  <c:v>3319.9012345678993</c:v>
                </c:pt>
                <c:pt idx="58">
                  <c:v>3252.4938271604933</c:v>
                </c:pt>
                <c:pt idx="59">
                  <c:v>3185.777777777776</c:v>
                </c:pt>
                <c:pt idx="60">
                  <c:v>3119.7530864197529</c:v>
                </c:pt>
                <c:pt idx="61">
                  <c:v>3054.4197530864185</c:v>
                </c:pt>
                <c:pt idx="62">
                  <c:v>2989.7777777777778</c:v>
                </c:pt>
                <c:pt idx="63">
                  <c:v>2925.8271604938263</c:v>
                </c:pt>
                <c:pt idx="64">
                  <c:v>2862.5679012345686</c:v>
                </c:pt>
                <c:pt idx="65">
                  <c:v>2800</c:v>
                </c:pt>
                <c:pt idx="66">
                  <c:v>2738.1234567901247</c:v>
                </c:pt>
                <c:pt idx="67">
                  <c:v>2676.9382716049386</c:v>
                </c:pt>
                <c:pt idx="68">
                  <c:v>2616.4444444444462</c:v>
                </c:pt>
                <c:pt idx="69">
                  <c:v>2556.6419753086425</c:v>
                </c:pt>
                <c:pt idx="70">
                  <c:v>2497.5308641975325</c:v>
                </c:pt>
                <c:pt idx="71">
                  <c:v>2439.1111111111118</c:v>
                </c:pt>
                <c:pt idx="72">
                  <c:v>2381.3827160493852</c:v>
                </c:pt>
                <c:pt idx="73">
                  <c:v>2324.3456790123473</c:v>
                </c:pt>
                <c:pt idx="74">
                  <c:v>2268.0000000000027</c:v>
                </c:pt>
                <c:pt idx="75">
                  <c:v>2212.3456790123473</c:v>
                </c:pt>
                <c:pt idx="76">
                  <c:v>2157.3827160493852</c:v>
                </c:pt>
                <c:pt idx="77">
                  <c:v>2103.1111111111136</c:v>
                </c:pt>
                <c:pt idx="78">
                  <c:v>2049.5308641975334</c:v>
                </c:pt>
                <c:pt idx="79">
                  <c:v>1996.641975308645</c:v>
                </c:pt>
                <c:pt idx="80">
                  <c:v>1944.4444444444475</c:v>
                </c:pt>
                <c:pt idx="81">
                  <c:v>1892.9382716049415</c:v>
                </c:pt>
                <c:pt idx="82">
                  <c:v>1842.1234567901267</c:v>
                </c:pt>
                <c:pt idx="83">
                  <c:v>1792.0000000000034</c:v>
                </c:pt>
                <c:pt idx="84">
                  <c:v>1742.5679012345715</c:v>
                </c:pt>
                <c:pt idx="85">
                  <c:v>1693.8271604938309</c:v>
                </c:pt>
                <c:pt idx="86">
                  <c:v>1645.7777777777815</c:v>
                </c:pt>
                <c:pt idx="87">
                  <c:v>1598.4197530864237</c:v>
                </c:pt>
                <c:pt idx="88">
                  <c:v>1551.7530864197572</c:v>
                </c:pt>
                <c:pt idx="89">
                  <c:v>1505.7777777777819</c:v>
                </c:pt>
                <c:pt idx="90">
                  <c:v>1460.4938271604981</c:v>
                </c:pt>
                <c:pt idx="91">
                  <c:v>1415.9012345679055</c:v>
                </c:pt>
                <c:pt idx="92">
                  <c:v>1372.0000000000045</c:v>
                </c:pt>
                <c:pt idx="93">
                  <c:v>1328.7901234567946</c:v>
                </c:pt>
                <c:pt idx="94">
                  <c:v>1286.2716049382761</c:v>
                </c:pt>
                <c:pt idx="95">
                  <c:v>1244.4444444444493</c:v>
                </c:pt>
                <c:pt idx="96">
                  <c:v>1203.3086419753131</c:v>
                </c:pt>
                <c:pt idx="97">
                  <c:v>1162.8641975308685</c:v>
                </c:pt>
                <c:pt idx="98">
                  <c:v>1123.1111111111159</c:v>
                </c:pt>
                <c:pt idx="99">
                  <c:v>1084.049382716054</c:v>
                </c:pt>
                <c:pt idx="100">
                  <c:v>1045.6790123456835</c:v>
                </c:pt>
                <c:pt idx="101">
                  <c:v>1008.0000000000047</c:v>
                </c:pt>
                <c:pt idx="102">
                  <c:v>971.01234567901702</c:v>
                </c:pt>
                <c:pt idx="103">
                  <c:v>934.71604938272083</c:v>
                </c:pt>
                <c:pt idx="104">
                  <c:v>899.11111111111586</c:v>
                </c:pt>
                <c:pt idx="105">
                  <c:v>864.19753086420235</c:v>
                </c:pt>
                <c:pt idx="106">
                  <c:v>829.97530864198018</c:v>
                </c:pt>
                <c:pt idx="107">
                  <c:v>796.44444444444935</c:v>
                </c:pt>
                <c:pt idx="108">
                  <c:v>763.60493827160974</c:v>
                </c:pt>
                <c:pt idx="109">
                  <c:v>731.4567901234617</c:v>
                </c:pt>
                <c:pt idx="110">
                  <c:v>700.00000000000489</c:v>
                </c:pt>
                <c:pt idx="111">
                  <c:v>669.23456790123953</c:v>
                </c:pt>
                <c:pt idx="112">
                  <c:v>639.1604938271654</c:v>
                </c:pt>
                <c:pt idx="113">
                  <c:v>609.77777777778272</c:v>
                </c:pt>
                <c:pt idx="114">
                  <c:v>581.08641975309138</c:v>
                </c:pt>
                <c:pt idx="115">
                  <c:v>553.08641975309126</c:v>
                </c:pt>
                <c:pt idx="116">
                  <c:v>525.7777777777826</c:v>
                </c:pt>
                <c:pt idx="117">
                  <c:v>499.16049382716528</c:v>
                </c:pt>
                <c:pt idx="118">
                  <c:v>473.23456790123936</c:v>
                </c:pt>
                <c:pt idx="119">
                  <c:v>448.00000000000472</c:v>
                </c:pt>
                <c:pt idx="120">
                  <c:v>423.45679012346147</c:v>
                </c:pt>
                <c:pt idx="121">
                  <c:v>399.60493827160957</c:v>
                </c:pt>
                <c:pt idx="122">
                  <c:v>376.44444444444906</c:v>
                </c:pt>
                <c:pt idx="123">
                  <c:v>353.97530864197984</c:v>
                </c:pt>
                <c:pt idx="124">
                  <c:v>332.19753086420195</c:v>
                </c:pt>
                <c:pt idx="125">
                  <c:v>311.11111111111552</c:v>
                </c:pt>
                <c:pt idx="126">
                  <c:v>290.71604938272037</c:v>
                </c:pt>
                <c:pt idx="127">
                  <c:v>271.01234567901656</c:v>
                </c:pt>
                <c:pt idx="128">
                  <c:v>252.00000000000415</c:v>
                </c:pt>
                <c:pt idx="129">
                  <c:v>233.67901234568308</c:v>
                </c:pt>
                <c:pt idx="130">
                  <c:v>216.04938271605334</c:v>
                </c:pt>
                <c:pt idx="131">
                  <c:v>199.11111111111498</c:v>
                </c:pt>
                <c:pt idx="132">
                  <c:v>182.86419753086795</c:v>
                </c:pt>
                <c:pt idx="133">
                  <c:v>167.3086419753123</c:v>
                </c:pt>
                <c:pt idx="134">
                  <c:v>152.44444444444801</c:v>
                </c:pt>
                <c:pt idx="135">
                  <c:v>138.27160493827503</c:v>
                </c:pt>
                <c:pt idx="136">
                  <c:v>124.79012345679342</c:v>
                </c:pt>
                <c:pt idx="137">
                  <c:v>112.00000000000317</c:v>
                </c:pt>
                <c:pt idx="138">
                  <c:v>99.901234567904268</c:v>
                </c:pt>
                <c:pt idx="139">
                  <c:v>88.493827160496721</c:v>
                </c:pt>
                <c:pt idx="140">
                  <c:v>77.777777777780528</c:v>
                </c:pt>
                <c:pt idx="141">
                  <c:v>67.753086419755704</c:v>
                </c:pt>
                <c:pt idx="142">
                  <c:v>58.419753086422212</c:v>
                </c:pt>
                <c:pt idx="143">
                  <c:v>49.777777777780074</c:v>
                </c:pt>
                <c:pt idx="144">
                  <c:v>41.82716049382929</c:v>
                </c:pt>
                <c:pt idx="145">
                  <c:v>34.567901234569867</c:v>
                </c:pt>
                <c:pt idx="146">
                  <c:v>28.000000000001787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'Free rot data'!$Q$4</c:f>
              <c:strCache>
                <c:ptCount val="1"/>
                <c:pt idx="0">
                  <c:v>m=15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data'!$Q$5:$Q$173</c:f>
              <c:numCache>
                <c:formatCode>General</c:formatCode>
                <c:ptCount val="169"/>
                <c:pt idx="0">
                  <c:v>9411.1111111111095</c:v>
                </c:pt>
                <c:pt idx="1">
                  <c:v>9297.382716049382</c:v>
                </c:pt>
                <c:pt idx="2">
                  <c:v>9184.3456790123455</c:v>
                </c:pt>
                <c:pt idx="3">
                  <c:v>9072</c:v>
                </c:pt>
                <c:pt idx="4">
                  <c:v>8960.3456790123455</c:v>
                </c:pt>
                <c:pt idx="5">
                  <c:v>8849.382716049382</c:v>
                </c:pt>
                <c:pt idx="6">
                  <c:v>8739.1111111111113</c:v>
                </c:pt>
                <c:pt idx="7">
                  <c:v>8629.530864197528</c:v>
                </c:pt>
                <c:pt idx="8">
                  <c:v>8520.6419753086411</c:v>
                </c:pt>
                <c:pt idx="9">
                  <c:v>8412.4444444444434</c:v>
                </c:pt>
                <c:pt idx="10">
                  <c:v>8304.9382716049367</c:v>
                </c:pt>
                <c:pt idx="11">
                  <c:v>8198.1234567901229</c:v>
                </c:pt>
                <c:pt idx="12">
                  <c:v>8092</c:v>
                </c:pt>
                <c:pt idx="13">
                  <c:v>7986.5679012345672</c:v>
                </c:pt>
                <c:pt idx="14">
                  <c:v>7881.8271604938263</c:v>
                </c:pt>
                <c:pt idx="15">
                  <c:v>7777.7777777777774</c:v>
                </c:pt>
                <c:pt idx="16">
                  <c:v>7674.4197530864194</c:v>
                </c:pt>
                <c:pt idx="17">
                  <c:v>7571.7530864197515</c:v>
                </c:pt>
                <c:pt idx="18">
                  <c:v>7469.7777777777765</c:v>
                </c:pt>
                <c:pt idx="19">
                  <c:v>7368.4938271604933</c:v>
                </c:pt>
                <c:pt idx="20">
                  <c:v>7267.9012345679002</c:v>
                </c:pt>
                <c:pt idx="21">
                  <c:v>7168</c:v>
                </c:pt>
                <c:pt idx="22">
                  <c:v>7068.7901234567898</c:v>
                </c:pt>
                <c:pt idx="23">
                  <c:v>6970.2716049382707</c:v>
                </c:pt>
                <c:pt idx="24">
                  <c:v>6872.4444444444443</c:v>
                </c:pt>
                <c:pt idx="25">
                  <c:v>6775.3086419753081</c:v>
                </c:pt>
                <c:pt idx="26">
                  <c:v>6678.8641975308637</c:v>
                </c:pt>
                <c:pt idx="27">
                  <c:v>6583.1111111111095</c:v>
                </c:pt>
                <c:pt idx="28">
                  <c:v>6488.0493827160481</c:v>
                </c:pt>
                <c:pt idx="29">
                  <c:v>6393.6790123456776</c:v>
                </c:pt>
                <c:pt idx="30">
                  <c:v>6299.9999999999991</c:v>
                </c:pt>
                <c:pt idx="31">
                  <c:v>6207.0123456790107</c:v>
                </c:pt>
                <c:pt idx="32">
                  <c:v>6114.7160493827141</c:v>
                </c:pt>
                <c:pt idx="33">
                  <c:v>6023.1111111111104</c:v>
                </c:pt>
                <c:pt idx="34">
                  <c:v>5932.1975308641968</c:v>
                </c:pt>
                <c:pt idx="35">
                  <c:v>5841.9753086419751</c:v>
                </c:pt>
                <c:pt idx="36">
                  <c:v>5752.4444444444425</c:v>
                </c:pt>
                <c:pt idx="37">
                  <c:v>5663.6049382716037</c:v>
                </c:pt>
                <c:pt idx="38">
                  <c:v>5575.4567901234559</c:v>
                </c:pt>
                <c:pt idx="39">
                  <c:v>5487.9999999999973</c:v>
                </c:pt>
                <c:pt idx="40">
                  <c:v>5401.2345679012324</c:v>
                </c:pt>
                <c:pt idx="41">
                  <c:v>5315.1604938271585</c:v>
                </c:pt>
                <c:pt idx="42">
                  <c:v>5229.7777777777765</c:v>
                </c:pt>
                <c:pt idx="43">
                  <c:v>5145.0864197530855</c:v>
                </c:pt>
                <c:pt idx="44">
                  <c:v>5061.0864197530836</c:v>
                </c:pt>
                <c:pt idx="45">
                  <c:v>4977.7777777777756</c:v>
                </c:pt>
                <c:pt idx="46">
                  <c:v>4895.1604938271585</c:v>
                </c:pt>
                <c:pt idx="47">
                  <c:v>4813.2345679012315</c:v>
                </c:pt>
                <c:pt idx="48">
                  <c:v>4731.9999999999973</c:v>
                </c:pt>
                <c:pt idx="49">
                  <c:v>4651.4567901234541</c:v>
                </c:pt>
                <c:pt idx="50">
                  <c:v>4571.6049382716037</c:v>
                </c:pt>
                <c:pt idx="51">
                  <c:v>4492.4444444444434</c:v>
                </c:pt>
                <c:pt idx="52">
                  <c:v>4413.9753086419732</c:v>
                </c:pt>
                <c:pt idx="53">
                  <c:v>4336.197530864195</c:v>
                </c:pt>
                <c:pt idx="54">
                  <c:v>4259.1111111111095</c:v>
                </c:pt>
                <c:pt idx="55">
                  <c:v>4182.7160493827132</c:v>
                </c:pt>
                <c:pt idx="56">
                  <c:v>4107.0123456790116</c:v>
                </c:pt>
                <c:pt idx="57">
                  <c:v>4031.9999999999977</c:v>
                </c:pt>
                <c:pt idx="58">
                  <c:v>3957.6790123456781</c:v>
                </c:pt>
                <c:pt idx="59">
                  <c:v>3884.0493827160476</c:v>
                </c:pt>
                <c:pt idx="60">
                  <c:v>3811.1111111111109</c:v>
                </c:pt>
                <c:pt idx="61">
                  <c:v>3738.8641975308628</c:v>
                </c:pt>
                <c:pt idx="62">
                  <c:v>3667.308641975309</c:v>
                </c:pt>
                <c:pt idx="63">
                  <c:v>3596.4444444444439</c:v>
                </c:pt>
                <c:pt idx="64">
                  <c:v>3526.2716049382725</c:v>
                </c:pt>
                <c:pt idx="65">
                  <c:v>3456.7901234567898</c:v>
                </c:pt>
                <c:pt idx="66">
                  <c:v>3388.0000000000014</c:v>
                </c:pt>
                <c:pt idx="67">
                  <c:v>3319.9012345679016</c:v>
                </c:pt>
                <c:pt idx="68">
                  <c:v>3252.4938271604956</c:v>
                </c:pt>
                <c:pt idx="69">
                  <c:v>3185.7777777777783</c:v>
                </c:pt>
                <c:pt idx="70">
                  <c:v>3119.7530864197552</c:v>
                </c:pt>
                <c:pt idx="71">
                  <c:v>3054.4197530864208</c:v>
                </c:pt>
                <c:pt idx="72">
                  <c:v>2989.7777777777801</c:v>
                </c:pt>
                <c:pt idx="73">
                  <c:v>2925.8271604938291</c:v>
                </c:pt>
                <c:pt idx="74">
                  <c:v>2862.5679012345709</c:v>
                </c:pt>
                <c:pt idx="75">
                  <c:v>2800.0000000000018</c:v>
                </c:pt>
                <c:pt idx="76">
                  <c:v>2738.123456790127</c:v>
                </c:pt>
                <c:pt idx="77">
                  <c:v>2676.9382716049404</c:v>
                </c:pt>
                <c:pt idx="78">
                  <c:v>2616.444444444448</c:v>
                </c:pt>
                <c:pt idx="79">
                  <c:v>2556.6419753086443</c:v>
                </c:pt>
                <c:pt idx="80">
                  <c:v>2497.5308641975348</c:v>
                </c:pt>
                <c:pt idx="81">
                  <c:v>2439.1111111111145</c:v>
                </c:pt>
                <c:pt idx="82">
                  <c:v>2381.382716049387</c:v>
                </c:pt>
                <c:pt idx="83">
                  <c:v>2324.3456790123491</c:v>
                </c:pt>
                <c:pt idx="84">
                  <c:v>2268.0000000000045</c:v>
                </c:pt>
                <c:pt idx="85">
                  <c:v>2212.3456790123496</c:v>
                </c:pt>
                <c:pt idx="86">
                  <c:v>2157.382716049387</c:v>
                </c:pt>
                <c:pt idx="87">
                  <c:v>2103.1111111111159</c:v>
                </c:pt>
                <c:pt idx="88">
                  <c:v>2049.5308641975357</c:v>
                </c:pt>
                <c:pt idx="89">
                  <c:v>1996.6419753086466</c:v>
                </c:pt>
                <c:pt idx="90">
                  <c:v>1944.4444444444493</c:v>
                </c:pt>
                <c:pt idx="91">
                  <c:v>1892.9382716049431</c:v>
                </c:pt>
                <c:pt idx="92">
                  <c:v>1842.1234567901288</c:v>
                </c:pt>
                <c:pt idx="93">
                  <c:v>1792.0000000000052</c:v>
                </c:pt>
                <c:pt idx="94">
                  <c:v>1742.5679012345734</c:v>
                </c:pt>
                <c:pt idx="95">
                  <c:v>1693.8271604938327</c:v>
                </c:pt>
                <c:pt idx="96">
                  <c:v>1645.7777777777828</c:v>
                </c:pt>
                <c:pt idx="97">
                  <c:v>1598.4197530864249</c:v>
                </c:pt>
                <c:pt idx="98">
                  <c:v>1551.7530864197583</c:v>
                </c:pt>
                <c:pt idx="99">
                  <c:v>1505.7777777777831</c:v>
                </c:pt>
                <c:pt idx="100">
                  <c:v>1460.4938271604994</c:v>
                </c:pt>
                <c:pt idx="101">
                  <c:v>1415.9012345679068</c:v>
                </c:pt>
                <c:pt idx="102">
                  <c:v>1372.0000000000057</c:v>
                </c:pt>
                <c:pt idx="103">
                  <c:v>1328.7901234567958</c:v>
                </c:pt>
                <c:pt idx="104">
                  <c:v>1286.2716049382775</c:v>
                </c:pt>
                <c:pt idx="105">
                  <c:v>1244.4444444444503</c:v>
                </c:pt>
                <c:pt idx="106">
                  <c:v>1203.3086419753145</c:v>
                </c:pt>
                <c:pt idx="107">
                  <c:v>1162.8641975308701</c:v>
                </c:pt>
                <c:pt idx="108">
                  <c:v>1123.111111111117</c:v>
                </c:pt>
                <c:pt idx="109">
                  <c:v>1084.0493827160553</c:v>
                </c:pt>
                <c:pt idx="110">
                  <c:v>1045.6790123456851</c:v>
                </c:pt>
                <c:pt idx="111">
                  <c:v>1008.000000000006</c:v>
                </c:pt>
                <c:pt idx="112">
                  <c:v>971.01234567901838</c:v>
                </c:pt>
                <c:pt idx="113">
                  <c:v>934.71604938272208</c:v>
                </c:pt>
                <c:pt idx="114">
                  <c:v>899.11111111111722</c:v>
                </c:pt>
                <c:pt idx="115">
                  <c:v>864.1975308642036</c:v>
                </c:pt>
                <c:pt idx="116">
                  <c:v>829.97530864198143</c:v>
                </c:pt>
                <c:pt idx="117">
                  <c:v>796.44444444445048</c:v>
                </c:pt>
                <c:pt idx="118">
                  <c:v>763.60493827161099</c:v>
                </c:pt>
                <c:pt idx="119">
                  <c:v>731.45679012346284</c:v>
                </c:pt>
                <c:pt idx="120">
                  <c:v>700.00000000000614</c:v>
                </c:pt>
                <c:pt idx="121">
                  <c:v>669.23456790124055</c:v>
                </c:pt>
                <c:pt idx="122">
                  <c:v>639.16049382716642</c:v>
                </c:pt>
                <c:pt idx="123">
                  <c:v>609.77777777778374</c:v>
                </c:pt>
                <c:pt idx="124">
                  <c:v>581.0864197530924</c:v>
                </c:pt>
                <c:pt idx="125">
                  <c:v>553.08641975309229</c:v>
                </c:pt>
                <c:pt idx="126">
                  <c:v>525.77777777778363</c:v>
                </c:pt>
                <c:pt idx="127">
                  <c:v>499.16049382716625</c:v>
                </c:pt>
                <c:pt idx="128">
                  <c:v>473.23456790124027</c:v>
                </c:pt>
                <c:pt idx="129">
                  <c:v>448.00000000000563</c:v>
                </c:pt>
                <c:pt idx="130">
                  <c:v>423.45679012346233</c:v>
                </c:pt>
                <c:pt idx="131">
                  <c:v>399.60493827161037</c:v>
                </c:pt>
                <c:pt idx="132">
                  <c:v>376.44444444444986</c:v>
                </c:pt>
                <c:pt idx="133">
                  <c:v>353.97530864198063</c:v>
                </c:pt>
                <c:pt idx="134">
                  <c:v>332.19753086420275</c:v>
                </c:pt>
                <c:pt idx="135">
                  <c:v>311.11111111111626</c:v>
                </c:pt>
                <c:pt idx="136">
                  <c:v>290.71604938272105</c:v>
                </c:pt>
                <c:pt idx="137">
                  <c:v>271.01234567901724</c:v>
                </c:pt>
                <c:pt idx="138">
                  <c:v>252.00000000000483</c:v>
                </c:pt>
                <c:pt idx="139">
                  <c:v>233.6790123456837</c:v>
                </c:pt>
                <c:pt idx="140">
                  <c:v>216.04938271605397</c:v>
                </c:pt>
                <c:pt idx="141">
                  <c:v>199.11111111111558</c:v>
                </c:pt>
                <c:pt idx="142">
                  <c:v>182.86419753086855</c:v>
                </c:pt>
                <c:pt idx="143">
                  <c:v>167.30864197531284</c:v>
                </c:pt>
                <c:pt idx="144">
                  <c:v>152.44444444444852</c:v>
                </c:pt>
                <c:pt idx="145">
                  <c:v>138.27160493827552</c:v>
                </c:pt>
                <c:pt idx="146">
                  <c:v>124.79012345679391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'Free rot data'!$R$4</c:f>
              <c:strCache>
                <c:ptCount val="1"/>
                <c:pt idx="0">
                  <c:v>m=16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data'!$R$5:$R$173</c:f>
              <c:numCache>
                <c:formatCode>General</c:formatCode>
                <c:ptCount val="169"/>
                <c:pt idx="0">
                  <c:v>10586.419753086418</c:v>
                </c:pt>
                <c:pt idx="1">
                  <c:v>10465.777777777776</c:v>
                </c:pt>
                <c:pt idx="2">
                  <c:v>10345.827160493827</c:v>
                </c:pt>
                <c:pt idx="3">
                  <c:v>10226.567901234566</c:v>
                </c:pt>
                <c:pt idx="4">
                  <c:v>10108</c:v>
                </c:pt>
                <c:pt idx="5">
                  <c:v>9990.1234567901229</c:v>
                </c:pt>
                <c:pt idx="6">
                  <c:v>9872.9382716049367</c:v>
                </c:pt>
                <c:pt idx="7">
                  <c:v>9756.4444444444434</c:v>
                </c:pt>
                <c:pt idx="8">
                  <c:v>9640.6419753086411</c:v>
                </c:pt>
                <c:pt idx="9">
                  <c:v>9525.5308641975316</c:v>
                </c:pt>
                <c:pt idx="10">
                  <c:v>9411.1111111111095</c:v>
                </c:pt>
                <c:pt idx="11">
                  <c:v>9297.382716049382</c:v>
                </c:pt>
                <c:pt idx="12">
                  <c:v>9184.3456790123455</c:v>
                </c:pt>
                <c:pt idx="13">
                  <c:v>9072</c:v>
                </c:pt>
                <c:pt idx="14">
                  <c:v>8960.3456790123455</c:v>
                </c:pt>
                <c:pt idx="15">
                  <c:v>8849.382716049382</c:v>
                </c:pt>
                <c:pt idx="16">
                  <c:v>8739.1111111111113</c:v>
                </c:pt>
                <c:pt idx="17">
                  <c:v>8629.530864197528</c:v>
                </c:pt>
                <c:pt idx="18">
                  <c:v>8520.6419753086411</c:v>
                </c:pt>
                <c:pt idx="19">
                  <c:v>8412.4444444444434</c:v>
                </c:pt>
                <c:pt idx="20">
                  <c:v>8304.9382716049367</c:v>
                </c:pt>
                <c:pt idx="21">
                  <c:v>8198.1234567901229</c:v>
                </c:pt>
                <c:pt idx="22">
                  <c:v>8092</c:v>
                </c:pt>
                <c:pt idx="23">
                  <c:v>7986.5679012345672</c:v>
                </c:pt>
                <c:pt idx="24">
                  <c:v>7881.8271604938263</c:v>
                </c:pt>
                <c:pt idx="25">
                  <c:v>7777.7777777777774</c:v>
                </c:pt>
                <c:pt idx="26">
                  <c:v>7674.4197530864194</c:v>
                </c:pt>
                <c:pt idx="27">
                  <c:v>7571.7530864197515</c:v>
                </c:pt>
                <c:pt idx="28">
                  <c:v>7469.7777777777765</c:v>
                </c:pt>
                <c:pt idx="29">
                  <c:v>7368.4938271604933</c:v>
                </c:pt>
                <c:pt idx="30">
                  <c:v>7267.9012345679002</c:v>
                </c:pt>
                <c:pt idx="31">
                  <c:v>7167.9999999999982</c:v>
                </c:pt>
                <c:pt idx="32">
                  <c:v>7068.7901234567889</c:v>
                </c:pt>
                <c:pt idx="33">
                  <c:v>6970.2716049382707</c:v>
                </c:pt>
                <c:pt idx="34">
                  <c:v>6872.4444444444443</c:v>
                </c:pt>
                <c:pt idx="35">
                  <c:v>6775.3086419753081</c:v>
                </c:pt>
                <c:pt idx="36">
                  <c:v>6678.8641975308619</c:v>
                </c:pt>
                <c:pt idx="37">
                  <c:v>6583.1111111111095</c:v>
                </c:pt>
                <c:pt idx="38">
                  <c:v>6488.0493827160481</c:v>
                </c:pt>
                <c:pt idx="39">
                  <c:v>6393.6790123456767</c:v>
                </c:pt>
                <c:pt idx="40">
                  <c:v>6299.9999999999973</c:v>
                </c:pt>
                <c:pt idx="41">
                  <c:v>6207.0123456790107</c:v>
                </c:pt>
                <c:pt idx="42">
                  <c:v>6114.7160493827141</c:v>
                </c:pt>
                <c:pt idx="43">
                  <c:v>6023.1111111111104</c:v>
                </c:pt>
                <c:pt idx="44">
                  <c:v>5932.1975308641959</c:v>
                </c:pt>
                <c:pt idx="45">
                  <c:v>5841.9753086419732</c:v>
                </c:pt>
                <c:pt idx="46">
                  <c:v>5752.4444444444425</c:v>
                </c:pt>
                <c:pt idx="47">
                  <c:v>5663.6049382716019</c:v>
                </c:pt>
                <c:pt idx="48">
                  <c:v>5575.4567901234541</c:v>
                </c:pt>
                <c:pt idx="49">
                  <c:v>5487.9999999999973</c:v>
                </c:pt>
                <c:pt idx="50">
                  <c:v>5401.2345679012324</c:v>
                </c:pt>
                <c:pt idx="51">
                  <c:v>5315.1604938271585</c:v>
                </c:pt>
                <c:pt idx="52">
                  <c:v>5229.7777777777756</c:v>
                </c:pt>
                <c:pt idx="53">
                  <c:v>5145.0864197530846</c:v>
                </c:pt>
                <c:pt idx="54">
                  <c:v>5061.0864197530836</c:v>
                </c:pt>
                <c:pt idx="55">
                  <c:v>4977.7777777777746</c:v>
                </c:pt>
                <c:pt idx="56">
                  <c:v>4895.1604938271585</c:v>
                </c:pt>
                <c:pt idx="57">
                  <c:v>4813.2345679012315</c:v>
                </c:pt>
                <c:pt idx="58">
                  <c:v>4731.9999999999991</c:v>
                </c:pt>
                <c:pt idx="59">
                  <c:v>4651.4567901234541</c:v>
                </c:pt>
                <c:pt idx="60">
                  <c:v>4571.6049382716046</c:v>
                </c:pt>
                <c:pt idx="61">
                  <c:v>4492.4444444444434</c:v>
                </c:pt>
                <c:pt idx="62">
                  <c:v>4413.9753086419751</c:v>
                </c:pt>
                <c:pt idx="63">
                  <c:v>4336.1975308641968</c:v>
                </c:pt>
                <c:pt idx="64">
                  <c:v>4259.1111111111122</c:v>
                </c:pt>
                <c:pt idx="65">
                  <c:v>4182.7160493827159</c:v>
                </c:pt>
                <c:pt idx="66">
                  <c:v>4107.0123456790134</c:v>
                </c:pt>
                <c:pt idx="67">
                  <c:v>4032</c:v>
                </c:pt>
                <c:pt idx="68">
                  <c:v>3957.6790123456808</c:v>
                </c:pt>
                <c:pt idx="69">
                  <c:v>3884.0493827160499</c:v>
                </c:pt>
                <c:pt idx="70">
                  <c:v>3811.1111111111131</c:v>
                </c:pt>
                <c:pt idx="71">
                  <c:v>3738.8641975308651</c:v>
                </c:pt>
                <c:pt idx="72">
                  <c:v>3667.3086419753113</c:v>
                </c:pt>
                <c:pt idx="73">
                  <c:v>3596.4444444444462</c:v>
                </c:pt>
                <c:pt idx="74">
                  <c:v>3526.2716049382748</c:v>
                </c:pt>
                <c:pt idx="75">
                  <c:v>3456.7901234567921</c:v>
                </c:pt>
                <c:pt idx="76">
                  <c:v>3388.0000000000036</c:v>
                </c:pt>
                <c:pt idx="77">
                  <c:v>3319.9012345679034</c:v>
                </c:pt>
                <c:pt idx="78">
                  <c:v>3252.4938271604974</c:v>
                </c:pt>
                <c:pt idx="79">
                  <c:v>3185.777777777781</c:v>
                </c:pt>
                <c:pt idx="80">
                  <c:v>3119.7530864197579</c:v>
                </c:pt>
                <c:pt idx="81">
                  <c:v>3054.4197530864235</c:v>
                </c:pt>
                <c:pt idx="82">
                  <c:v>2989.7777777777828</c:v>
                </c:pt>
                <c:pt idx="83">
                  <c:v>2925.8271604938309</c:v>
                </c:pt>
                <c:pt idx="84">
                  <c:v>2862.5679012345731</c:v>
                </c:pt>
                <c:pt idx="85">
                  <c:v>2800.0000000000041</c:v>
                </c:pt>
                <c:pt idx="86">
                  <c:v>2738.1234567901288</c:v>
                </c:pt>
                <c:pt idx="87">
                  <c:v>2676.9382716049431</c:v>
                </c:pt>
                <c:pt idx="88">
                  <c:v>2616.4444444444503</c:v>
                </c:pt>
                <c:pt idx="89">
                  <c:v>2556.641975308647</c:v>
                </c:pt>
                <c:pt idx="90">
                  <c:v>2497.5308641975371</c:v>
                </c:pt>
                <c:pt idx="91">
                  <c:v>2439.1111111111163</c:v>
                </c:pt>
                <c:pt idx="92">
                  <c:v>2381.3827160493888</c:v>
                </c:pt>
                <c:pt idx="93">
                  <c:v>2324.3456790123514</c:v>
                </c:pt>
                <c:pt idx="94">
                  <c:v>2268.0000000000068</c:v>
                </c:pt>
                <c:pt idx="95">
                  <c:v>2212.3456790123514</c:v>
                </c:pt>
                <c:pt idx="96">
                  <c:v>2157.3827160493884</c:v>
                </c:pt>
                <c:pt idx="97">
                  <c:v>2103.1111111111168</c:v>
                </c:pt>
                <c:pt idx="98">
                  <c:v>2049.5308641975371</c:v>
                </c:pt>
                <c:pt idx="99">
                  <c:v>1996.6419753086482</c:v>
                </c:pt>
                <c:pt idx="100">
                  <c:v>1944.4444444444507</c:v>
                </c:pt>
                <c:pt idx="101">
                  <c:v>1892.9382716049447</c:v>
                </c:pt>
                <c:pt idx="102">
                  <c:v>1842.1234567901299</c:v>
                </c:pt>
                <c:pt idx="103">
                  <c:v>1792.0000000000066</c:v>
                </c:pt>
                <c:pt idx="104">
                  <c:v>1742.5679012345745</c:v>
                </c:pt>
                <c:pt idx="105">
                  <c:v>1693.8271604938338</c:v>
                </c:pt>
                <c:pt idx="106">
                  <c:v>1645.7777777777844</c:v>
                </c:pt>
                <c:pt idx="107">
                  <c:v>1598.4197530864267</c:v>
                </c:pt>
                <c:pt idx="108">
                  <c:v>1551.7530864197602</c:v>
                </c:pt>
                <c:pt idx="109">
                  <c:v>1505.7777777777849</c:v>
                </c:pt>
                <c:pt idx="110">
                  <c:v>1460.4938271605008</c:v>
                </c:pt>
                <c:pt idx="111">
                  <c:v>1415.9012345679082</c:v>
                </c:pt>
                <c:pt idx="112">
                  <c:v>1372.0000000000073</c:v>
                </c:pt>
                <c:pt idx="113">
                  <c:v>1328.7901234567973</c:v>
                </c:pt>
                <c:pt idx="114">
                  <c:v>1286.2716049382789</c:v>
                </c:pt>
                <c:pt idx="115">
                  <c:v>1244.4444444444516</c:v>
                </c:pt>
                <c:pt idx="116">
                  <c:v>1203.308641975316</c:v>
                </c:pt>
                <c:pt idx="117">
                  <c:v>1162.8641975308715</c:v>
                </c:pt>
                <c:pt idx="118">
                  <c:v>1123.1111111111184</c:v>
                </c:pt>
                <c:pt idx="119">
                  <c:v>1084.0493827160567</c:v>
                </c:pt>
                <c:pt idx="120">
                  <c:v>1045.6790123456863</c:v>
                </c:pt>
                <c:pt idx="121">
                  <c:v>1008.0000000000073</c:v>
                </c:pt>
                <c:pt idx="122">
                  <c:v>971.01234567901963</c:v>
                </c:pt>
                <c:pt idx="123">
                  <c:v>934.71604938272344</c:v>
                </c:pt>
                <c:pt idx="124">
                  <c:v>899.11111111111848</c:v>
                </c:pt>
                <c:pt idx="125">
                  <c:v>864.19753086420485</c:v>
                </c:pt>
                <c:pt idx="126">
                  <c:v>829.97530864198256</c:v>
                </c:pt>
                <c:pt idx="127">
                  <c:v>796.44444444445173</c:v>
                </c:pt>
                <c:pt idx="128">
                  <c:v>763.60493827161213</c:v>
                </c:pt>
                <c:pt idx="129">
                  <c:v>731.45679012346397</c:v>
                </c:pt>
                <c:pt idx="130">
                  <c:v>700.00000000000705</c:v>
                </c:pt>
                <c:pt idx="131">
                  <c:v>669.23456790124158</c:v>
                </c:pt>
                <c:pt idx="132">
                  <c:v>639.16049382716756</c:v>
                </c:pt>
                <c:pt idx="133">
                  <c:v>609.77777777778476</c:v>
                </c:pt>
                <c:pt idx="134">
                  <c:v>581.08641975309331</c:v>
                </c:pt>
                <c:pt idx="135">
                  <c:v>553.0864197530932</c:v>
                </c:pt>
                <c:pt idx="136">
                  <c:v>525.77777777778454</c:v>
                </c:pt>
                <c:pt idx="137">
                  <c:v>499.16049382716722</c:v>
                </c:pt>
                <c:pt idx="138">
                  <c:v>473.23456790124112</c:v>
                </c:pt>
                <c:pt idx="139">
                  <c:v>448.00000000000648</c:v>
                </c:pt>
                <c:pt idx="140">
                  <c:v>423.45679012346318</c:v>
                </c:pt>
                <c:pt idx="141">
                  <c:v>399.60493827161127</c:v>
                </c:pt>
                <c:pt idx="142">
                  <c:v>376.44444444445065</c:v>
                </c:pt>
                <c:pt idx="143">
                  <c:v>353.97530864198143</c:v>
                </c:pt>
                <c:pt idx="144">
                  <c:v>332.19753086420349</c:v>
                </c:pt>
                <c:pt idx="145">
                  <c:v>311.111111111117</c:v>
                </c:pt>
                <c:pt idx="146">
                  <c:v>290.71604938272179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'Free rot data'!$S$4</c:f>
              <c:strCache>
                <c:ptCount val="1"/>
                <c:pt idx="0">
                  <c:v>m=-1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data'!$S$5:$S$173</c:f>
              <c:numCache>
                <c:formatCode>General</c:formatCode>
                <c:ptCount val="169"/>
                <c:pt idx="0">
                  <c:v>8.6419753086419746</c:v>
                </c:pt>
                <c:pt idx="1">
                  <c:v>5.5308641975308612</c:v>
                </c:pt>
                <c:pt idx="2">
                  <c:v>3.1111111111111072</c:v>
                </c:pt>
                <c:pt idx="3">
                  <c:v>1.3827160493827124</c:v>
                </c:pt>
                <c:pt idx="4">
                  <c:v>0.34567901234567655</c:v>
                </c:pt>
                <c:pt idx="5">
                  <c:v>3.8347405114910293E-30</c:v>
                </c:pt>
                <c:pt idx="6">
                  <c:v>0.34567901234568116</c:v>
                </c:pt>
                <c:pt idx="7">
                  <c:v>1.38271604938272</c:v>
                </c:pt>
                <c:pt idx="8">
                  <c:v>3.1111111111111165</c:v>
                </c:pt>
                <c:pt idx="9">
                  <c:v>5.530864197530871</c:v>
                </c:pt>
                <c:pt idx="10">
                  <c:v>8.6419753086419817</c:v>
                </c:pt>
                <c:pt idx="11">
                  <c:v>12.444444444444452</c:v>
                </c:pt>
                <c:pt idx="12">
                  <c:v>16.938271604938279</c:v>
                </c:pt>
                <c:pt idx="13">
                  <c:v>22.123456790123463</c:v>
                </c:pt>
                <c:pt idx="14">
                  <c:v>28.000000000000007</c:v>
                </c:pt>
                <c:pt idx="15">
                  <c:v>34.567901234567913</c:v>
                </c:pt>
                <c:pt idx="16">
                  <c:v>41.827160493827165</c:v>
                </c:pt>
                <c:pt idx="17">
                  <c:v>49.777777777777786</c:v>
                </c:pt>
                <c:pt idx="18">
                  <c:v>58.419753086419767</c:v>
                </c:pt>
                <c:pt idx="19">
                  <c:v>67.753086419753117</c:v>
                </c:pt>
                <c:pt idx="20">
                  <c:v>77.7777777777778</c:v>
                </c:pt>
                <c:pt idx="21">
                  <c:v>88.493827160493836</c:v>
                </c:pt>
                <c:pt idx="22">
                  <c:v>99.901234567901241</c:v>
                </c:pt>
                <c:pt idx="23">
                  <c:v>112.00000000000003</c:v>
                </c:pt>
                <c:pt idx="24">
                  <c:v>124.79012345679013</c:v>
                </c:pt>
                <c:pt idx="25">
                  <c:v>138.27160493827159</c:v>
                </c:pt>
                <c:pt idx="26">
                  <c:v>152.44444444444449</c:v>
                </c:pt>
                <c:pt idx="27">
                  <c:v>167.30864197530866</c:v>
                </c:pt>
                <c:pt idx="28">
                  <c:v>182.86419753086432</c:v>
                </c:pt>
                <c:pt idx="29">
                  <c:v>199.11111111111114</c:v>
                </c:pt>
                <c:pt idx="30">
                  <c:v>216.04938271604951</c:v>
                </c:pt>
                <c:pt idx="31">
                  <c:v>233.67901234567907</c:v>
                </c:pt>
                <c:pt idx="32">
                  <c:v>252.00000000000017</c:v>
                </c:pt>
                <c:pt idx="33">
                  <c:v>271.01234567901247</c:v>
                </c:pt>
                <c:pt idx="34">
                  <c:v>290.71604938271628</c:v>
                </c:pt>
                <c:pt idx="35">
                  <c:v>311.11111111111126</c:v>
                </c:pt>
                <c:pt idx="36">
                  <c:v>332.19753086419774</c:v>
                </c:pt>
                <c:pt idx="37">
                  <c:v>353.97530864197552</c:v>
                </c:pt>
                <c:pt idx="38">
                  <c:v>376.44444444444468</c:v>
                </c:pt>
                <c:pt idx="39">
                  <c:v>399.60493827160519</c:v>
                </c:pt>
                <c:pt idx="40">
                  <c:v>423.45679012345704</c:v>
                </c:pt>
                <c:pt idx="41">
                  <c:v>448.00000000000028</c:v>
                </c:pt>
                <c:pt idx="42">
                  <c:v>473.23456790123493</c:v>
                </c:pt>
                <c:pt idx="43">
                  <c:v>499.16049382716085</c:v>
                </c:pt>
                <c:pt idx="44">
                  <c:v>525.77777777777817</c:v>
                </c:pt>
                <c:pt idx="45">
                  <c:v>553.08641975308683</c:v>
                </c:pt>
                <c:pt idx="46">
                  <c:v>581.08641975308683</c:v>
                </c:pt>
                <c:pt idx="47">
                  <c:v>609.77777777777828</c:v>
                </c:pt>
                <c:pt idx="48">
                  <c:v>639.16049382716108</c:v>
                </c:pt>
                <c:pt idx="49">
                  <c:v>669.2345679012351</c:v>
                </c:pt>
                <c:pt idx="50">
                  <c:v>700.00000000000045</c:v>
                </c:pt>
                <c:pt idx="51">
                  <c:v>731.45679012345749</c:v>
                </c:pt>
                <c:pt idx="52">
                  <c:v>763.60493827160587</c:v>
                </c:pt>
                <c:pt idx="53">
                  <c:v>796.44444444444525</c:v>
                </c:pt>
                <c:pt idx="54">
                  <c:v>829.97530864197586</c:v>
                </c:pt>
                <c:pt idx="55">
                  <c:v>864.19753086419848</c:v>
                </c:pt>
                <c:pt idx="56">
                  <c:v>899.11111111111188</c:v>
                </c:pt>
                <c:pt idx="57">
                  <c:v>934.71604938271673</c:v>
                </c:pt>
                <c:pt idx="58">
                  <c:v>971.01234567901292</c:v>
                </c:pt>
                <c:pt idx="59">
                  <c:v>1008.0000000000005</c:v>
                </c:pt>
                <c:pt idx="60">
                  <c:v>1045.6790123456792</c:v>
                </c:pt>
                <c:pt idx="61">
                  <c:v>1084.0493827160494</c:v>
                </c:pt>
                <c:pt idx="62">
                  <c:v>1123.1111111111111</c:v>
                </c:pt>
                <c:pt idx="63">
                  <c:v>1162.8641975308642</c:v>
                </c:pt>
                <c:pt idx="64">
                  <c:v>1203.3086419753083</c:v>
                </c:pt>
                <c:pt idx="65">
                  <c:v>1244.4444444444439</c:v>
                </c:pt>
                <c:pt idx="66">
                  <c:v>1286.2716049382711</c:v>
                </c:pt>
                <c:pt idx="67">
                  <c:v>1328.7901234567894</c:v>
                </c:pt>
                <c:pt idx="68">
                  <c:v>1371.9999999999991</c:v>
                </c:pt>
                <c:pt idx="69">
                  <c:v>1415.9012345679002</c:v>
                </c:pt>
                <c:pt idx="70">
                  <c:v>1460.4938271604924</c:v>
                </c:pt>
                <c:pt idx="71">
                  <c:v>1505.7777777777762</c:v>
                </c:pt>
                <c:pt idx="72">
                  <c:v>1551.7530864197515</c:v>
                </c:pt>
                <c:pt idx="73">
                  <c:v>1598.419753086418</c:v>
                </c:pt>
                <c:pt idx="74">
                  <c:v>1645.7777777777756</c:v>
                </c:pt>
                <c:pt idx="75">
                  <c:v>1693.8271604938247</c:v>
                </c:pt>
                <c:pt idx="76">
                  <c:v>1742.5679012345654</c:v>
                </c:pt>
                <c:pt idx="77">
                  <c:v>1791.9999999999973</c:v>
                </c:pt>
                <c:pt idx="78">
                  <c:v>1842.1234567901206</c:v>
                </c:pt>
                <c:pt idx="79">
                  <c:v>1892.9382716049352</c:v>
                </c:pt>
                <c:pt idx="80">
                  <c:v>1944.4444444444412</c:v>
                </c:pt>
                <c:pt idx="81">
                  <c:v>1996.6419753086384</c:v>
                </c:pt>
                <c:pt idx="82">
                  <c:v>2049.5308641975271</c:v>
                </c:pt>
                <c:pt idx="83">
                  <c:v>2103.1111111111072</c:v>
                </c:pt>
                <c:pt idx="84">
                  <c:v>2157.3827160493784</c:v>
                </c:pt>
                <c:pt idx="85">
                  <c:v>2212.345679012341</c:v>
                </c:pt>
                <c:pt idx="86">
                  <c:v>2267.999999999995</c:v>
                </c:pt>
                <c:pt idx="87">
                  <c:v>2324.345679012341</c:v>
                </c:pt>
                <c:pt idx="88">
                  <c:v>2381.3827160493765</c:v>
                </c:pt>
                <c:pt idx="89">
                  <c:v>2439.1111111111059</c:v>
                </c:pt>
                <c:pt idx="90">
                  <c:v>2497.5308641975244</c:v>
                </c:pt>
                <c:pt idx="91">
                  <c:v>2556.6419753086361</c:v>
                </c:pt>
                <c:pt idx="92">
                  <c:v>2616.4444444444371</c:v>
                </c:pt>
                <c:pt idx="93">
                  <c:v>2676.9382716049322</c:v>
                </c:pt>
                <c:pt idx="94">
                  <c:v>2738.1234567901156</c:v>
                </c:pt>
                <c:pt idx="95">
                  <c:v>2799.9999999999927</c:v>
                </c:pt>
                <c:pt idx="96">
                  <c:v>2862.5679012345608</c:v>
                </c:pt>
                <c:pt idx="97">
                  <c:v>2925.8271604938195</c:v>
                </c:pt>
                <c:pt idx="98">
                  <c:v>2989.7777777777701</c:v>
                </c:pt>
                <c:pt idx="99">
                  <c:v>3054.4197530864117</c:v>
                </c:pt>
                <c:pt idx="100">
                  <c:v>3119.7530864197447</c:v>
                </c:pt>
                <c:pt idx="101">
                  <c:v>3185.7777777777692</c:v>
                </c:pt>
                <c:pt idx="102">
                  <c:v>3252.4938271604847</c:v>
                </c:pt>
                <c:pt idx="103">
                  <c:v>3319.9012345678921</c:v>
                </c:pt>
                <c:pt idx="104">
                  <c:v>3387.99999999999</c:v>
                </c:pt>
                <c:pt idx="105">
                  <c:v>3456.7901234567798</c:v>
                </c:pt>
                <c:pt idx="106">
                  <c:v>3526.2716049382611</c:v>
                </c:pt>
                <c:pt idx="107">
                  <c:v>3596.4444444444334</c:v>
                </c:pt>
                <c:pt idx="108">
                  <c:v>3667.3086419752976</c:v>
                </c:pt>
                <c:pt idx="109">
                  <c:v>3738.8641975308524</c:v>
                </c:pt>
                <c:pt idx="110">
                  <c:v>3811.111111111099</c:v>
                </c:pt>
                <c:pt idx="111">
                  <c:v>3884.0493827160371</c:v>
                </c:pt>
                <c:pt idx="112">
                  <c:v>3957.6790123456663</c:v>
                </c:pt>
                <c:pt idx="113">
                  <c:v>4031.9999999999868</c:v>
                </c:pt>
                <c:pt idx="114">
                  <c:v>4107.0123456789988</c:v>
                </c:pt>
                <c:pt idx="115">
                  <c:v>4182.7160493827023</c:v>
                </c:pt>
                <c:pt idx="116">
                  <c:v>4259.1111111110968</c:v>
                </c:pt>
                <c:pt idx="117">
                  <c:v>4336.1975308641831</c:v>
                </c:pt>
                <c:pt idx="118">
                  <c:v>4413.9753086419605</c:v>
                </c:pt>
                <c:pt idx="119">
                  <c:v>4492.4444444444289</c:v>
                </c:pt>
                <c:pt idx="120">
                  <c:v>4571.6049382715892</c:v>
                </c:pt>
                <c:pt idx="121">
                  <c:v>4651.4567901234404</c:v>
                </c:pt>
                <c:pt idx="122">
                  <c:v>4731.9999999999836</c:v>
                </c:pt>
                <c:pt idx="123">
                  <c:v>4813.2345679012178</c:v>
                </c:pt>
                <c:pt idx="124">
                  <c:v>4895.160493827143</c:v>
                </c:pt>
                <c:pt idx="125">
                  <c:v>4977.7777777777601</c:v>
                </c:pt>
                <c:pt idx="126">
                  <c:v>5061.0864197530682</c:v>
                </c:pt>
                <c:pt idx="127">
                  <c:v>5145.0864197530673</c:v>
                </c:pt>
                <c:pt idx="128">
                  <c:v>5229.7777777777583</c:v>
                </c:pt>
                <c:pt idx="129">
                  <c:v>5315.1604938271403</c:v>
                </c:pt>
                <c:pt idx="130">
                  <c:v>5401.2345679012142</c:v>
                </c:pt>
                <c:pt idx="131">
                  <c:v>5487.99999999998</c:v>
                </c:pt>
                <c:pt idx="132">
                  <c:v>5575.456790123435</c:v>
                </c:pt>
                <c:pt idx="133">
                  <c:v>5663.6049382715828</c:v>
                </c:pt>
                <c:pt idx="134">
                  <c:v>5752.4444444444225</c:v>
                </c:pt>
                <c:pt idx="135">
                  <c:v>5841.9753086419523</c:v>
                </c:pt>
                <c:pt idx="136">
                  <c:v>5932.197530864174</c:v>
                </c:pt>
                <c:pt idx="137">
                  <c:v>6023.1111111110877</c:v>
                </c:pt>
                <c:pt idx="138">
                  <c:v>6114.7160493826914</c:v>
                </c:pt>
                <c:pt idx="139">
                  <c:v>6207.012345678987</c:v>
                </c:pt>
                <c:pt idx="140">
                  <c:v>6299.9999999999745</c:v>
                </c:pt>
                <c:pt idx="141">
                  <c:v>6393.6790123456531</c:v>
                </c:pt>
                <c:pt idx="142">
                  <c:v>6488.0493827160235</c:v>
                </c:pt>
                <c:pt idx="143">
                  <c:v>6583.111111111084</c:v>
                </c:pt>
                <c:pt idx="144">
                  <c:v>6678.8641975308365</c:v>
                </c:pt>
                <c:pt idx="145">
                  <c:v>6775.3086419752808</c:v>
                </c:pt>
                <c:pt idx="146">
                  <c:v>6872.4444444444152</c:v>
                </c:pt>
              </c:numCache>
            </c:numRef>
          </c:yVal>
          <c:smooth val="0"/>
        </c:ser>
        <c:ser>
          <c:idx val="18"/>
          <c:order val="18"/>
          <c:tx>
            <c:strRef>
              <c:f>'Free rot data'!$T$4</c:f>
              <c:strCache>
                <c:ptCount val="1"/>
                <c:pt idx="0">
                  <c:v>m=-2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data'!$T$5:$T$173</c:f>
              <c:numCache>
                <c:formatCode>General</c:formatCode>
                <c:ptCount val="169"/>
                <c:pt idx="0">
                  <c:v>8.6419753086419746</c:v>
                </c:pt>
                <c:pt idx="1">
                  <c:v>12.444444444444446</c:v>
                </c:pt>
                <c:pt idx="2">
                  <c:v>16.938271604938279</c:v>
                </c:pt>
                <c:pt idx="3">
                  <c:v>22.12345679012347</c:v>
                </c:pt>
                <c:pt idx="4">
                  <c:v>28.000000000000018</c:v>
                </c:pt>
                <c:pt idx="5">
                  <c:v>34.567901234567927</c:v>
                </c:pt>
                <c:pt idx="6">
                  <c:v>41.827160493827179</c:v>
                </c:pt>
                <c:pt idx="7">
                  <c:v>49.777777777777786</c:v>
                </c:pt>
                <c:pt idx="8">
                  <c:v>58.419753086419767</c:v>
                </c:pt>
                <c:pt idx="9">
                  <c:v>67.753086419753117</c:v>
                </c:pt>
                <c:pt idx="10">
                  <c:v>77.7777777777778</c:v>
                </c:pt>
                <c:pt idx="11">
                  <c:v>88.493827160493836</c:v>
                </c:pt>
                <c:pt idx="12">
                  <c:v>99.901234567901241</c:v>
                </c:pt>
                <c:pt idx="13">
                  <c:v>112.00000000000003</c:v>
                </c:pt>
                <c:pt idx="14">
                  <c:v>124.79012345679013</c:v>
                </c:pt>
                <c:pt idx="15">
                  <c:v>138.27160493827159</c:v>
                </c:pt>
                <c:pt idx="16">
                  <c:v>152.44444444444443</c:v>
                </c:pt>
                <c:pt idx="17">
                  <c:v>167.30864197530866</c:v>
                </c:pt>
                <c:pt idx="18">
                  <c:v>182.8641975308642</c:v>
                </c:pt>
                <c:pt idx="19">
                  <c:v>199.11111111111114</c:v>
                </c:pt>
                <c:pt idx="20">
                  <c:v>216.04938271604937</c:v>
                </c:pt>
                <c:pt idx="21">
                  <c:v>233.67901234567901</c:v>
                </c:pt>
                <c:pt idx="22">
                  <c:v>252</c:v>
                </c:pt>
                <c:pt idx="23">
                  <c:v>271.01234567901236</c:v>
                </c:pt>
                <c:pt idx="24">
                  <c:v>290.71604938271611</c:v>
                </c:pt>
                <c:pt idx="25">
                  <c:v>311.11111111111109</c:v>
                </c:pt>
                <c:pt idx="26">
                  <c:v>332.19753086419763</c:v>
                </c:pt>
                <c:pt idx="27">
                  <c:v>353.97530864197535</c:v>
                </c:pt>
                <c:pt idx="28">
                  <c:v>376.44444444444457</c:v>
                </c:pt>
                <c:pt idx="29">
                  <c:v>399.60493827160496</c:v>
                </c:pt>
                <c:pt idx="30">
                  <c:v>423.45679012345698</c:v>
                </c:pt>
                <c:pt idx="31">
                  <c:v>448.00000000000011</c:v>
                </c:pt>
                <c:pt idx="32">
                  <c:v>473.23456790123481</c:v>
                </c:pt>
                <c:pt idx="33">
                  <c:v>499.16049382716062</c:v>
                </c:pt>
                <c:pt idx="34">
                  <c:v>525.77777777777806</c:v>
                </c:pt>
                <c:pt idx="35">
                  <c:v>553.0864197530866</c:v>
                </c:pt>
                <c:pt idx="36">
                  <c:v>581.08641975308683</c:v>
                </c:pt>
                <c:pt idx="37">
                  <c:v>609.77777777777794</c:v>
                </c:pt>
                <c:pt idx="38">
                  <c:v>639.16049382716062</c:v>
                </c:pt>
                <c:pt idx="39">
                  <c:v>669.23456790123487</c:v>
                </c:pt>
                <c:pt idx="40">
                  <c:v>700.00000000000045</c:v>
                </c:pt>
                <c:pt idx="41">
                  <c:v>731.45679012345727</c:v>
                </c:pt>
                <c:pt idx="42">
                  <c:v>763.60493827160519</c:v>
                </c:pt>
                <c:pt idx="43">
                  <c:v>796.44444444444491</c:v>
                </c:pt>
                <c:pt idx="44">
                  <c:v>829.97530864197586</c:v>
                </c:pt>
                <c:pt idx="45">
                  <c:v>864.19753086419803</c:v>
                </c:pt>
                <c:pt idx="46">
                  <c:v>899.11111111111154</c:v>
                </c:pt>
                <c:pt idx="47">
                  <c:v>934.71604938271673</c:v>
                </c:pt>
                <c:pt idx="48">
                  <c:v>971.01234567901315</c:v>
                </c:pt>
                <c:pt idx="49">
                  <c:v>1008.0000000000007</c:v>
                </c:pt>
                <c:pt idx="50">
                  <c:v>1045.6790123456797</c:v>
                </c:pt>
                <c:pt idx="51">
                  <c:v>1084.0493827160501</c:v>
                </c:pt>
                <c:pt idx="52">
                  <c:v>1123.111111111112</c:v>
                </c:pt>
                <c:pt idx="53">
                  <c:v>1162.8641975308651</c:v>
                </c:pt>
                <c:pt idx="54">
                  <c:v>1203.3086419753095</c:v>
                </c:pt>
                <c:pt idx="55">
                  <c:v>1244.4444444444453</c:v>
                </c:pt>
                <c:pt idx="56">
                  <c:v>1286.2716049382725</c:v>
                </c:pt>
                <c:pt idx="57">
                  <c:v>1328.790123456791</c:v>
                </c:pt>
                <c:pt idx="58">
                  <c:v>1372.0000000000005</c:v>
                </c:pt>
                <c:pt idx="59">
                  <c:v>1415.9012345679016</c:v>
                </c:pt>
                <c:pt idx="60">
                  <c:v>1460.4938271604942</c:v>
                </c:pt>
                <c:pt idx="61">
                  <c:v>1505.7777777777781</c:v>
                </c:pt>
                <c:pt idx="62">
                  <c:v>1551.7530864197529</c:v>
                </c:pt>
                <c:pt idx="63">
                  <c:v>1598.4197530864194</c:v>
                </c:pt>
                <c:pt idx="64">
                  <c:v>1645.7777777777774</c:v>
                </c:pt>
                <c:pt idx="65">
                  <c:v>1693.8271604938266</c:v>
                </c:pt>
                <c:pt idx="66">
                  <c:v>1742.5679012345672</c:v>
                </c:pt>
                <c:pt idx="67">
                  <c:v>1791.9999999999991</c:v>
                </c:pt>
                <c:pt idx="68">
                  <c:v>1842.1234567901222</c:v>
                </c:pt>
                <c:pt idx="69">
                  <c:v>1892.9382716049367</c:v>
                </c:pt>
                <c:pt idx="70">
                  <c:v>1944.4444444444428</c:v>
                </c:pt>
                <c:pt idx="71">
                  <c:v>1996.6419753086402</c:v>
                </c:pt>
                <c:pt idx="72">
                  <c:v>2049.5308641975289</c:v>
                </c:pt>
                <c:pt idx="73">
                  <c:v>2103.111111111109</c:v>
                </c:pt>
                <c:pt idx="74">
                  <c:v>2157.3827160493802</c:v>
                </c:pt>
                <c:pt idx="75">
                  <c:v>2212.3456790123432</c:v>
                </c:pt>
                <c:pt idx="76">
                  <c:v>2267.9999999999968</c:v>
                </c:pt>
                <c:pt idx="77">
                  <c:v>2324.3456790123428</c:v>
                </c:pt>
                <c:pt idx="78">
                  <c:v>2381.3827160493788</c:v>
                </c:pt>
                <c:pt idx="79">
                  <c:v>2439.1111111111081</c:v>
                </c:pt>
                <c:pt idx="80">
                  <c:v>2497.5308641975266</c:v>
                </c:pt>
                <c:pt idx="81">
                  <c:v>2556.6419753086384</c:v>
                </c:pt>
                <c:pt idx="82">
                  <c:v>2616.4444444444398</c:v>
                </c:pt>
                <c:pt idx="83">
                  <c:v>2676.938271604934</c:v>
                </c:pt>
                <c:pt idx="84">
                  <c:v>2738.1234567901183</c:v>
                </c:pt>
                <c:pt idx="85">
                  <c:v>2799.9999999999955</c:v>
                </c:pt>
                <c:pt idx="86">
                  <c:v>2862.5679012345618</c:v>
                </c:pt>
                <c:pt idx="87">
                  <c:v>2925.8271604938222</c:v>
                </c:pt>
                <c:pt idx="88">
                  <c:v>2989.777777777771</c:v>
                </c:pt>
                <c:pt idx="89">
                  <c:v>3054.4197530864139</c:v>
                </c:pt>
                <c:pt idx="90">
                  <c:v>3119.7530864197461</c:v>
                </c:pt>
                <c:pt idx="91">
                  <c:v>3185.7777777777715</c:v>
                </c:pt>
                <c:pt idx="92">
                  <c:v>3252.493827160486</c:v>
                </c:pt>
                <c:pt idx="93">
                  <c:v>3319.9012345678943</c:v>
                </c:pt>
                <c:pt idx="94">
                  <c:v>3387.9999999999914</c:v>
                </c:pt>
                <c:pt idx="95">
                  <c:v>3456.7901234567826</c:v>
                </c:pt>
                <c:pt idx="96">
                  <c:v>3526.2716049382634</c:v>
                </c:pt>
                <c:pt idx="97">
                  <c:v>3596.4444444444362</c:v>
                </c:pt>
                <c:pt idx="98">
                  <c:v>3667.3086419752999</c:v>
                </c:pt>
                <c:pt idx="99">
                  <c:v>3738.8641975308556</c:v>
                </c:pt>
                <c:pt idx="100">
                  <c:v>3811.1111111111018</c:v>
                </c:pt>
                <c:pt idx="101">
                  <c:v>3884.0493827160399</c:v>
                </c:pt>
                <c:pt idx="102">
                  <c:v>3957.679012345669</c:v>
                </c:pt>
                <c:pt idx="103">
                  <c:v>4031.9999999999895</c:v>
                </c:pt>
                <c:pt idx="104">
                  <c:v>4107.0123456790016</c:v>
                </c:pt>
                <c:pt idx="105">
                  <c:v>4182.716049382705</c:v>
                </c:pt>
                <c:pt idx="106">
                  <c:v>4259.1111111110995</c:v>
                </c:pt>
                <c:pt idx="107">
                  <c:v>4336.1975308641859</c:v>
                </c:pt>
                <c:pt idx="108">
                  <c:v>4413.9753086419632</c:v>
                </c:pt>
                <c:pt idx="109">
                  <c:v>4492.4444444444316</c:v>
                </c:pt>
                <c:pt idx="110">
                  <c:v>4571.6049382715919</c:v>
                </c:pt>
                <c:pt idx="111">
                  <c:v>4651.4567901234441</c:v>
                </c:pt>
                <c:pt idx="112">
                  <c:v>4731.9999999999864</c:v>
                </c:pt>
                <c:pt idx="113">
                  <c:v>4813.2345679012205</c:v>
                </c:pt>
                <c:pt idx="114">
                  <c:v>4895.1604938271457</c:v>
                </c:pt>
                <c:pt idx="115">
                  <c:v>4977.7777777777628</c:v>
                </c:pt>
                <c:pt idx="116">
                  <c:v>5061.0864197530709</c:v>
                </c:pt>
                <c:pt idx="117">
                  <c:v>5145.08641975307</c:v>
                </c:pt>
                <c:pt idx="118">
                  <c:v>5229.777777777761</c:v>
                </c:pt>
                <c:pt idx="119">
                  <c:v>5315.1604938271439</c:v>
                </c:pt>
                <c:pt idx="120">
                  <c:v>5401.2345679012178</c:v>
                </c:pt>
                <c:pt idx="121">
                  <c:v>5487.9999999999827</c:v>
                </c:pt>
                <c:pt idx="122">
                  <c:v>5575.4567901234386</c:v>
                </c:pt>
                <c:pt idx="123">
                  <c:v>5663.6049382715855</c:v>
                </c:pt>
                <c:pt idx="124">
                  <c:v>5752.4444444444252</c:v>
                </c:pt>
                <c:pt idx="125">
                  <c:v>5841.9753086419551</c:v>
                </c:pt>
                <c:pt idx="126">
                  <c:v>5932.1975308641777</c:v>
                </c:pt>
                <c:pt idx="127">
                  <c:v>6023.1111111110904</c:v>
                </c:pt>
                <c:pt idx="128">
                  <c:v>6114.716049382695</c:v>
                </c:pt>
                <c:pt idx="129">
                  <c:v>6207.0123456789906</c:v>
                </c:pt>
                <c:pt idx="130">
                  <c:v>6299.9999999999782</c:v>
                </c:pt>
                <c:pt idx="131">
                  <c:v>6393.6790123456558</c:v>
                </c:pt>
                <c:pt idx="132">
                  <c:v>6488.0493827160262</c:v>
                </c:pt>
                <c:pt idx="133">
                  <c:v>6583.1111111110877</c:v>
                </c:pt>
                <c:pt idx="134">
                  <c:v>6678.8641975308401</c:v>
                </c:pt>
                <c:pt idx="135">
                  <c:v>6775.3086419752844</c:v>
                </c:pt>
                <c:pt idx="136">
                  <c:v>6872.4444444444198</c:v>
                </c:pt>
                <c:pt idx="137">
                  <c:v>6970.2716049382461</c:v>
                </c:pt>
                <c:pt idx="138">
                  <c:v>7068.7901234567644</c:v>
                </c:pt>
                <c:pt idx="139">
                  <c:v>7167.9999999999736</c:v>
                </c:pt>
                <c:pt idx="140">
                  <c:v>7267.9012345678739</c:v>
                </c:pt>
                <c:pt idx="141">
                  <c:v>7368.493827160466</c:v>
                </c:pt>
                <c:pt idx="142">
                  <c:v>7469.7777777777501</c:v>
                </c:pt>
                <c:pt idx="143">
                  <c:v>7571.7530864197233</c:v>
                </c:pt>
                <c:pt idx="144">
                  <c:v>7674.4197530863903</c:v>
                </c:pt>
                <c:pt idx="145">
                  <c:v>7777.7777777777474</c:v>
                </c:pt>
                <c:pt idx="146">
                  <c:v>7881.8271604937963</c:v>
                </c:pt>
              </c:numCache>
            </c:numRef>
          </c:yVal>
          <c:smooth val="0"/>
        </c:ser>
        <c:ser>
          <c:idx val="19"/>
          <c:order val="19"/>
          <c:tx>
            <c:strRef>
              <c:f>'Free rot data'!$U$4</c:f>
              <c:strCache>
                <c:ptCount val="1"/>
                <c:pt idx="0">
                  <c:v>m=-3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data'!$U$5:$U$173</c:f>
              <c:numCache>
                <c:formatCode>General</c:formatCode>
                <c:ptCount val="169"/>
                <c:pt idx="0">
                  <c:v>77.777777777777771</c:v>
                </c:pt>
                <c:pt idx="1">
                  <c:v>88.493827160493836</c:v>
                </c:pt>
                <c:pt idx="2">
                  <c:v>99.901234567901241</c:v>
                </c:pt>
                <c:pt idx="3">
                  <c:v>112.00000000000003</c:v>
                </c:pt>
                <c:pt idx="4">
                  <c:v>124.79012345679016</c:v>
                </c:pt>
                <c:pt idx="5">
                  <c:v>138.27160493827165</c:v>
                </c:pt>
                <c:pt idx="6">
                  <c:v>152.44444444444449</c:v>
                </c:pt>
                <c:pt idx="7">
                  <c:v>167.30864197530866</c:v>
                </c:pt>
                <c:pt idx="8">
                  <c:v>182.8641975308642</c:v>
                </c:pt>
                <c:pt idx="9">
                  <c:v>199.11111111111114</c:v>
                </c:pt>
                <c:pt idx="10">
                  <c:v>216.04938271604937</c:v>
                </c:pt>
                <c:pt idx="11">
                  <c:v>233.67901234567901</c:v>
                </c:pt>
                <c:pt idx="12">
                  <c:v>252</c:v>
                </c:pt>
                <c:pt idx="13">
                  <c:v>271.01234567901236</c:v>
                </c:pt>
                <c:pt idx="14">
                  <c:v>290.71604938271611</c:v>
                </c:pt>
                <c:pt idx="15">
                  <c:v>311.11111111111109</c:v>
                </c:pt>
                <c:pt idx="16">
                  <c:v>332.19753086419752</c:v>
                </c:pt>
                <c:pt idx="17">
                  <c:v>353.97530864197535</c:v>
                </c:pt>
                <c:pt idx="18">
                  <c:v>376.44444444444451</c:v>
                </c:pt>
                <c:pt idx="19">
                  <c:v>399.60493827160496</c:v>
                </c:pt>
                <c:pt idx="20">
                  <c:v>423.45679012345676</c:v>
                </c:pt>
                <c:pt idx="21">
                  <c:v>448</c:v>
                </c:pt>
                <c:pt idx="22">
                  <c:v>473.23456790123458</c:v>
                </c:pt>
                <c:pt idx="23">
                  <c:v>499.16049382716051</c:v>
                </c:pt>
                <c:pt idx="24">
                  <c:v>525.77777777777783</c:v>
                </c:pt>
                <c:pt idx="25">
                  <c:v>553.08641975308637</c:v>
                </c:pt>
                <c:pt idx="26">
                  <c:v>581.0864197530866</c:v>
                </c:pt>
                <c:pt idx="27">
                  <c:v>609.77777777777771</c:v>
                </c:pt>
                <c:pt idx="28">
                  <c:v>639.16049382716062</c:v>
                </c:pt>
                <c:pt idx="29">
                  <c:v>669.23456790123464</c:v>
                </c:pt>
                <c:pt idx="30">
                  <c:v>700.00000000000023</c:v>
                </c:pt>
                <c:pt idx="31">
                  <c:v>731.45679012345681</c:v>
                </c:pt>
                <c:pt idx="32">
                  <c:v>763.60493827160519</c:v>
                </c:pt>
                <c:pt idx="33">
                  <c:v>796.44444444444457</c:v>
                </c:pt>
                <c:pt idx="34">
                  <c:v>829.97530864197563</c:v>
                </c:pt>
                <c:pt idx="35">
                  <c:v>864.19753086419769</c:v>
                </c:pt>
                <c:pt idx="36">
                  <c:v>899.11111111111154</c:v>
                </c:pt>
                <c:pt idx="37">
                  <c:v>934.71604938271628</c:v>
                </c:pt>
                <c:pt idx="38">
                  <c:v>971.01234567901247</c:v>
                </c:pt>
                <c:pt idx="39">
                  <c:v>1008.0000000000005</c:v>
                </c:pt>
                <c:pt idx="40">
                  <c:v>1045.6790123456797</c:v>
                </c:pt>
                <c:pt idx="41">
                  <c:v>1084.0493827160499</c:v>
                </c:pt>
                <c:pt idx="42">
                  <c:v>1123.1111111111113</c:v>
                </c:pt>
                <c:pt idx="43">
                  <c:v>1162.8641975308649</c:v>
                </c:pt>
                <c:pt idx="44">
                  <c:v>1203.3086419753095</c:v>
                </c:pt>
                <c:pt idx="45">
                  <c:v>1244.444444444445</c:v>
                </c:pt>
                <c:pt idx="46">
                  <c:v>1286.271604938272</c:v>
                </c:pt>
                <c:pt idx="47">
                  <c:v>1328.790123456791</c:v>
                </c:pt>
                <c:pt idx="48">
                  <c:v>1372.0000000000011</c:v>
                </c:pt>
                <c:pt idx="49">
                  <c:v>1415.9012345679021</c:v>
                </c:pt>
                <c:pt idx="50">
                  <c:v>1460.4938271604944</c:v>
                </c:pt>
                <c:pt idx="51">
                  <c:v>1505.7777777777787</c:v>
                </c:pt>
                <c:pt idx="52">
                  <c:v>1551.7530864197543</c:v>
                </c:pt>
                <c:pt idx="53">
                  <c:v>1598.4197530864208</c:v>
                </c:pt>
                <c:pt idx="54">
                  <c:v>1645.7777777777785</c:v>
                </c:pt>
                <c:pt idx="55">
                  <c:v>1693.8271604938282</c:v>
                </c:pt>
                <c:pt idx="56">
                  <c:v>1742.5679012345688</c:v>
                </c:pt>
                <c:pt idx="57">
                  <c:v>1792.0000000000007</c:v>
                </c:pt>
                <c:pt idx="58">
                  <c:v>1842.123456790124</c:v>
                </c:pt>
                <c:pt idx="59">
                  <c:v>1892.9382716049388</c:v>
                </c:pt>
                <c:pt idx="60">
                  <c:v>1944.4444444444448</c:v>
                </c:pt>
                <c:pt idx="61">
                  <c:v>1996.641975308642</c:v>
                </c:pt>
                <c:pt idx="62">
                  <c:v>2049.5308641975307</c:v>
                </c:pt>
                <c:pt idx="63">
                  <c:v>2103.1111111111109</c:v>
                </c:pt>
                <c:pt idx="64">
                  <c:v>2157.382716049382</c:v>
                </c:pt>
                <c:pt idx="65">
                  <c:v>2212.345679012345</c:v>
                </c:pt>
                <c:pt idx="66">
                  <c:v>2267.9999999999986</c:v>
                </c:pt>
                <c:pt idx="67">
                  <c:v>2324.3456790123455</c:v>
                </c:pt>
                <c:pt idx="68">
                  <c:v>2381.3827160493811</c:v>
                </c:pt>
                <c:pt idx="69">
                  <c:v>2439.1111111111099</c:v>
                </c:pt>
                <c:pt idx="70">
                  <c:v>2497.5308641975289</c:v>
                </c:pt>
                <c:pt idx="71">
                  <c:v>2556.6419753086407</c:v>
                </c:pt>
                <c:pt idx="72">
                  <c:v>2616.4444444444416</c:v>
                </c:pt>
                <c:pt idx="73">
                  <c:v>2676.9382716049363</c:v>
                </c:pt>
                <c:pt idx="74">
                  <c:v>2738.1234567901201</c:v>
                </c:pt>
                <c:pt idx="75">
                  <c:v>2799.9999999999977</c:v>
                </c:pt>
                <c:pt idx="76">
                  <c:v>2862.5679012345645</c:v>
                </c:pt>
                <c:pt idx="77">
                  <c:v>2925.8271604938241</c:v>
                </c:pt>
                <c:pt idx="78">
                  <c:v>2989.7777777777733</c:v>
                </c:pt>
                <c:pt idx="79">
                  <c:v>3054.4197530864162</c:v>
                </c:pt>
                <c:pt idx="80">
                  <c:v>3119.7530864197479</c:v>
                </c:pt>
                <c:pt idx="81">
                  <c:v>3185.7777777777737</c:v>
                </c:pt>
                <c:pt idx="82">
                  <c:v>3252.4938271604883</c:v>
                </c:pt>
                <c:pt idx="83">
                  <c:v>3319.9012345678966</c:v>
                </c:pt>
                <c:pt idx="84">
                  <c:v>3387.9999999999941</c:v>
                </c:pt>
                <c:pt idx="85">
                  <c:v>3456.7901234567848</c:v>
                </c:pt>
                <c:pt idx="86">
                  <c:v>3526.2716049382652</c:v>
                </c:pt>
                <c:pt idx="87">
                  <c:v>3596.4444444444384</c:v>
                </c:pt>
                <c:pt idx="88">
                  <c:v>3667.3086419753013</c:v>
                </c:pt>
                <c:pt idx="89">
                  <c:v>3738.8641975308578</c:v>
                </c:pt>
                <c:pt idx="90">
                  <c:v>3811.1111111111031</c:v>
                </c:pt>
                <c:pt idx="91">
                  <c:v>3884.0493827160421</c:v>
                </c:pt>
                <c:pt idx="92">
                  <c:v>3957.6790123456703</c:v>
                </c:pt>
                <c:pt idx="93">
                  <c:v>4031.9999999999923</c:v>
                </c:pt>
                <c:pt idx="94">
                  <c:v>4107.0123456790025</c:v>
                </c:pt>
                <c:pt idx="95">
                  <c:v>4182.7160493827078</c:v>
                </c:pt>
                <c:pt idx="96">
                  <c:v>4259.1111111111022</c:v>
                </c:pt>
                <c:pt idx="97">
                  <c:v>4336.1975308641886</c:v>
                </c:pt>
                <c:pt idx="98">
                  <c:v>4413.975308641966</c:v>
                </c:pt>
                <c:pt idx="99">
                  <c:v>4492.4444444444343</c:v>
                </c:pt>
                <c:pt idx="100">
                  <c:v>4571.6049382715946</c:v>
                </c:pt>
                <c:pt idx="101">
                  <c:v>4651.4567901234459</c:v>
                </c:pt>
                <c:pt idx="102">
                  <c:v>4731.9999999999891</c:v>
                </c:pt>
                <c:pt idx="103">
                  <c:v>4813.2345679012224</c:v>
                </c:pt>
                <c:pt idx="104">
                  <c:v>4895.1604938271485</c:v>
                </c:pt>
                <c:pt idx="105">
                  <c:v>4977.7777777777656</c:v>
                </c:pt>
                <c:pt idx="106">
                  <c:v>5061.0864197530746</c:v>
                </c:pt>
                <c:pt idx="107">
                  <c:v>5145.0864197530736</c:v>
                </c:pt>
                <c:pt idx="108">
                  <c:v>5229.7777777777646</c:v>
                </c:pt>
                <c:pt idx="109">
                  <c:v>5315.1604938271466</c:v>
                </c:pt>
                <c:pt idx="110">
                  <c:v>5401.2345679012205</c:v>
                </c:pt>
                <c:pt idx="111">
                  <c:v>5487.9999999999854</c:v>
                </c:pt>
                <c:pt idx="112">
                  <c:v>5575.4567901234414</c:v>
                </c:pt>
                <c:pt idx="113">
                  <c:v>5663.6049382715901</c:v>
                </c:pt>
                <c:pt idx="114">
                  <c:v>5752.444444444428</c:v>
                </c:pt>
                <c:pt idx="115">
                  <c:v>5841.9753086419587</c:v>
                </c:pt>
                <c:pt idx="116">
                  <c:v>5932.1975308641804</c:v>
                </c:pt>
                <c:pt idx="117">
                  <c:v>6023.111111111094</c:v>
                </c:pt>
                <c:pt idx="118">
                  <c:v>6114.7160493826987</c:v>
                </c:pt>
                <c:pt idx="119">
                  <c:v>6207.0123456789943</c:v>
                </c:pt>
                <c:pt idx="120">
                  <c:v>6299.9999999999809</c:v>
                </c:pt>
                <c:pt idx="121">
                  <c:v>6393.6790123456603</c:v>
                </c:pt>
                <c:pt idx="122">
                  <c:v>6488.0493827160299</c:v>
                </c:pt>
                <c:pt idx="123">
                  <c:v>6583.1111111110904</c:v>
                </c:pt>
                <c:pt idx="124">
                  <c:v>6678.8641975308437</c:v>
                </c:pt>
                <c:pt idx="125">
                  <c:v>6775.3086419752872</c:v>
                </c:pt>
                <c:pt idx="126">
                  <c:v>6872.4444444444225</c:v>
                </c:pt>
                <c:pt idx="127">
                  <c:v>6970.2716049382489</c:v>
                </c:pt>
                <c:pt idx="128">
                  <c:v>7068.7901234567671</c:v>
                </c:pt>
                <c:pt idx="129">
                  <c:v>7167.9999999999764</c:v>
                </c:pt>
                <c:pt idx="130">
                  <c:v>7267.9012345678775</c:v>
                </c:pt>
                <c:pt idx="131">
                  <c:v>7368.4938271604697</c:v>
                </c:pt>
                <c:pt idx="132">
                  <c:v>7469.7777777777528</c:v>
                </c:pt>
                <c:pt idx="133">
                  <c:v>7571.7530864197279</c:v>
                </c:pt>
                <c:pt idx="134">
                  <c:v>7674.4197530863939</c:v>
                </c:pt>
                <c:pt idx="135">
                  <c:v>7777.7777777777519</c:v>
                </c:pt>
                <c:pt idx="136">
                  <c:v>7881.8271604938009</c:v>
                </c:pt>
                <c:pt idx="137">
                  <c:v>7986.5679012345408</c:v>
                </c:pt>
                <c:pt idx="138">
                  <c:v>8091.9999999999718</c:v>
                </c:pt>
                <c:pt idx="139">
                  <c:v>8198.1234567900956</c:v>
                </c:pt>
                <c:pt idx="140">
                  <c:v>8304.9382716049095</c:v>
                </c:pt>
                <c:pt idx="141">
                  <c:v>8412.4444444444143</c:v>
                </c:pt>
                <c:pt idx="142">
                  <c:v>8520.641975308612</c:v>
                </c:pt>
                <c:pt idx="143">
                  <c:v>8629.5308641975007</c:v>
                </c:pt>
                <c:pt idx="144">
                  <c:v>8739.1111111110804</c:v>
                </c:pt>
                <c:pt idx="145">
                  <c:v>8849.3827160493511</c:v>
                </c:pt>
                <c:pt idx="146">
                  <c:v>8960.3456790123146</c:v>
                </c:pt>
              </c:numCache>
            </c:numRef>
          </c:yVal>
          <c:smooth val="0"/>
        </c:ser>
        <c:ser>
          <c:idx val="20"/>
          <c:order val="20"/>
          <c:tx>
            <c:strRef>
              <c:f>'Free rot data'!$V$4</c:f>
              <c:strCache>
                <c:ptCount val="1"/>
                <c:pt idx="0">
                  <c:v>m=-4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data'!$V$5:$V$173</c:f>
              <c:numCache>
                <c:formatCode>General</c:formatCode>
                <c:ptCount val="169"/>
                <c:pt idx="0">
                  <c:v>216.04938271604937</c:v>
                </c:pt>
                <c:pt idx="1">
                  <c:v>233.67901234567901</c:v>
                </c:pt>
                <c:pt idx="2">
                  <c:v>252</c:v>
                </c:pt>
                <c:pt idx="3">
                  <c:v>271.01234567901236</c:v>
                </c:pt>
                <c:pt idx="4">
                  <c:v>290.71604938271611</c:v>
                </c:pt>
                <c:pt idx="5">
                  <c:v>311.1111111111112</c:v>
                </c:pt>
                <c:pt idx="6">
                  <c:v>332.19753086419763</c:v>
                </c:pt>
                <c:pt idx="7">
                  <c:v>353.97530864197535</c:v>
                </c:pt>
                <c:pt idx="8">
                  <c:v>376.44444444444451</c:v>
                </c:pt>
                <c:pt idx="9">
                  <c:v>399.60493827160496</c:v>
                </c:pt>
                <c:pt idx="10">
                  <c:v>423.45679012345676</c:v>
                </c:pt>
                <c:pt idx="11">
                  <c:v>448</c:v>
                </c:pt>
                <c:pt idx="12">
                  <c:v>473.23456790123458</c:v>
                </c:pt>
                <c:pt idx="13">
                  <c:v>499.16049382716051</c:v>
                </c:pt>
                <c:pt idx="14">
                  <c:v>525.77777777777783</c:v>
                </c:pt>
                <c:pt idx="15">
                  <c:v>553.08641975308637</c:v>
                </c:pt>
                <c:pt idx="16">
                  <c:v>581.0864197530866</c:v>
                </c:pt>
                <c:pt idx="17">
                  <c:v>609.77777777777771</c:v>
                </c:pt>
                <c:pt idx="18">
                  <c:v>639.16049382716039</c:v>
                </c:pt>
                <c:pt idx="19">
                  <c:v>669.23456790123464</c:v>
                </c:pt>
                <c:pt idx="20">
                  <c:v>700</c:v>
                </c:pt>
                <c:pt idx="21">
                  <c:v>731.45679012345681</c:v>
                </c:pt>
                <c:pt idx="22">
                  <c:v>763.60493827160496</c:v>
                </c:pt>
                <c:pt idx="23">
                  <c:v>796.44444444444434</c:v>
                </c:pt>
                <c:pt idx="24">
                  <c:v>829.9753086419754</c:v>
                </c:pt>
                <c:pt idx="25">
                  <c:v>864.19753086419746</c:v>
                </c:pt>
                <c:pt idx="26">
                  <c:v>899.1111111111112</c:v>
                </c:pt>
                <c:pt idx="27">
                  <c:v>934.71604938271605</c:v>
                </c:pt>
                <c:pt idx="28">
                  <c:v>971.01234567901247</c:v>
                </c:pt>
                <c:pt idx="29">
                  <c:v>1008</c:v>
                </c:pt>
                <c:pt idx="30">
                  <c:v>1045.6790123456792</c:v>
                </c:pt>
                <c:pt idx="31">
                  <c:v>1084.0493827160494</c:v>
                </c:pt>
                <c:pt idx="32">
                  <c:v>1123.1111111111113</c:v>
                </c:pt>
                <c:pt idx="33">
                  <c:v>1162.8641975308644</c:v>
                </c:pt>
                <c:pt idx="34">
                  <c:v>1203.308641975309</c:v>
                </c:pt>
                <c:pt idx="35">
                  <c:v>1244.4444444444448</c:v>
                </c:pt>
                <c:pt idx="36">
                  <c:v>1286.271604938272</c:v>
                </c:pt>
                <c:pt idx="37">
                  <c:v>1328.7901234567905</c:v>
                </c:pt>
                <c:pt idx="38">
                  <c:v>1372.0000000000002</c:v>
                </c:pt>
                <c:pt idx="39">
                  <c:v>1415.9012345679016</c:v>
                </c:pt>
                <c:pt idx="40">
                  <c:v>1460.4938271604944</c:v>
                </c:pt>
                <c:pt idx="41">
                  <c:v>1505.7777777777783</c:v>
                </c:pt>
                <c:pt idx="42">
                  <c:v>1551.7530864197536</c:v>
                </c:pt>
                <c:pt idx="43">
                  <c:v>1598.4197530864205</c:v>
                </c:pt>
                <c:pt idx="44">
                  <c:v>1645.7777777777785</c:v>
                </c:pt>
                <c:pt idx="45">
                  <c:v>1693.8271604938279</c:v>
                </c:pt>
                <c:pt idx="46">
                  <c:v>1742.5679012345684</c:v>
                </c:pt>
                <c:pt idx="47">
                  <c:v>1792.0000000000007</c:v>
                </c:pt>
                <c:pt idx="48">
                  <c:v>1842.1234567901245</c:v>
                </c:pt>
                <c:pt idx="49">
                  <c:v>1892.9382716049392</c:v>
                </c:pt>
                <c:pt idx="50">
                  <c:v>1944.4444444444453</c:v>
                </c:pt>
                <c:pt idx="51">
                  <c:v>1996.6419753086429</c:v>
                </c:pt>
                <c:pt idx="52">
                  <c:v>2049.5308641975321</c:v>
                </c:pt>
                <c:pt idx="53">
                  <c:v>2103.1111111111122</c:v>
                </c:pt>
                <c:pt idx="54">
                  <c:v>2157.3827160493838</c:v>
                </c:pt>
                <c:pt idx="55">
                  <c:v>2212.3456790123473</c:v>
                </c:pt>
                <c:pt idx="56">
                  <c:v>2268.0000000000009</c:v>
                </c:pt>
                <c:pt idx="57">
                  <c:v>2324.3456790123473</c:v>
                </c:pt>
                <c:pt idx="58">
                  <c:v>2381.3827160493829</c:v>
                </c:pt>
                <c:pt idx="59">
                  <c:v>2439.1111111111118</c:v>
                </c:pt>
                <c:pt idx="60">
                  <c:v>2497.5308641975307</c:v>
                </c:pt>
                <c:pt idx="61">
                  <c:v>2556.6419753086425</c:v>
                </c:pt>
                <c:pt idx="62">
                  <c:v>2616.4444444444439</c:v>
                </c:pt>
                <c:pt idx="63">
                  <c:v>2676.9382716049386</c:v>
                </c:pt>
                <c:pt idx="64">
                  <c:v>2738.1234567901224</c:v>
                </c:pt>
                <c:pt idx="65">
                  <c:v>2800</c:v>
                </c:pt>
                <c:pt idx="66">
                  <c:v>2862.5679012345663</c:v>
                </c:pt>
                <c:pt idx="67">
                  <c:v>2925.8271604938263</c:v>
                </c:pt>
                <c:pt idx="68">
                  <c:v>2989.777777777776</c:v>
                </c:pt>
                <c:pt idx="69">
                  <c:v>3054.4197530864185</c:v>
                </c:pt>
                <c:pt idx="70">
                  <c:v>3119.7530864197502</c:v>
                </c:pt>
                <c:pt idx="71">
                  <c:v>3185.777777777776</c:v>
                </c:pt>
                <c:pt idx="72">
                  <c:v>3252.4938271604906</c:v>
                </c:pt>
                <c:pt idx="73">
                  <c:v>3319.9012345678993</c:v>
                </c:pt>
                <c:pt idx="74">
                  <c:v>3387.9999999999964</c:v>
                </c:pt>
                <c:pt idx="75">
                  <c:v>3456.7901234567876</c:v>
                </c:pt>
                <c:pt idx="76">
                  <c:v>3526.2716049382675</c:v>
                </c:pt>
                <c:pt idx="77">
                  <c:v>3596.4444444444407</c:v>
                </c:pt>
                <c:pt idx="78">
                  <c:v>3667.3086419753035</c:v>
                </c:pt>
                <c:pt idx="79">
                  <c:v>3738.8641975308601</c:v>
                </c:pt>
                <c:pt idx="80">
                  <c:v>3811.1111111111059</c:v>
                </c:pt>
                <c:pt idx="81">
                  <c:v>3884.0493827160453</c:v>
                </c:pt>
                <c:pt idx="82">
                  <c:v>3957.6790123456731</c:v>
                </c:pt>
                <c:pt idx="83">
                  <c:v>4031.999999999995</c:v>
                </c:pt>
                <c:pt idx="84">
                  <c:v>4107.0123456790061</c:v>
                </c:pt>
                <c:pt idx="85">
                  <c:v>4182.7160493827105</c:v>
                </c:pt>
                <c:pt idx="86">
                  <c:v>4259.111111111104</c:v>
                </c:pt>
                <c:pt idx="87">
                  <c:v>4336.1975308641913</c:v>
                </c:pt>
                <c:pt idx="88">
                  <c:v>4413.9753086419669</c:v>
                </c:pt>
                <c:pt idx="89">
                  <c:v>4492.4444444444371</c:v>
                </c:pt>
                <c:pt idx="90">
                  <c:v>4571.6049382715955</c:v>
                </c:pt>
                <c:pt idx="91">
                  <c:v>4651.4567901234486</c:v>
                </c:pt>
                <c:pt idx="92">
                  <c:v>4731.99999999999</c:v>
                </c:pt>
                <c:pt idx="93">
                  <c:v>4813.234567901226</c:v>
                </c:pt>
                <c:pt idx="94">
                  <c:v>4895.1604938271494</c:v>
                </c:pt>
                <c:pt idx="95">
                  <c:v>4977.7777777777683</c:v>
                </c:pt>
                <c:pt idx="96">
                  <c:v>5061.0864197530773</c:v>
                </c:pt>
                <c:pt idx="97">
                  <c:v>5145.0864197530764</c:v>
                </c:pt>
                <c:pt idx="98">
                  <c:v>5229.7777777777674</c:v>
                </c:pt>
                <c:pt idx="99">
                  <c:v>5315.1604938271503</c:v>
                </c:pt>
                <c:pt idx="100">
                  <c:v>5401.2345679012233</c:v>
                </c:pt>
                <c:pt idx="101">
                  <c:v>5487.9999999999882</c:v>
                </c:pt>
                <c:pt idx="102">
                  <c:v>5575.456790123445</c:v>
                </c:pt>
                <c:pt idx="103">
                  <c:v>5663.6049382715928</c:v>
                </c:pt>
                <c:pt idx="104">
                  <c:v>5752.4444444444325</c:v>
                </c:pt>
                <c:pt idx="105">
                  <c:v>5841.9753086419623</c:v>
                </c:pt>
                <c:pt idx="106">
                  <c:v>5932.197530864184</c:v>
                </c:pt>
                <c:pt idx="107">
                  <c:v>6023.1111111110968</c:v>
                </c:pt>
                <c:pt idx="108">
                  <c:v>6114.7160493827014</c:v>
                </c:pt>
                <c:pt idx="109">
                  <c:v>6207.012345678997</c:v>
                </c:pt>
                <c:pt idx="110">
                  <c:v>6299.9999999999845</c:v>
                </c:pt>
                <c:pt idx="111">
                  <c:v>6393.6790123456631</c:v>
                </c:pt>
                <c:pt idx="112">
                  <c:v>6488.0493827160335</c:v>
                </c:pt>
                <c:pt idx="113">
                  <c:v>6583.1111111110949</c:v>
                </c:pt>
                <c:pt idx="114">
                  <c:v>6678.8641975308474</c:v>
                </c:pt>
                <c:pt idx="115">
                  <c:v>6775.3086419752908</c:v>
                </c:pt>
                <c:pt idx="116">
                  <c:v>6872.4444444444262</c:v>
                </c:pt>
                <c:pt idx="117">
                  <c:v>6970.2716049382525</c:v>
                </c:pt>
                <c:pt idx="118">
                  <c:v>7068.7901234567707</c:v>
                </c:pt>
                <c:pt idx="119">
                  <c:v>7167.99999999998</c:v>
                </c:pt>
                <c:pt idx="120">
                  <c:v>7267.9012345678811</c:v>
                </c:pt>
                <c:pt idx="121">
                  <c:v>7368.4938271604733</c:v>
                </c:pt>
                <c:pt idx="122">
                  <c:v>7469.7777777777565</c:v>
                </c:pt>
                <c:pt idx="123">
                  <c:v>7571.7530864197315</c:v>
                </c:pt>
                <c:pt idx="124">
                  <c:v>7674.4197530863976</c:v>
                </c:pt>
                <c:pt idx="125">
                  <c:v>7777.7777777777555</c:v>
                </c:pt>
                <c:pt idx="126">
                  <c:v>7881.8271604938036</c:v>
                </c:pt>
                <c:pt idx="127">
                  <c:v>7986.5679012345445</c:v>
                </c:pt>
                <c:pt idx="128">
                  <c:v>8091.9999999999754</c:v>
                </c:pt>
                <c:pt idx="129">
                  <c:v>8198.1234567900974</c:v>
                </c:pt>
                <c:pt idx="130">
                  <c:v>8304.9382716049131</c:v>
                </c:pt>
                <c:pt idx="131">
                  <c:v>8412.444444444418</c:v>
                </c:pt>
                <c:pt idx="132">
                  <c:v>8520.6419753086157</c:v>
                </c:pt>
                <c:pt idx="133">
                  <c:v>8629.5308641975043</c:v>
                </c:pt>
                <c:pt idx="134">
                  <c:v>8739.1111111110822</c:v>
                </c:pt>
                <c:pt idx="135">
                  <c:v>8849.3827160493547</c:v>
                </c:pt>
                <c:pt idx="136">
                  <c:v>8960.3456790123146</c:v>
                </c:pt>
                <c:pt idx="137">
                  <c:v>9071.9999999999691</c:v>
                </c:pt>
                <c:pt idx="138">
                  <c:v>9184.3456790123182</c:v>
                </c:pt>
                <c:pt idx="139">
                  <c:v>9297.3827160493511</c:v>
                </c:pt>
                <c:pt idx="140">
                  <c:v>9411.1111111110786</c:v>
                </c:pt>
                <c:pt idx="141">
                  <c:v>9525.5308641974989</c:v>
                </c:pt>
                <c:pt idx="142">
                  <c:v>9640.641975308612</c:v>
                </c:pt>
                <c:pt idx="143">
                  <c:v>9756.4444444444107</c:v>
                </c:pt>
                <c:pt idx="144">
                  <c:v>9872.9382716049022</c:v>
                </c:pt>
                <c:pt idx="145">
                  <c:v>9990.1234567900901</c:v>
                </c:pt>
                <c:pt idx="146">
                  <c:v>10107.999999999967</c:v>
                </c:pt>
              </c:numCache>
            </c:numRef>
          </c:yVal>
          <c:smooth val="0"/>
        </c:ser>
        <c:ser>
          <c:idx val="21"/>
          <c:order val="21"/>
          <c:tx>
            <c:strRef>
              <c:f>'Free rot data'!$W$4</c:f>
              <c:strCache>
                <c:ptCount val="1"/>
                <c:pt idx="0">
                  <c:v>m=-5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data'!$W$5:$W$173</c:f>
              <c:numCache>
                <c:formatCode>General</c:formatCode>
                <c:ptCount val="169"/>
                <c:pt idx="0">
                  <c:v>423.45679012345676</c:v>
                </c:pt>
                <c:pt idx="1">
                  <c:v>448</c:v>
                </c:pt>
                <c:pt idx="2">
                  <c:v>473.23456790123458</c:v>
                </c:pt>
                <c:pt idx="3">
                  <c:v>499.16049382716051</c:v>
                </c:pt>
                <c:pt idx="4">
                  <c:v>525.77777777777783</c:v>
                </c:pt>
                <c:pt idx="5">
                  <c:v>553.08641975308637</c:v>
                </c:pt>
                <c:pt idx="6">
                  <c:v>581.0864197530866</c:v>
                </c:pt>
                <c:pt idx="7">
                  <c:v>609.77777777777771</c:v>
                </c:pt>
                <c:pt idx="8">
                  <c:v>639.16049382716062</c:v>
                </c:pt>
                <c:pt idx="9">
                  <c:v>669.23456790123464</c:v>
                </c:pt>
                <c:pt idx="10">
                  <c:v>700</c:v>
                </c:pt>
                <c:pt idx="11">
                  <c:v>731.45679012345681</c:v>
                </c:pt>
                <c:pt idx="12">
                  <c:v>763.60493827160496</c:v>
                </c:pt>
                <c:pt idx="13">
                  <c:v>796.44444444444434</c:v>
                </c:pt>
                <c:pt idx="14">
                  <c:v>829.9753086419754</c:v>
                </c:pt>
                <c:pt idx="15">
                  <c:v>864.19753086419746</c:v>
                </c:pt>
                <c:pt idx="16">
                  <c:v>899.1111111111112</c:v>
                </c:pt>
                <c:pt idx="17">
                  <c:v>934.71604938271605</c:v>
                </c:pt>
                <c:pt idx="18">
                  <c:v>971.01234567901224</c:v>
                </c:pt>
                <c:pt idx="19">
                  <c:v>1008</c:v>
                </c:pt>
                <c:pt idx="20">
                  <c:v>1045.679012345679</c:v>
                </c:pt>
                <c:pt idx="21">
                  <c:v>1084.0493827160494</c:v>
                </c:pt>
                <c:pt idx="22">
                  <c:v>1123.1111111111111</c:v>
                </c:pt>
                <c:pt idx="23">
                  <c:v>1162.8641975308642</c:v>
                </c:pt>
                <c:pt idx="24">
                  <c:v>1203.3086419753085</c:v>
                </c:pt>
                <c:pt idx="25">
                  <c:v>1244.4444444444443</c:v>
                </c:pt>
                <c:pt idx="26">
                  <c:v>1286.2716049382718</c:v>
                </c:pt>
                <c:pt idx="27">
                  <c:v>1328.7901234567901</c:v>
                </c:pt>
                <c:pt idx="28">
                  <c:v>1372.0000000000002</c:v>
                </c:pt>
                <c:pt idx="29">
                  <c:v>1415.9012345679014</c:v>
                </c:pt>
                <c:pt idx="30">
                  <c:v>1460.4938271604942</c:v>
                </c:pt>
                <c:pt idx="31">
                  <c:v>1505.7777777777781</c:v>
                </c:pt>
                <c:pt idx="32">
                  <c:v>1551.7530864197536</c:v>
                </c:pt>
                <c:pt idx="33">
                  <c:v>1598.4197530864199</c:v>
                </c:pt>
                <c:pt idx="34">
                  <c:v>1645.7777777777781</c:v>
                </c:pt>
                <c:pt idx="35">
                  <c:v>1693.8271604938275</c:v>
                </c:pt>
                <c:pt idx="36">
                  <c:v>1742.5679012345684</c:v>
                </c:pt>
                <c:pt idx="37">
                  <c:v>1792.0000000000005</c:v>
                </c:pt>
                <c:pt idx="38">
                  <c:v>1842.1234567901238</c:v>
                </c:pt>
                <c:pt idx="39">
                  <c:v>1892.9382716049388</c:v>
                </c:pt>
                <c:pt idx="40">
                  <c:v>1944.4444444444453</c:v>
                </c:pt>
                <c:pt idx="41">
                  <c:v>1996.6419753086425</c:v>
                </c:pt>
                <c:pt idx="42">
                  <c:v>2049.5308641975312</c:v>
                </c:pt>
                <c:pt idx="43">
                  <c:v>2103.1111111111118</c:v>
                </c:pt>
                <c:pt idx="44">
                  <c:v>2157.3827160493838</c:v>
                </c:pt>
                <c:pt idx="45">
                  <c:v>2212.3456790123464</c:v>
                </c:pt>
                <c:pt idx="46">
                  <c:v>2268.0000000000009</c:v>
                </c:pt>
                <c:pt idx="47">
                  <c:v>2324.3456790123473</c:v>
                </c:pt>
                <c:pt idx="48">
                  <c:v>2381.3827160493838</c:v>
                </c:pt>
                <c:pt idx="49">
                  <c:v>2439.1111111111118</c:v>
                </c:pt>
                <c:pt idx="50">
                  <c:v>2497.5308641975316</c:v>
                </c:pt>
                <c:pt idx="51">
                  <c:v>2556.6419753086425</c:v>
                </c:pt>
                <c:pt idx="52">
                  <c:v>2616.4444444444462</c:v>
                </c:pt>
                <c:pt idx="53">
                  <c:v>2676.9382716049395</c:v>
                </c:pt>
                <c:pt idx="54">
                  <c:v>2738.1234567901247</c:v>
                </c:pt>
                <c:pt idx="55">
                  <c:v>2800.0000000000018</c:v>
                </c:pt>
                <c:pt idx="56">
                  <c:v>2862.5679012345686</c:v>
                </c:pt>
                <c:pt idx="57">
                  <c:v>2925.8271604938291</c:v>
                </c:pt>
                <c:pt idx="58">
                  <c:v>2989.7777777777778</c:v>
                </c:pt>
                <c:pt idx="59">
                  <c:v>3054.4197530864208</c:v>
                </c:pt>
                <c:pt idx="60">
                  <c:v>3119.7530864197529</c:v>
                </c:pt>
                <c:pt idx="61">
                  <c:v>3185.7777777777783</c:v>
                </c:pt>
                <c:pt idx="62">
                  <c:v>3252.4938271604933</c:v>
                </c:pt>
                <c:pt idx="63">
                  <c:v>3319.9012345679016</c:v>
                </c:pt>
                <c:pt idx="64">
                  <c:v>3387.9999999999991</c:v>
                </c:pt>
                <c:pt idx="65">
                  <c:v>3456.7901234567898</c:v>
                </c:pt>
                <c:pt idx="66">
                  <c:v>3526.2716049382702</c:v>
                </c:pt>
                <c:pt idx="67">
                  <c:v>3596.4444444444439</c:v>
                </c:pt>
                <c:pt idx="68">
                  <c:v>3667.3086419753063</c:v>
                </c:pt>
                <c:pt idx="69">
                  <c:v>3738.8641975308628</c:v>
                </c:pt>
                <c:pt idx="70">
                  <c:v>3811.1111111111081</c:v>
                </c:pt>
                <c:pt idx="71">
                  <c:v>3884.0493827160476</c:v>
                </c:pt>
                <c:pt idx="72">
                  <c:v>3957.6790123456753</c:v>
                </c:pt>
                <c:pt idx="73">
                  <c:v>4031.9999999999977</c:v>
                </c:pt>
                <c:pt idx="74">
                  <c:v>4107.0123456790079</c:v>
                </c:pt>
                <c:pt idx="75">
                  <c:v>4182.7160493827132</c:v>
                </c:pt>
                <c:pt idx="76">
                  <c:v>4259.1111111111068</c:v>
                </c:pt>
                <c:pt idx="77">
                  <c:v>4336.1975308641941</c:v>
                </c:pt>
                <c:pt idx="78">
                  <c:v>4413.9753086419696</c:v>
                </c:pt>
                <c:pt idx="79">
                  <c:v>4492.4444444444407</c:v>
                </c:pt>
                <c:pt idx="80">
                  <c:v>4571.6049382715983</c:v>
                </c:pt>
                <c:pt idx="81">
                  <c:v>4651.4567901234514</c:v>
                </c:pt>
                <c:pt idx="82">
                  <c:v>4731.9999999999936</c:v>
                </c:pt>
                <c:pt idx="83">
                  <c:v>4813.2345679012287</c:v>
                </c:pt>
                <c:pt idx="84">
                  <c:v>4895.160493827153</c:v>
                </c:pt>
                <c:pt idx="85">
                  <c:v>4977.7777777777719</c:v>
                </c:pt>
                <c:pt idx="86">
                  <c:v>5061.0864197530782</c:v>
                </c:pt>
                <c:pt idx="87">
                  <c:v>5145.0864197530791</c:v>
                </c:pt>
                <c:pt idx="88">
                  <c:v>5229.7777777777692</c:v>
                </c:pt>
                <c:pt idx="89">
                  <c:v>5315.160493827153</c:v>
                </c:pt>
                <c:pt idx="90">
                  <c:v>5401.2345679012251</c:v>
                </c:pt>
                <c:pt idx="91">
                  <c:v>5487.9999999999918</c:v>
                </c:pt>
                <c:pt idx="92">
                  <c:v>5575.4567901234459</c:v>
                </c:pt>
                <c:pt idx="93">
                  <c:v>5663.6049382715955</c:v>
                </c:pt>
                <c:pt idx="94">
                  <c:v>5752.4444444444334</c:v>
                </c:pt>
                <c:pt idx="95">
                  <c:v>5841.9753086419651</c:v>
                </c:pt>
                <c:pt idx="96">
                  <c:v>5932.1975308641868</c:v>
                </c:pt>
                <c:pt idx="97">
                  <c:v>6023.1111111111004</c:v>
                </c:pt>
                <c:pt idx="98">
                  <c:v>6114.716049382705</c:v>
                </c:pt>
                <c:pt idx="99">
                  <c:v>6207.0123456790016</c:v>
                </c:pt>
                <c:pt idx="100">
                  <c:v>6299.9999999999873</c:v>
                </c:pt>
                <c:pt idx="101">
                  <c:v>6393.6790123456658</c:v>
                </c:pt>
                <c:pt idx="102">
                  <c:v>6488.0493827160362</c:v>
                </c:pt>
                <c:pt idx="103">
                  <c:v>6583.1111111110977</c:v>
                </c:pt>
                <c:pt idx="104">
                  <c:v>6678.8641975308501</c:v>
                </c:pt>
                <c:pt idx="105">
                  <c:v>6775.3086419752944</c:v>
                </c:pt>
                <c:pt idx="106">
                  <c:v>6872.4444444444289</c:v>
                </c:pt>
                <c:pt idx="107">
                  <c:v>6970.271604938257</c:v>
                </c:pt>
                <c:pt idx="108">
                  <c:v>7068.7901234567744</c:v>
                </c:pt>
                <c:pt idx="109">
                  <c:v>7167.9999999999845</c:v>
                </c:pt>
                <c:pt idx="110">
                  <c:v>7267.9012345678848</c:v>
                </c:pt>
                <c:pt idx="111">
                  <c:v>7368.493827160476</c:v>
                </c:pt>
                <c:pt idx="112">
                  <c:v>7469.777777777761</c:v>
                </c:pt>
                <c:pt idx="113">
                  <c:v>7571.7530864197352</c:v>
                </c:pt>
                <c:pt idx="114">
                  <c:v>7674.4197530864012</c:v>
                </c:pt>
                <c:pt idx="115">
                  <c:v>7777.7777777777583</c:v>
                </c:pt>
                <c:pt idx="116">
                  <c:v>7881.8271604938072</c:v>
                </c:pt>
                <c:pt idx="117">
                  <c:v>7986.5679012345481</c:v>
                </c:pt>
                <c:pt idx="118">
                  <c:v>8091.99999999998</c:v>
                </c:pt>
                <c:pt idx="119">
                  <c:v>8198.1234567901029</c:v>
                </c:pt>
                <c:pt idx="120">
                  <c:v>8304.9382716049167</c:v>
                </c:pt>
                <c:pt idx="121">
                  <c:v>8412.4444444444234</c:v>
                </c:pt>
                <c:pt idx="122">
                  <c:v>8520.6419753086193</c:v>
                </c:pt>
                <c:pt idx="123">
                  <c:v>8629.530864197508</c:v>
                </c:pt>
                <c:pt idx="124">
                  <c:v>8739.1111111110877</c:v>
                </c:pt>
                <c:pt idx="125">
                  <c:v>8849.3827160493584</c:v>
                </c:pt>
                <c:pt idx="126">
                  <c:v>8960.3456790123219</c:v>
                </c:pt>
                <c:pt idx="127">
                  <c:v>9071.9999999999745</c:v>
                </c:pt>
                <c:pt idx="128">
                  <c:v>9184.3456790123182</c:v>
                </c:pt>
                <c:pt idx="129">
                  <c:v>9297.3827160493565</c:v>
                </c:pt>
                <c:pt idx="130">
                  <c:v>9411.1111111110877</c:v>
                </c:pt>
                <c:pt idx="131">
                  <c:v>9525.5308641975025</c:v>
                </c:pt>
                <c:pt idx="132">
                  <c:v>9640.641975308612</c:v>
                </c:pt>
                <c:pt idx="133">
                  <c:v>9756.4444444444161</c:v>
                </c:pt>
                <c:pt idx="134">
                  <c:v>9872.9382716049113</c:v>
                </c:pt>
                <c:pt idx="135">
                  <c:v>9990.1234567900938</c:v>
                </c:pt>
                <c:pt idx="136">
                  <c:v>10107.999999999967</c:v>
                </c:pt>
                <c:pt idx="137">
                  <c:v>10226.567901234537</c:v>
                </c:pt>
                <c:pt idx="138">
                  <c:v>10345.827160493798</c:v>
                </c:pt>
                <c:pt idx="139">
                  <c:v>10465.777777777745</c:v>
                </c:pt>
                <c:pt idx="140">
                  <c:v>10586.419753086384</c:v>
                </c:pt>
                <c:pt idx="141">
                  <c:v>10707.753086419718</c:v>
                </c:pt>
                <c:pt idx="142">
                  <c:v>10829.777777777746</c:v>
                </c:pt>
                <c:pt idx="143">
                  <c:v>10952.493827160459</c:v>
                </c:pt>
                <c:pt idx="144">
                  <c:v>11075.901234567864</c:v>
                </c:pt>
                <c:pt idx="145">
                  <c:v>11199.999999999964</c:v>
                </c:pt>
                <c:pt idx="146">
                  <c:v>11324.790123456756</c:v>
                </c:pt>
              </c:numCache>
            </c:numRef>
          </c:yVal>
          <c:smooth val="0"/>
        </c:ser>
        <c:ser>
          <c:idx val="22"/>
          <c:order val="22"/>
          <c:tx>
            <c:strRef>
              <c:f>'Free rot data'!$X$4</c:f>
              <c:strCache>
                <c:ptCount val="1"/>
                <c:pt idx="0">
                  <c:v>m=-6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data'!$X$5:$X$173</c:f>
              <c:numCache>
                <c:formatCode>General</c:formatCode>
                <c:ptCount val="169"/>
                <c:pt idx="0">
                  <c:v>700</c:v>
                </c:pt>
                <c:pt idx="1">
                  <c:v>731.45679012345659</c:v>
                </c:pt>
                <c:pt idx="2">
                  <c:v>763.60493827160496</c:v>
                </c:pt>
                <c:pt idx="3">
                  <c:v>796.44444444444457</c:v>
                </c:pt>
                <c:pt idx="4">
                  <c:v>829.9753086419754</c:v>
                </c:pt>
                <c:pt idx="5">
                  <c:v>864.19753086419746</c:v>
                </c:pt>
                <c:pt idx="6">
                  <c:v>899.1111111111112</c:v>
                </c:pt>
                <c:pt idx="7">
                  <c:v>934.71604938271605</c:v>
                </c:pt>
                <c:pt idx="8">
                  <c:v>971.01234567901247</c:v>
                </c:pt>
                <c:pt idx="9">
                  <c:v>1008</c:v>
                </c:pt>
                <c:pt idx="10">
                  <c:v>1045.679012345679</c:v>
                </c:pt>
                <c:pt idx="11">
                  <c:v>1084.0493827160494</c:v>
                </c:pt>
                <c:pt idx="12">
                  <c:v>1123.1111111111111</c:v>
                </c:pt>
                <c:pt idx="13">
                  <c:v>1162.8641975308642</c:v>
                </c:pt>
                <c:pt idx="14">
                  <c:v>1203.3086419753085</c:v>
                </c:pt>
                <c:pt idx="15">
                  <c:v>1244.4444444444443</c:v>
                </c:pt>
                <c:pt idx="16">
                  <c:v>1286.2716049382718</c:v>
                </c:pt>
                <c:pt idx="17">
                  <c:v>1328.7901234567901</c:v>
                </c:pt>
                <c:pt idx="18">
                  <c:v>1371.9999999999998</c:v>
                </c:pt>
                <c:pt idx="19">
                  <c:v>1415.9012345679014</c:v>
                </c:pt>
                <c:pt idx="20">
                  <c:v>1460.4938271604938</c:v>
                </c:pt>
                <c:pt idx="21">
                  <c:v>1505.7777777777781</c:v>
                </c:pt>
                <c:pt idx="22">
                  <c:v>1551.7530864197529</c:v>
                </c:pt>
                <c:pt idx="23">
                  <c:v>1598.4197530864194</c:v>
                </c:pt>
                <c:pt idx="24">
                  <c:v>1645.7777777777778</c:v>
                </c:pt>
                <c:pt idx="25">
                  <c:v>1693.827160493827</c:v>
                </c:pt>
                <c:pt idx="26">
                  <c:v>1742.5679012345681</c:v>
                </c:pt>
                <c:pt idx="27">
                  <c:v>1792</c:v>
                </c:pt>
                <c:pt idx="28">
                  <c:v>1842.1234567901238</c:v>
                </c:pt>
                <c:pt idx="29">
                  <c:v>1892.9382716049383</c:v>
                </c:pt>
                <c:pt idx="30">
                  <c:v>1944.4444444444448</c:v>
                </c:pt>
                <c:pt idx="31">
                  <c:v>1996.641975308642</c:v>
                </c:pt>
                <c:pt idx="32">
                  <c:v>2049.5308641975312</c:v>
                </c:pt>
                <c:pt idx="33">
                  <c:v>2103.1111111111113</c:v>
                </c:pt>
                <c:pt idx="34">
                  <c:v>2157.3827160493834</c:v>
                </c:pt>
                <c:pt idx="35">
                  <c:v>2212.3456790123455</c:v>
                </c:pt>
                <c:pt idx="36">
                  <c:v>2268.0000000000009</c:v>
                </c:pt>
                <c:pt idx="37">
                  <c:v>2324.3456790123464</c:v>
                </c:pt>
                <c:pt idx="38">
                  <c:v>2381.3827160493829</c:v>
                </c:pt>
                <c:pt idx="39">
                  <c:v>2439.1111111111118</c:v>
                </c:pt>
                <c:pt idx="40">
                  <c:v>2497.5308641975316</c:v>
                </c:pt>
                <c:pt idx="41">
                  <c:v>2556.6419753086425</c:v>
                </c:pt>
                <c:pt idx="42">
                  <c:v>2616.4444444444448</c:v>
                </c:pt>
                <c:pt idx="43">
                  <c:v>2676.9382716049386</c:v>
                </c:pt>
                <c:pt idx="44">
                  <c:v>2738.1234567901247</c:v>
                </c:pt>
                <c:pt idx="45">
                  <c:v>2800.0000000000009</c:v>
                </c:pt>
                <c:pt idx="46">
                  <c:v>2862.5679012345686</c:v>
                </c:pt>
                <c:pt idx="47">
                  <c:v>2925.8271604938291</c:v>
                </c:pt>
                <c:pt idx="48">
                  <c:v>2989.7777777777792</c:v>
                </c:pt>
                <c:pt idx="49">
                  <c:v>3054.4197530864208</c:v>
                </c:pt>
                <c:pt idx="50">
                  <c:v>3119.7530864197538</c:v>
                </c:pt>
                <c:pt idx="51">
                  <c:v>3185.7777777777783</c:v>
                </c:pt>
                <c:pt idx="52">
                  <c:v>3252.4938271604956</c:v>
                </c:pt>
                <c:pt idx="53">
                  <c:v>3319.9012345679025</c:v>
                </c:pt>
                <c:pt idx="54">
                  <c:v>3388.0000000000014</c:v>
                </c:pt>
                <c:pt idx="55">
                  <c:v>3456.7901234567921</c:v>
                </c:pt>
                <c:pt idx="56">
                  <c:v>3526.2716049382725</c:v>
                </c:pt>
                <c:pt idx="57">
                  <c:v>3596.4444444444462</c:v>
                </c:pt>
                <c:pt idx="58">
                  <c:v>3667.308641975309</c:v>
                </c:pt>
                <c:pt idx="59">
                  <c:v>3738.8641975308651</c:v>
                </c:pt>
                <c:pt idx="60">
                  <c:v>3811.1111111111109</c:v>
                </c:pt>
                <c:pt idx="61">
                  <c:v>3884.0493827160499</c:v>
                </c:pt>
                <c:pt idx="62">
                  <c:v>3957.6790123456781</c:v>
                </c:pt>
                <c:pt idx="63">
                  <c:v>4032</c:v>
                </c:pt>
                <c:pt idx="64">
                  <c:v>4107.0123456790116</c:v>
                </c:pt>
                <c:pt idx="65">
                  <c:v>4182.7160493827159</c:v>
                </c:pt>
                <c:pt idx="66">
                  <c:v>4259.1111111111095</c:v>
                </c:pt>
                <c:pt idx="67">
                  <c:v>4336.1975308641968</c:v>
                </c:pt>
                <c:pt idx="68">
                  <c:v>4413.9753086419732</c:v>
                </c:pt>
                <c:pt idx="69">
                  <c:v>4492.4444444444434</c:v>
                </c:pt>
                <c:pt idx="70">
                  <c:v>4571.6049382716019</c:v>
                </c:pt>
                <c:pt idx="71">
                  <c:v>4651.4567901234541</c:v>
                </c:pt>
                <c:pt idx="72">
                  <c:v>4731.9999999999964</c:v>
                </c:pt>
                <c:pt idx="73">
                  <c:v>4813.2345679012315</c:v>
                </c:pt>
                <c:pt idx="74">
                  <c:v>4895.1604938271557</c:v>
                </c:pt>
                <c:pt idx="75">
                  <c:v>4977.7777777777746</c:v>
                </c:pt>
                <c:pt idx="76">
                  <c:v>5061.0864197530809</c:v>
                </c:pt>
                <c:pt idx="77">
                  <c:v>5145.0864197530818</c:v>
                </c:pt>
                <c:pt idx="78">
                  <c:v>5229.7777777777719</c:v>
                </c:pt>
                <c:pt idx="79">
                  <c:v>5315.1604938271557</c:v>
                </c:pt>
                <c:pt idx="80">
                  <c:v>5401.2345679012278</c:v>
                </c:pt>
                <c:pt idx="81">
                  <c:v>5487.9999999999945</c:v>
                </c:pt>
                <c:pt idx="82">
                  <c:v>5575.4567901234495</c:v>
                </c:pt>
                <c:pt idx="83">
                  <c:v>5663.6049382715983</c:v>
                </c:pt>
                <c:pt idx="84">
                  <c:v>5752.4444444444362</c:v>
                </c:pt>
                <c:pt idx="85">
                  <c:v>5841.9753086419687</c:v>
                </c:pt>
                <c:pt idx="86">
                  <c:v>5932.1975308641886</c:v>
                </c:pt>
                <c:pt idx="87">
                  <c:v>6023.1111111111031</c:v>
                </c:pt>
                <c:pt idx="88">
                  <c:v>6114.7160493827059</c:v>
                </c:pt>
                <c:pt idx="89">
                  <c:v>6207.0123456790043</c:v>
                </c:pt>
                <c:pt idx="90">
                  <c:v>6299.99999999999</c:v>
                </c:pt>
                <c:pt idx="91">
                  <c:v>6393.6790123456703</c:v>
                </c:pt>
                <c:pt idx="92">
                  <c:v>6488.0493827160381</c:v>
                </c:pt>
                <c:pt idx="93">
                  <c:v>6583.1111111111004</c:v>
                </c:pt>
                <c:pt idx="94">
                  <c:v>6678.8641975308519</c:v>
                </c:pt>
                <c:pt idx="95">
                  <c:v>6775.3086419752981</c:v>
                </c:pt>
                <c:pt idx="96">
                  <c:v>6872.4444444444334</c:v>
                </c:pt>
                <c:pt idx="97">
                  <c:v>6970.2716049382598</c:v>
                </c:pt>
                <c:pt idx="98">
                  <c:v>7068.790123456778</c:v>
                </c:pt>
                <c:pt idx="99">
                  <c:v>7167.9999999999873</c:v>
                </c:pt>
                <c:pt idx="100">
                  <c:v>7267.9012345678875</c:v>
                </c:pt>
                <c:pt idx="101">
                  <c:v>7368.4938271604806</c:v>
                </c:pt>
                <c:pt idx="102">
                  <c:v>7469.7777777777637</c:v>
                </c:pt>
                <c:pt idx="103">
                  <c:v>7571.7530864197388</c:v>
                </c:pt>
                <c:pt idx="104">
                  <c:v>7674.4197530864049</c:v>
                </c:pt>
                <c:pt idx="105">
                  <c:v>7777.7777777777628</c:v>
                </c:pt>
                <c:pt idx="106">
                  <c:v>7881.8271604938118</c:v>
                </c:pt>
                <c:pt idx="107">
                  <c:v>7986.5679012345508</c:v>
                </c:pt>
                <c:pt idx="108">
                  <c:v>8091.9999999999827</c:v>
                </c:pt>
                <c:pt idx="109">
                  <c:v>8198.1234567901065</c:v>
                </c:pt>
                <c:pt idx="110">
                  <c:v>8304.9382716049204</c:v>
                </c:pt>
                <c:pt idx="111">
                  <c:v>8412.4444444444271</c:v>
                </c:pt>
                <c:pt idx="112">
                  <c:v>8520.6419753086229</c:v>
                </c:pt>
                <c:pt idx="113">
                  <c:v>8629.5308641975116</c:v>
                </c:pt>
                <c:pt idx="114">
                  <c:v>8739.1111111110913</c:v>
                </c:pt>
                <c:pt idx="115">
                  <c:v>8849.382716049362</c:v>
                </c:pt>
                <c:pt idx="116">
                  <c:v>8960.3456790123219</c:v>
                </c:pt>
                <c:pt idx="117">
                  <c:v>9071.99999999998</c:v>
                </c:pt>
                <c:pt idx="118">
                  <c:v>9184.3456790123255</c:v>
                </c:pt>
                <c:pt idx="119">
                  <c:v>9297.3827160493602</c:v>
                </c:pt>
                <c:pt idx="120">
                  <c:v>9411.1111111110877</c:v>
                </c:pt>
                <c:pt idx="121">
                  <c:v>9525.5308641975062</c:v>
                </c:pt>
                <c:pt idx="122">
                  <c:v>9640.6419753086193</c:v>
                </c:pt>
                <c:pt idx="123">
                  <c:v>9756.4444444444198</c:v>
                </c:pt>
                <c:pt idx="124">
                  <c:v>9872.9382716049113</c:v>
                </c:pt>
                <c:pt idx="125">
                  <c:v>9990.1234567900974</c:v>
                </c:pt>
                <c:pt idx="126">
                  <c:v>10107.999999999976</c:v>
                </c:pt>
                <c:pt idx="127">
                  <c:v>10226.567901234541</c:v>
                </c:pt>
                <c:pt idx="128">
                  <c:v>10345.827160493798</c:v>
                </c:pt>
                <c:pt idx="129">
                  <c:v>10465.777777777748</c:v>
                </c:pt>
                <c:pt idx="130">
                  <c:v>10586.419753086393</c:v>
                </c:pt>
                <c:pt idx="131">
                  <c:v>10707.753086419725</c:v>
                </c:pt>
                <c:pt idx="132">
                  <c:v>10829.777777777746</c:v>
                </c:pt>
                <c:pt idx="133">
                  <c:v>10952.493827160462</c:v>
                </c:pt>
                <c:pt idx="134">
                  <c:v>11075.901234567871</c:v>
                </c:pt>
                <c:pt idx="135">
                  <c:v>11199.999999999967</c:v>
                </c:pt>
                <c:pt idx="136">
                  <c:v>11324.790123456756</c:v>
                </c:pt>
                <c:pt idx="137">
                  <c:v>11450.271604938238</c:v>
                </c:pt>
                <c:pt idx="138">
                  <c:v>11576.444444444414</c:v>
                </c:pt>
                <c:pt idx="139">
                  <c:v>11703.308641975274</c:v>
                </c:pt>
                <c:pt idx="140">
                  <c:v>11830.864197530827</c:v>
                </c:pt>
                <c:pt idx="141">
                  <c:v>11959.111111111077</c:v>
                </c:pt>
                <c:pt idx="142">
                  <c:v>12088.049382716015</c:v>
                </c:pt>
                <c:pt idx="143">
                  <c:v>12217.679012345643</c:v>
                </c:pt>
                <c:pt idx="144">
                  <c:v>12347.999999999962</c:v>
                </c:pt>
                <c:pt idx="145">
                  <c:v>12479.012345678973</c:v>
                </c:pt>
                <c:pt idx="146">
                  <c:v>12610.71604938268</c:v>
                </c:pt>
              </c:numCache>
            </c:numRef>
          </c:yVal>
          <c:smooth val="0"/>
        </c:ser>
        <c:ser>
          <c:idx val="23"/>
          <c:order val="23"/>
          <c:tx>
            <c:strRef>
              <c:f>'Free rot data'!$Y$4</c:f>
              <c:strCache>
                <c:ptCount val="1"/>
                <c:pt idx="0">
                  <c:v>m=-7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data'!$Y$5:$Y$173</c:f>
              <c:numCache>
                <c:formatCode>General</c:formatCode>
                <c:ptCount val="169"/>
                <c:pt idx="0">
                  <c:v>1045.679012345679</c:v>
                </c:pt>
                <c:pt idx="1">
                  <c:v>1084.0493827160492</c:v>
                </c:pt>
                <c:pt idx="2">
                  <c:v>1123.1111111111111</c:v>
                </c:pt>
                <c:pt idx="3">
                  <c:v>1162.8641975308644</c:v>
                </c:pt>
                <c:pt idx="4">
                  <c:v>1203.3086419753085</c:v>
                </c:pt>
                <c:pt idx="5">
                  <c:v>1244.4444444444443</c:v>
                </c:pt>
                <c:pt idx="6">
                  <c:v>1286.2716049382718</c:v>
                </c:pt>
                <c:pt idx="7">
                  <c:v>1328.7901234567901</c:v>
                </c:pt>
                <c:pt idx="8">
                  <c:v>1372.0000000000002</c:v>
                </c:pt>
                <c:pt idx="9">
                  <c:v>1415.9012345679014</c:v>
                </c:pt>
                <c:pt idx="10">
                  <c:v>1460.4938271604938</c:v>
                </c:pt>
                <c:pt idx="11">
                  <c:v>1505.7777777777781</c:v>
                </c:pt>
                <c:pt idx="12">
                  <c:v>1551.7530864197529</c:v>
                </c:pt>
                <c:pt idx="13">
                  <c:v>1598.4197530864194</c:v>
                </c:pt>
                <c:pt idx="14">
                  <c:v>1645.7777777777778</c:v>
                </c:pt>
                <c:pt idx="15">
                  <c:v>1693.827160493827</c:v>
                </c:pt>
                <c:pt idx="16">
                  <c:v>1742.5679012345681</c:v>
                </c:pt>
                <c:pt idx="17">
                  <c:v>1792</c:v>
                </c:pt>
                <c:pt idx="18">
                  <c:v>1842.1234567901233</c:v>
                </c:pt>
                <c:pt idx="19">
                  <c:v>1892.9382716049383</c:v>
                </c:pt>
                <c:pt idx="20">
                  <c:v>1944.4444444444443</c:v>
                </c:pt>
                <c:pt idx="21">
                  <c:v>1996.641975308642</c:v>
                </c:pt>
                <c:pt idx="22">
                  <c:v>2049.5308641975307</c:v>
                </c:pt>
                <c:pt idx="23">
                  <c:v>2103.1111111111109</c:v>
                </c:pt>
                <c:pt idx="24">
                  <c:v>2157.3827160493825</c:v>
                </c:pt>
                <c:pt idx="25">
                  <c:v>2212.3456790123455</c:v>
                </c:pt>
                <c:pt idx="26">
                  <c:v>2268</c:v>
                </c:pt>
                <c:pt idx="27">
                  <c:v>2324.3456790123464</c:v>
                </c:pt>
                <c:pt idx="28">
                  <c:v>2381.3827160493829</c:v>
                </c:pt>
                <c:pt idx="29">
                  <c:v>2439.1111111111109</c:v>
                </c:pt>
                <c:pt idx="30">
                  <c:v>2497.5308641975307</c:v>
                </c:pt>
                <c:pt idx="31">
                  <c:v>2556.6419753086425</c:v>
                </c:pt>
                <c:pt idx="32">
                  <c:v>2616.4444444444448</c:v>
                </c:pt>
                <c:pt idx="33">
                  <c:v>2676.9382716049386</c:v>
                </c:pt>
                <c:pt idx="34">
                  <c:v>2738.1234567901233</c:v>
                </c:pt>
                <c:pt idx="35">
                  <c:v>2800</c:v>
                </c:pt>
                <c:pt idx="36">
                  <c:v>2862.5679012345686</c:v>
                </c:pt>
                <c:pt idx="37">
                  <c:v>2925.8271604938273</c:v>
                </c:pt>
                <c:pt idx="38">
                  <c:v>2989.7777777777778</c:v>
                </c:pt>
                <c:pt idx="39">
                  <c:v>3054.4197530864208</c:v>
                </c:pt>
                <c:pt idx="40">
                  <c:v>3119.7530864197538</c:v>
                </c:pt>
                <c:pt idx="41">
                  <c:v>3185.7777777777783</c:v>
                </c:pt>
                <c:pt idx="42">
                  <c:v>3252.4938271604942</c:v>
                </c:pt>
                <c:pt idx="43">
                  <c:v>3319.9012345679016</c:v>
                </c:pt>
                <c:pt idx="44">
                  <c:v>3388.0000000000014</c:v>
                </c:pt>
                <c:pt idx="45">
                  <c:v>3456.7901234567908</c:v>
                </c:pt>
                <c:pt idx="46">
                  <c:v>3526.2716049382725</c:v>
                </c:pt>
                <c:pt idx="47">
                  <c:v>3596.4444444444462</c:v>
                </c:pt>
                <c:pt idx="48">
                  <c:v>3667.3086419753099</c:v>
                </c:pt>
                <c:pt idx="49">
                  <c:v>3738.8641975308651</c:v>
                </c:pt>
                <c:pt idx="50">
                  <c:v>3811.1111111111122</c:v>
                </c:pt>
                <c:pt idx="51">
                  <c:v>3884.0493827160499</c:v>
                </c:pt>
                <c:pt idx="52">
                  <c:v>3957.6790123456808</c:v>
                </c:pt>
                <c:pt idx="53">
                  <c:v>4032.0000000000018</c:v>
                </c:pt>
                <c:pt idx="54">
                  <c:v>4107.0123456790134</c:v>
                </c:pt>
                <c:pt idx="55">
                  <c:v>4182.7160493827187</c:v>
                </c:pt>
                <c:pt idx="56">
                  <c:v>4259.1111111111122</c:v>
                </c:pt>
                <c:pt idx="57">
                  <c:v>4336.1975308641995</c:v>
                </c:pt>
                <c:pt idx="58">
                  <c:v>4413.9753086419751</c:v>
                </c:pt>
                <c:pt idx="59">
                  <c:v>4492.4444444444453</c:v>
                </c:pt>
                <c:pt idx="60">
                  <c:v>4571.6049382716046</c:v>
                </c:pt>
                <c:pt idx="61">
                  <c:v>4651.4567901234577</c:v>
                </c:pt>
                <c:pt idx="62">
                  <c:v>4731.9999999999991</c:v>
                </c:pt>
                <c:pt idx="63">
                  <c:v>4813.2345679012342</c:v>
                </c:pt>
                <c:pt idx="64">
                  <c:v>4895.1604938271585</c:v>
                </c:pt>
                <c:pt idx="65">
                  <c:v>4977.7777777777774</c:v>
                </c:pt>
                <c:pt idx="66">
                  <c:v>5061.0864197530836</c:v>
                </c:pt>
                <c:pt idx="67">
                  <c:v>5145.0864197530855</c:v>
                </c:pt>
                <c:pt idx="68">
                  <c:v>5229.7777777777756</c:v>
                </c:pt>
                <c:pt idx="69">
                  <c:v>5315.1604938271585</c:v>
                </c:pt>
                <c:pt idx="70">
                  <c:v>5401.2345679012315</c:v>
                </c:pt>
                <c:pt idx="71">
                  <c:v>5487.9999999999973</c:v>
                </c:pt>
                <c:pt idx="72">
                  <c:v>5575.4567901234523</c:v>
                </c:pt>
                <c:pt idx="73">
                  <c:v>5663.6049382716019</c:v>
                </c:pt>
                <c:pt idx="74">
                  <c:v>5752.4444444444398</c:v>
                </c:pt>
                <c:pt idx="75">
                  <c:v>5841.9753086419723</c:v>
                </c:pt>
                <c:pt idx="76">
                  <c:v>5932.1975308641913</c:v>
                </c:pt>
                <c:pt idx="77">
                  <c:v>6023.1111111111068</c:v>
                </c:pt>
                <c:pt idx="78">
                  <c:v>6114.7160493827096</c:v>
                </c:pt>
                <c:pt idx="79">
                  <c:v>6207.012345679007</c:v>
                </c:pt>
                <c:pt idx="80">
                  <c:v>6299.9999999999927</c:v>
                </c:pt>
                <c:pt idx="81">
                  <c:v>6393.6790123456731</c:v>
                </c:pt>
                <c:pt idx="82">
                  <c:v>6488.0493827160417</c:v>
                </c:pt>
                <c:pt idx="83">
                  <c:v>6583.1111111111049</c:v>
                </c:pt>
                <c:pt idx="84">
                  <c:v>6678.8641975308547</c:v>
                </c:pt>
                <c:pt idx="85">
                  <c:v>6775.3086419753008</c:v>
                </c:pt>
                <c:pt idx="86">
                  <c:v>6872.4444444444352</c:v>
                </c:pt>
                <c:pt idx="87">
                  <c:v>6970.2716049382634</c:v>
                </c:pt>
                <c:pt idx="88">
                  <c:v>7068.7901234567798</c:v>
                </c:pt>
                <c:pt idx="89">
                  <c:v>7167.9999999999909</c:v>
                </c:pt>
                <c:pt idx="90">
                  <c:v>7267.9012345678902</c:v>
                </c:pt>
                <c:pt idx="91">
                  <c:v>7368.4938271604842</c:v>
                </c:pt>
                <c:pt idx="92">
                  <c:v>7469.7777777777656</c:v>
                </c:pt>
                <c:pt idx="93">
                  <c:v>7571.7530864197424</c:v>
                </c:pt>
                <c:pt idx="94">
                  <c:v>7674.4197530864067</c:v>
                </c:pt>
                <c:pt idx="95">
                  <c:v>7777.7777777777665</c:v>
                </c:pt>
                <c:pt idx="96">
                  <c:v>7881.8271604938154</c:v>
                </c:pt>
                <c:pt idx="97">
                  <c:v>7986.5679012345554</c:v>
                </c:pt>
                <c:pt idx="98">
                  <c:v>8091.9999999999864</c:v>
                </c:pt>
                <c:pt idx="99">
                  <c:v>8198.1234567901101</c:v>
                </c:pt>
                <c:pt idx="100">
                  <c:v>8304.938271604924</c:v>
                </c:pt>
                <c:pt idx="101">
                  <c:v>8412.4444444444289</c:v>
                </c:pt>
                <c:pt idx="102">
                  <c:v>8520.6419753086266</c:v>
                </c:pt>
                <c:pt idx="103">
                  <c:v>8629.5308641975153</c:v>
                </c:pt>
                <c:pt idx="104">
                  <c:v>8739.1111111110949</c:v>
                </c:pt>
                <c:pt idx="105">
                  <c:v>8849.3827160493656</c:v>
                </c:pt>
                <c:pt idx="106">
                  <c:v>8960.3456790123309</c:v>
                </c:pt>
                <c:pt idx="107">
                  <c:v>9071.9999999999836</c:v>
                </c:pt>
                <c:pt idx="108">
                  <c:v>9184.3456790123255</c:v>
                </c:pt>
                <c:pt idx="109">
                  <c:v>9297.3827160493638</c:v>
                </c:pt>
                <c:pt idx="110">
                  <c:v>9411.1111111110949</c:v>
                </c:pt>
                <c:pt idx="111">
                  <c:v>9525.5308641975098</c:v>
                </c:pt>
                <c:pt idx="112">
                  <c:v>9640.6419753086193</c:v>
                </c:pt>
                <c:pt idx="113">
                  <c:v>9756.4444444444234</c:v>
                </c:pt>
                <c:pt idx="114">
                  <c:v>9872.9382716049186</c:v>
                </c:pt>
                <c:pt idx="115">
                  <c:v>9990.123456790101</c:v>
                </c:pt>
                <c:pt idx="116">
                  <c:v>10107.999999999976</c:v>
                </c:pt>
                <c:pt idx="117">
                  <c:v>10226.567901234544</c:v>
                </c:pt>
                <c:pt idx="118">
                  <c:v>10345.827160493805</c:v>
                </c:pt>
                <c:pt idx="119">
                  <c:v>10465.777777777754</c:v>
                </c:pt>
                <c:pt idx="120">
                  <c:v>10586.419753086393</c:v>
                </c:pt>
                <c:pt idx="121">
                  <c:v>10707.753086419729</c:v>
                </c:pt>
                <c:pt idx="122">
                  <c:v>10829.777777777754</c:v>
                </c:pt>
                <c:pt idx="123">
                  <c:v>10952.493827160468</c:v>
                </c:pt>
                <c:pt idx="124">
                  <c:v>11075.901234567871</c:v>
                </c:pt>
                <c:pt idx="125">
                  <c:v>11199.999999999971</c:v>
                </c:pt>
                <c:pt idx="126">
                  <c:v>11324.790123456763</c:v>
                </c:pt>
                <c:pt idx="127">
                  <c:v>11450.271604938243</c:v>
                </c:pt>
                <c:pt idx="128">
                  <c:v>11576.444444444414</c:v>
                </c:pt>
                <c:pt idx="129">
                  <c:v>11703.308641975278</c:v>
                </c:pt>
                <c:pt idx="130">
                  <c:v>11830.864197530836</c:v>
                </c:pt>
                <c:pt idx="131">
                  <c:v>11959.11111111108</c:v>
                </c:pt>
                <c:pt idx="132">
                  <c:v>12088.049382716015</c:v>
                </c:pt>
                <c:pt idx="133">
                  <c:v>12217.679012345647</c:v>
                </c:pt>
                <c:pt idx="134">
                  <c:v>12347.999999999969</c:v>
                </c:pt>
                <c:pt idx="135">
                  <c:v>12479.012345678979</c:v>
                </c:pt>
                <c:pt idx="136">
                  <c:v>12610.71604938268</c:v>
                </c:pt>
                <c:pt idx="137">
                  <c:v>12743.111111111077</c:v>
                </c:pt>
                <c:pt idx="138">
                  <c:v>12876.197530864163</c:v>
                </c:pt>
                <c:pt idx="139">
                  <c:v>13009.975308641939</c:v>
                </c:pt>
                <c:pt idx="140">
                  <c:v>13144.444444444403</c:v>
                </c:pt>
                <c:pt idx="141">
                  <c:v>13279.604938271568</c:v>
                </c:pt>
                <c:pt idx="142">
                  <c:v>13415.456790123422</c:v>
                </c:pt>
                <c:pt idx="143">
                  <c:v>13551.99999999996</c:v>
                </c:pt>
                <c:pt idx="144">
                  <c:v>13689.234567901192</c:v>
                </c:pt>
                <c:pt idx="145">
                  <c:v>13827.160493827119</c:v>
                </c:pt>
                <c:pt idx="146">
                  <c:v>13965.777777777739</c:v>
                </c:pt>
              </c:numCache>
            </c:numRef>
          </c:yVal>
          <c:smooth val="0"/>
        </c:ser>
        <c:ser>
          <c:idx val="24"/>
          <c:order val="24"/>
          <c:tx>
            <c:strRef>
              <c:f>'Free rot data'!$Z$4</c:f>
              <c:strCache>
                <c:ptCount val="1"/>
                <c:pt idx="0">
                  <c:v>m=-8</c:v>
                </c:pt>
              </c:strCache>
            </c:strRef>
          </c:tx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data'!$Z$5:$Z$173</c:f>
              <c:numCache>
                <c:formatCode>General</c:formatCode>
                <c:ptCount val="169"/>
                <c:pt idx="0">
                  <c:v>1460.4938271604938</c:v>
                </c:pt>
                <c:pt idx="1">
                  <c:v>1505.7777777777776</c:v>
                </c:pt>
                <c:pt idx="2">
                  <c:v>1551.7530864197529</c:v>
                </c:pt>
                <c:pt idx="3">
                  <c:v>1598.4197530864199</c:v>
                </c:pt>
                <c:pt idx="4">
                  <c:v>1645.7777777777778</c:v>
                </c:pt>
                <c:pt idx="5">
                  <c:v>1693.827160493827</c:v>
                </c:pt>
                <c:pt idx="6">
                  <c:v>1742.5679012345681</c:v>
                </c:pt>
                <c:pt idx="7">
                  <c:v>1792</c:v>
                </c:pt>
                <c:pt idx="8">
                  <c:v>1842.1234567901238</c:v>
                </c:pt>
                <c:pt idx="9">
                  <c:v>1892.9382716049383</c:v>
                </c:pt>
                <c:pt idx="10">
                  <c:v>1944.4444444444443</c:v>
                </c:pt>
                <c:pt idx="11">
                  <c:v>1996.641975308642</c:v>
                </c:pt>
                <c:pt idx="12">
                  <c:v>2049.5308641975307</c:v>
                </c:pt>
                <c:pt idx="13">
                  <c:v>2103.1111111111109</c:v>
                </c:pt>
                <c:pt idx="14">
                  <c:v>2157.3827160493825</c:v>
                </c:pt>
                <c:pt idx="15">
                  <c:v>2212.3456790123455</c:v>
                </c:pt>
                <c:pt idx="16">
                  <c:v>2268</c:v>
                </c:pt>
                <c:pt idx="17">
                  <c:v>2324.3456790123464</c:v>
                </c:pt>
                <c:pt idx="18">
                  <c:v>2381.3827160493829</c:v>
                </c:pt>
                <c:pt idx="19">
                  <c:v>2439.1111111111109</c:v>
                </c:pt>
                <c:pt idx="20">
                  <c:v>2497.5308641975307</c:v>
                </c:pt>
                <c:pt idx="21">
                  <c:v>2556.6419753086416</c:v>
                </c:pt>
                <c:pt idx="22">
                  <c:v>2616.4444444444439</c:v>
                </c:pt>
                <c:pt idx="23">
                  <c:v>2676.9382716049386</c:v>
                </c:pt>
                <c:pt idx="24">
                  <c:v>2738.1234567901233</c:v>
                </c:pt>
                <c:pt idx="25">
                  <c:v>2800</c:v>
                </c:pt>
                <c:pt idx="26">
                  <c:v>2862.5679012345672</c:v>
                </c:pt>
                <c:pt idx="27">
                  <c:v>2925.8271604938273</c:v>
                </c:pt>
                <c:pt idx="28">
                  <c:v>2989.7777777777778</c:v>
                </c:pt>
                <c:pt idx="29">
                  <c:v>3054.4197530864199</c:v>
                </c:pt>
                <c:pt idx="30">
                  <c:v>3119.7530864197529</c:v>
                </c:pt>
                <c:pt idx="31">
                  <c:v>3185.7777777777783</c:v>
                </c:pt>
                <c:pt idx="32">
                  <c:v>3252.4938271604942</c:v>
                </c:pt>
                <c:pt idx="33">
                  <c:v>3319.9012345679016</c:v>
                </c:pt>
                <c:pt idx="34">
                  <c:v>3388</c:v>
                </c:pt>
                <c:pt idx="35">
                  <c:v>3456.7901234567898</c:v>
                </c:pt>
                <c:pt idx="36">
                  <c:v>3526.2716049382725</c:v>
                </c:pt>
                <c:pt idx="37">
                  <c:v>3596.4444444444448</c:v>
                </c:pt>
                <c:pt idx="38">
                  <c:v>3667.308641975309</c:v>
                </c:pt>
                <c:pt idx="39">
                  <c:v>3738.8641975308651</c:v>
                </c:pt>
                <c:pt idx="40">
                  <c:v>3811.1111111111122</c:v>
                </c:pt>
                <c:pt idx="41">
                  <c:v>3884.0493827160499</c:v>
                </c:pt>
                <c:pt idx="42">
                  <c:v>3957.6790123456794</c:v>
                </c:pt>
                <c:pt idx="43">
                  <c:v>4032</c:v>
                </c:pt>
                <c:pt idx="44">
                  <c:v>4107.0123456790134</c:v>
                </c:pt>
                <c:pt idx="45">
                  <c:v>4182.7160493827168</c:v>
                </c:pt>
                <c:pt idx="46">
                  <c:v>4259.1111111111122</c:v>
                </c:pt>
                <c:pt idx="47">
                  <c:v>4336.1975308641995</c:v>
                </c:pt>
                <c:pt idx="48">
                  <c:v>4413.9753086419769</c:v>
                </c:pt>
                <c:pt idx="49">
                  <c:v>4492.4444444444453</c:v>
                </c:pt>
                <c:pt idx="50">
                  <c:v>4571.6049382716055</c:v>
                </c:pt>
                <c:pt idx="51">
                  <c:v>4651.4567901234577</c:v>
                </c:pt>
                <c:pt idx="52">
                  <c:v>4732.0000000000018</c:v>
                </c:pt>
                <c:pt idx="53">
                  <c:v>4813.234567901236</c:v>
                </c:pt>
                <c:pt idx="54">
                  <c:v>4895.1604938271612</c:v>
                </c:pt>
                <c:pt idx="55">
                  <c:v>4977.7777777777801</c:v>
                </c:pt>
                <c:pt idx="56">
                  <c:v>5061.0864197530873</c:v>
                </c:pt>
                <c:pt idx="57">
                  <c:v>5145.0864197530882</c:v>
                </c:pt>
                <c:pt idx="58">
                  <c:v>5229.7777777777783</c:v>
                </c:pt>
                <c:pt idx="59">
                  <c:v>5315.1604938271621</c:v>
                </c:pt>
                <c:pt idx="60">
                  <c:v>5401.2345679012342</c:v>
                </c:pt>
                <c:pt idx="61">
                  <c:v>5488.0000000000009</c:v>
                </c:pt>
                <c:pt idx="62">
                  <c:v>5575.4567901234559</c:v>
                </c:pt>
                <c:pt idx="63">
                  <c:v>5663.6049382716055</c:v>
                </c:pt>
                <c:pt idx="64">
                  <c:v>5752.4444444444425</c:v>
                </c:pt>
                <c:pt idx="65">
                  <c:v>5841.9753086419751</c:v>
                </c:pt>
                <c:pt idx="66">
                  <c:v>5932.1975308641959</c:v>
                </c:pt>
                <c:pt idx="67">
                  <c:v>6023.1111111111104</c:v>
                </c:pt>
                <c:pt idx="68">
                  <c:v>6114.7160493827132</c:v>
                </c:pt>
                <c:pt idx="69">
                  <c:v>6207.0123456790107</c:v>
                </c:pt>
                <c:pt idx="70">
                  <c:v>6299.9999999999964</c:v>
                </c:pt>
                <c:pt idx="71">
                  <c:v>6393.6790123456767</c:v>
                </c:pt>
                <c:pt idx="72">
                  <c:v>6488.0493827160444</c:v>
                </c:pt>
                <c:pt idx="73">
                  <c:v>6583.1111111111077</c:v>
                </c:pt>
                <c:pt idx="74">
                  <c:v>6678.8641975308592</c:v>
                </c:pt>
                <c:pt idx="75">
                  <c:v>6775.3086419753045</c:v>
                </c:pt>
                <c:pt idx="76">
                  <c:v>6872.444444444438</c:v>
                </c:pt>
                <c:pt idx="77">
                  <c:v>6970.271604938267</c:v>
                </c:pt>
                <c:pt idx="78">
                  <c:v>7068.7901234567826</c:v>
                </c:pt>
                <c:pt idx="79">
                  <c:v>7167.9999999999936</c:v>
                </c:pt>
                <c:pt idx="80">
                  <c:v>7267.9012345678939</c:v>
                </c:pt>
                <c:pt idx="81">
                  <c:v>7368.4938271604869</c:v>
                </c:pt>
                <c:pt idx="82">
                  <c:v>7469.7777777777692</c:v>
                </c:pt>
                <c:pt idx="83">
                  <c:v>7571.7530864197461</c:v>
                </c:pt>
                <c:pt idx="84">
                  <c:v>7674.4197530864103</c:v>
                </c:pt>
                <c:pt idx="85">
                  <c:v>7777.7777777777692</c:v>
                </c:pt>
                <c:pt idx="86">
                  <c:v>7881.8271604938172</c:v>
                </c:pt>
                <c:pt idx="87">
                  <c:v>7986.567901234559</c:v>
                </c:pt>
                <c:pt idx="88">
                  <c:v>8091.9999999999891</c:v>
                </c:pt>
                <c:pt idx="89">
                  <c:v>8198.1234567901138</c:v>
                </c:pt>
                <c:pt idx="90">
                  <c:v>8304.9382716049258</c:v>
                </c:pt>
                <c:pt idx="91">
                  <c:v>8412.4444444444325</c:v>
                </c:pt>
                <c:pt idx="92">
                  <c:v>8520.6419753086284</c:v>
                </c:pt>
                <c:pt idx="93">
                  <c:v>8629.5308641975189</c:v>
                </c:pt>
                <c:pt idx="94">
                  <c:v>8739.1111111110968</c:v>
                </c:pt>
                <c:pt idx="95">
                  <c:v>8849.3827160493711</c:v>
                </c:pt>
                <c:pt idx="96">
                  <c:v>8960.3456790123309</c:v>
                </c:pt>
                <c:pt idx="97">
                  <c:v>9071.9999999999873</c:v>
                </c:pt>
                <c:pt idx="98">
                  <c:v>9184.3456790123328</c:v>
                </c:pt>
                <c:pt idx="99">
                  <c:v>9297.3827160493674</c:v>
                </c:pt>
                <c:pt idx="100">
                  <c:v>9411.1111111110949</c:v>
                </c:pt>
                <c:pt idx="101">
                  <c:v>9525.5308641975153</c:v>
                </c:pt>
                <c:pt idx="102">
                  <c:v>9640.6419753086284</c:v>
                </c:pt>
                <c:pt idx="103">
                  <c:v>9756.4444444444289</c:v>
                </c:pt>
                <c:pt idx="104">
                  <c:v>9872.9382716049186</c:v>
                </c:pt>
                <c:pt idx="105">
                  <c:v>9990.1234567901065</c:v>
                </c:pt>
                <c:pt idx="106">
                  <c:v>10107.999999999984</c:v>
                </c:pt>
                <c:pt idx="107">
                  <c:v>10226.567901234548</c:v>
                </c:pt>
                <c:pt idx="108">
                  <c:v>10345.827160493805</c:v>
                </c:pt>
                <c:pt idx="109">
                  <c:v>10465.777777777759</c:v>
                </c:pt>
                <c:pt idx="110">
                  <c:v>10586.4197530864</c:v>
                </c:pt>
                <c:pt idx="111">
                  <c:v>10707.753086419732</c:v>
                </c:pt>
                <c:pt idx="112">
                  <c:v>10829.777777777754</c:v>
                </c:pt>
                <c:pt idx="113">
                  <c:v>10952.493827160473</c:v>
                </c:pt>
                <c:pt idx="114">
                  <c:v>11075.901234567882</c:v>
                </c:pt>
                <c:pt idx="115">
                  <c:v>11199.999999999978</c:v>
                </c:pt>
                <c:pt idx="116">
                  <c:v>11324.790123456763</c:v>
                </c:pt>
                <c:pt idx="117">
                  <c:v>11450.271604938247</c:v>
                </c:pt>
                <c:pt idx="118">
                  <c:v>11576.444444444422</c:v>
                </c:pt>
                <c:pt idx="119">
                  <c:v>11703.308641975284</c:v>
                </c:pt>
                <c:pt idx="120">
                  <c:v>11830.864197530836</c:v>
                </c:pt>
                <c:pt idx="121">
                  <c:v>11959.111111111084</c:v>
                </c:pt>
                <c:pt idx="122">
                  <c:v>12088.049382716024</c:v>
                </c:pt>
                <c:pt idx="123">
                  <c:v>12217.67901234565</c:v>
                </c:pt>
                <c:pt idx="124">
                  <c:v>12347.999999999969</c:v>
                </c:pt>
                <c:pt idx="125">
                  <c:v>12479.012345678984</c:v>
                </c:pt>
                <c:pt idx="126">
                  <c:v>12610.716049382689</c:v>
                </c:pt>
                <c:pt idx="127">
                  <c:v>12743.11111111108</c:v>
                </c:pt>
                <c:pt idx="128">
                  <c:v>12876.197530864163</c:v>
                </c:pt>
                <c:pt idx="129">
                  <c:v>13009.975308641944</c:v>
                </c:pt>
                <c:pt idx="130">
                  <c:v>13144.444444444414</c:v>
                </c:pt>
                <c:pt idx="131">
                  <c:v>13279.604938271572</c:v>
                </c:pt>
                <c:pt idx="132">
                  <c:v>13415.456790123422</c:v>
                </c:pt>
                <c:pt idx="133">
                  <c:v>13551.999999999965</c:v>
                </c:pt>
                <c:pt idx="134">
                  <c:v>13689.234567901201</c:v>
                </c:pt>
                <c:pt idx="135">
                  <c:v>13827.160493827125</c:v>
                </c:pt>
                <c:pt idx="136">
                  <c:v>13965.777777777739</c:v>
                </c:pt>
                <c:pt idx="137">
                  <c:v>14105.086419753048</c:v>
                </c:pt>
                <c:pt idx="138">
                  <c:v>14245.086419753052</c:v>
                </c:pt>
                <c:pt idx="139">
                  <c:v>14385.777777777741</c:v>
                </c:pt>
                <c:pt idx="140">
                  <c:v>14527.160493827119</c:v>
                </c:pt>
                <c:pt idx="141">
                  <c:v>14669.234567901194</c:v>
                </c:pt>
                <c:pt idx="142">
                  <c:v>14811.999999999962</c:v>
                </c:pt>
                <c:pt idx="143">
                  <c:v>14955.456790123415</c:v>
                </c:pt>
                <c:pt idx="144">
                  <c:v>15099.604938271561</c:v>
                </c:pt>
                <c:pt idx="145">
                  <c:v>15244.444444444402</c:v>
                </c:pt>
                <c:pt idx="146">
                  <c:v>15389.975308641933</c:v>
                </c:pt>
              </c:numCache>
            </c:numRef>
          </c:yVal>
          <c:smooth val="0"/>
        </c:ser>
        <c:ser>
          <c:idx val="25"/>
          <c:order val="25"/>
          <c:tx>
            <c:strRef>
              <c:f>'Free rot data'!$AA$4</c:f>
              <c:strCache>
                <c:ptCount val="1"/>
                <c:pt idx="0">
                  <c:v>K=1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data'!$AA$5:$AA$173</c:f>
              <c:numCache>
                <c:formatCode>General</c:formatCode>
                <c:ptCount val="169"/>
                <c:pt idx="147">
                  <c:v>0</c:v>
                </c:pt>
                <c:pt idx="148">
                  <c:v>2000</c:v>
                </c:pt>
              </c:numCache>
            </c:numRef>
          </c:yVal>
          <c:smooth val="0"/>
        </c:ser>
        <c:ser>
          <c:idx val="26"/>
          <c:order val="26"/>
          <c:tx>
            <c:strRef>
              <c:f>'Free rot data'!$AB$4</c:f>
              <c:strCache>
                <c:ptCount val="1"/>
                <c:pt idx="0">
                  <c:v>K=2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data'!$AB$5:$AB$173</c:f>
              <c:numCache>
                <c:formatCode>General</c:formatCode>
                <c:ptCount val="169"/>
                <c:pt idx="149">
                  <c:v>0</c:v>
                </c:pt>
                <c:pt idx="150">
                  <c:v>2000</c:v>
                </c:pt>
              </c:numCache>
            </c:numRef>
          </c:yVal>
          <c:smooth val="0"/>
        </c:ser>
        <c:ser>
          <c:idx val="27"/>
          <c:order val="27"/>
          <c:tx>
            <c:strRef>
              <c:f>'Free rot data'!$AC$4</c:f>
              <c:strCache>
                <c:ptCount val="1"/>
                <c:pt idx="0">
                  <c:v>K=3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data'!$AC$5:$AC$173</c:f>
              <c:numCache>
                <c:formatCode>General</c:formatCode>
                <c:ptCount val="169"/>
                <c:pt idx="151">
                  <c:v>0</c:v>
                </c:pt>
                <c:pt idx="152">
                  <c:v>2000</c:v>
                </c:pt>
              </c:numCache>
            </c:numRef>
          </c:yVal>
          <c:smooth val="0"/>
        </c:ser>
        <c:ser>
          <c:idx val="28"/>
          <c:order val="28"/>
          <c:tx>
            <c:strRef>
              <c:f>'Free rot data'!$AD$4</c:f>
              <c:strCache>
                <c:ptCount val="1"/>
                <c:pt idx="0">
                  <c:v>K=4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data'!$AD$5:$AD$173</c:f>
              <c:numCache>
                <c:formatCode>General</c:formatCode>
                <c:ptCount val="169"/>
                <c:pt idx="153">
                  <c:v>0</c:v>
                </c:pt>
                <c:pt idx="154">
                  <c:v>2000</c:v>
                </c:pt>
              </c:numCache>
            </c:numRef>
          </c:yVal>
          <c:smooth val="0"/>
        </c:ser>
        <c:ser>
          <c:idx val="29"/>
          <c:order val="29"/>
          <c:tx>
            <c:strRef>
              <c:f>'Free rot data'!$AE$4</c:f>
              <c:strCache>
                <c:ptCount val="1"/>
                <c:pt idx="0">
                  <c:v>K=5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data'!$AE$5:$AE$173</c:f>
              <c:numCache>
                <c:formatCode>General</c:formatCode>
                <c:ptCount val="169"/>
                <c:pt idx="155">
                  <c:v>0</c:v>
                </c:pt>
                <c:pt idx="156">
                  <c:v>2000</c:v>
                </c:pt>
              </c:numCache>
            </c:numRef>
          </c:yVal>
          <c:smooth val="0"/>
        </c:ser>
        <c:ser>
          <c:idx val="30"/>
          <c:order val="30"/>
          <c:tx>
            <c:strRef>
              <c:f>'Free rot data'!$AF$4</c:f>
              <c:strCache>
                <c:ptCount val="1"/>
                <c:pt idx="0">
                  <c:v>K=6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data'!$AF$5:$AF$173</c:f>
              <c:numCache>
                <c:formatCode>General</c:formatCode>
                <c:ptCount val="169"/>
                <c:pt idx="157">
                  <c:v>0</c:v>
                </c:pt>
                <c:pt idx="158">
                  <c:v>2000</c:v>
                </c:pt>
              </c:numCache>
            </c:numRef>
          </c:yVal>
          <c:smooth val="0"/>
        </c:ser>
        <c:ser>
          <c:idx val="31"/>
          <c:order val="31"/>
          <c:tx>
            <c:strRef>
              <c:f>'Free rot data'!$AG$4</c:f>
              <c:strCache>
                <c:ptCount val="1"/>
                <c:pt idx="0">
                  <c:v>K=7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data'!$AG$5:$AG$173</c:f>
              <c:numCache>
                <c:formatCode>General</c:formatCode>
                <c:ptCount val="169"/>
                <c:pt idx="159">
                  <c:v>0</c:v>
                </c:pt>
                <c:pt idx="160">
                  <c:v>2000</c:v>
                </c:pt>
              </c:numCache>
            </c:numRef>
          </c:yVal>
          <c:smooth val="0"/>
        </c:ser>
        <c:ser>
          <c:idx val="32"/>
          <c:order val="32"/>
          <c:tx>
            <c:strRef>
              <c:f>'Free rot data'!$AH$4</c:f>
              <c:strCache>
                <c:ptCount val="1"/>
                <c:pt idx="0">
                  <c:v>K=8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data'!$AH$5:$AH$173</c:f>
              <c:numCache>
                <c:formatCode>General</c:formatCode>
                <c:ptCount val="169"/>
                <c:pt idx="161">
                  <c:v>0</c:v>
                </c:pt>
                <c:pt idx="162">
                  <c:v>2000</c:v>
                </c:pt>
              </c:numCache>
            </c:numRef>
          </c:yVal>
          <c:smooth val="0"/>
        </c:ser>
        <c:ser>
          <c:idx val="33"/>
          <c:order val="33"/>
          <c:tx>
            <c:strRef>
              <c:f>'Free rot data'!$AI$4</c:f>
              <c:strCache>
                <c:ptCount val="1"/>
                <c:pt idx="0">
                  <c:v>K=9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data'!$AI$5:$AI$173</c:f>
              <c:numCache>
                <c:formatCode>General</c:formatCode>
                <c:ptCount val="169"/>
                <c:pt idx="163">
                  <c:v>0</c:v>
                </c:pt>
                <c:pt idx="164">
                  <c:v>2000</c:v>
                </c:pt>
              </c:numCache>
            </c:numRef>
          </c:yVal>
          <c:smooth val="0"/>
        </c:ser>
        <c:ser>
          <c:idx val="34"/>
          <c:order val="34"/>
          <c:tx>
            <c:strRef>
              <c:f>'Free rot data'!$AJ$4</c:f>
              <c:strCache>
                <c:ptCount val="1"/>
                <c:pt idx="0">
                  <c:v>K=10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data'!$AJ$5:$AJ$173</c:f>
              <c:numCache>
                <c:formatCode>General</c:formatCode>
                <c:ptCount val="169"/>
                <c:pt idx="165">
                  <c:v>0</c:v>
                </c:pt>
                <c:pt idx="166">
                  <c:v>2000</c:v>
                </c:pt>
              </c:numCache>
            </c:numRef>
          </c:yVal>
          <c:smooth val="0"/>
        </c:ser>
        <c:ser>
          <c:idx val="35"/>
          <c:order val="35"/>
          <c:tx>
            <c:strRef>
              <c:f>'Free rot data'!$AK$4</c:f>
              <c:strCache>
                <c:ptCount val="1"/>
                <c:pt idx="0">
                  <c:v>K=11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'Free rot data'!$A$5:$A$173</c:f>
              <c:numCache>
                <c:formatCode>General</c:formatCode>
                <c:ptCount val="169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1.9428902930940239E-16</c:v>
                </c:pt>
                <c:pt idx="16">
                  <c:v>0.1000000000000002</c:v>
                </c:pt>
                <c:pt idx="17">
                  <c:v>0.20000000000000021</c:v>
                </c:pt>
                <c:pt idx="18">
                  <c:v>0.30000000000000021</c:v>
                </c:pt>
                <c:pt idx="19">
                  <c:v>0.40000000000000024</c:v>
                </c:pt>
                <c:pt idx="20">
                  <c:v>0.50000000000000022</c:v>
                </c:pt>
                <c:pt idx="21">
                  <c:v>0.6000000000000002</c:v>
                </c:pt>
                <c:pt idx="22">
                  <c:v>0.70000000000000018</c:v>
                </c:pt>
                <c:pt idx="23">
                  <c:v>0.80000000000000016</c:v>
                </c:pt>
                <c:pt idx="24">
                  <c:v>0.90000000000000013</c:v>
                </c:pt>
                <c:pt idx="25">
                  <c:v>1.0000000000000002</c:v>
                </c:pt>
                <c:pt idx="26">
                  <c:v>1.1000000000000003</c:v>
                </c:pt>
                <c:pt idx="27">
                  <c:v>1.2000000000000004</c:v>
                </c:pt>
                <c:pt idx="28">
                  <c:v>1.3000000000000005</c:v>
                </c:pt>
                <c:pt idx="29">
                  <c:v>1.4000000000000006</c:v>
                </c:pt>
                <c:pt idx="30">
                  <c:v>1.5000000000000007</c:v>
                </c:pt>
                <c:pt idx="31">
                  <c:v>1.6000000000000008</c:v>
                </c:pt>
                <c:pt idx="32">
                  <c:v>1.7000000000000008</c:v>
                </c:pt>
                <c:pt idx="33">
                  <c:v>1.8000000000000009</c:v>
                </c:pt>
                <c:pt idx="34">
                  <c:v>1.900000000000001</c:v>
                </c:pt>
                <c:pt idx="35">
                  <c:v>2.0000000000000009</c:v>
                </c:pt>
                <c:pt idx="36">
                  <c:v>2.100000000000001</c:v>
                </c:pt>
                <c:pt idx="37">
                  <c:v>2.2000000000000011</c:v>
                </c:pt>
                <c:pt idx="38">
                  <c:v>2.3000000000000012</c:v>
                </c:pt>
                <c:pt idx="39">
                  <c:v>2.4000000000000012</c:v>
                </c:pt>
                <c:pt idx="40">
                  <c:v>2.5000000000000013</c:v>
                </c:pt>
                <c:pt idx="41">
                  <c:v>2.6000000000000014</c:v>
                </c:pt>
                <c:pt idx="42">
                  <c:v>2.7000000000000015</c:v>
                </c:pt>
                <c:pt idx="43">
                  <c:v>2.8000000000000016</c:v>
                </c:pt>
                <c:pt idx="44">
                  <c:v>2.9000000000000017</c:v>
                </c:pt>
                <c:pt idx="45">
                  <c:v>3.0000000000000018</c:v>
                </c:pt>
                <c:pt idx="46">
                  <c:v>3.1000000000000019</c:v>
                </c:pt>
                <c:pt idx="47">
                  <c:v>3.200000000000002</c:v>
                </c:pt>
                <c:pt idx="48">
                  <c:v>3.300000000000002</c:v>
                </c:pt>
                <c:pt idx="49">
                  <c:v>3.4000000000000021</c:v>
                </c:pt>
                <c:pt idx="50">
                  <c:v>3.5000000000000022</c:v>
                </c:pt>
                <c:pt idx="51">
                  <c:v>3.6000000000000023</c:v>
                </c:pt>
                <c:pt idx="52">
                  <c:v>3.7000000000000024</c:v>
                </c:pt>
                <c:pt idx="53">
                  <c:v>3.8000000000000025</c:v>
                </c:pt>
                <c:pt idx="54">
                  <c:v>3.9000000000000026</c:v>
                </c:pt>
                <c:pt idx="55">
                  <c:v>4.0000000000000027</c:v>
                </c:pt>
                <c:pt idx="56">
                  <c:v>4.1000000000000023</c:v>
                </c:pt>
                <c:pt idx="57">
                  <c:v>4.200000000000002</c:v>
                </c:pt>
                <c:pt idx="58">
                  <c:v>4.3000000000000016</c:v>
                </c:pt>
                <c:pt idx="59">
                  <c:v>4.4000000000000012</c:v>
                </c:pt>
                <c:pt idx="60">
                  <c:v>4.5000000000000009</c:v>
                </c:pt>
                <c:pt idx="61">
                  <c:v>4.6000000000000005</c:v>
                </c:pt>
                <c:pt idx="62">
                  <c:v>4.7</c:v>
                </c:pt>
                <c:pt idx="63">
                  <c:v>4.8</c:v>
                </c:pt>
                <c:pt idx="64">
                  <c:v>4.8999999999999995</c:v>
                </c:pt>
                <c:pt idx="65">
                  <c:v>4.9999999999999991</c:v>
                </c:pt>
                <c:pt idx="66">
                  <c:v>5.0999999999999988</c:v>
                </c:pt>
                <c:pt idx="67">
                  <c:v>5.1999999999999984</c:v>
                </c:pt>
                <c:pt idx="68">
                  <c:v>5.299999999999998</c:v>
                </c:pt>
                <c:pt idx="69">
                  <c:v>5.3999999999999977</c:v>
                </c:pt>
                <c:pt idx="70">
                  <c:v>5.4999999999999973</c:v>
                </c:pt>
                <c:pt idx="71">
                  <c:v>5.599999999999997</c:v>
                </c:pt>
                <c:pt idx="72">
                  <c:v>5.6999999999999966</c:v>
                </c:pt>
                <c:pt idx="73">
                  <c:v>5.7999999999999963</c:v>
                </c:pt>
                <c:pt idx="74">
                  <c:v>5.8999999999999959</c:v>
                </c:pt>
                <c:pt idx="75">
                  <c:v>5.9999999999999956</c:v>
                </c:pt>
                <c:pt idx="76">
                  <c:v>6.0999999999999952</c:v>
                </c:pt>
                <c:pt idx="77">
                  <c:v>6.1999999999999948</c:v>
                </c:pt>
                <c:pt idx="78">
                  <c:v>6.2999999999999945</c:v>
                </c:pt>
                <c:pt idx="79">
                  <c:v>6.3999999999999941</c:v>
                </c:pt>
                <c:pt idx="80">
                  <c:v>6.4999999999999938</c:v>
                </c:pt>
                <c:pt idx="81">
                  <c:v>6.5999999999999934</c:v>
                </c:pt>
                <c:pt idx="82">
                  <c:v>6.6999999999999931</c:v>
                </c:pt>
                <c:pt idx="83">
                  <c:v>6.7999999999999927</c:v>
                </c:pt>
                <c:pt idx="84">
                  <c:v>6.8999999999999924</c:v>
                </c:pt>
                <c:pt idx="85">
                  <c:v>6.999999999999992</c:v>
                </c:pt>
                <c:pt idx="86">
                  <c:v>7.0999999999999917</c:v>
                </c:pt>
                <c:pt idx="87">
                  <c:v>7.1999999999999913</c:v>
                </c:pt>
                <c:pt idx="88">
                  <c:v>7.2999999999999909</c:v>
                </c:pt>
                <c:pt idx="89">
                  <c:v>7.3999999999999906</c:v>
                </c:pt>
                <c:pt idx="90">
                  <c:v>7.4999999999999902</c:v>
                </c:pt>
                <c:pt idx="91">
                  <c:v>7.5999999999999899</c:v>
                </c:pt>
                <c:pt idx="92">
                  <c:v>7.6999999999999895</c:v>
                </c:pt>
                <c:pt idx="93">
                  <c:v>7.7999999999999892</c:v>
                </c:pt>
                <c:pt idx="94">
                  <c:v>7.8999999999999888</c:v>
                </c:pt>
                <c:pt idx="95">
                  <c:v>7.9999999999999885</c:v>
                </c:pt>
                <c:pt idx="96">
                  <c:v>8.099999999999989</c:v>
                </c:pt>
                <c:pt idx="97">
                  <c:v>8.1999999999999886</c:v>
                </c:pt>
                <c:pt idx="98">
                  <c:v>8.2999999999999883</c:v>
                </c:pt>
                <c:pt idx="99">
                  <c:v>8.3999999999999879</c:v>
                </c:pt>
                <c:pt idx="100">
                  <c:v>8.4999999999999876</c:v>
                </c:pt>
                <c:pt idx="101">
                  <c:v>8.5999999999999872</c:v>
                </c:pt>
                <c:pt idx="102">
                  <c:v>8.6999999999999869</c:v>
                </c:pt>
                <c:pt idx="103">
                  <c:v>8.7999999999999865</c:v>
                </c:pt>
                <c:pt idx="104">
                  <c:v>8.8999999999999861</c:v>
                </c:pt>
                <c:pt idx="105">
                  <c:v>8.9999999999999858</c:v>
                </c:pt>
                <c:pt idx="106">
                  <c:v>9.0999999999999854</c:v>
                </c:pt>
                <c:pt idx="107">
                  <c:v>9.1999999999999851</c:v>
                </c:pt>
                <c:pt idx="108">
                  <c:v>9.2999999999999847</c:v>
                </c:pt>
                <c:pt idx="109">
                  <c:v>9.3999999999999844</c:v>
                </c:pt>
                <c:pt idx="110">
                  <c:v>9.499999999999984</c:v>
                </c:pt>
                <c:pt idx="111">
                  <c:v>9.5999999999999837</c:v>
                </c:pt>
                <c:pt idx="112">
                  <c:v>9.6999999999999833</c:v>
                </c:pt>
                <c:pt idx="113">
                  <c:v>9.7999999999999829</c:v>
                </c:pt>
                <c:pt idx="114">
                  <c:v>9.8999999999999826</c:v>
                </c:pt>
                <c:pt idx="115">
                  <c:v>9.9999999999999822</c:v>
                </c:pt>
                <c:pt idx="116">
                  <c:v>10.099999999999982</c:v>
                </c:pt>
                <c:pt idx="117">
                  <c:v>10.199999999999982</c:v>
                </c:pt>
                <c:pt idx="118">
                  <c:v>10.299999999999981</c:v>
                </c:pt>
                <c:pt idx="119">
                  <c:v>10.399999999999981</c:v>
                </c:pt>
                <c:pt idx="120">
                  <c:v>10.49999999999998</c:v>
                </c:pt>
                <c:pt idx="121">
                  <c:v>10.59999999999998</c:v>
                </c:pt>
                <c:pt idx="122">
                  <c:v>10.69999999999998</c:v>
                </c:pt>
                <c:pt idx="123">
                  <c:v>10.799999999999979</c:v>
                </c:pt>
                <c:pt idx="124">
                  <c:v>10.899999999999979</c:v>
                </c:pt>
                <c:pt idx="125">
                  <c:v>10.999999999999979</c:v>
                </c:pt>
                <c:pt idx="126">
                  <c:v>11.099999999999978</c:v>
                </c:pt>
                <c:pt idx="127">
                  <c:v>11.199999999999978</c:v>
                </c:pt>
                <c:pt idx="128">
                  <c:v>11.299999999999978</c:v>
                </c:pt>
                <c:pt idx="129">
                  <c:v>11.399999999999977</c:v>
                </c:pt>
                <c:pt idx="130">
                  <c:v>11.499999999999977</c:v>
                </c:pt>
                <c:pt idx="131">
                  <c:v>11.599999999999977</c:v>
                </c:pt>
                <c:pt idx="132">
                  <c:v>11.699999999999976</c:v>
                </c:pt>
                <c:pt idx="133">
                  <c:v>11.799999999999976</c:v>
                </c:pt>
                <c:pt idx="134">
                  <c:v>11.899999999999975</c:v>
                </c:pt>
                <c:pt idx="135">
                  <c:v>11.999999999999975</c:v>
                </c:pt>
                <c:pt idx="136">
                  <c:v>12.099999999999975</c:v>
                </c:pt>
                <c:pt idx="137">
                  <c:v>12.199999999999974</c:v>
                </c:pt>
                <c:pt idx="138">
                  <c:v>12.299999999999974</c:v>
                </c:pt>
                <c:pt idx="139">
                  <c:v>12.399999999999974</c:v>
                </c:pt>
                <c:pt idx="140">
                  <c:v>12.499999999999973</c:v>
                </c:pt>
                <c:pt idx="141">
                  <c:v>12.599999999999973</c:v>
                </c:pt>
                <c:pt idx="142">
                  <c:v>12.699999999999973</c:v>
                </c:pt>
                <c:pt idx="143">
                  <c:v>12.799999999999972</c:v>
                </c:pt>
                <c:pt idx="144">
                  <c:v>12.899999999999972</c:v>
                </c:pt>
                <c:pt idx="145">
                  <c:v>12.999999999999972</c:v>
                </c:pt>
                <c:pt idx="146">
                  <c:v>13.099999999999971</c:v>
                </c:pt>
                <c:pt idx="147">
                  <c:v>0.89500000000000002</c:v>
                </c:pt>
                <c:pt idx="148">
                  <c:v>0.89500000000000002</c:v>
                </c:pt>
                <c:pt idx="149">
                  <c:v>1.79</c:v>
                </c:pt>
                <c:pt idx="150">
                  <c:v>1.79</c:v>
                </c:pt>
                <c:pt idx="151">
                  <c:v>2.6850000000000001</c:v>
                </c:pt>
                <c:pt idx="152">
                  <c:v>2.6850000000000001</c:v>
                </c:pt>
                <c:pt idx="153">
                  <c:v>3.58</c:v>
                </c:pt>
                <c:pt idx="154">
                  <c:v>3.58</c:v>
                </c:pt>
                <c:pt idx="155">
                  <c:v>4.4749999999999996</c:v>
                </c:pt>
                <c:pt idx="156">
                  <c:v>4.4749999999999996</c:v>
                </c:pt>
                <c:pt idx="157">
                  <c:v>5.3699999999999992</c:v>
                </c:pt>
                <c:pt idx="158">
                  <c:v>5.3699999999999992</c:v>
                </c:pt>
                <c:pt idx="159">
                  <c:v>6.2649999999999988</c:v>
                </c:pt>
                <c:pt idx="160">
                  <c:v>6.2649999999999988</c:v>
                </c:pt>
                <c:pt idx="161">
                  <c:v>7.1599999999999984</c:v>
                </c:pt>
                <c:pt idx="162">
                  <c:v>7.1599999999999984</c:v>
                </c:pt>
                <c:pt idx="163">
                  <c:v>8.0549999999999979</c:v>
                </c:pt>
                <c:pt idx="164">
                  <c:v>8.0549999999999979</c:v>
                </c:pt>
                <c:pt idx="165">
                  <c:v>8.9499999999999975</c:v>
                </c:pt>
                <c:pt idx="166">
                  <c:v>8.9499999999999975</c:v>
                </c:pt>
                <c:pt idx="167">
                  <c:v>9.8449999999999971</c:v>
                </c:pt>
                <c:pt idx="168">
                  <c:v>9.8449999999999971</c:v>
                </c:pt>
              </c:numCache>
            </c:numRef>
          </c:xVal>
          <c:yVal>
            <c:numRef>
              <c:f>'Free rot data'!$AK$5:$AK$173</c:f>
              <c:numCache>
                <c:formatCode>General</c:formatCode>
                <c:ptCount val="169"/>
                <c:pt idx="167">
                  <c:v>0</c:v>
                </c:pt>
                <c:pt idx="168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092608"/>
        <c:axId val="105094528"/>
      </c:scatterChart>
      <c:valAx>
        <c:axId val="105092608"/>
        <c:scaling>
          <c:orientation val="minMax"/>
          <c:max val="1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Rho-</a:t>
                </a:r>
                <a:r>
                  <a:rPr lang="en-US" sz="1600" i="1" dirty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 baseline="0" dirty="0">
                    <a:latin typeface="Arial" pitchFamily="34" charset="0"/>
                    <a:cs typeface="Arial" pitchFamily="34" charset="0"/>
                  </a:rPr>
                  <a:t> Axis</a:t>
                </a:r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itchFamily="34" charset="0"/>
              </a:defRPr>
            </a:pPr>
            <a:endParaRPr lang="en-US"/>
          </a:p>
        </c:txPr>
        <c:crossAx val="105094528"/>
        <c:crosses val="autoZero"/>
        <c:crossBetween val="midCat"/>
        <c:majorUnit val="1"/>
      </c:valAx>
      <c:valAx>
        <c:axId val="105094528"/>
        <c:scaling>
          <c:orientation val="minMax"/>
          <c:max val="1500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Torsional 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Energy [E = (</a:t>
                </a:r>
                <a:r>
                  <a:rPr lang="en-US" sz="1600" i="1" dirty="0" smtClean="0"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+ </a:t>
                </a:r>
                <a:r>
                  <a:rPr lang="en-US" sz="1600" dirty="0" err="1" smtClean="0">
                    <a:latin typeface="Symbol" pitchFamily="18" charset="2"/>
                    <a:cs typeface="Arial" pitchFamily="34" charset="0"/>
                  </a:rPr>
                  <a:t>r</a:t>
                </a:r>
                <a:r>
                  <a:rPr lang="en-US" sz="1600" i="1" dirty="0" err="1" smtClean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sz="1600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]</a:t>
                </a:r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200" baseline="0">
                <a:latin typeface="Arial" pitchFamily="34" charset="0"/>
              </a:defRPr>
            </a:pPr>
            <a:endParaRPr lang="en-US"/>
          </a:p>
        </c:txPr>
        <c:crossAx val="105092608"/>
        <c:crosses val="autoZero"/>
        <c:crossBetween val="midCat"/>
        <c:majorUnit val="200"/>
        <c:minorUnit val="100"/>
      </c:valAx>
      <c:spPr>
        <a:ln w="22225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64841912572078"/>
          <c:y val="2.7387269372018144E-2"/>
          <c:w val="0.79882823697440475"/>
          <c:h val="0.84926024393664956"/>
        </c:manualLayout>
      </c:layout>
      <c:scatterChart>
        <c:scatterStyle val="lineMarker"/>
        <c:varyColors val="0"/>
        <c:ser>
          <c:idx val="0"/>
          <c:order val="0"/>
          <c:tx>
            <c:strRef>
              <c:f>Etau!$B$3</c:f>
              <c:strCache>
                <c:ptCount val="1"/>
                <c:pt idx="0">
                  <c:v>tau=1 vt=0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Etau!$B$4:$B$22</c:f>
              <c:numCache>
                <c:formatCode>0.00</c:formatCode>
                <c:ptCount val="19"/>
                <c:pt idx="0">
                  <c:v>0</c:v>
                </c:pt>
                <c:pt idx="1">
                  <c:v>0.10771000000001152</c:v>
                </c:pt>
                <c:pt idx="2">
                  <c:v>0.42703000000000202</c:v>
                </c:pt>
                <c:pt idx="3">
                  <c:v>0.94653999999999883</c:v>
                </c:pt>
                <c:pt idx="4">
                  <c:v>1.6470600000000104</c:v>
                </c:pt>
                <c:pt idx="5">
                  <c:v>2.5016099999999994</c:v>
                </c:pt>
                <c:pt idx="6">
                  <c:v>3.4753299999999996</c:v>
                </c:pt>
                <c:pt idx="7">
                  <c:v>4.5257700000000085</c:v>
                </c:pt>
                <c:pt idx="8">
                  <c:v>5.603500000000011</c:v>
                </c:pt>
                <c:pt idx="9">
                  <c:v>6.6534400000000034</c:v>
                </c:pt>
                <c:pt idx="10">
                  <c:v>7.6171200000000141</c:v>
                </c:pt>
                <c:pt idx="11">
                  <c:v>8.4359800000000149</c:v>
                </c:pt>
                <c:pt idx="12">
                  <c:v>9.0555499999999967</c:v>
                </c:pt>
                <c:pt idx="13">
                  <c:v>9.4303500000000184</c:v>
                </c:pt>
                <c:pt idx="14">
                  <c:v>9.5284000000000191</c:v>
                </c:pt>
                <c:pt idx="15">
                  <c:v>9.3346300000000184</c:v>
                </c:pt>
                <c:pt idx="16">
                  <c:v>8.8523799999999966</c:v>
                </c:pt>
                <c:pt idx="17">
                  <c:v>8.1020099999999928</c:v>
                </c:pt>
                <c:pt idx="18">
                  <c:v>7.1180000000000092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Etau!$C$3</c:f>
              <c:strCache>
                <c:ptCount val="1"/>
                <c:pt idx="0">
                  <c:v>tau=2 vt=0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Etau!$C$4:$C$22</c:f>
              <c:numCache>
                <c:formatCode>0.00</c:formatCode>
                <c:ptCount val="19"/>
                <c:pt idx="0">
                  <c:v>7.1794200000000075</c:v>
                </c:pt>
                <c:pt idx="1">
                  <c:v>8.1225800000000135</c:v>
                </c:pt>
                <c:pt idx="2">
                  <c:v>8.9099399999999918</c:v>
                </c:pt>
                <c:pt idx="3">
                  <c:v>9.4914000000000129</c:v>
                </c:pt>
                <c:pt idx="4">
                  <c:v>9.8279199999999918</c:v>
                </c:pt>
                <c:pt idx="5">
                  <c:v>9.8960699999999946</c:v>
                </c:pt>
                <c:pt idx="6">
                  <c:v>9.6906699999999972</c:v>
                </c:pt>
                <c:pt idx="7">
                  <c:v>9.2254999999999967</c:v>
                </c:pt>
                <c:pt idx="8">
                  <c:v>8.5311200000000014</c:v>
                </c:pt>
                <c:pt idx="9">
                  <c:v>7.650960000000012</c:v>
                </c:pt>
                <c:pt idx="10">
                  <c:v>6.636250000000004</c:v>
                </c:pt>
                <c:pt idx="11">
                  <c:v>5.5411299999999954</c:v>
                </c:pt>
                <c:pt idx="12">
                  <c:v>4.4185000000000088</c:v>
                </c:pt>
                <c:pt idx="13">
                  <c:v>3.3168700000000086</c:v>
                </c:pt>
                <c:pt idx="14">
                  <c:v>2.2784200000000112</c:v>
                </c:pt>
                <c:pt idx="15">
                  <c:v>1.3378900000000016</c:v>
                </c:pt>
                <c:pt idx="16">
                  <c:v>0.52211000000001206</c:v>
                </c:pt>
                <c:pt idx="17">
                  <c:v>-0.15005999999999631</c:v>
                </c:pt>
                <c:pt idx="18">
                  <c:v>-0.66756999999999778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Etau!$D$3</c:f>
              <c:strCache>
                <c:ptCount val="1"/>
                <c:pt idx="0">
                  <c:v>tau=3 vt=0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Etau!$D$4:$D$22</c:f>
              <c:numCache>
                <c:formatCode>0.00</c:formatCode>
                <c:ptCount val="19"/>
                <c:pt idx="0">
                  <c:v>7.1794200000000075</c:v>
                </c:pt>
                <c:pt idx="1">
                  <c:v>6.1365100000000012</c:v>
                </c:pt>
                <c:pt idx="2">
                  <c:v>5.0512000000000086</c:v>
                </c:pt>
                <c:pt idx="3">
                  <c:v>3.9782900000000012</c:v>
                </c:pt>
                <c:pt idx="4">
                  <c:v>2.967410000000001</c:v>
                </c:pt>
                <c:pt idx="5">
                  <c:v>2.0613500000000045</c:v>
                </c:pt>
                <c:pt idx="6">
                  <c:v>1.2952400000000068</c:v>
                </c:pt>
                <c:pt idx="7">
                  <c:v>0.69619000000000142</c:v>
                </c:pt>
                <c:pt idx="8">
                  <c:v>0.28333000000000652</c:v>
                </c:pt>
                <c:pt idx="9">
                  <c:v>6.7980000000005703E-2</c:v>
                </c:pt>
                <c:pt idx="10">
                  <c:v>5.373000000000161E-2</c:v>
                </c:pt>
                <c:pt idx="11">
                  <c:v>0.23663000000000523</c:v>
                </c:pt>
                <c:pt idx="12">
                  <c:v>0.60528000000000759</c:v>
                </c:pt>
                <c:pt idx="13">
                  <c:v>1.1406900000000064</c:v>
                </c:pt>
                <c:pt idx="14">
                  <c:v>1.8163800000000094</c:v>
                </c:pt>
                <c:pt idx="15">
                  <c:v>2.5983400000000074</c:v>
                </c:pt>
                <c:pt idx="16">
                  <c:v>3.4452200000000062</c:v>
                </c:pt>
                <c:pt idx="17">
                  <c:v>4.308880000000002</c:v>
                </c:pt>
                <c:pt idx="18">
                  <c:v>5.1354400000000027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Etau!$E$3</c:f>
              <c:strCache>
                <c:ptCount val="1"/>
                <c:pt idx="0">
                  <c:v>tau=1 vt=1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Etau!$E$4:$E$22</c:f>
              <c:numCache>
                <c:formatCode>0.00</c:formatCode>
                <c:ptCount val="19"/>
                <c:pt idx="0">
                  <c:v>272.73628000000002</c:v>
                </c:pt>
                <c:pt idx="1">
                  <c:v>269.93597</c:v>
                </c:pt>
                <c:pt idx="2">
                  <c:v>262.94584000000003</c:v>
                </c:pt>
                <c:pt idx="3">
                  <c:v>254.00495000000001</c:v>
                </c:pt>
                <c:pt idx="4">
                  <c:v>244.48731000000004</c:v>
                </c:pt>
                <c:pt idx="5">
                  <c:v>235.07575000000003</c:v>
                </c:pt>
                <c:pt idx="6">
                  <c:v>226.12548000000004</c:v>
                </c:pt>
                <c:pt idx="7">
                  <c:v>217.84615000000002</c:v>
                </c:pt>
                <c:pt idx="8">
                  <c:v>210.38005000000004</c:v>
                </c:pt>
                <c:pt idx="9">
                  <c:v>203.83602000000002</c:v>
                </c:pt>
                <c:pt idx="10">
                  <c:v>198.30391000000003</c:v>
                </c:pt>
                <c:pt idx="11">
                  <c:v>193.85982000000001</c:v>
                </c:pt>
                <c:pt idx="12">
                  <c:v>190.56630000000001</c:v>
                </c:pt>
                <c:pt idx="13">
                  <c:v>188.47031000000004</c:v>
                </c:pt>
                <c:pt idx="14">
                  <c:v>187.59977000000003</c:v>
                </c:pt>
                <c:pt idx="15">
                  <c:v>187.96102000000002</c:v>
                </c:pt>
                <c:pt idx="16">
                  <c:v>189.53773000000001</c:v>
                </c:pt>
                <c:pt idx="17">
                  <c:v>192.29175000000004</c:v>
                </c:pt>
                <c:pt idx="18">
                  <c:v>196.16565000000003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Etau!$F$3</c:f>
              <c:strCache>
                <c:ptCount val="1"/>
                <c:pt idx="0">
                  <c:v>tau=2 vt=1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Etau!$F$4:$F$22</c:f>
              <c:numCache>
                <c:formatCode>0.00</c:formatCode>
                <c:ptCount val="19"/>
                <c:pt idx="0">
                  <c:v>200.86767000000003</c:v>
                </c:pt>
                <c:pt idx="1">
                  <c:v>195.75852000000003</c:v>
                </c:pt>
                <c:pt idx="2">
                  <c:v>191.78712000000002</c:v>
                </c:pt>
                <c:pt idx="3">
                  <c:v>189.01622000000003</c:v>
                </c:pt>
                <c:pt idx="4">
                  <c:v>187.49146999999999</c:v>
                </c:pt>
                <c:pt idx="5">
                  <c:v>187.23796000000004</c:v>
                </c:pt>
                <c:pt idx="6">
                  <c:v>188.25785000000002</c:v>
                </c:pt>
                <c:pt idx="7">
                  <c:v>190.53007000000002</c:v>
                </c:pt>
                <c:pt idx="8">
                  <c:v>194.01196000000004</c:v>
                </c:pt>
                <c:pt idx="9">
                  <c:v>198.64231000000001</c:v>
                </c:pt>
                <c:pt idx="10">
                  <c:v>204.34511000000003</c:v>
                </c:pt>
                <c:pt idx="11">
                  <c:v>211.03131999999999</c:v>
                </c:pt>
                <c:pt idx="12">
                  <c:v>218.59822000000003</c:v>
                </c:pt>
                <c:pt idx="13">
                  <c:v>226.92307</c:v>
                </c:pt>
                <c:pt idx="14">
                  <c:v>235.84667999999999</c:v>
                </c:pt>
                <c:pt idx="15">
                  <c:v>245.13584000000003</c:v>
                </c:pt>
                <c:pt idx="16">
                  <c:v>254.39812000000001</c:v>
                </c:pt>
                <c:pt idx="17">
                  <c:v>262.89052000000004</c:v>
                </c:pt>
                <c:pt idx="18">
                  <c:v>269.17703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Etau!$G$3</c:f>
              <c:strCache>
                <c:ptCount val="1"/>
                <c:pt idx="0">
                  <c:v>tau=3 vt=1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Etau!$G$4:$G$22</c:f>
              <c:numCache>
                <c:formatCode>0.00</c:formatCode>
                <c:ptCount val="19"/>
                <c:pt idx="0">
                  <c:v>200.86767000000003</c:v>
                </c:pt>
                <c:pt idx="1">
                  <c:v>207.03769</c:v>
                </c:pt>
                <c:pt idx="2">
                  <c:v>214.17878999999999</c:v>
                </c:pt>
                <c:pt idx="3">
                  <c:v>222.18554</c:v>
                </c:pt>
                <c:pt idx="4">
                  <c:v>230.92712</c:v>
                </c:pt>
                <c:pt idx="5">
                  <c:v>240.2235</c:v>
                </c:pt>
                <c:pt idx="6">
                  <c:v>249.79104000000001</c:v>
                </c:pt>
                <c:pt idx="7">
                  <c:v>259.11625000000004</c:v>
                </c:pt>
                <c:pt idx="8">
                  <c:v>267.17818</c:v>
                </c:pt>
                <c:pt idx="9">
                  <c:v>272.07968</c:v>
                </c:pt>
                <c:pt idx="10">
                  <c:v>271.73264</c:v>
                </c:pt>
                <c:pt idx="11">
                  <c:v>266.35128000000003</c:v>
                </c:pt>
                <c:pt idx="12">
                  <c:v>258.12949000000003</c:v>
                </c:pt>
                <c:pt idx="13">
                  <c:v>248.82923</c:v>
                </c:pt>
                <c:pt idx="14">
                  <c:v>239.37057000000004</c:v>
                </c:pt>
                <c:pt idx="15">
                  <c:v>230.21529000000004</c:v>
                </c:pt>
                <c:pt idx="16">
                  <c:v>221.61844000000002</c:v>
                </c:pt>
                <c:pt idx="17">
                  <c:v>213.74074000000002</c:v>
                </c:pt>
                <c:pt idx="18">
                  <c:v>206.69718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Etau!$H$3</c:f>
              <c:strCache>
                <c:ptCount val="1"/>
                <c:pt idx="0">
                  <c:v>tau=1 vt=2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Etau!$H$4:$H$22</c:f>
              <c:numCache>
                <c:formatCode>0.00</c:formatCode>
                <c:ptCount val="19"/>
                <c:pt idx="0">
                  <c:v>334.86474000000004</c:v>
                </c:pt>
                <c:pt idx="1">
                  <c:v>338.38636000000002</c:v>
                </c:pt>
                <c:pt idx="2">
                  <c:v>347.54344000000003</c:v>
                </c:pt>
                <c:pt idx="3">
                  <c:v>360.10595000000001</c:v>
                </c:pt>
                <c:pt idx="4">
                  <c:v>374.71504000000004</c:v>
                </c:pt>
                <c:pt idx="5">
                  <c:v>390.70926000000003</c:v>
                </c:pt>
                <c:pt idx="6">
                  <c:v>407.76087000000001</c:v>
                </c:pt>
                <c:pt idx="7">
                  <c:v>425.6936</c:v>
                </c:pt>
                <c:pt idx="8">
                  <c:v>444.40352999999999</c:v>
                </c:pt>
                <c:pt idx="9">
                  <c:v>463.8236</c:v>
                </c:pt>
                <c:pt idx="10">
                  <c:v>483.90622999999999</c:v>
                </c:pt>
                <c:pt idx="11">
                  <c:v>504.61290000000002</c:v>
                </c:pt>
                <c:pt idx="12">
                  <c:v>525.90257999999994</c:v>
                </c:pt>
                <c:pt idx="13">
                  <c:v>547.68585999999993</c:v>
                </c:pt>
                <c:pt idx="14">
                  <c:v>568.44758000000002</c:v>
                </c:pt>
                <c:pt idx="15">
                  <c:v>551.11387999999999</c:v>
                </c:pt>
                <c:pt idx="16">
                  <c:v>529.20399999999995</c:v>
                </c:pt>
                <c:pt idx="17">
                  <c:v>507.77812999999998</c:v>
                </c:pt>
                <c:pt idx="18">
                  <c:v>486.94692000000003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Etau!$I$3</c:f>
              <c:strCache>
                <c:ptCount val="1"/>
                <c:pt idx="0">
                  <c:v>tau=2 vt=2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Etau!$I$4:$I$22</c:f>
              <c:numCache>
                <c:formatCode>0.00</c:formatCode>
                <c:ptCount val="19"/>
                <c:pt idx="0">
                  <c:v>472.08747999999997</c:v>
                </c:pt>
                <c:pt idx="1">
                  <c:v>492.49995000000007</c:v>
                </c:pt>
                <c:pt idx="2">
                  <c:v>513.55628000000002</c:v>
                </c:pt>
                <c:pt idx="3">
                  <c:v>535.21123</c:v>
                </c:pt>
                <c:pt idx="4">
                  <c:v>557.28444000000002</c:v>
                </c:pt>
                <c:pt idx="5">
                  <c:v>565.37470999999994</c:v>
                </c:pt>
                <c:pt idx="6">
                  <c:v>543.58376999999996</c:v>
                </c:pt>
                <c:pt idx="7">
                  <c:v>521.78586999999993</c:v>
                </c:pt>
                <c:pt idx="8">
                  <c:v>500.56239999999997</c:v>
                </c:pt>
                <c:pt idx="9">
                  <c:v>479.97434000000004</c:v>
                </c:pt>
                <c:pt idx="10">
                  <c:v>460.05318000000005</c:v>
                </c:pt>
                <c:pt idx="11">
                  <c:v>440.83121999999997</c:v>
                </c:pt>
                <c:pt idx="12">
                  <c:v>422.35161999999997</c:v>
                </c:pt>
                <c:pt idx="13">
                  <c:v>404.67919999999998</c:v>
                </c:pt>
                <c:pt idx="14">
                  <c:v>387.91947000000005</c:v>
                </c:pt>
                <c:pt idx="15">
                  <c:v>372.25753000000003</c:v>
                </c:pt>
                <c:pt idx="16">
                  <c:v>358.04386</c:v>
                </c:pt>
                <c:pt idx="17">
                  <c:v>345.98578000000003</c:v>
                </c:pt>
                <c:pt idx="18">
                  <c:v>337.48981000000003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Etau!$J$3</c:f>
              <c:strCache>
                <c:ptCount val="1"/>
                <c:pt idx="0">
                  <c:v>tau=3 vt=2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Etau!$J$4:$J$22</c:f>
              <c:numCache>
                <c:formatCode>0.00</c:formatCode>
                <c:ptCount val="19"/>
                <c:pt idx="0">
                  <c:v>472.08747999999997</c:v>
                </c:pt>
                <c:pt idx="1">
                  <c:v>452.35262000000006</c:v>
                </c:pt>
                <c:pt idx="2">
                  <c:v>433.33440999999999</c:v>
                </c:pt>
                <c:pt idx="3">
                  <c:v>415.08666999999997</c:v>
                </c:pt>
                <c:pt idx="4">
                  <c:v>397.69139999999999</c:v>
                </c:pt>
                <c:pt idx="5">
                  <c:v>381.28461000000004</c:v>
                </c:pt>
                <c:pt idx="6">
                  <c:v>366.11179000000004</c:v>
                </c:pt>
                <c:pt idx="7">
                  <c:v>352.65453000000002</c:v>
                </c:pt>
                <c:pt idx="8">
                  <c:v>341.90826000000004</c:v>
                </c:pt>
                <c:pt idx="9">
                  <c:v>335.75080000000003</c:v>
                </c:pt>
                <c:pt idx="10">
                  <c:v>336.25702000000001</c:v>
                </c:pt>
                <c:pt idx="11">
                  <c:v>343.20543000000004</c:v>
                </c:pt>
                <c:pt idx="12">
                  <c:v>354.40077000000002</c:v>
                </c:pt>
                <c:pt idx="13">
                  <c:v>368.0856</c:v>
                </c:pt>
                <c:pt idx="14">
                  <c:v>383.35032000000001</c:v>
                </c:pt>
                <c:pt idx="15">
                  <c:v>399.74941000000007</c:v>
                </c:pt>
                <c:pt idx="16">
                  <c:v>417.04971000000006</c:v>
                </c:pt>
                <c:pt idx="17">
                  <c:v>435.11727999999999</c:v>
                </c:pt>
                <c:pt idx="18">
                  <c:v>453.86754999999999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Etau!$K$3</c:f>
              <c:strCache>
                <c:ptCount val="1"/>
                <c:pt idx="0">
                  <c:v>tau=1 vt=3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Etau!$K$4:$K$22</c:f>
              <c:numCache>
                <c:formatCode>0.00</c:formatCode>
                <c:ptCount val="19"/>
                <c:pt idx="0">
                  <c:v>954.14742999999987</c:v>
                </c:pt>
                <c:pt idx="1">
                  <c:v>923.43114000000003</c:v>
                </c:pt>
                <c:pt idx="2">
                  <c:v>893.08160999999996</c:v>
                </c:pt>
                <c:pt idx="3">
                  <c:v>863.30444999999997</c:v>
                </c:pt>
                <c:pt idx="4">
                  <c:v>834.10303999999996</c:v>
                </c:pt>
                <c:pt idx="5">
                  <c:v>805.48039999999992</c:v>
                </c:pt>
                <c:pt idx="6">
                  <c:v>777.43936999999994</c:v>
                </c:pt>
                <c:pt idx="7">
                  <c:v>749.98275000000001</c:v>
                </c:pt>
                <c:pt idx="8">
                  <c:v>723.11339999999996</c:v>
                </c:pt>
                <c:pt idx="9">
                  <c:v>696.83461999999997</c:v>
                </c:pt>
                <c:pt idx="10">
                  <c:v>671.15077999999994</c:v>
                </c:pt>
                <c:pt idx="11">
                  <c:v>646.06925999999999</c:v>
                </c:pt>
                <c:pt idx="12">
                  <c:v>621.60745999999995</c:v>
                </c:pt>
                <c:pt idx="13">
                  <c:v>597.83610999999996</c:v>
                </c:pt>
                <c:pt idx="14">
                  <c:v>576.25531999999998</c:v>
                </c:pt>
                <c:pt idx="15">
                  <c:v>593.92670999999996</c:v>
                </c:pt>
                <c:pt idx="16">
                  <c:v>617.32144999999991</c:v>
                </c:pt>
                <c:pt idx="17">
                  <c:v>641.37249999999995</c:v>
                </c:pt>
                <c:pt idx="18">
                  <c:v>665.96580999999992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Etau!$L$3</c:f>
              <c:strCache>
                <c:ptCount val="1"/>
                <c:pt idx="0">
                  <c:v>tau=2 vt=3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00000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Etau!$L$4:$L$22</c:f>
              <c:numCache>
                <c:formatCode>0.00</c:formatCode>
                <c:ptCount val="19"/>
                <c:pt idx="0">
                  <c:v>688.27413000000001</c:v>
                </c:pt>
                <c:pt idx="1">
                  <c:v>662.73129999999992</c:v>
                </c:pt>
                <c:pt idx="2">
                  <c:v>637.79468999999995</c:v>
                </c:pt>
                <c:pt idx="3">
                  <c:v>613.49531000000002</c:v>
                </c:pt>
                <c:pt idx="4">
                  <c:v>590.00355999999999</c:v>
                </c:pt>
                <c:pt idx="5">
                  <c:v>581.71393</c:v>
                </c:pt>
                <c:pt idx="6">
                  <c:v>604.52062999999998</c:v>
                </c:pt>
                <c:pt idx="7">
                  <c:v>628.54796999999996</c:v>
                </c:pt>
                <c:pt idx="8">
                  <c:v>653.21606999999995</c:v>
                </c:pt>
                <c:pt idx="9">
                  <c:v>678.46924999999999</c:v>
                </c:pt>
                <c:pt idx="10">
                  <c:v>704.28663999999992</c:v>
                </c:pt>
                <c:pt idx="11">
                  <c:v>730.65476000000001</c:v>
                </c:pt>
                <c:pt idx="12">
                  <c:v>757.56242999999995</c:v>
                </c:pt>
                <c:pt idx="13">
                  <c:v>784.99932000000001</c:v>
                </c:pt>
                <c:pt idx="14">
                  <c:v>812.95540999999992</c:v>
                </c:pt>
                <c:pt idx="15">
                  <c:v>841.42070999999999</c:v>
                </c:pt>
                <c:pt idx="16">
                  <c:v>870.38509999999997</c:v>
                </c:pt>
                <c:pt idx="17">
                  <c:v>899.83827999999994</c:v>
                </c:pt>
                <c:pt idx="18">
                  <c:v>929.76945999999987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Etau!$M$3</c:f>
              <c:strCache>
                <c:ptCount val="1"/>
                <c:pt idx="0">
                  <c:v>tau=3 vt=3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Etau!$M$4:$M$22</c:f>
              <c:numCache>
                <c:formatCode>0.00</c:formatCode>
                <c:ptCount val="19"/>
                <c:pt idx="0">
                  <c:v>688.27413000000001</c:v>
                </c:pt>
                <c:pt idx="1">
                  <c:v>714.40992999999992</c:v>
                </c:pt>
                <c:pt idx="2">
                  <c:v>741.13</c:v>
                </c:pt>
                <c:pt idx="3">
                  <c:v>768.42719</c:v>
                </c:pt>
                <c:pt idx="4">
                  <c:v>796.29495999999995</c:v>
                </c:pt>
                <c:pt idx="5">
                  <c:v>824.72691999999995</c:v>
                </c:pt>
                <c:pt idx="6">
                  <c:v>853.71668</c:v>
                </c:pt>
                <c:pt idx="7">
                  <c:v>883.25766999999996</c:v>
                </c:pt>
                <c:pt idx="8">
                  <c:v>913.34308999999996</c:v>
                </c:pt>
                <c:pt idx="9">
                  <c:v>943.96500000000003</c:v>
                </c:pt>
                <c:pt idx="10">
                  <c:v>931.45566999999994</c:v>
                </c:pt>
                <c:pt idx="11">
                  <c:v>900.99087999999995</c:v>
                </c:pt>
                <c:pt idx="12">
                  <c:v>871.09861000000001</c:v>
                </c:pt>
                <c:pt idx="13">
                  <c:v>841.77889999999991</c:v>
                </c:pt>
                <c:pt idx="14">
                  <c:v>813.03125</c:v>
                </c:pt>
                <c:pt idx="15">
                  <c:v>784.85498999999993</c:v>
                </c:pt>
                <c:pt idx="16">
                  <c:v>757.24932000000001</c:v>
                </c:pt>
                <c:pt idx="17">
                  <c:v>730.21349999999995</c:v>
                </c:pt>
                <c:pt idx="18">
                  <c:v>703.74703999999997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Etau!$N$3</c:f>
              <c:strCache>
                <c:ptCount val="1"/>
                <c:pt idx="0">
                  <c:v>tau=1 vt=4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Etau!$N$4:$N$22</c:f>
              <c:numCache>
                <c:formatCode>0.00</c:formatCode>
                <c:ptCount val="19"/>
                <c:pt idx="0">
                  <c:v>954.53866000000005</c:v>
                </c:pt>
                <c:pt idx="1">
                  <c:v>985.83578</c:v>
                </c:pt>
                <c:pt idx="2">
                  <c:v>1017.8810999999999</c:v>
                </c:pt>
                <c:pt idx="3">
                  <c:v>1050.4835500000002</c:v>
                </c:pt>
                <c:pt idx="4">
                  <c:v>1083.6382000000001</c:v>
                </c:pt>
                <c:pt idx="5">
                  <c:v>1117.3399200000001</c:v>
                </c:pt>
                <c:pt idx="6">
                  <c:v>1151.58322</c:v>
                </c:pt>
                <c:pt idx="7">
                  <c:v>1186.3622400000002</c:v>
                </c:pt>
                <c:pt idx="8">
                  <c:v>1221.67076</c:v>
                </c:pt>
                <c:pt idx="9">
                  <c:v>1257.5021300000001</c:v>
                </c:pt>
                <c:pt idx="10">
                  <c:v>1293.84934</c:v>
                </c:pt>
                <c:pt idx="11">
                  <c:v>1330.7049500000001</c:v>
                </c:pt>
                <c:pt idx="12">
                  <c:v>1368.06115</c:v>
                </c:pt>
                <c:pt idx="13">
                  <c:v>1405.90968</c:v>
                </c:pt>
                <c:pt idx="14">
                  <c:v>1444.2419100000002</c:v>
                </c:pt>
                <c:pt idx="15">
                  <c:v>1389.4448300000001</c:v>
                </c:pt>
                <c:pt idx="16">
                  <c:v>1351.4283500000001</c:v>
                </c:pt>
                <c:pt idx="17">
                  <c:v>1313.9661100000001</c:v>
                </c:pt>
                <c:pt idx="18">
                  <c:v>1277.05549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Etau!$O$3</c:f>
              <c:strCache>
                <c:ptCount val="1"/>
                <c:pt idx="0">
                  <c:v>tau=2 vt=4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Etau!$O$4:$O$22</c:f>
              <c:numCache>
                <c:formatCode>0.00</c:formatCode>
                <c:ptCount val="19"/>
                <c:pt idx="0">
                  <c:v>1267.4690400000002</c:v>
                </c:pt>
                <c:pt idx="1">
                  <c:v>1304.1658400000001</c:v>
                </c:pt>
                <c:pt idx="2">
                  <c:v>1341.4132200000001</c:v>
                </c:pt>
                <c:pt idx="3">
                  <c:v>1379.2068300000001</c:v>
                </c:pt>
                <c:pt idx="4">
                  <c:v>1417.5419200000001</c:v>
                </c:pt>
                <c:pt idx="5">
                  <c:v>1424.6777500000001</c:v>
                </c:pt>
                <c:pt idx="6">
                  <c:v>1386.17418</c:v>
                </c:pt>
                <c:pt idx="7">
                  <c:v>1348.2334500000002</c:v>
                </c:pt>
                <c:pt idx="8">
                  <c:v>1310.8568500000001</c:v>
                </c:pt>
                <c:pt idx="9">
                  <c:v>1274.0452500000001</c:v>
                </c:pt>
                <c:pt idx="10">
                  <c:v>1237.7991000000002</c:v>
                </c:pt>
                <c:pt idx="11">
                  <c:v>1202.1184900000001</c:v>
                </c:pt>
                <c:pt idx="12">
                  <c:v>1167.00307</c:v>
                </c:pt>
                <c:pt idx="13">
                  <c:v>1132.4521200000001</c:v>
                </c:pt>
                <c:pt idx="14">
                  <c:v>1098.4645500000001</c:v>
                </c:pt>
                <c:pt idx="15">
                  <c:v>1065.0388500000001</c:v>
                </c:pt>
                <c:pt idx="16">
                  <c:v>1032.1732000000002</c:v>
                </c:pt>
                <c:pt idx="17">
                  <c:v>999.86540000000002</c:v>
                </c:pt>
                <c:pt idx="18">
                  <c:v>968.11319999999989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Etau!$P$3</c:f>
              <c:strCache>
                <c:ptCount val="1"/>
                <c:pt idx="0">
                  <c:v>tau=3 vt=4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Etau!$P$4:$P$22</c:f>
              <c:numCache>
                <c:formatCode>0.00</c:formatCode>
                <c:ptCount val="19"/>
                <c:pt idx="0">
                  <c:v>1267.4690400000002</c:v>
                </c:pt>
                <c:pt idx="1">
                  <c:v>1231.3267800000001</c:v>
                </c:pt>
                <c:pt idx="2">
                  <c:v>1195.7425900000001</c:v>
                </c:pt>
                <c:pt idx="3">
                  <c:v>1160.7196200000001</c:v>
                </c:pt>
                <c:pt idx="4">
                  <c:v>1126.26063</c:v>
                </c:pt>
                <c:pt idx="5">
                  <c:v>1092.36799</c:v>
                </c:pt>
                <c:pt idx="6">
                  <c:v>1059.0437000000002</c:v>
                </c:pt>
                <c:pt idx="7">
                  <c:v>1026.2894100000001</c:v>
                </c:pt>
                <c:pt idx="8">
                  <c:v>994.10647000000006</c:v>
                </c:pt>
                <c:pt idx="9">
                  <c:v>962.49672999999996</c:v>
                </c:pt>
                <c:pt idx="10">
                  <c:v>975.12126000000001</c:v>
                </c:pt>
                <c:pt idx="11">
                  <c:v>1006.79698</c:v>
                </c:pt>
                <c:pt idx="12">
                  <c:v>1038.9879600000002</c:v>
                </c:pt>
                <c:pt idx="13">
                  <c:v>1071.6856400000001</c:v>
                </c:pt>
                <c:pt idx="14">
                  <c:v>1104.8813700000001</c:v>
                </c:pt>
                <c:pt idx="15">
                  <c:v>1138.56618</c:v>
                </c:pt>
                <c:pt idx="16">
                  <c:v>1172.73073</c:v>
                </c:pt>
                <c:pt idx="17">
                  <c:v>1207.36528</c:v>
                </c:pt>
                <c:pt idx="18">
                  <c:v>1242.45973</c:v>
                </c:pt>
              </c:numCache>
            </c:numRef>
          </c:yVal>
          <c:smooth val="0"/>
        </c:ser>
        <c:ser>
          <c:idx val="15"/>
          <c:order val="15"/>
          <c:tx>
            <c:strRef>
              <c:f>Etau!$Q$3</c:f>
              <c:strCache>
                <c:ptCount val="1"/>
                <c:pt idx="0">
                  <c:v>tau=1 vt=5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Etau!$Q$4:$Q$22</c:f>
              <c:numCache>
                <c:formatCode>0.00</c:formatCode>
                <c:ptCount val="19"/>
                <c:pt idx="0">
                  <c:v>2026.7013100000001</c:v>
                </c:pt>
                <c:pt idx="1">
                  <c:v>1980.3420100000001</c:v>
                </c:pt>
                <c:pt idx="2">
                  <c:v>1934.52568</c:v>
                </c:pt>
                <c:pt idx="3">
                  <c:v>1889.2561700000001</c:v>
                </c:pt>
                <c:pt idx="4">
                  <c:v>1844.5367700000002</c:v>
                </c:pt>
                <c:pt idx="5">
                  <c:v>1800.3703500000001</c:v>
                </c:pt>
                <c:pt idx="6">
                  <c:v>1756.7593400000001</c:v>
                </c:pt>
                <c:pt idx="7">
                  <c:v>1713.7057500000001</c:v>
                </c:pt>
                <c:pt idx="8">
                  <c:v>1671.21117</c:v>
                </c:pt>
                <c:pt idx="9">
                  <c:v>1629.27674</c:v>
                </c:pt>
                <c:pt idx="10">
                  <c:v>1587.9032100000002</c:v>
                </c:pt>
                <c:pt idx="11">
                  <c:v>1547.09086</c:v>
                </c:pt>
                <c:pt idx="12">
                  <c:v>1506.8396</c:v>
                </c:pt>
                <c:pt idx="13">
                  <c:v>1467.14888</c:v>
                </c:pt>
                <c:pt idx="14">
                  <c:v>1428.01775</c:v>
                </c:pt>
                <c:pt idx="15">
                  <c:v>1483.0487700000001</c:v>
                </c:pt>
                <c:pt idx="16">
                  <c:v>1522.32079</c:v>
                </c:pt>
                <c:pt idx="17">
                  <c:v>1562.0480500000001</c:v>
                </c:pt>
                <c:pt idx="18">
                  <c:v>1602.2202500000001</c:v>
                </c:pt>
              </c:numCache>
            </c:numRef>
          </c:yVal>
          <c:smooth val="0"/>
        </c:ser>
        <c:ser>
          <c:idx val="16"/>
          <c:order val="16"/>
          <c:tx>
            <c:strRef>
              <c:f>Etau!$R$3</c:f>
              <c:strCache>
                <c:ptCount val="1"/>
                <c:pt idx="0">
                  <c:v>tau=2 vt=5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Etau!$R$4:$R$22</c:f>
              <c:numCache>
                <c:formatCode>0.00</c:formatCode>
                <c:ptCount val="19"/>
                <c:pt idx="0">
                  <c:v>1625.5644600000001</c:v>
                </c:pt>
                <c:pt idx="1">
                  <c:v>1584.2803700000002</c:v>
                </c:pt>
                <c:pt idx="2">
                  <c:v>1543.5465100000001</c:v>
                </c:pt>
                <c:pt idx="3">
                  <c:v>1503.3662300000001</c:v>
                </c:pt>
                <c:pt idx="4">
                  <c:v>1463.7424700000001</c:v>
                </c:pt>
                <c:pt idx="5">
                  <c:v>1456.4133200000001</c:v>
                </c:pt>
                <c:pt idx="6">
                  <c:v>1495.8154300000001</c:v>
                </c:pt>
                <c:pt idx="7">
                  <c:v>1535.7422700000002</c:v>
                </c:pt>
                <c:pt idx="8">
                  <c:v>1576.18741</c:v>
                </c:pt>
                <c:pt idx="9">
                  <c:v>1617.1440200000002</c:v>
                </c:pt>
                <c:pt idx="10">
                  <c:v>1658.60482</c:v>
                </c:pt>
                <c:pt idx="11">
                  <c:v>1700.56214</c:v>
                </c:pt>
                <c:pt idx="12">
                  <c:v>1743.0078700000001</c:v>
                </c:pt>
                <c:pt idx="13">
                  <c:v>1785.9334700000002</c:v>
                </c:pt>
                <c:pt idx="14">
                  <c:v>1829.32997</c:v>
                </c:pt>
                <c:pt idx="15">
                  <c:v>1873.1879900000001</c:v>
                </c:pt>
                <c:pt idx="16">
                  <c:v>1917.4977000000001</c:v>
                </c:pt>
                <c:pt idx="17">
                  <c:v>1962.2488599999999</c:v>
                </c:pt>
                <c:pt idx="18">
                  <c:v>2007.4307700000002</c:v>
                </c:pt>
              </c:numCache>
            </c:numRef>
          </c:yVal>
          <c:smooth val="0"/>
        </c:ser>
        <c:ser>
          <c:idx val="17"/>
          <c:order val="17"/>
          <c:tx>
            <c:strRef>
              <c:f>Etau!$S$3</c:f>
              <c:strCache>
                <c:ptCount val="1"/>
                <c:pt idx="0">
                  <c:v>tau=3 vt=5</c:v>
                </c:pt>
              </c:strCache>
            </c:strRef>
          </c:tx>
          <c:spPr>
            <a:ln w="12700">
              <a:solidFill>
                <a:srgbClr val="0070C0"/>
              </a:solidFill>
              <a:prstDash val="sysDash"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Etau!$A$4:$A$22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Etau!$S$4:$S$22</c:f>
              <c:numCache>
                <c:formatCode>0.00</c:formatCode>
                <c:ptCount val="19"/>
                <c:pt idx="0">
                  <c:v>1625.5644600000001</c:v>
                </c:pt>
                <c:pt idx="1">
                  <c:v>1667.3949700000001</c:v>
                </c:pt>
                <c:pt idx="2">
                  <c:v>1709.7677200000001</c:v>
                </c:pt>
                <c:pt idx="3">
                  <c:v>1752.67805</c:v>
                </c:pt>
                <c:pt idx="4">
                  <c:v>1796.12093</c:v>
                </c:pt>
                <c:pt idx="5">
                  <c:v>1840.09085</c:v>
                </c:pt>
                <c:pt idx="6">
                  <c:v>1884.5819100000001</c:v>
                </c:pt>
                <c:pt idx="7">
                  <c:v>1929.5877699999999</c:v>
                </c:pt>
                <c:pt idx="8">
                  <c:v>1975.1016500000003</c:v>
                </c:pt>
                <c:pt idx="9">
                  <c:v>2021.11635</c:v>
                </c:pt>
                <c:pt idx="10">
                  <c:v>1979.6558700000003</c:v>
                </c:pt>
                <c:pt idx="11">
                  <c:v>1933.7785099999999</c:v>
                </c:pt>
                <c:pt idx="12">
                  <c:v>1888.4589800000001</c:v>
                </c:pt>
                <c:pt idx="13">
                  <c:v>1843.6970900000001</c:v>
                </c:pt>
                <c:pt idx="14">
                  <c:v>1799.4922300000001</c:v>
                </c:pt>
                <c:pt idx="15">
                  <c:v>1755.84337</c:v>
                </c:pt>
                <c:pt idx="16">
                  <c:v>1712.74902</c:v>
                </c:pt>
                <c:pt idx="17">
                  <c:v>1670.2073</c:v>
                </c:pt>
                <c:pt idx="18">
                  <c:v>1628.21588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379392"/>
        <c:axId val="112381312"/>
      </c:scatterChart>
      <c:valAx>
        <c:axId val="112379392"/>
        <c:scaling>
          <c:orientation val="minMax"/>
          <c:max val="18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 dirty="0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2381312"/>
        <c:crosses val="autoZero"/>
        <c:crossBetween val="midCat"/>
        <c:majorUnit val="1"/>
      </c:valAx>
      <c:valAx>
        <c:axId val="112381312"/>
        <c:scaling>
          <c:orientation val="minMax"/>
          <c:max val="1400"/>
          <c:min val="5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Torsional Energy (cm</a:t>
                </a:r>
                <a:r>
                  <a:rPr lang="en-US" sz="1600" baseline="30000">
                    <a:latin typeface="Arial" pitchFamily="34" charset="0"/>
                    <a:cs typeface="Arial" pitchFamily="34" charset="0"/>
                  </a:rPr>
                  <a:t>-1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"/>
              <c:y val="0.3000906652878671"/>
            </c:manualLayout>
          </c:layout>
          <c:overlay val="0"/>
        </c:title>
        <c:numFmt formatCode="0" sourceLinked="0"/>
        <c:majorTickMark val="out"/>
        <c:minorTickMark val="out"/>
        <c:tickLblPos val="nextTo"/>
        <c:txPr>
          <a:bodyPr/>
          <a:lstStyle/>
          <a:p>
            <a:pPr>
              <a:defRPr sz="14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2379392"/>
        <c:crosses val="autoZero"/>
        <c:crossBetween val="midCat"/>
        <c:majorUnit val="100"/>
        <c:min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487922653765564"/>
          <c:y val="4.7278889328182187E-2"/>
          <c:w val="0.70998649527542845"/>
          <c:h val="0.79528261259830912"/>
        </c:manualLayout>
      </c:layout>
      <c:scatterChart>
        <c:scatterStyle val="lineMarker"/>
        <c:varyColors val="0"/>
        <c:ser>
          <c:idx val="0"/>
          <c:order val="0"/>
          <c:tx>
            <c:strRef>
              <c:f>Data!$B$3</c:f>
              <c:strCache>
                <c:ptCount val="1"/>
                <c:pt idx="0">
                  <c:v>E1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8"/>
            <c:spPr>
              <a:solidFill>
                <a:srgbClr val="0070C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</c:v>
                </c:pt>
              </c:numCache>
            </c:numRef>
          </c:xVal>
          <c:yVal>
            <c:numRef>
              <c:f>Data!$B$4:$B$22</c:f>
              <c:numCache>
                <c:formatCode>General</c:formatCode>
                <c:ptCount val="19"/>
                <c:pt idx="0">
                  <c:v>855.48653500000012</c:v>
                </c:pt>
                <c:pt idx="1">
                  <c:v>854.7380115000002</c:v>
                </c:pt>
                <c:pt idx="2">
                  <c:v>862.88661100000002</c:v>
                </c:pt>
                <c:pt idx="3">
                  <c:v>857.87901800000009</c:v>
                </c:pt>
                <c:pt idx="4" formatCode="0.00000">
                  <c:v>852.71267099999977</c:v>
                </c:pt>
                <c:pt idx="5">
                  <c:v>861.0564254999997</c:v>
                </c:pt>
                <c:pt idx="6">
                  <c:v>861.02747049999982</c:v>
                </c:pt>
                <c:pt idx="7">
                  <c:v>851.47391100000004</c:v>
                </c:pt>
                <c:pt idx="8">
                  <c:v>857.65859100000011</c:v>
                </c:pt>
                <c:pt idx="9">
                  <c:v>861.31720999999948</c:v>
                </c:pt>
                <c:pt idx="10">
                  <c:v>851.86892099999977</c:v>
                </c:pt>
                <c:pt idx="11">
                  <c:v>853.21004649999952</c:v>
                </c:pt>
                <c:pt idx="12">
                  <c:v>861.1161879999994</c:v>
                </c:pt>
                <c:pt idx="13">
                  <c:v>853.83026600000005</c:v>
                </c:pt>
                <c:pt idx="14" formatCode="0.00000">
                  <c:v>848.95685099999969</c:v>
                </c:pt>
                <c:pt idx="15">
                  <c:v>858.75218399999937</c:v>
                </c:pt>
                <c:pt idx="16" formatCode="0.00000">
                  <c:v>858.80582899999922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Data!$C$3</c:f>
              <c:strCache>
                <c:ptCount val="1"/>
                <c:pt idx="0">
                  <c:v>E2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7030A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</c:v>
                </c:pt>
              </c:numCache>
            </c:numRef>
          </c:xVal>
          <c:yVal>
            <c:numRef>
              <c:f>Data!$C$4:$C$22</c:f>
              <c:numCache>
                <c:formatCode>General</c:formatCode>
                <c:ptCount val="19"/>
                <c:pt idx="0">
                  <c:v>855.48653500000012</c:v>
                </c:pt>
                <c:pt idx="1">
                  <c:v>863.18469000000005</c:v>
                </c:pt>
                <c:pt idx="2">
                  <c:v>857.05913799999996</c:v>
                </c:pt>
                <c:pt idx="3">
                  <c:v>853.3414499999999</c:v>
                </c:pt>
                <c:pt idx="4">
                  <c:v>861.89481100000012</c:v>
                </c:pt>
                <c:pt idx="5">
                  <c:v>859.56785299999967</c:v>
                </c:pt>
                <c:pt idx="6">
                  <c:v>851.73879399999987</c:v>
                </c:pt>
                <c:pt idx="7">
                  <c:v>858.93083650000028</c:v>
                </c:pt>
                <c:pt idx="8">
                  <c:v>860.93594300000041</c:v>
                </c:pt>
                <c:pt idx="9">
                  <c:v>851.53703399999984</c:v>
                </c:pt>
                <c:pt idx="10">
                  <c:v>854.75426200000004</c:v>
                </c:pt>
                <c:pt idx="11">
                  <c:v>861.42827050000005</c:v>
                </c:pt>
                <c:pt idx="12">
                  <c:v>853.05275899999992</c:v>
                </c:pt>
                <c:pt idx="13">
                  <c:v>849.78849849999983</c:v>
                </c:pt>
                <c:pt idx="14">
                  <c:v>859.80717099999981</c:v>
                </c:pt>
                <c:pt idx="15">
                  <c:v>856.18213250000053</c:v>
                </c:pt>
                <c:pt idx="17" formatCode="0.00000">
                  <c:v>856.25339400000018</c:v>
                </c:pt>
                <c:pt idx="18">
                  <c:v>862.72951349999983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Data!$D$3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</c:spPr>
          </c:marker>
          <c:xVal>
            <c:numRef>
              <c:f>Data!$A$4:$A$22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</c:v>
                </c:pt>
              </c:numCache>
            </c:numRef>
          </c:xVal>
          <c:yVal>
            <c:numRef>
              <c:f>Data!$D$4:$D$22</c:f>
              <c:numCache>
                <c:formatCode>General</c:formatCode>
                <c:ptCount val="19"/>
                <c:pt idx="0">
                  <c:v>863.28417899999988</c:v>
                </c:pt>
                <c:pt idx="1">
                  <c:v>856.25759799999992</c:v>
                </c:pt>
                <c:pt idx="2">
                  <c:v>854.02276399999982</c:v>
                </c:pt>
                <c:pt idx="3">
                  <c:v>863.50487149999992</c:v>
                </c:pt>
                <c:pt idx="4">
                  <c:v>858.70924699999989</c:v>
                </c:pt>
                <c:pt idx="5">
                  <c:v>852.16399250000029</c:v>
                </c:pt>
                <c:pt idx="6">
                  <c:v>860.0742560000001</c:v>
                </c:pt>
                <c:pt idx="7">
                  <c:v>860.23293549999983</c:v>
                </c:pt>
                <c:pt idx="8">
                  <c:v>851.39904799999988</c:v>
                </c:pt>
                <c:pt idx="9" formatCode="0.00000">
                  <c:v>856.25423999999998</c:v>
                </c:pt>
                <c:pt idx="10">
                  <c:v>861.48322400000029</c:v>
                </c:pt>
                <c:pt idx="11">
                  <c:v>852.37820949999946</c:v>
                </c:pt>
                <c:pt idx="12">
                  <c:v>851.68297400000051</c:v>
                </c:pt>
                <c:pt idx="13">
                  <c:v>860.60268599999984</c:v>
                </c:pt>
                <c:pt idx="14">
                  <c:v>854.75683799999945</c:v>
                </c:pt>
                <c:pt idx="15" formatCode="0.00000">
                  <c:v>847.9305425</c:v>
                </c:pt>
                <c:pt idx="16" formatCode="0.00000">
                  <c:v>857.45267400000012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Data!$E$3</c:f>
              <c:strCache>
                <c:ptCount val="1"/>
                <c:pt idx="0">
                  <c:v>tau=1</c:v>
                </c:pt>
              </c:strCache>
            </c:strRef>
          </c:tx>
          <c:spPr>
            <a:ln w="15875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Data!$A$4:$A$22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</c:v>
                </c:pt>
              </c:numCache>
            </c:numRef>
          </c:xVal>
          <c:yVal>
            <c:numRef>
              <c:f>Data!$E$4:$E$22</c:f>
              <c:numCache>
                <c:formatCode>General</c:formatCode>
                <c:ptCount val="19"/>
                <c:pt idx="0">
                  <c:v>863.28417899999988</c:v>
                </c:pt>
                <c:pt idx="1">
                  <c:v>863.18469000000005</c:v>
                </c:pt>
                <c:pt idx="2">
                  <c:v>862.88661100000002</c:v>
                </c:pt>
                <c:pt idx="3">
                  <c:v>863.50487149999992</c:v>
                </c:pt>
                <c:pt idx="4">
                  <c:v>861.89481100000012</c:v>
                </c:pt>
                <c:pt idx="5">
                  <c:v>861.0564254999997</c:v>
                </c:pt>
                <c:pt idx="6">
                  <c:v>860.0742560000001</c:v>
                </c:pt>
                <c:pt idx="7">
                  <c:v>858.93083650000028</c:v>
                </c:pt>
                <c:pt idx="8">
                  <c:v>857.65859100000011</c:v>
                </c:pt>
                <c:pt idx="9" formatCode="0.00000">
                  <c:v>856.25423999999998</c:v>
                </c:pt>
                <c:pt idx="10">
                  <c:v>854.75426200000004</c:v>
                </c:pt>
                <c:pt idx="11">
                  <c:v>853.21004649999952</c:v>
                </c:pt>
                <c:pt idx="12">
                  <c:v>851.68297400000051</c:v>
                </c:pt>
                <c:pt idx="13">
                  <c:v>849.78849849999983</c:v>
                </c:pt>
                <c:pt idx="14" formatCode="0.00000">
                  <c:v>848.95685099999969</c:v>
                </c:pt>
                <c:pt idx="15" formatCode="0.00000">
                  <c:v>847.9305425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Data!$F$3</c:f>
              <c:strCache>
                <c:ptCount val="1"/>
                <c:pt idx="0">
                  <c:v>tau=2</c:v>
                </c:pt>
              </c:strCache>
            </c:strRef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Data!$A$4:$A$22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</c:v>
                </c:pt>
              </c:numCache>
            </c:numRef>
          </c:xVal>
          <c:yVal>
            <c:numRef>
              <c:f>Data!$F$4:$F$22</c:f>
              <c:numCache>
                <c:formatCode>General</c:formatCode>
                <c:ptCount val="19"/>
                <c:pt idx="0">
                  <c:v>855.48653500000012</c:v>
                </c:pt>
                <c:pt idx="1">
                  <c:v>854.7380115000002</c:v>
                </c:pt>
                <c:pt idx="2">
                  <c:v>854.02276399999982</c:v>
                </c:pt>
                <c:pt idx="3">
                  <c:v>853.3414499999999</c:v>
                </c:pt>
                <c:pt idx="4" formatCode="0.00000">
                  <c:v>852.71267099999977</c:v>
                </c:pt>
                <c:pt idx="5">
                  <c:v>852.16399250000029</c:v>
                </c:pt>
                <c:pt idx="6">
                  <c:v>851.73879399999987</c:v>
                </c:pt>
                <c:pt idx="7">
                  <c:v>851.47391100000004</c:v>
                </c:pt>
                <c:pt idx="8">
                  <c:v>851.39904799999988</c:v>
                </c:pt>
                <c:pt idx="9">
                  <c:v>851.53703399999984</c:v>
                </c:pt>
                <c:pt idx="10">
                  <c:v>851.86892099999977</c:v>
                </c:pt>
                <c:pt idx="11">
                  <c:v>852.37820949999946</c:v>
                </c:pt>
                <c:pt idx="12">
                  <c:v>853.05275899999992</c:v>
                </c:pt>
                <c:pt idx="13">
                  <c:v>853.83026600000005</c:v>
                </c:pt>
                <c:pt idx="14">
                  <c:v>854.75683799999945</c:v>
                </c:pt>
                <c:pt idx="15">
                  <c:v>856.18213250000053</c:v>
                </c:pt>
                <c:pt idx="16" formatCode="0.00000">
                  <c:v>858.80582899999922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Data!$G$3</c:f>
              <c:strCache>
                <c:ptCount val="1"/>
                <c:pt idx="0">
                  <c:v>tau=3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Data!$A$4:$A$22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</c:v>
                </c:pt>
              </c:numCache>
            </c:numRef>
          </c:xVal>
          <c:yVal>
            <c:numRef>
              <c:f>Data!$G$4:$G$22</c:f>
              <c:numCache>
                <c:formatCode>General</c:formatCode>
                <c:ptCount val="19"/>
                <c:pt idx="0">
                  <c:v>855.48653500000012</c:v>
                </c:pt>
                <c:pt idx="1">
                  <c:v>856.25759799999992</c:v>
                </c:pt>
                <c:pt idx="2">
                  <c:v>857.05913799999996</c:v>
                </c:pt>
                <c:pt idx="3">
                  <c:v>857.87901800000009</c:v>
                </c:pt>
                <c:pt idx="4">
                  <c:v>858.70924699999989</c:v>
                </c:pt>
                <c:pt idx="5">
                  <c:v>859.56785299999967</c:v>
                </c:pt>
                <c:pt idx="6">
                  <c:v>861.02747049999982</c:v>
                </c:pt>
                <c:pt idx="7">
                  <c:v>860.23293549999983</c:v>
                </c:pt>
                <c:pt idx="8">
                  <c:v>860.93594300000041</c:v>
                </c:pt>
                <c:pt idx="9">
                  <c:v>861.31720999999948</c:v>
                </c:pt>
                <c:pt idx="10">
                  <c:v>861.48322400000029</c:v>
                </c:pt>
                <c:pt idx="11">
                  <c:v>861.42827050000005</c:v>
                </c:pt>
                <c:pt idx="12">
                  <c:v>861.1161879999994</c:v>
                </c:pt>
                <c:pt idx="13">
                  <c:v>860.60268599999984</c:v>
                </c:pt>
                <c:pt idx="14">
                  <c:v>859.80717099999981</c:v>
                </c:pt>
                <c:pt idx="15">
                  <c:v>858.75218399999937</c:v>
                </c:pt>
                <c:pt idx="16" formatCode="0.00000">
                  <c:v>857.45267400000012</c:v>
                </c:pt>
                <c:pt idx="17" formatCode="0.00000">
                  <c:v>856.25339400000018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22432"/>
        <c:axId val="110732800"/>
      </c:scatterChart>
      <c:valAx>
        <c:axId val="110722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CA" sz="1800" i="1">
                    <a:latin typeface="Arial" pitchFamily="34" charset="0"/>
                    <a:cs typeface="Arial" pitchFamily="34" charset="0"/>
                  </a:rPr>
                  <a:t>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latin typeface="Arial" pitchFamily="34" charset="0"/>
              </a:defRPr>
            </a:pPr>
            <a:endParaRPr lang="en-US"/>
          </a:p>
        </c:txPr>
        <c:crossAx val="110732800"/>
        <c:crosses val="autoZero"/>
        <c:crossBetween val="midCat"/>
        <c:majorUnit val="1"/>
      </c:valAx>
      <c:valAx>
        <c:axId val="1107328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CA" sz="1800">
                    <a:latin typeface="Arial" pitchFamily="34" charset="0"/>
                    <a:cs typeface="Arial" pitchFamily="34" charset="0"/>
                  </a:rPr>
                  <a:t>Sub-band</a:t>
                </a:r>
                <a:r>
                  <a:rPr lang="en-CA" sz="1800" baseline="0">
                    <a:latin typeface="Arial" pitchFamily="34" charset="0"/>
                    <a:cs typeface="Arial" pitchFamily="34" charset="0"/>
                  </a:rPr>
                  <a:t> Origin (cm</a:t>
                </a:r>
                <a:r>
                  <a:rPr lang="en-CA" sz="1800" baseline="30000">
                    <a:latin typeface="Arial" pitchFamily="34" charset="0"/>
                    <a:cs typeface="Arial" pitchFamily="34" charset="0"/>
                  </a:rPr>
                  <a:t>-1</a:t>
                </a:r>
                <a:r>
                  <a:rPr lang="en-CA" sz="1800" baseline="0">
                    <a:latin typeface="Arial" pitchFamily="34" charset="0"/>
                    <a:cs typeface="Arial" pitchFamily="34" charset="0"/>
                  </a:rPr>
                  <a:t>)</a:t>
                </a:r>
                <a:endParaRPr lang="en-CA" sz="18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5.8634552367438858E-3"/>
              <c:y val="0.2261979995205822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latin typeface="Arial" pitchFamily="34" charset="0"/>
              </a:defRPr>
            </a:pPr>
            <a:endParaRPr lang="en-US"/>
          </a:p>
        </c:txPr>
        <c:crossAx val="11072243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66830089635021"/>
          <c:y val="3.3915343915343912E-2"/>
          <c:w val="0.75498811469321048"/>
          <c:h val="0.81100323036543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Sheet2!$L$3</c:f>
              <c:strCache>
                <c:ptCount val="1"/>
                <c:pt idx="0">
                  <c:v>tau=1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Sheet2!$K$4:$K$19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Sheet2!$L$4:$L$19</c:f>
              <c:numCache>
                <c:formatCode>General</c:formatCode>
                <c:ptCount val="16"/>
                <c:pt idx="0">
                  <c:v>1.2664700000000266</c:v>
                </c:pt>
                <c:pt idx="1">
                  <c:v>1.2960563067513249</c:v>
                </c:pt>
                <c:pt idx="2">
                  <c:v>-2.2237082854892378</c:v>
                </c:pt>
                <c:pt idx="3">
                  <c:v>-1.5434243142075275</c:v>
                </c:pt>
                <c:pt idx="4">
                  <c:v>-0.26851934187880033</c:v>
                </c:pt>
                <c:pt idx="5">
                  <c:v>-0.12218795596868404</c:v>
                </c:pt>
                <c:pt idx="6">
                  <c:v>-5.4221768933189196E-2</c:v>
                </c:pt>
                <c:pt idx="7">
                  <c:v>-1.8099418218525898E-2</c:v>
                </c:pt>
                <c:pt idx="8">
                  <c:v>8.243433739039574E-3</c:v>
                </c:pt>
                <c:pt idx="9">
                  <c:v>2.933409951322119E-2</c:v>
                </c:pt>
                <c:pt idx="10">
                  <c:v>5.5412866686992857E-2</c:v>
                </c:pt>
                <c:pt idx="11">
                  <c:v>8.8702997853715715E-2</c:v>
                </c:pt>
                <c:pt idx="12">
                  <c:v>0.1378007306160498</c:v>
                </c:pt>
                <c:pt idx="13">
                  <c:v>0.20676527758678276</c:v>
                </c:pt>
                <c:pt idx="14">
                  <c:v>0.82209882638846921</c:v>
                </c:pt>
                <c:pt idx="15">
                  <c:v>0.64656653965334954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Sheet2!$M$3</c:f>
              <c:strCache>
                <c:ptCount val="1"/>
                <c:pt idx="0">
                  <c:v>tau=2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rgbClr val="FF000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Sheet2!$K$4:$K$19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Sheet2!$M$4:$M$19</c:f>
              <c:numCache>
                <c:formatCode>General</c:formatCode>
                <c:ptCount val="16"/>
                <c:pt idx="0">
                  <c:v>3.5299999999551801E-3</c:v>
                </c:pt>
                <c:pt idx="1">
                  <c:v>1.0566306751570664E-2</c:v>
                </c:pt>
                <c:pt idx="2">
                  <c:v>1.078171451081289E-2</c:v>
                </c:pt>
                <c:pt idx="3">
                  <c:v>6.41568579237628E-3</c:v>
                </c:pt>
                <c:pt idx="4">
                  <c:v>-1.8393418788491545E-3</c:v>
                </c:pt>
                <c:pt idx="5">
                  <c:v>-4.2679559687712754E-3</c:v>
                </c:pt>
                <c:pt idx="6">
                  <c:v>1.4398231066707012E-2</c:v>
                </c:pt>
                <c:pt idx="7">
                  <c:v>2.4180581781479304E-2</c:v>
                </c:pt>
                <c:pt idx="8">
                  <c:v>3.6153433739059437E-2</c:v>
                </c:pt>
                <c:pt idx="9">
                  <c:v>5.0704099513154688E-2</c:v>
                </c:pt>
                <c:pt idx="10">
                  <c:v>6.9512866687091446E-2</c:v>
                </c:pt>
                <c:pt idx="11">
                  <c:v>9.2462997853544948E-2</c:v>
                </c:pt>
                <c:pt idx="12">
                  <c:v>0.11274073061599665</c:v>
                </c:pt>
                <c:pt idx="15">
                  <c:v>1.9996539653334366E-2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Sheet2!$N$3</c:f>
              <c:strCache>
                <c:ptCount val="1"/>
                <c:pt idx="0">
                  <c:v>tau=3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9"/>
            <c:spPr>
              <a:solidFill>
                <a:srgbClr val="7030A0"/>
              </a:solidFill>
              <a:ln w="9525">
                <a:solidFill>
                  <a:schemeClr val="tx1"/>
                </a:solidFill>
              </a:ln>
            </c:spPr>
          </c:marker>
          <c:xVal>
            <c:numRef>
              <c:f>Sheet2!$K$4:$K$19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Sheet2!$N$4:$N$19</c:f>
              <c:numCache>
                <c:formatCode>General</c:formatCode>
                <c:ptCount val="16"/>
                <c:pt idx="0">
                  <c:v>3.5299999999551801E-3</c:v>
                </c:pt>
                <c:pt idx="1">
                  <c:v>-1.24136932483907E-2</c:v>
                </c:pt>
                <c:pt idx="2">
                  <c:v>-4.1768285489297341E-2</c:v>
                </c:pt>
                <c:pt idx="3">
                  <c:v>-9.0504314207578318E-2</c:v>
                </c:pt>
                <c:pt idx="4">
                  <c:v>-0.17781934187871684</c:v>
                </c:pt>
                <c:pt idx="5">
                  <c:v>-0.36277795596868145</c:v>
                </c:pt>
                <c:pt idx="6">
                  <c:v>-1.2640217689333895</c:v>
                </c:pt>
                <c:pt idx="7">
                  <c:v>-0.46416941821848923</c:v>
                </c:pt>
                <c:pt idx="8">
                  <c:v>2.2005234337391357</c:v>
                </c:pt>
                <c:pt idx="9">
                  <c:v>0.54265409951312904</c:v>
                </c:pt>
                <c:pt idx="10">
                  <c:v>1.3066628666872475</c:v>
                </c:pt>
                <c:pt idx="11">
                  <c:v>-3.109587002146327</c:v>
                </c:pt>
                <c:pt idx="12">
                  <c:v>-0.35039926938407007</c:v>
                </c:pt>
                <c:pt idx="13">
                  <c:v>5.4905277586840384E-2</c:v>
                </c:pt>
                <c:pt idx="14">
                  <c:v>1.0110788263885979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857792"/>
        <c:axId val="105860096"/>
      </c:scatterChart>
      <c:valAx>
        <c:axId val="105857792"/>
        <c:scaling>
          <c:orientation val="minMax"/>
          <c:max val="15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 Value</a:t>
                </a:r>
              </a:p>
            </c:rich>
          </c:tx>
          <c:layout>
            <c:manualLayout>
              <c:xMode val="edge"/>
              <c:yMode val="edge"/>
              <c:x val="0.46485650968157277"/>
              <c:y val="0.92079043004239858"/>
            </c:manualLayout>
          </c:layout>
          <c:overlay val="0"/>
        </c:title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105860096"/>
        <c:crosses val="autoZero"/>
        <c:crossBetween val="midCat"/>
        <c:majorUnit val="1"/>
      </c:valAx>
      <c:valAx>
        <c:axId val="105860096"/>
        <c:scaling>
          <c:orientation val="minMax"/>
          <c:max val="2.5"/>
          <c:min val="-3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en-US" sz="1600" baseline="-25000"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 = 3 Sub-state Origin (Obs - Calc) Anharmonic Shifts (cm-</a:t>
                </a:r>
                <a:r>
                  <a:rPr lang="en-US" sz="1600" baseline="30000">
                    <a:latin typeface="Arial" pitchFamily="34" charset="0"/>
                    <a:cs typeface="Arial" pitchFamily="34" charset="0"/>
                  </a:rPr>
                  <a:t>1)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out"/>
        <c:tickLblPos val="low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1058577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853711682266128"/>
          <c:y val="0.5997433878457501"/>
          <c:w val="0.10029452873152539"/>
          <c:h val="0.1606168532304609"/>
        </c:manualLayout>
      </c:layout>
      <c:overlay val="0"/>
      <c:txPr>
        <a:bodyPr/>
        <a:lstStyle/>
        <a:p>
          <a:pPr>
            <a:defRPr sz="1600" baseline="0">
              <a:latin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 w="0"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79277022190408"/>
          <c:y val="0.10420908258954059"/>
          <c:w val="0.76832651881817515"/>
          <c:h val="0.7073313606586021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Sheet2!$L$25</c:f>
              <c:strCache>
                <c:ptCount val="1"/>
                <c:pt idx="0">
                  <c:v>tau=1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Sheet2!$K$26:$K$38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Sheet2!$L$26:$L$38</c:f>
              <c:numCache>
                <c:formatCode>General</c:formatCode>
                <c:ptCount val="13"/>
                <c:pt idx="0">
                  <c:v>-0.29361000000017157</c:v>
                </c:pt>
                <c:pt idx="1">
                  <c:v>2.2497863067512753</c:v>
                </c:pt>
                <c:pt idx="2">
                  <c:v>0.11998171451091366</c:v>
                </c:pt>
                <c:pt idx="3">
                  <c:v>-1.0584943142075645</c:v>
                </c:pt>
                <c:pt idx="4">
                  <c:v>1.0795106581210803</c:v>
                </c:pt>
                <c:pt idx="5">
                  <c:v>-0.49345795596877906</c:v>
                </c:pt>
                <c:pt idx="6">
                  <c:v>2.0967582310668149</c:v>
                </c:pt>
                <c:pt idx="7">
                  <c:v>0.45854058178133528</c:v>
                </c:pt>
                <c:pt idx="8">
                  <c:v>-0.43931656626068616</c:v>
                </c:pt>
                <c:pt idx="9">
                  <c:v>0.45442409951328955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Sheet2!$M$25</c:f>
              <c:strCache>
                <c:ptCount val="1"/>
                <c:pt idx="0">
                  <c:v>tau=2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rgbClr val="FF000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Sheet2!$K$26:$K$38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Sheet2!$M$26:$M$38</c:f>
              <c:numCache>
                <c:formatCode>General</c:formatCode>
                <c:ptCount val="13"/>
                <c:pt idx="2">
                  <c:v>0.65444171451076727</c:v>
                </c:pt>
                <c:pt idx="6">
                  <c:v>1.0861382310667977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Sheet2!$N$25</c:f>
              <c:strCache>
                <c:ptCount val="1"/>
                <c:pt idx="0">
                  <c:v>tau=3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9"/>
            <c:spPr>
              <a:solidFill>
                <a:srgbClr val="7030A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Sheet2!$K$26:$K$38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xVal>
          <c:yVal>
            <c:numRef>
              <c:f>Sheet2!$N$26:$N$38</c:f>
              <c:numCache>
                <c:formatCode>General</c:formatCode>
                <c:ptCount val="13"/>
                <c:pt idx="2">
                  <c:v>-0.77225828548921527</c:v>
                </c:pt>
                <c:pt idx="3">
                  <c:v>1.639805685792453</c:v>
                </c:pt>
                <c:pt idx="5">
                  <c:v>0.73772204403121577</c:v>
                </c:pt>
                <c:pt idx="6">
                  <c:v>-0.81156176893341581</c:v>
                </c:pt>
                <c:pt idx="7">
                  <c:v>0.25890058178129038</c:v>
                </c:pt>
                <c:pt idx="8">
                  <c:v>0.94251343373912277</c:v>
                </c:pt>
                <c:pt idx="9">
                  <c:v>0.55708409951330395</c:v>
                </c:pt>
                <c:pt idx="10">
                  <c:v>-0.10858713331276704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296512"/>
        <c:axId val="93303168"/>
      </c:scatterChart>
      <c:valAx>
        <c:axId val="93296512"/>
        <c:scaling>
          <c:orientation val="minMax"/>
          <c:max val="12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i="1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600">
                    <a:latin typeface="Arial" pitchFamily="34" charset="0"/>
                    <a:cs typeface="Arial" pitchFamily="34" charset="0"/>
                  </a:rPr>
                  <a:t> Value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93303168"/>
        <c:crosses val="autoZero"/>
        <c:crossBetween val="midCat"/>
        <c:majorUnit val="1"/>
      </c:valAx>
      <c:valAx>
        <c:axId val="93303168"/>
        <c:scaling>
          <c:orientation val="minMax"/>
          <c:min val="-1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dirty="0" err="1"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en-US" sz="1600" baseline="-25000" dirty="0" err="1"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 = 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4 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Sub-state Origin (</a:t>
                </a:r>
                <a:r>
                  <a:rPr lang="en-US" sz="1600" dirty="0" err="1">
                    <a:latin typeface="Arial" pitchFamily="34" charset="0"/>
                    <a:cs typeface="Arial" pitchFamily="34" charset="0"/>
                  </a:rPr>
                  <a:t>Obs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 - </a:t>
                </a:r>
                <a:r>
                  <a:rPr lang="en-US" sz="1600" dirty="0" err="1">
                    <a:latin typeface="Arial" pitchFamily="34" charset="0"/>
                    <a:cs typeface="Arial" pitchFamily="34" charset="0"/>
                  </a:rPr>
                  <a:t>Calc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)</a:t>
                </a:r>
              </a:p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dirty="0" err="1">
                    <a:latin typeface="Arial" pitchFamily="34" charset="0"/>
                    <a:cs typeface="Arial" pitchFamily="34" charset="0"/>
                  </a:rPr>
                  <a:t>Anharmonic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 Shifts (cm-</a:t>
                </a:r>
                <a:r>
                  <a:rPr lang="en-US" sz="1600" baseline="30000" dirty="0">
                    <a:latin typeface="Arial" pitchFamily="34" charset="0"/>
                    <a:cs typeface="Arial" pitchFamily="34" charset="0"/>
                  </a:rPr>
                  <a:t>1)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out"/>
        <c:tickLblPos val="low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en-US"/>
          </a:p>
        </c:txPr>
        <c:crossAx val="93296512"/>
        <c:crosses val="autoZero"/>
        <c:crossBetween val="midCat"/>
      </c:valAx>
      <c:spPr>
        <a:noFill/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7516581087914469"/>
          <c:y val="0.16731149386984484"/>
          <c:w val="0.10029452873152542"/>
          <c:h val="0.1606168532304609"/>
        </c:manualLayout>
      </c:layout>
      <c:overlay val="0"/>
      <c:txPr>
        <a:bodyPr/>
        <a:lstStyle/>
        <a:p>
          <a:pPr>
            <a:defRPr sz="1600" baseline="0">
              <a:latin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 w="0"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'E Levels'!$BQ$45</c:f>
              <c:strCache>
                <c:ptCount val="1"/>
                <c:pt idx="0">
                  <c:v>2E2 vt=0 ri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B05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'E Levels'!$BP$46:$BP$80</c:f>
              <c:numCache>
                <c:formatCode>General</c:formatCode>
                <c:ptCount val="3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</c:numCache>
            </c:numRef>
          </c:xVal>
          <c:yVal>
            <c:numRef>
              <c:f>'E Levels'!$BQ$46:$BQ$80</c:f>
              <c:numCache>
                <c:formatCode>General</c:formatCode>
                <c:ptCount val="35"/>
                <c:pt idx="2">
                  <c:v>991.44180200000005</c:v>
                </c:pt>
                <c:pt idx="3">
                  <c:v>991.43764199999998</c:v>
                </c:pt>
                <c:pt idx="4">
                  <c:v>991.43279299999995</c:v>
                </c:pt>
                <c:pt idx="5">
                  <c:v>991.42668950000007</c:v>
                </c:pt>
                <c:pt idx="6">
                  <c:v>991.41996349999999</c:v>
                </c:pt>
                <c:pt idx="7">
                  <c:v>991.41253699999993</c:v>
                </c:pt>
                <c:pt idx="8">
                  <c:v>991.40469700000006</c:v>
                </c:pt>
                <c:pt idx="9">
                  <c:v>991.3965559999998</c:v>
                </c:pt>
                <c:pt idx="10">
                  <c:v>991.38844099999994</c:v>
                </c:pt>
                <c:pt idx="11">
                  <c:v>991.38024600000006</c:v>
                </c:pt>
                <c:pt idx="12">
                  <c:v>991.37171299999989</c:v>
                </c:pt>
                <c:pt idx="13">
                  <c:v>991.36274049999986</c:v>
                </c:pt>
                <c:pt idx="14">
                  <c:v>991.3524124999999</c:v>
                </c:pt>
                <c:pt idx="15">
                  <c:v>991.33982399999991</c:v>
                </c:pt>
                <c:pt idx="16">
                  <c:v>991.32339849999994</c:v>
                </c:pt>
                <c:pt idx="17">
                  <c:v>991.30125099999987</c:v>
                </c:pt>
                <c:pt idx="18">
                  <c:v>991.27134699999999</c:v>
                </c:pt>
                <c:pt idx="19">
                  <c:v>991.23121849999995</c:v>
                </c:pt>
                <c:pt idx="20">
                  <c:v>991.17865000000006</c:v>
                </c:pt>
                <c:pt idx="21">
                  <c:v>991.11220600000001</c:v>
                </c:pt>
                <c:pt idx="22">
                  <c:v>991.02826900000014</c:v>
                </c:pt>
                <c:pt idx="23">
                  <c:v>990.92743350000023</c:v>
                </c:pt>
                <c:pt idx="24">
                  <c:v>990.80769899999996</c:v>
                </c:pt>
                <c:pt idx="25">
                  <c:v>990.66863149999983</c:v>
                </c:pt>
                <c:pt idx="26">
                  <c:v>990.50915549999991</c:v>
                </c:pt>
                <c:pt idx="27">
                  <c:v>990.3287765</c:v>
                </c:pt>
                <c:pt idx="28">
                  <c:v>990.1263234999999</c:v>
                </c:pt>
                <c:pt idx="29">
                  <c:v>989.90174149999996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'E Levels'!$BR$45</c:f>
              <c:strCache>
                <c:ptCount val="1"/>
                <c:pt idx="0">
                  <c:v>5E2 vt=3 gd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FF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'E Levels'!$BP$46:$BP$80</c:f>
              <c:numCache>
                <c:formatCode>General</c:formatCode>
                <c:ptCount val="3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</c:numCache>
            </c:numRef>
          </c:xVal>
          <c:yVal>
            <c:numRef>
              <c:f>'E Levels'!$BR$46:$BR$80</c:f>
              <c:numCache>
                <c:formatCode>General</c:formatCode>
                <c:ptCount val="35"/>
                <c:pt idx="5">
                  <c:v>989.51925085099992</c:v>
                </c:pt>
                <c:pt idx="6">
                  <c:v>989.50482498150006</c:v>
                </c:pt>
                <c:pt idx="7">
                  <c:v>989.48571817149991</c:v>
                </c:pt>
                <c:pt idx="8">
                  <c:v>989.46395636099999</c:v>
                </c:pt>
                <c:pt idx="9">
                  <c:v>989.43888228649996</c:v>
                </c:pt>
                <c:pt idx="10">
                  <c:v>989.41063261200009</c:v>
                </c:pt>
                <c:pt idx="11">
                  <c:v>989.3784529740002</c:v>
                </c:pt>
                <c:pt idx="12">
                  <c:v>989.34207458499998</c:v>
                </c:pt>
                <c:pt idx="13">
                  <c:v>989.30173440349984</c:v>
                </c:pt>
                <c:pt idx="14">
                  <c:v>989.25642615050015</c:v>
                </c:pt>
                <c:pt idx="15">
                  <c:v>989.20682856849999</c:v>
                </c:pt>
                <c:pt idx="16">
                  <c:v>989.15183511800001</c:v>
                </c:pt>
                <c:pt idx="17">
                  <c:v>989.09176268849978</c:v>
                </c:pt>
                <c:pt idx="18">
                  <c:v>989.02469714500023</c:v>
                </c:pt>
                <c:pt idx="19">
                  <c:v>988.95187961149998</c:v>
                </c:pt>
                <c:pt idx="20">
                  <c:v>988.87214771000026</c:v>
                </c:pt>
                <c:pt idx="21">
                  <c:v>988.78570079899987</c:v>
                </c:pt>
                <c:pt idx="22">
                  <c:v>988.6929527195</c:v>
                </c:pt>
                <c:pt idx="23">
                  <c:v>988.59749706949992</c:v>
                </c:pt>
                <c:pt idx="24">
                  <c:v>988.45906441110128</c:v>
                </c:pt>
                <c:pt idx="25">
                  <c:v>988.34441800006755</c:v>
                </c:pt>
                <c:pt idx="26">
                  <c:v>988.21536207308441</c:v>
                </c:pt>
                <c:pt idx="27">
                  <c:v>988.07389563726042</c:v>
                </c:pt>
                <c:pt idx="28">
                  <c:v>987.92095469746801</c:v>
                </c:pt>
                <c:pt idx="29">
                  <c:v>987.75552625212788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'E Levels'!$BS$45</c:f>
              <c:strCache>
                <c:ptCount val="1"/>
                <c:pt idx="0">
                  <c:v>1E2 vt=0 ri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7030A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'E Levels'!$BP$46:$BP$80</c:f>
              <c:numCache>
                <c:formatCode>General</c:formatCode>
                <c:ptCount val="3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</c:numCache>
            </c:numRef>
          </c:xVal>
          <c:yVal>
            <c:numRef>
              <c:f>'E Levels'!$BS$46:$BS$80</c:f>
              <c:numCache>
                <c:formatCode>General</c:formatCode>
                <c:ptCount val="35"/>
                <c:pt idx="1">
                  <c:v>987.50389399999995</c:v>
                </c:pt>
                <c:pt idx="2">
                  <c:v>987.50313649999998</c:v>
                </c:pt>
                <c:pt idx="3">
                  <c:v>987.50433150000003</c:v>
                </c:pt>
                <c:pt idx="4">
                  <c:v>987.51074250000011</c:v>
                </c:pt>
                <c:pt idx="5">
                  <c:v>987.52452699999992</c:v>
                </c:pt>
                <c:pt idx="6">
                  <c:v>987.54776300000003</c:v>
                </c:pt>
                <c:pt idx="7">
                  <c:v>987.58089050000001</c:v>
                </c:pt>
                <c:pt idx="8">
                  <c:v>987.62351049999995</c:v>
                </c:pt>
                <c:pt idx="9">
                  <c:v>987.67444450000005</c:v>
                </c:pt>
                <c:pt idx="10">
                  <c:v>987.73287399999992</c:v>
                </c:pt>
                <c:pt idx="11">
                  <c:v>987.79699799999992</c:v>
                </c:pt>
                <c:pt idx="12">
                  <c:v>987.86560199999997</c:v>
                </c:pt>
                <c:pt idx="13">
                  <c:v>987.93771950000007</c:v>
                </c:pt>
                <c:pt idx="14">
                  <c:v>988.01145550000001</c:v>
                </c:pt>
                <c:pt idx="15">
                  <c:v>988.08621449999987</c:v>
                </c:pt>
                <c:pt idx="16">
                  <c:v>988.16005699999982</c:v>
                </c:pt>
                <c:pt idx="17">
                  <c:v>988.23192549999976</c:v>
                </c:pt>
                <c:pt idx="18">
                  <c:v>988.29968350000001</c:v>
                </c:pt>
                <c:pt idx="19">
                  <c:v>988.36198750000005</c:v>
                </c:pt>
                <c:pt idx="20">
                  <c:v>988.41715850000014</c:v>
                </c:pt>
                <c:pt idx="21">
                  <c:v>988.46268699999996</c:v>
                </c:pt>
                <c:pt idx="22">
                  <c:v>988.49655049999978</c:v>
                </c:pt>
                <c:pt idx="23">
                  <c:v>988.51157399999988</c:v>
                </c:pt>
                <c:pt idx="24">
                  <c:v>988.54503449999993</c:v>
                </c:pt>
                <c:pt idx="25">
                  <c:v>988.52786400000002</c:v>
                </c:pt>
                <c:pt idx="26">
                  <c:v>988.49721849999992</c:v>
                </c:pt>
                <c:pt idx="27">
                  <c:v>988.44694999999979</c:v>
                </c:pt>
                <c:pt idx="28">
                  <c:v>988.37143849999984</c:v>
                </c:pt>
                <c:pt idx="29">
                  <c:v>988.27119050000022</c:v>
                </c:pt>
                <c:pt idx="30">
                  <c:v>988.14389100000005</c:v>
                </c:pt>
                <c:pt idx="31">
                  <c:v>987.9872234999998</c:v>
                </c:pt>
                <c:pt idx="32">
                  <c:v>987.80113199999982</c:v>
                </c:pt>
                <c:pt idx="33">
                  <c:v>987.58525199999997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'E Levels'!$BT$45</c:f>
              <c:strCache>
                <c:ptCount val="1"/>
                <c:pt idx="0">
                  <c:v>1E1 vt=0 ri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'E Levels'!$BP$46:$BP$80</c:f>
              <c:numCache>
                <c:formatCode>General</c:formatCode>
                <c:ptCount val="3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</c:numCache>
            </c:numRef>
          </c:xVal>
          <c:yVal>
            <c:numRef>
              <c:f>'E Levels'!$BT$46:$BT$80</c:f>
              <c:numCache>
                <c:formatCode>General</c:formatCode>
                <c:ptCount val="35"/>
                <c:pt idx="1">
                  <c:v>987.06707400000005</c:v>
                </c:pt>
                <c:pt idx="2">
                  <c:v>987.06300549999992</c:v>
                </c:pt>
                <c:pt idx="3">
                  <c:v>987.05356500000005</c:v>
                </c:pt>
                <c:pt idx="4">
                  <c:v>987.03644199999997</c:v>
                </c:pt>
                <c:pt idx="5">
                  <c:v>987.00777049999999</c:v>
                </c:pt>
                <c:pt idx="6">
                  <c:v>986.96531249999998</c:v>
                </c:pt>
                <c:pt idx="7">
                  <c:v>986.90769199999988</c:v>
                </c:pt>
                <c:pt idx="8">
                  <c:v>986.83406500000012</c:v>
                </c:pt>
                <c:pt idx="9">
                  <c:v>986.74527550000005</c:v>
                </c:pt>
                <c:pt idx="10">
                  <c:v>986.64057949999994</c:v>
                </c:pt>
                <c:pt idx="11">
                  <c:v>986.52048100000013</c:v>
                </c:pt>
                <c:pt idx="12">
                  <c:v>986.3844519999999</c:v>
                </c:pt>
                <c:pt idx="13">
                  <c:v>986.23251299999981</c:v>
                </c:pt>
                <c:pt idx="14">
                  <c:v>986.06407149999995</c:v>
                </c:pt>
                <c:pt idx="15">
                  <c:v>985.87834099999986</c:v>
                </c:pt>
                <c:pt idx="16">
                  <c:v>985.67546850000008</c:v>
                </c:pt>
                <c:pt idx="17">
                  <c:v>985.45415399999979</c:v>
                </c:pt>
                <c:pt idx="18">
                  <c:v>985.21406550000017</c:v>
                </c:pt>
                <c:pt idx="19">
                  <c:v>984.953844</c:v>
                </c:pt>
                <c:pt idx="20">
                  <c:v>984.67360400000007</c:v>
                </c:pt>
                <c:pt idx="21">
                  <c:v>984.37232800000015</c:v>
                </c:pt>
                <c:pt idx="22">
                  <c:v>984.04970100000014</c:v>
                </c:pt>
                <c:pt idx="23">
                  <c:v>983.70556349999993</c:v>
                </c:pt>
                <c:pt idx="24">
                  <c:v>983.34194350000007</c:v>
                </c:pt>
                <c:pt idx="25">
                  <c:v>982.97418800000003</c:v>
                </c:pt>
                <c:pt idx="26">
                  <c:v>982.4599925</c:v>
                </c:pt>
                <c:pt idx="27">
                  <c:v>982.03876800000012</c:v>
                </c:pt>
                <c:pt idx="28">
                  <c:v>981.57157299999994</c:v>
                </c:pt>
                <c:pt idx="29">
                  <c:v>981.0722649999999</c:v>
                </c:pt>
                <c:pt idx="30">
                  <c:v>980.54325000000006</c:v>
                </c:pt>
                <c:pt idx="31">
                  <c:v>979.98408749999999</c:v>
                </c:pt>
                <c:pt idx="32">
                  <c:v>979.39394300000004</c:v>
                </c:pt>
                <c:pt idx="33">
                  <c:v>978.77312249999989</c:v>
                </c:pt>
                <c:pt idx="34">
                  <c:v>978.11808599999983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'E Levels'!$BU$45</c:f>
              <c:strCache>
                <c:ptCount val="1"/>
                <c:pt idx="0">
                  <c:v>0E vt=0 ri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66FF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'E Levels'!$BP$46:$BP$80</c:f>
              <c:numCache>
                <c:formatCode>General</c:formatCode>
                <c:ptCount val="3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</c:numCache>
            </c:numRef>
          </c:xVal>
          <c:yVal>
            <c:numRef>
              <c:f>'E Levels'!$BU$46:$BU$80</c:f>
              <c:numCache>
                <c:formatCode>General</c:formatCode>
                <c:ptCount val="35"/>
                <c:pt idx="0">
                  <c:v>985.16396999999995</c:v>
                </c:pt>
                <c:pt idx="1">
                  <c:v>985.16248399999995</c:v>
                </c:pt>
                <c:pt idx="2">
                  <c:v>985.15980749999994</c:v>
                </c:pt>
                <c:pt idx="3">
                  <c:v>985.1549715000001</c:v>
                </c:pt>
                <c:pt idx="4">
                  <c:v>985.148098</c:v>
                </c:pt>
                <c:pt idx="5">
                  <c:v>985.13786149999999</c:v>
                </c:pt>
                <c:pt idx="6">
                  <c:v>985.12387649999994</c:v>
                </c:pt>
                <c:pt idx="7">
                  <c:v>985.10481299999981</c:v>
                </c:pt>
                <c:pt idx="8">
                  <c:v>985.07962050000003</c:v>
                </c:pt>
                <c:pt idx="9">
                  <c:v>985.04702250000003</c:v>
                </c:pt>
                <c:pt idx="10">
                  <c:v>985.00557349999997</c:v>
                </c:pt>
                <c:pt idx="11">
                  <c:v>984.95365649999997</c:v>
                </c:pt>
                <c:pt idx="12">
                  <c:v>984.88938700000006</c:v>
                </c:pt>
                <c:pt idx="13">
                  <c:v>984.81149249999987</c:v>
                </c:pt>
                <c:pt idx="14">
                  <c:v>984.71782749999988</c:v>
                </c:pt>
                <c:pt idx="15">
                  <c:v>984.60714499999995</c:v>
                </c:pt>
                <c:pt idx="16">
                  <c:v>984.47737549999988</c:v>
                </c:pt>
                <c:pt idx="17">
                  <c:v>984.32714199999987</c:v>
                </c:pt>
                <c:pt idx="18">
                  <c:v>984.15542149999999</c:v>
                </c:pt>
                <c:pt idx="19">
                  <c:v>983.96037349999995</c:v>
                </c:pt>
                <c:pt idx="20">
                  <c:v>983.74086000000011</c:v>
                </c:pt>
                <c:pt idx="21">
                  <c:v>983.49622049999994</c:v>
                </c:pt>
                <c:pt idx="22">
                  <c:v>983.22531750000007</c:v>
                </c:pt>
                <c:pt idx="23">
                  <c:v>982.9228169999999</c:v>
                </c:pt>
                <c:pt idx="24">
                  <c:v>982.59994399999982</c:v>
                </c:pt>
                <c:pt idx="25">
                  <c:v>982.24574399999995</c:v>
                </c:pt>
                <c:pt idx="26">
                  <c:v>981.86196150000023</c:v>
                </c:pt>
                <c:pt idx="27">
                  <c:v>981.44943849999981</c:v>
                </c:pt>
                <c:pt idx="28">
                  <c:v>981.00550550000003</c:v>
                </c:pt>
                <c:pt idx="29">
                  <c:v>980.53219500000012</c:v>
                </c:pt>
                <c:pt idx="30">
                  <c:v>980.02621250000004</c:v>
                </c:pt>
                <c:pt idx="31">
                  <c:v>979.49029300000029</c:v>
                </c:pt>
                <c:pt idx="32">
                  <c:v>978.91952749999996</c:v>
                </c:pt>
                <c:pt idx="33">
                  <c:v>978.31907349999994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'E Levels'!$BV$45</c:f>
              <c:strCache>
                <c:ptCount val="1"/>
                <c:pt idx="0">
                  <c:v>4E2 vt=3 gd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9933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'E Levels'!$BP$46:$BP$80</c:f>
              <c:numCache>
                <c:formatCode>General</c:formatCode>
                <c:ptCount val="3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</c:numCache>
            </c:numRef>
          </c:xVal>
          <c:yVal>
            <c:numRef>
              <c:f>'E Levels'!$BV$46:$BV$80</c:f>
              <c:numCache>
                <c:formatCode>General</c:formatCode>
                <c:ptCount val="35"/>
                <c:pt idx="4">
                  <c:v>983.64317999999992</c:v>
                </c:pt>
                <c:pt idx="5">
                  <c:v>983.63519999999994</c:v>
                </c:pt>
                <c:pt idx="6">
                  <c:v>983.62545999999998</c:v>
                </c:pt>
                <c:pt idx="7">
                  <c:v>983.61363999999992</c:v>
                </c:pt>
                <c:pt idx="8">
                  <c:v>983.5998400000002</c:v>
                </c:pt>
                <c:pt idx="9">
                  <c:v>983.58360000000005</c:v>
                </c:pt>
                <c:pt idx="10">
                  <c:v>983.56481000000019</c:v>
                </c:pt>
                <c:pt idx="11">
                  <c:v>983.54330000000016</c:v>
                </c:pt>
                <c:pt idx="12">
                  <c:v>983.51893000000007</c:v>
                </c:pt>
                <c:pt idx="13">
                  <c:v>983.49110000000007</c:v>
                </c:pt>
                <c:pt idx="14">
                  <c:v>983.45983000000024</c:v>
                </c:pt>
                <c:pt idx="15">
                  <c:v>983.42470000000003</c:v>
                </c:pt>
                <c:pt idx="16">
                  <c:v>983.38511000000017</c:v>
                </c:pt>
                <c:pt idx="17">
                  <c:v>983.34096999999997</c:v>
                </c:pt>
                <c:pt idx="18">
                  <c:v>983.29155000000003</c:v>
                </c:pt>
                <c:pt idx="19">
                  <c:v>983.23680000000002</c:v>
                </c:pt>
                <c:pt idx="20">
                  <c:v>983.17597000000023</c:v>
                </c:pt>
                <c:pt idx="21">
                  <c:v>983.1084400000002</c:v>
                </c:pt>
                <c:pt idx="22">
                  <c:v>983.0332800000001</c:v>
                </c:pt>
                <c:pt idx="23">
                  <c:v>982.95441213699996</c:v>
                </c:pt>
                <c:pt idx="24">
                  <c:v>982.85526270500009</c:v>
                </c:pt>
                <c:pt idx="25">
                  <c:v>982.73026805749998</c:v>
                </c:pt>
                <c:pt idx="26">
                  <c:v>982.71775012800003</c:v>
                </c:pt>
                <c:pt idx="27">
                  <c:v>982.57731665850019</c:v>
                </c:pt>
                <c:pt idx="28">
                  <c:v>982.44422237250001</c:v>
                </c:pt>
                <c:pt idx="29">
                  <c:v>982.30558351499997</c:v>
                </c:pt>
                <c:pt idx="30">
                  <c:v>982.1557802305</c:v>
                </c:pt>
                <c:pt idx="31">
                  <c:v>981.99479833299984</c:v>
                </c:pt>
                <c:pt idx="32">
                  <c:v>981.82172106899998</c:v>
                </c:pt>
                <c:pt idx="33">
                  <c:v>981.63423514800013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942080"/>
        <c:axId val="111022464"/>
      </c:scatterChart>
      <c:valAx>
        <c:axId val="110942080"/>
        <c:scaling>
          <c:orientation val="minMax"/>
          <c:max val="35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Arial" pitchFamily="34" charset="0"/>
                    <a:cs typeface="Arial" pitchFamily="34" charset="0"/>
                  </a:defRPr>
                </a:pPr>
                <a:r>
                  <a:rPr lang="en-US" sz="1800" i="1">
                    <a:latin typeface="Arial" pitchFamily="34" charset="0"/>
                    <a:cs typeface="Arial" pitchFamily="34" charset="0"/>
                  </a:rPr>
                  <a:t>J</a:t>
                </a:r>
                <a:r>
                  <a:rPr lang="en-US" sz="1800">
                    <a:latin typeface="Arial" pitchFamily="34" charset="0"/>
                    <a:cs typeface="Arial" pitchFamily="34" charset="0"/>
                  </a:rPr>
                  <a:t>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600" baseline="0">
                <a:latin typeface="Arial" pitchFamily="34" charset="0"/>
              </a:defRPr>
            </a:pPr>
            <a:endParaRPr lang="en-US"/>
          </a:p>
        </c:txPr>
        <c:crossAx val="111022464"/>
        <c:crosses val="autoZero"/>
        <c:crossBetween val="midCat"/>
      </c:valAx>
      <c:valAx>
        <c:axId val="111022464"/>
        <c:scaling>
          <c:orientation val="minMax"/>
          <c:max val="994"/>
          <c:min val="97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>
                    <a:latin typeface="Arial" pitchFamily="34" charset="0"/>
                    <a:cs typeface="Arial" pitchFamily="34" charset="0"/>
                  </a:defRPr>
                </a:pPr>
                <a:r>
                  <a:rPr lang="en-US" sz="1800" i="1">
                    <a:latin typeface="Arial" pitchFamily="34" charset="0"/>
                    <a:cs typeface="Arial" pitchFamily="34" charset="0"/>
                  </a:rPr>
                  <a:t>J</a:t>
                </a:r>
                <a:r>
                  <a:rPr lang="en-US" sz="1800">
                    <a:latin typeface="Arial" pitchFamily="34" charset="0"/>
                    <a:cs typeface="Arial" pitchFamily="34" charset="0"/>
                  </a:rPr>
                  <a:t>-Reduced Energy Term Value (cm</a:t>
                </a:r>
                <a:r>
                  <a:rPr lang="en-US" sz="1800" baseline="30000">
                    <a:latin typeface="Arial" pitchFamily="34" charset="0"/>
                    <a:cs typeface="Arial" pitchFamily="34" charset="0"/>
                  </a:rPr>
                  <a:t>-1</a:t>
                </a:r>
                <a:r>
                  <a:rPr lang="en-US" sz="1800">
                    <a:latin typeface="Arial" pitchFamily="34" charset="0"/>
                    <a:cs typeface="Arial" pitchFamily="34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1.0261043722434266E-2"/>
              <c:y val="0.17399922659371828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600" baseline="0">
                <a:latin typeface="Arial" pitchFamily="34" charset="0"/>
              </a:defRPr>
            </a:pPr>
            <a:endParaRPr lang="en-US"/>
          </a:p>
        </c:txPr>
        <c:crossAx val="110942080"/>
        <c:crosses val="autoZero"/>
        <c:crossBetween val="midCat"/>
        <c:majorUnit val="2"/>
        <c:minorUnit val="0.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2528951379042725"/>
          <c:y val="0.19189053277508039"/>
          <c:w val="0.13952976487551239"/>
          <c:h val="0.48687230362084633"/>
        </c:manualLayout>
      </c:layout>
      <c:overlay val="0"/>
      <c:txPr>
        <a:bodyPr/>
        <a:lstStyle/>
        <a:p>
          <a:pPr>
            <a:defRPr sz="1400" baseline="0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0.88415</cdr:x>
      <cdr:y>0.74</cdr:y>
    </cdr:from>
    <cdr:to>
      <cdr:x>0.95452</cdr:x>
      <cdr:y>0.80066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59024" y="4648200"/>
          <a:ext cx="609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 err="1"/>
            <a:t>v</a:t>
          </a:r>
          <a:r>
            <a:rPr lang="en-US" sz="1400" b="1" baseline="-25000" dirty="0" err="1" smtClean="0"/>
            <a:t>t</a:t>
          </a:r>
          <a:r>
            <a:rPr lang="en-US" sz="1400" b="1" dirty="0" smtClean="0"/>
            <a:t> = 0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0.88415</cdr:x>
      <cdr:y>0.66721</cdr:y>
    </cdr:from>
    <cdr:to>
      <cdr:x>0.95452</cdr:x>
      <cdr:y>0.72787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659024" y="4191000"/>
          <a:ext cx="609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err="1"/>
            <a:t>v</a:t>
          </a:r>
          <a:r>
            <a:rPr lang="en-US" sz="1400" b="1" baseline="-25000" dirty="0" err="1" smtClean="0"/>
            <a:t>t</a:t>
          </a:r>
          <a:r>
            <a:rPr lang="en-US" sz="1400" b="1" dirty="0" smtClean="0"/>
            <a:t> = 1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0.88415</cdr:x>
      <cdr:y>0.37607</cdr:y>
    </cdr:from>
    <cdr:to>
      <cdr:x>0.95452</cdr:x>
      <cdr:y>0.43672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659024" y="2362200"/>
          <a:ext cx="609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err="1"/>
            <a:t>v</a:t>
          </a:r>
          <a:r>
            <a:rPr lang="en-US" sz="1400" b="1" baseline="-25000" dirty="0" err="1" smtClean="0"/>
            <a:t>t</a:t>
          </a:r>
          <a:r>
            <a:rPr lang="en-US" sz="1400" b="1" dirty="0" smtClean="0"/>
            <a:t> = 2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0.88415</cdr:x>
      <cdr:y>0.29115</cdr:y>
    </cdr:from>
    <cdr:to>
      <cdr:x>0.95452</cdr:x>
      <cdr:y>0.3518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659024" y="1828800"/>
          <a:ext cx="609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err="1"/>
            <a:t>v</a:t>
          </a:r>
          <a:r>
            <a:rPr lang="en-US" sz="1400" b="1" baseline="-25000" dirty="0" err="1" smtClean="0"/>
            <a:t>t</a:t>
          </a:r>
          <a:r>
            <a:rPr lang="en-US" sz="1400" b="1" dirty="0" smtClean="0"/>
            <a:t> = 3</a:t>
          </a:r>
          <a:endParaRPr lang="en-US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0.372</cdr:x>
      <cdr:y>0.87074</cdr:y>
    </cdr:from>
    <cdr:to>
      <cdr:x>0.372</cdr:x>
      <cdr:y>0.88269</cdr:y>
    </cdr:to>
    <cdr:cxnSp macro="">
      <cdr:nvCxnSpPr>
        <cdr:cNvPr id="3" name="Straight Connector 2"/>
        <cdr:cNvCxnSpPr/>
      </cdr:nvCxnSpPr>
      <cdr:spPr bwMode="auto">
        <a:xfrm xmlns:a="http://schemas.openxmlformats.org/drawingml/2006/main" flipV="1">
          <a:off x="1984240" y="5554525"/>
          <a:ext cx="0" cy="7620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0.5811</cdr:x>
      <cdr:y>0.87122</cdr:y>
    </cdr:from>
    <cdr:to>
      <cdr:x>0.5811</cdr:x>
      <cdr:y>0.88316</cdr:y>
    </cdr:to>
    <cdr:cxnSp macro="">
      <cdr:nvCxnSpPr>
        <cdr:cNvPr id="4" name="Straight Connector 3"/>
        <cdr:cNvCxnSpPr/>
      </cdr:nvCxnSpPr>
      <cdr:spPr bwMode="auto">
        <a:xfrm xmlns:a="http://schemas.openxmlformats.org/drawingml/2006/main" flipV="1">
          <a:off x="3099566" y="5557558"/>
          <a:ext cx="0" cy="7620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0.79503</cdr:x>
      <cdr:y>0.86878</cdr:y>
    </cdr:from>
    <cdr:to>
      <cdr:x>0.79503</cdr:x>
      <cdr:y>0.88073</cdr:y>
    </cdr:to>
    <cdr:cxnSp macro="">
      <cdr:nvCxnSpPr>
        <cdr:cNvPr id="5" name="Straight Connector 4"/>
        <cdr:cNvCxnSpPr/>
      </cdr:nvCxnSpPr>
      <cdr:spPr bwMode="auto">
        <a:xfrm xmlns:a="http://schemas.openxmlformats.org/drawingml/2006/main" flipV="1">
          <a:off x="4240670" y="5542014"/>
          <a:ext cx="0" cy="7620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0.75661</cdr:x>
      <cdr:y>0.32885</cdr:y>
    </cdr:from>
    <cdr:to>
      <cdr:x>0.81732</cdr:x>
      <cdr:y>0.38266</cdr:y>
    </cdr:to>
    <cdr:sp macro="" textlink="">
      <cdr:nvSpPr>
        <cdr:cNvPr id="2" name="TextBox 40"/>
        <cdr:cNvSpPr txBox="1"/>
      </cdr:nvSpPr>
      <cdr:spPr>
        <a:xfrm xmlns:a="http://schemas.openxmlformats.org/drawingml/2006/main">
          <a:off x="6557253" y="2068859"/>
          <a:ext cx="52610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1pPr>
          <a:lvl2pPr marL="4572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2pPr>
          <a:lvl3pPr marL="9144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3pPr>
          <a:lvl4pPr marL="13716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4pPr>
          <a:lvl5pPr marL="18288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5pPr>
          <a:lvl6pPr marL="22860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6pPr>
          <a:lvl7pPr marL="27432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7pPr>
          <a:lvl8pPr marL="32004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8pPr>
          <a:lvl9pPr marL="36576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9pPr>
        </a:lstStyle>
        <a:p xmlns:a="http://schemas.openxmlformats.org/drawingml/2006/main">
          <a:r>
            <a:rPr lang="en-US" sz="2000" dirty="0" smtClean="0">
              <a:solidFill>
                <a:srgbClr val="FF0000"/>
              </a:solidFill>
            </a:rPr>
            <a:t>-15</a:t>
          </a:r>
          <a:endParaRPr lang="en-US" sz="20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0.09551</cdr:x>
      <cdr:y>0.26982</cdr:y>
    </cdr:from>
    <cdr:to>
      <cdr:x>0.13161</cdr:x>
      <cdr:y>0.32364</cdr:y>
    </cdr:to>
    <cdr:sp macro="" textlink="">
      <cdr:nvSpPr>
        <cdr:cNvPr id="3" name="TextBox 40"/>
        <cdr:cNvSpPr txBox="1"/>
      </cdr:nvSpPr>
      <cdr:spPr>
        <a:xfrm xmlns:a="http://schemas.openxmlformats.org/drawingml/2006/main">
          <a:off x="827713" y="1697476"/>
          <a:ext cx="312863" cy="33859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1pPr>
          <a:lvl2pPr marL="4572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2pPr>
          <a:lvl3pPr marL="9144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3pPr>
          <a:lvl4pPr marL="13716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4pPr>
          <a:lvl5pPr marL="1828800" algn="l" rtl="0" fontAlgn="base">
            <a:lnSpc>
              <a:spcPct val="80000"/>
            </a:lnSpc>
            <a:spcBef>
              <a:spcPct val="20000"/>
            </a:spcBef>
            <a:spcAft>
              <a:spcPct val="0"/>
            </a:spcAft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5pPr>
          <a:lvl6pPr marL="22860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6pPr>
          <a:lvl7pPr marL="27432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7pPr>
          <a:lvl8pPr marL="32004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8pPr>
          <a:lvl9pPr marL="3657600" algn="l" defTabSz="914400" rtl="0" eaLnBrk="1" latinLnBrk="0" hangingPunct="1">
            <a:defRPr sz="2600" b="1" kern="1200">
              <a:solidFill>
                <a:srgbClr val="0000FF"/>
              </a:solidFill>
              <a:latin typeface="Times New Roman" pitchFamily="18" charset="0"/>
              <a:ea typeface="SimSun" pitchFamily="2" charset="-122"/>
              <a:cs typeface="+mn-cs"/>
            </a:defRPr>
          </a:lvl9pPr>
        </a:lstStyle>
        <a:p xmlns:a="http://schemas.openxmlformats.org/drawingml/2006/main">
          <a:r>
            <a:rPr lang="en-US" sz="2000" dirty="0">
              <a:solidFill>
                <a:srgbClr val="FF0000"/>
              </a:solidFill>
            </a:rPr>
            <a:t>6</a:t>
          </a:r>
        </a:p>
      </cdr:txBody>
    </cdr:sp>
  </cdr:relSizeAnchor>
  <cdr:relSizeAnchor xmlns:cdr="http://schemas.openxmlformats.org/drawingml/2006/chartDrawing">
    <cdr:from>
      <cdr:x>0.04467</cdr:x>
      <cdr:y>0.05658</cdr:y>
    </cdr:from>
    <cdr:to>
      <cdr:x>1</cdr:x>
      <cdr:y>0.21802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87136" y="355956"/>
          <a:ext cx="8279438" cy="10156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r>
            <a:rPr lang="en-US" sz="2000" dirty="0" smtClean="0"/>
            <a:t>For near-free-rotor </a:t>
          </a:r>
          <a:r>
            <a:rPr lang="en-US" sz="2000" i="1" dirty="0" smtClean="0"/>
            <a:t>m</a:t>
          </a:r>
          <a:r>
            <a:rPr lang="en-US" sz="2000" dirty="0" smtClean="0"/>
            <a:t>-states, </a:t>
          </a:r>
          <a:r>
            <a:rPr lang="en-US" sz="2000" i="1" dirty="0" smtClean="0"/>
            <a:t>K </a:t>
          </a:r>
          <a:r>
            <a:rPr lang="en-US" sz="2000" dirty="0" smtClean="0"/>
            <a:t>– (</a:t>
          </a:r>
          <a:r>
            <a:rPr lang="en-US" sz="2000" i="1" dirty="0" smtClean="0"/>
            <a:t>K</a:t>
          </a:r>
          <a:r>
            <a:rPr lang="en-US" sz="2000" dirty="0" smtClean="0"/>
            <a:t>+1) transitions along a single curve have torsional matrix elements </a:t>
          </a:r>
          <a:r>
            <a:rPr lang="en-US" sz="2000" dirty="0"/>
            <a:t>~</a:t>
          </a:r>
          <a:r>
            <a:rPr lang="en-US" sz="2000" dirty="0" smtClean="0"/>
            <a:t> 1, otherwise ~ 0. The </a:t>
          </a:r>
          <a:r>
            <a:rPr lang="en-US" sz="2000" dirty="0" err="1" smtClean="0">
              <a:latin typeface="Symbol" pitchFamily="18" charset="2"/>
            </a:rPr>
            <a:t>r</a:t>
          </a:r>
          <a:r>
            <a:rPr lang="en-US" sz="2000" i="1" dirty="0" err="1" smtClean="0"/>
            <a:t>K</a:t>
          </a:r>
          <a:r>
            <a:rPr lang="en-US" sz="2000" dirty="0" smtClean="0"/>
            <a:t> axis is universal – the individual molecular </a:t>
          </a:r>
          <a:r>
            <a:rPr lang="en-US" sz="2000" dirty="0" smtClean="0">
              <a:latin typeface="Symbol" pitchFamily="18" charset="2"/>
            </a:rPr>
            <a:t>r</a:t>
          </a:r>
          <a:r>
            <a:rPr lang="en-US" sz="2000" dirty="0" smtClean="0"/>
            <a:t> values define the specific </a:t>
          </a:r>
          <a:r>
            <a:rPr lang="en-US" sz="2000" i="1" dirty="0" smtClean="0"/>
            <a:t>K</a:t>
          </a:r>
          <a:r>
            <a:rPr lang="en-US" sz="2000" dirty="0" smtClean="0"/>
            <a:t> positions.</a:t>
          </a:r>
          <a:endParaRPr lang="en-US" sz="20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0.53208</cdr:x>
      <cdr:y>0.10564</cdr:y>
    </cdr:from>
    <cdr:to>
      <cdr:x>0.55437</cdr:x>
      <cdr:y>0.33918</cdr:y>
    </cdr:to>
    <cdr:sp macro="" textlink="">
      <cdr:nvSpPr>
        <cdr:cNvPr id="5" name="Up Arrow 4"/>
        <cdr:cNvSpPr/>
      </cdr:nvSpPr>
      <cdr:spPr bwMode="auto">
        <a:xfrm xmlns:a="http://schemas.openxmlformats.org/drawingml/2006/main">
          <a:off x="4297680" y="523240"/>
          <a:ext cx="180041" cy="1156731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0.2283</cdr:x>
      <cdr:y>0.41231</cdr:y>
    </cdr:from>
    <cdr:to>
      <cdr:x>0.24969</cdr:x>
      <cdr:y>0.64308</cdr:y>
    </cdr:to>
    <cdr:sp macro="" textlink="">
      <cdr:nvSpPr>
        <cdr:cNvPr id="6" name="Down Arrow 5"/>
        <cdr:cNvSpPr/>
      </cdr:nvSpPr>
      <cdr:spPr bwMode="auto">
        <a:xfrm xmlns:a="http://schemas.openxmlformats.org/drawingml/2006/main">
          <a:off x="1844040" y="2042160"/>
          <a:ext cx="172720" cy="114300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0.6805</cdr:x>
      <cdr:y>0.38667</cdr:y>
    </cdr:from>
    <cdr:to>
      <cdr:x>0.70377</cdr:x>
      <cdr:y>0.75795</cdr:y>
    </cdr:to>
    <cdr:sp macro="" textlink="">
      <cdr:nvSpPr>
        <cdr:cNvPr id="4" name="Down Arrow 3"/>
        <cdr:cNvSpPr/>
      </cdr:nvSpPr>
      <cdr:spPr bwMode="auto">
        <a:xfrm xmlns:a="http://schemas.openxmlformats.org/drawingml/2006/main">
          <a:off x="5496560" y="1915160"/>
          <a:ext cx="187960" cy="183896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0.18585</cdr:x>
      <cdr:y>0.18475</cdr:y>
    </cdr:from>
    <cdr:to>
      <cdr:x>0.20472</cdr:x>
      <cdr:y>0.54267</cdr:y>
    </cdr:to>
    <cdr:sp macro="" textlink="">
      <cdr:nvSpPr>
        <cdr:cNvPr id="3" name="Up Arrow 2"/>
        <cdr:cNvSpPr/>
      </cdr:nvSpPr>
      <cdr:spPr bwMode="auto">
        <a:xfrm xmlns:a="http://schemas.openxmlformats.org/drawingml/2006/main">
          <a:off x="1557816" y="1090551"/>
          <a:ext cx="158168" cy="2112748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0.12373</cdr:x>
      <cdr:y>0.54587</cdr:y>
    </cdr:from>
    <cdr:to>
      <cdr:x>0.14191</cdr:x>
      <cdr:y>0.58459</cdr:y>
    </cdr:to>
    <cdr:sp macro="" textlink="">
      <cdr:nvSpPr>
        <cdr:cNvPr id="5" name="Down Arrow 4"/>
        <cdr:cNvSpPr/>
      </cdr:nvSpPr>
      <cdr:spPr bwMode="auto">
        <a:xfrm xmlns:a="http://schemas.openxmlformats.org/drawingml/2006/main">
          <a:off x="1037113" y="3222171"/>
          <a:ext cx="152400" cy="22860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387730"/>
            <a:ext cx="5140960" cy="415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3877"/>
            <a:ext cx="3037840" cy="4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773877"/>
            <a:ext cx="3037840" cy="4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fld id="{FB4C56F1-EBE7-49A1-A71F-2AA20532D390}" type="slidenum">
              <a:rPr lang="zh-TW" altLang="en-US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66727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CC9B2-DD72-41EE-84A9-C5E26C52DA78}" type="slidenum">
              <a:rPr lang="zh-TW" altLang="en-US"/>
              <a:pPr/>
              <a:t>1</a:t>
            </a:fld>
            <a:endParaRPr lang="en-US" altLang="zh-TW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945FA-D540-40F9-A63A-E739CDE77596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5608C-BA97-4861-9DD7-A19E5E7672D0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56ADC-FCFA-43FF-AAC8-3B29C4C22B7D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2ABCAA-2BF4-48BA-92AB-AE794B005858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04C30E-666A-487D-B51E-092D989A4D88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B43A6-6507-4E9D-AC86-B92D79515032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158E0-C0D5-4F6A-80EF-E770A807BD14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9651C-7C08-4984-8DBD-4A8E3102281F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B2303-A03A-40FB-9417-97ABCE795FD4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C2787-586F-4ED8-8FD0-DCC94C71A7CC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69F90-75E8-45AC-AE73-4275BE0339EE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38288-5705-4C36-8259-EDA664F66CD0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F6CD9-ECC5-4981-BC70-654AB58BFCCA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PMingLiU" pitchFamily="18" charset="-120"/>
              </a:defRPr>
            </a:lvl1pPr>
          </a:lstStyle>
          <a:p>
            <a:fld id="{8B04E177-8565-4E9C-B22F-DB85AA2020D3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6200"/>
            <a:ext cx="1345014" cy="16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74478" y="1752600"/>
            <a:ext cx="864108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FTIR Synchrotron Spectroscopy of</a:t>
            </a:r>
            <a:r>
              <a:rPr lang="en-US" dirty="0" smtClean="0">
                <a:solidFill>
                  <a:srgbClr val="FF0000"/>
                </a:solidFill>
              </a:rPr>
              <a:t> High Torsional Levels of CD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OH: the Tau of Methanol 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77824" y="4876800"/>
            <a:ext cx="8434388" cy="185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152" tIns="43622" rIns="90152" bIns="43622">
            <a:spAutoFit/>
          </a:bodyPr>
          <a:lstStyle/>
          <a:p>
            <a:pPr algn="ctr"/>
            <a:r>
              <a:rPr lang="en-US" altLang="zh-CN" sz="2400" dirty="0">
                <a:solidFill>
                  <a:srgbClr val="333399"/>
                </a:solidFill>
              </a:rPr>
              <a:t>R.M. Lees, </a:t>
            </a:r>
            <a:r>
              <a:rPr lang="en-US" altLang="zh-CN" sz="2400" dirty="0" smtClean="0">
                <a:solidFill>
                  <a:srgbClr val="333399"/>
                </a:solidFill>
              </a:rPr>
              <a:t>Li-Hong </a:t>
            </a:r>
            <a:r>
              <a:rPr lang="en-US" altLang="zh-CN" sz="2400" dirty="0" err="1" smtClean="0">
                <a:solidFill>
                  <a:srgbClr val="333399"/>
                </a:solidFill>
              </a:rPr>
              <a:t>Xu</a:t>
            </a:r>
            <a:endParaRPr lang="en-US" altLang="zh-CN" sz="2400" dirty="0">
              <a:solidFill>
                <a:srgbClr val="333399"/>
              </a:solidFill>
            </a:endParaRPr>
          </a:p>
          <a:p>
            <a:pPr algn="ctr">
              <a:spcBef>
                <a:spcPts val="1000"/>
              </a:spcBef>
            </a:pPr>
            <a:r>
              <a:rPr lang="en-US" altLang="zh-CN" sz="2000" dirty="0">
                <a:solidFill>
                  <a:schemeClr val="tx1"/>
                </a:solidFill>
              </a:rPr>
              <a:t>Centre for Laser, Atomic and Molecular Sciences (CLAMS) </a:t>
            </a:r>
            <a:r>
              <a:rPr lang="en-US" altLang="zh-CN" sz="2000" dirty="0" smtClean="0">
                <a:solidFill>
                  <a:schemeClr val="tx1"/>
                </a:solidFill>
              </a:rPr>
              <a:t>Department </a:t>
            </a:r>
            <a:r>
              <a:rPr lang="en-US" altLang="zh-CN" sz="2000" dirty="0">
                <a:solidFill>
                  <a:schemeClr val="tx1"/>
                </a:solidFill>
              </a:rPr>
              <a:t>of Physics, University of New </a:t>
            </a:r>
            <a:r>
              <a:rPr lang="en-US" altLang="zh-CN" sz="2000" dirty="0" smtClean="0">
                <a:solidFill>
                  <a:schemeClr val="tx1"/>
                </a:solidFill>
              </a:rPr>
              <a:t>Brunswick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US" altLang="zh-CN" sz="2400" dirty="0">
                <a:solidFill>
                  <a:srgbClr val="333399"/>
                </a:solidFill>
              </a:rPr>
              <a:t>B.E. </a:t>
            </a:r>
            <a:r>
              <a:rPr lang="en-US" altLang="zh-CN" sz="2400" dirty="0" err="1">
                <a:solidFill>
                  <a:srgbClr val="333399"/>
                </a:solidFill>
              </a:rPr>
              <a:t>Billinghurst</a:t>
            </a:r>
            <a:endParaRPr lang="en-US" altLang="zh-CN" sz="2400" dirty="0">
              <a:solidFill>
                <a:srgbClr val="333399"/>
              </a:solidFill>
            </a:endParaRPr>
          </a:p>
          <a:p>
            <a:pPr algn="ctr">
              <a:spcBef>
                <a:spcPct val="30000"/>
              </a:spcBef>
            </a:pPr>
            <a:r>
              <a:rPr lang="en-US" altLang="zh-CN" sz="2000" dirty="0">
                <a:solidFill>
                  <a:schemeClr val="tx1"/>
                </a:solidFill>
              </a:rPr>
              <a:t>Canadian Light Source, University of </a:t>
            </a:r>
            <a:r>
              <a:rPr lang="en-US" altLang="zh-CN" sz="2000" dirty="0" smtClean="0">
                <a:solidFill>
                  <a:schemeClr val="tx1"/>
                </a:solidFill>
              </a:rPr>
              <a:t>Saskatchewan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1435950"/>
              </p:ext>
            </p:extLst>
          </p:nvPr>
        </p:nvGraphicFramePr>
        <p:xfrm>
          <a:off x="8001000" y="76200"/>
          <a:ext cx="1066800" cy="1054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" name="Photo Editor Photo" r:id="rId5" imgW="781159" imgH="771429" progId="">
                  <p:embed/>
                </p:oleObj>
              </mc:Choice>
              <mc:Fallback>
                <p:oleObj name="Photo Editor Photo" r:id="rId5" imgW="781159" imgH="771429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76200"/>
                        <a:ext cx="1066800" cy="10546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42" name="Picture 22" descr="banner_1"/>
          <p:cNvPicPr>
            <a:picLocks noChangeAspect="1" noChangeArrowheads="1"/>
          </p:cNvPicPr>
          <p:nvPr/>
        </p:nvPicPr>
        <p:blipFill>
          <a:blip r:embed="rId7" cstate="print"/>
          <a:srcRect r="62152"/>
          <a:stretch>
            <a:fillRect/>
          </a:stretch>
        </p:blipFill>
        <p:spPr bwMode="auto">
          <a:xfrm>
            <a:off x="2789237" y="152400"/>
            <a:ext cx="36115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5" name="Picture 65" descr="C:\Users\lees\Pictures\yinyang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627" y="3200400"/>
            <a:ext cx="1424782" cy="142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105"/>
          <p:cNvPicPr>
            <a:picLocks noChangeAspect="1" noChangeArrowheads="1"/>
          </p:cNvPicPr>
          <p:nvPr/>
        </p:nvPicPr>
        <p:blipFill>
          <a:blip r:embed="rId2" cstate="print"/>
          <a:srcRect l="7224" b="43185"/>
          <a:stretch>
            <a:fillRect/>
          </a:stretch>
        </p:blipFill>
        <p:spPr bwMode="auto">
          <a:xfrm>
            <a:off x="4648200" y="4070350"/>
            <a:ext cx="3810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96"/>
          <p:cNvPicPr>
            <a:picLocks noChangeAspect="1" noChangeArrowheads="1"/>
          </p:cNvPicPr>
          <p:nvPr/>
        </p:nvPicPr>
        <p:blipFill>
          <a:blip r:embed="rId3" cstate="print"/>
          <a:srcRect l="7224" b="43185"/>
          <a:stretch>
            <a:fillRect/>
          </a:stretch>
        </p:blipFill>
        <p:spPr bwMode="auto">
          <a:xfrm>
            <a:off x="533400" y="4041775"/>
            <a:ext cx="38862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59"/>
          <p:cNvPicPr>
            <a:picLocks noChangeAspect="1" noChangeArrowheads="1"/>
          </p:cNvPicPr>
          <p:nvPr/>
        </p:nvPicPr>
        <p:blipFill>
          <a:blip r:embed="rId4" cstate="print"/>
          <a:srcRect l="7224" b="46063"/>
          <a:stretch>
            <a:fillRect/>
          </a:stretch>
        </p:blipFill>
        <p:spPr bwMode="auto">
          <a:xfrm>
            <a:off x="685800" y="792163"/>
            <a:ext cx="773906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1381810" y="331776"/>
            <a:ext cx="678180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Vibrational Bands </a:t>
            </a:r>
            <a:r>
              <a:rPr lang="en-US" sz="3000" dirty="0">
                <a:solidFill>
                  <a:srgbClr val="000099"/>
                </a:solidFill>
              </a:rPr>
              <a:t>of CD</a:t>
            </a:r>
            <a:r>
              <a:rPr lang="en-US" sz="3000" baseline="-25000" dirty="0">
                <a:solidFill>
                  <a:srgbClr val="000099"/>
                </a:solidFill>
              </a:rPr>
              <a:t>3</a:t>
            </a:r>
            <a:r>
              <a:rPr lang="en-US" sz="3000" dirty="0">
                <a:solidFill>
                  <a:srgbClr val="000099"/>
                </a:solidFill>
              </a:rPr>
              <a:t>OH Methanol</a:t>
            </a: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2895600" y="3611563"/>
            <a:ext cx="17875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CO Stretch</a:t>
            </a:r>
            <a:endParaRPr lang="en-CA" dirty="0">
              <a:solidFill>
                <a:srgbClr val="CC6600"/>
              </a:solidFill>
            </a:endParaRPr>
          </a:p>
        </p:txBody>
      </p:sp>
      <p:sp>
        <p:nvSpPr>
          <p:cNvPr id="51" name="Line 20"/>
          <p:cNvSpPr>
            <a:spLocks noChangeShapeType="1"/>
          </p:cNvSpPr>
          <p:nvPr/>
        </p:nvSpPr>
        <p:spPr bwMode="auto">
          <a:xfrm flipV="1">
            <a:off x="3771900" y="3078163"/>
            <a:ext cx="0" cy="533400"/>
          </a:xfrm>
          <a:prstGeom prst="line">
            <a:avLst/>
          </a:prstGeom>
          <a:noFill/>
          <a:ln w="28575">
            <a:solidFill>
              <a:srgbClr val="CC66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CA"/>
          </a:p>
        </p:txBody>
      </p:sp>
      <p:sp>
        <p:nvSpPr>
          <p:cNvPr id="52" name="Text Box 23"/>
          <p:cNvSpPr txBox="1">
            <a:spLocks noChangeArrowheads="1"/>
          </p:cNvSpPr>
          <p:nvPr/>
        </p:nvSpPr>
        <p:spPr bwMode="auto">
          <a:xfrm>
            <a:off x="6705600" y="2697163"/>
            <a:ext cx="15906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CC99"/>
                </a:solidFill>
              </a:rPr>
              <a:t>OH Bend</a:t>
            </a:r>
            <a:endParaRPr lang="en-CA" dirty="0">
              <a:solidFill>
                <a:srgbClr val="00CC99"/>
              </a:solidFill>
            </a:endParaRPr>
          </a:p>
        </p:txBody>
      </p:sp>
      <p:sp>
        <p:nvSpPr>
          <p:cNvPr id="53" name="Rectangle 32"/>
          <p:cNvSpPr>
            <a:spLocks noChangeArrowheads="1"/>
          </p:cNvSpPr>
          <p:nvPr/>
        </p:nvSpPr>
        <p:spPr bwMode="auto">
          <a:xfrm>
            <a:off x="2514600" y="1401763"/>
            <a:ext cx="381000" cy="762000"/>
          </a:xfrm>
          <a:prstGeom prst="rect">
            <a:avLst/>
          </a:prstGeom>
          <a:solidFill>
            <a:srgbClr val="800080">
              <a:alpha val="49804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54" name="Text Box 33"/>
          <p:cNvSpPr txBox="1">
            <a:spLocks noChangeArrowheads="1"/>
          </p:cNvSpPr>
          <p:nvPr/>
        </p:nvSpPr>
        <p:spPr bwMode="auto">
          <a:xfrm>
            <a:off x="1470025" y="1002666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800080"/>
                </a:solidFill>
              </a:rPr>
              <a:t>Out-of-plane Rock?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55" name="Text Box 28"/>
          <p:cNvSpPr txBox="1">
            <a:spLocks noChangeArrowheads="1"/>
          </p:cNvSpPr>
          <p:nvPr/>
        </p:nvSpPr>
        <p:spPr bwMode="auto">
          <a:xfrm>
            <a:off x="4419600" y="944563"/>
            <a:ext cx="2743200" cy="41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FF00"/>
                </a:solidFill>
              </a:rPr>
              <a:t> </a:t>
            </a:r>
            <a:r>
              <a:rPr lang="en-US" sz="2000" dirty="0" smtClean="0">
                <a:solidFill>
                  <a:srgbClr val="FF00FF"/>
                </a:solidFill>
              </a:rPr>
              <a:t>Asymmetric </a:t>
            </a:r>
            <a:r>
              <a:rPr lang="en-US" sz="2000" dirty="0">
                <a:solidFill>
                  <a:srgbClr val="FF00FF"/>
                </a:solidFill>
              </a:rPr>
              <a:t>Bends?</a:t>
            </a:r>
            <a:endParaRPr lang="en-CA" sz="2000" dirty="0">
              <a:solidFill>
                <a:srgbClr val="FF00FF"/>
              </a:solidFill>
            </a:endParaRPr>
          </a:p>
        </p:txBody>
      </p:sp>
      <p:sp>
        <p:nvSpPr>
          <p:cNvPr id="56" name="Rectangle 34"/>
          <p:cNvSpPr>
            <a:spLocks noChangeArrowheads="1"/>
          </p:cNvSpPr>
          <p:nvPr/>
        </p:nvSpPr>
        <p:spPr bwMode="auto">
          <a:xfrm>
            <a:off x="4419600" y="1401763"/>
            <a:ext cx="561975" cy="790575"/>
          </a:xfrm>
          <a:prstGeom prst="rect">
            <a:avLst/>
          </a:prstGeom>
          <a:solidFill>
            <a:srgbClr val="FF00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57" name="Text Box 15"/>
          <p:cNvSpPr txBox="1">
            <a:spLocks noChangeArrowheads="1"/>
          </p:cNvSpPr>
          <p:nvPr/>
        </p:nvSpPr>
        <p:spPr bwMode="auto">
          <a:xfrm>
            <a:off x="1029112" y="5607379"/>
            <a:ext cx="2972289" cy="41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99"/>
                </a:solidFill>
              </a:rPr>
              <a:t>In-plane </a:t>
            </a:r>
            <a:r>
              <a:rPr lang="en-US" dirty="0" smtClean="0">
                <a:solidFill>
                  <a:srgbClr val="333399"/>
                </a:solidFill>
              </a:rPr>
              <a:t>CD</a:t>
            </a:r>
            <a:r>
              <a:rPr lang="en-US" baseline="-25000" dirty="0" smtClean="0">
                <a:solidFill>
                  <a:srgbClr val="333399"/>
                </a:solidFill>
              </a:rPr>
              <a:t>3</a:t>
            </a:r>
            <a:r>
              <a:rPr lang="en-US" dirty="0" smtClean="0">
                <a:solidFill>
                  <a:srgbClr val="333399"/>
                </a:solidFill>
              </a:rPr>
              <a:t>-Rock</a:t>
            </a:r>
            <a:endParaRPr lang="en-CA" dirty="0">
              <a:solidFill>
                <a:srgbClr val="333399"/>
              </a:solidFill>
            </a:endParaRPr>
          </a:p>
        </p:txBody>
      </p:sp>
      <p:sp>
        <p:nvSpPr>
          <p:cNvPr id="58" name="Line 16"/>
          <p:cNvSpPr>
            <a:spLocks noChangeShapeType="1"/>
          </p:cNvSpPr>
          <p:nvPr/>
        </p:nvSpPr>
        <p:spPr bwMode="auto">
          <a:xfrm flipH="1" flipV="1">
            <a:off x="2209800" y="2925762"/>
            <a:ext cx="189016" cy="1159349"/>
          </a:xfrm>
          <a:prstGeom prst="line">
            <a:avLst/>
          </a:pr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CA"/>
          </a:p>
        </p:txBody>
      </p:sp>
      <p:sp>
        <p:nvSpPr>
          <p:cNvPr id="59" name="Text Box 46"/>
          <p:cNvSpPr txBox="1">
            <a:spLocks noChangeArrowheads="1"/>
          </p:cNvSpPr>
          <p:nvPr/>
        </p:nvSpPr>
        <p:spPr bwMode="auto">
          <a:xfrm>
            <a:off x="1839913" y="4762500"/>
            <a:ext cx="4460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16A</a:t>
            </a:r>
            <a:endParaRPr lang="en-CA" sz="1200"/>
          </a:p>
        </p:txBody>
      </p:sp>
      <p:sp>
        <p:nvSpPr>
          <p:cNvPr id="60" name="Text Box 47"/>
          <p:cNvSpPr txBox="1">
            <a:spLocks noChangeArrowheads="1"/>
          </p:cNvSpPr>
          <p:nvPr/>
        </p:nvSpPr>
        <p:spPr bwMode="auto">
          <a:xfrm>
            <a:off x="958850" y="4848225"/>
            <a:ext cx="4889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10E</a:t>
            </a:r>
            <a:r>
              <a:rPr lang="en-US" sz="1200" baseline="-25000"/>
              <a:t>2</a:t>
            </a:r>
            <a:endParaRPr lang="en-CA" sz="1200" baseline="-25000"/>
          </a:p>
        </p:txBody>
      </p:sp>
      <p:sp>
        <p:nvSpPr>
          <p:cNvPr id="61" name="Text Box 48"/>
          <p:cNvSpPr txBox="1">
            <a:spLocks noChangeArrowheads="1"/>
          </p:cNvSpPr>
          <p:nvPr/>
        </p:nvSpPr>
        <p:spPr bwMode="auto">
          <a:xfrm>
            <a:off x="773113" y="4991100"/>
            <a:ext cx="44608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14A</a:t>
            </a:r>
            <a:endParaRPr lang="en-CA" sz="1200"/>
          </a:p>
        </p:txBody>
      </p:sp>
      <p:sp>
        <p:nvSpPr>
          <p:cNvPr id="62" name="Text Box 49"/>
          <p:cNvSpPr txBox="1">
            <a:spLocks noChangeArrowheads="1"/>
          </p:cNvSpPr>
          <p:nvPr/>
        </p:nvSpPr>
        <p:spPr bwMode="auto">
          <a:xfrm>
            <a:off x="1600200" y="5153025"/>
            <a:ext cx="3698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9A</a:t>
            </a:r>
            <a:endParaRPr lang="en-CA" sz="1200"/>
          </a:p>
        </p:txBody>
      </p:sp>
      <p:sp>
        <p:nvSpPr>
          <p:cNvPr id="63" name="Text Box 50"/>
          <p:cNvSpPr txBox="1">
            <a:spLocks noChangeArrowheads="1"/>
          </p:cNvSpPr>
          <p:nvPr/>
        </p:nvSpPr>
        <p:spPr bwMode="auto">
          <a:xfrm>
            <a:off x="2606675" y="5038725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4A</a:t>
            </a:r>
            <a:endParaRPr lang="en-CA" sz="1200" baseline="-25000"/>
          </a:p>
        </p:txBody>
      </p:sp>
      <p:sp>
        <p:nvSpPr>
          <p:cNvPr id="64" name="Text Box 51"/>
          <p:cNvSpPr txBox="1">
            <a:spLocks noChangeArrowheads="1"/>
          </p:cNvSpPr>
          <p:nvPr/>
        </p:nvSpPr>
        <p:spPr bwMode="auto">
          <a:xfrm>
            <a:off x="2133600" y="4991100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8E</a:t>
            </a:r>
            <a:r>
              <a:rPr lang="en-US" sz="1200" baseline="-25000"/>
              <a:t>1</a:t>
            </a:r>
            <a:endParaRPr lang="en-CA" sz="1200" baseline="-25000"/>
          </a:p>
        </p:txBody>
      </p:sp>
      <p:sp>
        <p:nvSpPr>
          <p:cNvPr id="65" name="Text Box 52"/>
          <p:cNvSpPr txBox="1">
            <a:spLocks noChangeArrowheads="1"/>
          </p:cNvSpPr>
          <p:nvPr/>
        </p:nvSpPr>
        <p:spPr bwMode="auto">
          <a:xfrm>
            <a:off x="533400" y="4838700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3E</a:t>
            </a:r>
            <a:r>
              <a:rPr lang="en-US" sz="1200" baseline="-25000"/>
              <a:t>2</a:t>
            </a:r>
            <a:endParaRPr lang="en-CA" sz="1200" baseline="-25000"/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4953000" y="5610225"/>
            <a:ext cx="3276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CD</a:t>
            </a:r>
            <a:r>
              <a:rPr lang="en-US" baseline="-25000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 Symmetric Bend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67" name="Line 22"/>
          <p:cNvSpPr>
            <a:spLocks noChangeShapeType="1"/>
          </p:cNvSpPr>
          <p:nvPr/>
        </p:nvSpPr>
        <p:spPr bwMode="auto">
          <a:xfrm flipH="1" flipV="1">
            <a:off x="5562599" y="3154362"/>
            <a:ext cx="826325" cy="9782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CA"/>
          </a:p>
        </p:txBody>
      </p:sp>
      <p:sp>
        <p:nvSpPr>
          <p:cNvPr id="68" name="Text Box 97"/>
          <p:cNvSpPr txBox="1">
            <a:spLocks noChangeArrowheads="1"/>
          </p:cNvSpPr>
          <p:nvPr/>
        </p:nvSpPr>
        <p:spPr bwMode="auto">
          <a:xfrm>
            <a:off x="5867400" y="5129248"/>
            <a:ext cx="25908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rgbClr val="FF0000"/>
                </a:solidFill>
              </a:rPr>
              <a:t>Dense Q-branch shading to blue</a:t>
            </a:r>
            <a:endParaRPr lang="en-CA" sz="1300" dirty="0">
              <a:solidFill>
                <a:srgbClr val="FF0000"/>
              </a:solidFill>
            </a:endParaRPr>
          </a:p>
        </p:txBody>
      </p:sp>
      <p:sp>
        <p:nvSpPr>
          <p:cNvPr id="69" name="Text Box 98"/>
          <p:cNvSpPr txBox="1">
            <a:spLocks noChangeArrowheads="1"/>
          </p:cNvSpPr>
          <p:nvPr/>
        </p:nvSpPr>
        <p:spPr bwMode="auto">
          <a:xfrm>
            <a:off x="2362200" y="4924425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3E</a:t>
            </a:r>
            <a:r>
              <a:rPr lang="en-US" sz="1200" baseline="-25000"/>
              <a:t>1</a:t>
            </a:r>
            <a:endParaRPr lang="en-CA" sz="1200" baseline="-25000"/>
          </a:p>
        </p:txBody>
      </p:sp>
      <p:sp>
        <p:nvSpPr>
          <p:cNvPr id="70" name="Text Box 99"/>
          <p:cNvSpPr txBox="1">
            <a:spLocks noChangeArrowheads="1"/>
          </p:cNvSpPr>
          <p:nvPr/>
        </p:nvSpPr>
        <p:spPr bwMode="auto">
          <a:xfrm>
            <a:off x="2971800" y="4924425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5E</a:t>
            </a:r>
            <a:r>
              <a:rPr lang="en-US" sz="1200" baseline="-25000"/>
              <a:t>2</a:t>
            </a:r>
            <a:endParaRPr lang="en-CA" sz="1200" baseline="-25000"/>
          </a:p>
        </p:txBody>
      </p:sp>
      <p:sp>
        <p:nvSpPr>
          <p:cNvPr id="71" name="Text Box 100"/>
          <p:cNvSpPr txBox="1">
            <a:spLocks noChangeArrowheads="1"/>
          </p:cNvSpPr>
          <p:nvPr/>
        </p:nvSpPr>
        <p:spPr bwMode="auto">
          <a:xfrm>
            <a:off x="2819400" y="5067300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7E</a:t>
            </a:r>
            <a:r>
              <a:rPr lang="en-US" sz="1200" baseline="-25000"/>
              <a:t>2</a:t>
            </a:r>
            <a:endParaRPr lang="en-CA" sz="1200" baseline="-25000"/>
          </a:p>
        </p:txBody>
      </p:sp>
      <p:sp>
        <p:nvSpPr>
          <p:cNvPr id="72" name="Text Box 101"/>
          <p:cNvSpPr txBox="1">
            <a:spLocks noChangeArrowheads="1"/>
          </p:cNvSpPr>
          <p:nvPr/>
        </p:nvSpPr>
        <p:spPr bwMode="auto">
          <a:xfrm>
            <a:off x="3810000" y="5000625"/>
            <a:ext cx="4572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10A</a:t>
            </a:r>
            <a:endParaRPr lang="en-CA" sz="1200" baseline="-25000"/>
          </a:p>
        </p:txBody>
      </p:sp>
      <p:sp>
        <p:nvSpPr>
          <p:cNvPr id="73" name="Text Box 102"/>
          <p:cNvSpPr txBox="1">
            <a:spLocks noChangeArrowheads="1"/>
          </p:cNvSpPr>
          <p:nvPr/>
        </p:nvSpPr>
        <p:spPr bwMode="auto">
          <a:xfrm>
            <a:off x="3321050" y="5153025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7A</a:t>
            </a:r>
            <a:endParaRPr lang="en-CA" sz="1200" baseline="-25000"/>
          </a:p>
        </p:txBody>
      </p:sp>
      <p:sp>
        <p:nvSpPr>
          <p:cNvPr id="74" name="Text Box 103"/>
          <p:cNvSpPr txBox="1">
            <a:spLocks noChangeArrowheads="1"/>
          </p:cNvSpPr>
          <p:nvPr/>
        </p:nvSpPr>
        <p:spPr bwMode="auto">
          <a:xfrm>
            <a:off x="3778250" y="5153025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5E</a:t>
            </a:r>
            <a:r>
              <a:rPr lang="en-US" sz="1200" baseline="-25000"/>
              <a:t>1</a:t>
            </a:r>
            <a:endParaRPr lang="en-CA" sz="1200" baseline="-25000"/>
          </a:p>
        </p:txBody>
      </p:sp>
      <p:sp>
        <p:nvSpPr>
          <p:cNvPr id="75" name="Text Box 104"/>
          <p:cNvSpPr txBox="1">
            <a:spLocks noChangeArrowheads="1"/>
          </p:cNvSpPr>
          <p:nvPr/>
        </p:nvSpPr>
        <p:spPr bwMode="auto">
          <a:xfrm>
            <a:off x="3810000" y="4762500"/>
            <a:ext cx="4127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4E</a:t>
            </a:r>
            <a:r>
              <a:rPr lang="en-US" sz="1200" baseline="-25000"/>
              <a:t>2</a:t>
            </a:r>
            <a:endParaRPr lang="en-CA" sz="1200" baseline="-25000"/>
          </a:p>
        </p:txBody>
      </p:sp>
      <p:pic>
        <p:nvPicPr>
          <p:cNvPr id="34" name="Picture 1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9685"/>
            <a:ext cx="1222740" cy="153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772400" y="3300305"/>
            <a:ext cx="6399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chemeClr val="tx1"/>
                </a:solidFill>
              </a:rPr>
              <a:t>c</a:t>
            </a:r>
            <a:r>
              <a:rPr lang="en-US" sz="2000" b="0" dirty="0" smtClean="0">
                <a:solidFill>
                  <a:schemeClr val="tx1"/>
                </a:solidFill>
              </a:rPr>
              <a:t>m</a:t>
            </a:r>
            <a:r>
              <a:rPr lang="en-US" sz="2000" b="0" baseline="30000" dirty="0" smtClean="0">
                <a:solidFill>
                  <a:schemeClr val="tx1"/>
                </a:solidFill>
              </a:rPr>
              <a:t>-1</a:t>
            </a:r>
            <a:endParaRPr lang="en-CA" sz="2000" b="0" baseline="30000" dirty="0">
              <a:solidFill>
                <a:schemeClr val="tx1"/>
              </a:solidFill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685800" y="6096000"/>
            <a:ext cx="7831138" cy="7528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algn="ctr"/>
            <a:r>
              <a:rPr lang="en-US" sz="2400" b="0" dirty="0" smtClean="0">
                <a:solidFill>
                  <a:schemeClr val="tx1"/>
                </a:solidFill>
              </a:rPr>
              <a:t>Two significantly different </a:t>
            </a:r>
            <a:r>
              <a:rPr lang="en-US" sz="2400" b="0" i="1" dirty="0" smtClean="0">
                <a:solidFill>
                  <a:schemeClr val="tx1"/>
                </a:solidFill>
              </a:rPr>
              <a:t>Q</a:t>
            </a:r>
            <a:r>
              <a:rPr lang="en-US" sz="2400" b="0" dirty="0" smtClean="0">
                <a:solidFill>
                  <a:schemeClr val="tx1"/>
                </a:solidFill>
              </a:rPr>
              <a:t>-branch patterns, </a:t>
            </a:r>
          </a:p>
          <a:p>
            <a:pPr algn="ctr"/>
            <a:r>
              <a:rPr lang="en-US" sz="2400" b="0" dirty="0" smtClean="0">
                <a:solidFill>
                  <a:schemeClr val="tx1"/>
                </a:solidFill>
              </a:rPr>
              <a:t>indicating different upper-state energy structures</a:t>
            </a:r>
            <a:endParaRPr lang="en-US" sz="24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238543"/>
              </p:ext>
            </p:extLst>
          </p:nvPr>
        </p:nvGraphicFramePr>
        <p:xfrm>
          <a:off x="1066800" y="990600"/>
          <a:ext cx="5012871" cy="5508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1295400" y="152400"/>
            <a:ext cx="647700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CD</a:t>
            </a:r>
            <a:r>
              <a:rPr lang="en-US" sz="3000" baseline="-25000" dirty="0" smtClean="0">
                <a:solidFill>
                  <a:srgbClr val="000099"/>
                </a:solidFill>
              </a:rPr>
              <a:t>3</a:t>
            </a:r>
            <a:r>
              <a:rPr lang="en-US" sz="3000" dirty="0" smtClean="0">
                <a:solidFill>
                  <a:srgbClr val="000099"/>
                </a:solidFill>
              </a:rPr>
              <a:t>OH </a:t>
            </a:r>
            <a:r>
              <a:rPr lang="en-US" sz="3000" dirty="0" err="1" smtClean="0">
                <a:solidFill>
                  <a:srgbClr val="000099"/>
                </a:solidFill>
              </a:rPr>
              <a:t>Torsional</a:t>
            </a:r>
            <a:r>
              <a:rPr lang="en-US" sz="3000" dirty="0" smtClean="0">
                <a:solidFill>
                  <a:srgbClr val="000099"/>
                </a:solidFill>
              </a:rPr>
              <a:t> Interaction Regions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876800"/>
            <a:ext cx="854721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CA" dirty="0" smtClean="0">
                <a:solidFill>
                  <a:schemeClr val="tx1"/>
                </a:solidFill>
              </a:rPr>
              <a:t> = 1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4343400"/>
            <a:ext cx="854721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Symbol" pitchFamily="18" charset="2"/>
              </a:rPr>
              <a:t>t</a:t>
            </a:r>
            <a:r>
              <a:rPr lang="en-CA" dirty="0" smtClean="0"/>
              <a:t> = 3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2514600" y="4876800"/>
            <a:ext cx="854721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CA" dirty="0" smtClean="0">
                <a:solidFill>
                  <a:srgbClr val="FF0000"/>
                </a:solidFill>
              </a:rPr>
              <a:t> = 2</a:t>
            </a:r>
            <a:endParaRPr lang="en-CA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6096000" y="3505200"/>
            <a:ext cx="228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019800" y="5410200"/>
            <a:ext cx="228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467600" y="44958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3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67600" y="30480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4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67600" y="54864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2</a:t>
            </a:r>
            <a:endParaRPr lang="en-CA" sz="2000" dirty="0">
              <a:solidFill>
                <a:srgbClr val="800080"/>
              </a:solidFill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858383" y="1557169"/>
            <a:ext cx="6655151" cy="2566763"/>
            <a:chOff x="1858383" y="1557169"/>
            <a:chExt cx="6655151" cy="2566763"/>
          </a:xfrm>
        </p:grpSpPr>
        <p:grpSp>
          <p:nvGrpSpPr>
            <p:cNvPr id="3" name="Group 34"/>
            <p:cNvGrpSpPr/>
            <p:nvPr/>
          </p:nvGrpSpPr>
          <p:grpSpPr>
            <a:xfrm>
              <a:off x="5943600" y="1557169"/>
              <a:ext cx="2569934" cy="2566763"/>
              <a:chOff x="5943600" y="1557169"/>
              <a:chExt cx="2569934" cy="256676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5943600" y="1557169"/>
                <a:ext cx="1114408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800" dirty="0" smtClean="0"/>
                  <a:t>OH Bend</a:t>
                </a:r>
                <a:endParaRPr lang="en-CA" sz="18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943600" y="2743200"/>
                <a:ext cx="2499402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800" dirty="0" smtClean="0"/>
                  <a:t>Asymmetric CD</a:t>
                </a:r>
                <a:r>
                  <a:rPr lang="en-CA" sz="1800" baseline="-25000" dirty="0" smtClean="0"/>
                  <a:t>3 </a:t>
                </a:r>
                <a:r>
                  <a:rPr lang="en-CA" sz="1800" dirty="0" smtClean="0"/>
                  <a:t>Bends</a:t>
                </a:r>
                <a:endParaRPr lang="en-CA" sz="18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953760" y="3139440"/>
                <a:ext cx="1379545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800" dirty="0" smtClean="0"/>
                  <a:t>C-O Stretch</a:t>
                </a:r>
                <a:endParaRPr lang="en-CA" sz="18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943600" y="3581400"/>
                <a:ext cx="2569934" cy="31393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txBody>
              <a:bodyPr wrap="none" rtlCol="0">
                <a:spAutoFit/>
              </a:bodyPr>
              <a:lstStyle/>
              <a:p>
                <a:r>
                  <a:rPr lang="en-CA" sz="1800" dirty="0" smtClean="0"/>
                  <a:t>Out-of-plane CD</a:t>
                </a:r>
                <a:r>
                  <a:rPr lang="en-CA" sz="1800" baseline="-25000" dirty="0" smtClean="0"/>
                  <a:t>3</a:t>
                </a:r>
                <a:r>
                  <a:rPr lang="en-CA" sz="1800" dirty="0" smtClean="0"/>
                  <a:t> Rock</a:t>
                </a:r>
                <a:endParaRPr lang="en-CA" sz="18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943600" y="3810000"/>
                <a:ext cx="2056973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800" dirty="0" smtClean="0"/>
                  <a:t>In-plane CD</a:t>
                </a:r>
                <a:r>
                  <a:rPr lang="en-CA" sz="1800" baseline="-25000" dirty="0" smtClean="0"/>
                  <a:t>3</a:t>
                </a:r>
                <a:r>
                  <a:rPr lang="en-CA" sz="1800" dirty="0" smtClean="0"/>
                  <a:t> Rock</a:t>
                </a:r>
                <a:endParaRPr lang="en-CA" sz="18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943600" y="2318273"/>
                <a:ext cx="2281394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800" dirty="0" smtClean="0"/>
                  <a:t>Symmetric CD</a:t>
                </a:r>
                <a:r>
                  <a:rPr lang="en-CA" sz="1800" baseline="-25000" dirty="0" smtClean="0"/>
                  <a:t>3 </a:t>
                </a:r>
                <a:r>
                  <a:rPr lang="en-CA" sz="1800" dirty="0" smtClean="0"/>
                  <a:t>Bend</a:t>
                </a:r>
                <a:endParaRPr lang="en-CA" sz="1800" dirty="0"/>
              </a:p>
            </p:txBody>
          </p:sp>
        </p:grpSp>
        <p:grpSp>
          <p:nvGrpSpPr>
            <p:cNvPr id="7" name="Group 32"/>
            <p:cNvGrpSpPr/>
            <p:nvPr/>
          </p:nvGrpSpPr>
          <p:grpSpPr>
            <a:xfrm>
              <a:off x="1858383" y="1600200"/>
              <a:ext cx="4009017" cy="2445571"/>
              <a:chOff x="1858383" y="1600200"/>
              <a:chExt cx="4009017" cy="2445571"/>
            </a:xfrm>
          </p:grpSpPr>
          <p:sp>
            <p:nvSpPr>
              <p:cNvPr id="23" name="Rectangle 22"/>
              <p:cNvSpPr/>
              <p:nvPr/>
            </p:nvSpPr>
            <p:spPr bwMode="auto">
              <a:xfrm>
                <a:off x="1882588" y="1600200"/>
                <a:ext cx="3984812" cy="152400"/>
              </a:xfrm>
              <a:prstGeom prst="rect">
                <a:avLst/>
              </a:prstGeom>
              <a:solidFill>
                <a:srgbClr val="00FF00">
                  <a:alpha val="3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600" b="1" i="0" u="none" strike="noStrike" cap="none" normalizeH="0" baseline="0" dirty="0" smtClean="0">
                  <a:ln>
                    <a:noFill/>
                  </a:ln>
                  <a:solidFill>
                    <a:srgbClr val="FF66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1858383" y="2386405"/>
                <a:ext cx="3984812" cy="152400"/>
              </a:xfrm>
              <a:prstGeom prst="rect">
                <a:avLst/>
              </a:prstGeom>
              <a:solidFill>
                <a:srgbClr val="00FF00">
                  <a:alpha val="3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600" b="1" i="0" u="none" strike="noStrike" cap="none" normalizeH="0" baseline="0" dirty="0" smtClean="0">
                  <a:ln>
                    <a:noFill/>
                  </a:ln>
                  <a:solidFill>
                    <a:srgbClr val="FF66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1869141" y="2805953"/>
                <a:ext cx="3984812" cy="152400"/>
              </a:xfrm>
              <a:prstGeom prst="rect">
                <a:avLst/>
              </a:prstGeom>
              <a:solidFill>
                <a:srgbClr val="00FF00">
                  <a:alpha val="3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600" b="1" i="0" u="none" strike="noStrike" cap="none" normalizeH="0" baseline="0" dirty="0" smtClean="0">
                  <a:ln>
                    <a:noFill/>
                  </a:ln>
                  <a:solidFill>
                    <a:srgbClr val="FF66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1870037" y="3230880"/>
                <a:ext cx="3984812" cy="71120"/>
              </a:xfrm>
              <a:prstGeom prst="rect">
                <a:avLst/>
              </a:prstGeom>
              <a:solidFill>
                <a:srgbClr val="00FF00">
                  <a:alpha val="3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600" b="1" i="0" u="none" strike="noStrike" cap="none" normalizeH="0" baseline="0" dirty="0" smtClean="0">
                  <a:ln>
                    <a:noFill/>
                  </a:ln>
                  <a:solidFill>
                    <a:srgbClr val="FF66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1873623" y="3656704"/>
                <a:ext cx="3984812" cy="152400"/>
              </a:xfrm>
              <a:prstGeom prst="rect">
                <a:avLst/>
              </a:prstGeom>
              <a:solidFill>
                <a:srgbClr val="00FF00">
                  <a:alpha val="3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600" b="1" i="0" u="none" strike="noStrike" cap="none" normalizeH="0" baseline="0" dirty="0" smtClean="0">
                  <a:ln>
                    <a:noFill/>
                  </a:ln>
                  <a:solidFill>
                    <a:srgbClr val="FF66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1873623" y="3893371"/>
                <a:ext cx="3984812" cy="152400"/>
              </a:xfrm>
              <a:prstGeom prst="rect">
                <a:avLst/>
              </a:prstGeom>
              <a:solidFill>
                <a:srgbClr val="00FF00">
                  <a:alpha val="3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609600" marR="0" indent="-60960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2600" b="1" i="0" u="none" strike="noStrike" cap="none" normalizeH="0" baseline="0" dirty="0" smtClean="0">
                  <a:ln>
                    <a:noFill/>
                  </a:ln>
                  <a:solidFill>
                    <a:srgbClr val="FF66FF"/>
                  </a:solidFill>
                  <a:effectLst/>
                  <a:latin typeface="Times New Roman" pitchFamily="18" charset="0"/>
                  <a:ea typeface="SimSun" pitchFamily="2" charset="-122"/>
                </a:endParaRPr>
              </a:p>
            </p:txBody>
          </p:sp>
        </p:grpSp>
      </p:grp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-1905000" y="3124200"/>
            <a:ext cx="480060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CD</a:t>
            </a:r>
            <a:r>
              <a:rPr lang="en-US" sz="3000" baseline="-25000" dirty="0" smtClean="0">
                <a:solidFill>
                  <a:srgbClr val="000099"/>
                </a:solidFill>
              </a:rPr>
              <a:t>3</a:t>
            </a:r>
            <a:r>
              <a:rPr lang="en-US" sz="3000" dirty="0" smtClean="0">
                <a:solidFill>
                  <a:srgbClr val="000099"/>
                </a:solidFill>
              </a:rPr>
              <a:t>OH </a:t>
            </a:r>
            <a:r>
              <a:rPr lang="en-US" sz="3000" dirty="0" err="1" smtClean="0">
                <a:solidFill>
                  <a:srgbClr val="000099"/>
                </a:solidFill>
              </a:rPr>
              <a:t>Torsional</a:t>
            </a:r>
            <a:r>
              <a:rPr lang="en-US" sz="3000" dirty="0" smtClean="0">
                <a:solidFill>
                  <a:srgbClr val="000099"/>
                </a:solidFill>
              </a:rPr>
              <a:t> Manifold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67040" y="685800"/>
            <a:ext cx="4616970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rgbClr val="00B050"/>
                </a:solidFill>
              </a:rPr>
              <a:t>Small-amplitude vibrations, </a:t>
            </a:r>
            <a:r>
              <a:rPr lang="en-CA" sz="2400" dirty="0" err="1">
                <a:solidFill>
                  <a:srgbClr val="00B050"/>
                </a:solidFill>
              </a:rPr>
              <a:t>v</a:t>
            </a:r>
            <a:r>
              <a:rPr lang="en-CA" sz="2400" baseline="-25000" dirty="0" err="1">
                <a:solidFill>
                  <a:srgbClr val="00B050"/>
                </a:solidFill>
              </a:rPr>
              <a:t>t</a:t>
            </a:r>
            <a:r>
              <a:rPr lang="en-CA" sz="2400" dirty="0">
                <a:solidFill>
                  <a:srgbClr val="00B050"/>
                </a:solidFill>
              </a:rPr>
              <a:t> = 0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308761" y="2088078"/>
            <a:ext cx="3371603" cy="2102922"/>
            <a:chOff x="2308761" y="2088078"/>
            <a:chExt cx="3371603" cy="2102922"/>
          </a:xfrm>
        </p:grpSpPr>
        <p:sp>
          <p:nvSpPr>
            <p:cNvPr id="30" name="Oval 29"/>
            <p:cNvSpPr/>
            <p:nvPr/>
          </p:nvSpPr>
          <p:spPr bwMode="auto">
            <a:xfrm>
              <a:off x="3124200" y="3505200"/>
              <a:ext cx="685800" cy="685800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4191000" y="3505200"/>
              <a:ext cx="685800" cy="685800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3503221" y="2980706"/>
              <a:ext cx="964869" cy="685800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4994564" y="2088078"/>
              <a:ext cx="685800" cy="685800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2308761" y="2097974"/>
              <a:ext cx="685800" cy="685800"/>
            </a:xfrm>
            <a:prstGeom prst="ellipse">
              <a:avLst/>
            </a:prstGeom>
            <a:solidFill>
              <a:srgbClr val="0066F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728849" y="1304307"/>
            <a:ext cx="4062351" cy="2886693"/>
            <a:chOff x="1728849" y="1304307"/>
            <a:chExt cx="4062351" cy="2886693"/>
          </a:xfrm>
        </p:grpSpPr>
        <p:sp>
          <p:nvSpPr>
            <p:cNvPr id="32" name="Oval 31"/>
            <p:cNvSpPr/>
            <p:nvPr/>
          </p:nvSpPr>
          <p:spPr bwMode="auto">
            <a:xfrm>
              <a:off x="5105400" y="3505200"/>
              <a:ext cx="685800" cy="685800"/>
            </a:xfrm>
            <a:prstGeom prst="ellipse">
              <a:avLst/>
            </a:prstGeom>
            <a:solidFill>
              <a:srgbClr val="FF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3417125" y="1330037"/>
              <a:ext cx="685800" cy="685800"/>
            </a:xfrm>
            <a:prstGeom prst="ellipse">
              <a:avLst/>
            </a:prstGeom>
            <a:solidFill>
              <a:srgbClr val="FF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1728849" y="1304307"/>
              <a:ext cx="685800" cy="685800"/>
            </a:xfrm>
            <a:prstGeom prst="ellipse">
              <a:avLst/>
            </a:prstGeom>
            <a:solidFill>
              <a:srgbClr val="FF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4365172" y="2088078"/>
              <a:ext cx="685800" cy="685800"/>
            </a:xfrm>
            <a:prstGeom prst="ellipse">
              <a:avLst/>
            </a:prstGeom>
            <a:solidFill>
              <a:srgbClr val="FF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668482" y="1339933"/>
            <a:ext cx="2811484" cy="2837872"/>
            <a:chOff x="1668482" y="1339933"/>
            <a:chExt cx="2811484" cy="2837872"/>
          </a:xfrm>
        </p:grpSpPr>
        <p:sp>
          <p:nvSpPr>
            <p:cNvPr id="29" name="Oval 28"/>
            <p:cNvSpPr/>
            <p:nvPr/>
          </p:nvSpPr>
          <p:spPr bwMode="auto">
            <a:xfrm>
              <a:off x="2063469" y="3492005"/>
              <a:ext cx="685800" cy="685800"/>
            </a:xfrm>
            <a:prstGeom prst="ellipse">
              <a:avLst/>
            </a:prstGeom>
            <a:solidFill>
              <a:srgbClr val="00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2774869" y="2101932"/>
              <a:ext cx="685800" cy="685800"/>
            </a:xfrm>
            <a:prstGeom prst="ellipse">
              <a:avLst/>
            </a:prstGeom>
            <a:solidFill>
              <a:srgbClr val="00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1668482" y="3073730"/>
              <a:ext cx="685800" cy="685800"/>
            </a:xfrm>
            <a:prstGeom prst="ellipse">
              <a:avLst/>
            </a:prstGeom>
            <a:solidFill>
              <a:srgbClr val="00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3794166" y="1339933"/>
              <a:ext cx="685800" cy="685800"/>
            </a:xfrm>
            <a:prstGeom prst="ellipse">
              <a:avLst/>
            </a:prstGeom>
            <a:solidFill>
              <a:srgbClr val="000000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259709" y="4562845"/>
            <a:ext cx="1375559" cy="451823"/>
            <a:chOff x="2213197" y="4045771"/>
            <a:chExt cx="1375559" cy="451823"/>
          </a:xfrm>
        </p:grpSpPr>
        <p:sp>
          <p:nvSpPr>
            <p:cNvPr id="36" name="Rectangle 35"/>
            <p:cNvSpPr/>
            <p:nvPr/>
          </p:nvSpPr>
          <p:spPr>
            <a:xfrm>
              <a:off x="2213197" y="4045771"/>
              <a:ext cx="692818" cy="4370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2800" dirty="0" smtClean="0">
                  <a:solidFill>
                    <a:schemeClr val="accent4"/>
                  </a:solidFill>
                </a:rPr>
                <a:t>3</a:t>
              </a:r>
              <a:r>
                <a:rPr lang="en-CA" sz="2800" i="1" dirty="0" smtClean="0">
                  <a:solidFill>
                    <a:schemeClr val="accent4"/>
                  </a:solidFill>
                </a:rPr>
                <a:t>A</a:t>
              </a:r>
              <a:r>
                <a:rPr lang="en-CA" sz="2800" dirty="0" smtClean="0">
                  <a:solidFill>
                    <a:schemeClr val="accent4"/>
                  </a:solidFill>
                </a:rPr>
                <a:t> </a:t>
              </a:r>
              <a:endParaRPr lang="en-CA" sz="2800" dirty="0">
                <a:solidFill>
                  <a:schemeClr val="accent4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65481" y="4060551"/>
              <a:ext cx="723275" cy="437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tx1"/>
                  </a:solidFill>
                </a:rPr>
                <a:t>6</a:t>
              </a:r>
              <a:r>
                <a:rPr lang="en-US" sz="2800" i="1" dirty="0" smtClean="0">
                  <a:solidFill>
                    <a:schemeClr val="tx1"/>
                  </a:solidFill>
                </a:rPr>
                <a:t>E</a:t>
              </a:r>
              <a:r>
                <a:rPr lang="en-US" sz="2800" baseline="-25000" dirty="0" smtClean="0">
                  <a:solidFill>
                    <a:schemeClr val="tx1"/>
                  </a:solidFill>
                </a:rPr>
                <a:t>1</a:t>
              </a:r>
              <a:endParaRPr lang="en-US" sz="2800" baseline="-25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 bwMode="auto">
          <a:xfrm flipV="1">
            <a:off x="3214749" y="4148447"/>
            <a:ext cx="0" cy="3810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2535877" y="4170219"/>
            <a:ext cx="0" cy="3810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219200" y="304800"/>
            <a:ext cx="746760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CC"/>
                </a:solidFill>
              </a:rPr>
              <a:t>In-plane CD</a:t>
            </a:r>
            <a:r>
              <a:rPr lang="en-US" sz="3000" baseline="-25000" dirty="0" smtClean="0">
                <a:solidFill>
                  <a:srgbClr val="0000CC"/>
                </a:solidFill>
              </a:rPr>
              <a:t>3</a:t>
            </a:r>
            <a:r>
              <a:rPr lang="en-US" sz="3000" dirty="0" smtClean="0">
                <a:solidFill>
                  <a:srgbClr val="0000CC"/>
                </a:solidFill>
              </a:rPr>
              <a:t>-Rocking Sub-Band Origins</a:t>
            </a:r>
            <a:endParaRPr lang="en-US" sz="3000" dirty="0">
              <a:solidFill>
                <a:srgbClr val="0000CC"/>
              </a:solidFill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041818"/>
              </p:ext>
            </p:extLst>
          </p:nvPr>
        </p:nvGraphicFramePr>
        <p:xfrm>
          <a:off x="838200" y="1259591"/>
          <a:ext cx="7684718" cy="4818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2605644" y="1423060"/>
            <a:ext cx="693844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</a:rPr>
              <a:t>3A</a:t>
            </a:r>
            <a:r>
              <a:rPr lang="en-CA" sz="2800" dirty="0" smtClean="0">
                <a:solidFill>
                  <a:srgbClr val="002060"/>
                </a:solidFill>
              </a:rPr>
              <a:t> 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3621974" y="1875311"/>
            <a:ext cx="813043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 smtClean="0">
                <a:solidFill>
                  <a:srgbClr val="002060"/>
                </a:solidFill>
              </a:rPr>
              <a:t>6E</a:t>
            </a:r>
            <a:r>
              <a:rPr lang="en-CA" sz="2800" baseline="-25000" dirty="0" smtClean="0">
                <a:solidFill>
                  <a:srgbClr val="002060"/>
                </a:solidFill>
              </a:rPr>
              <a:t>1</a:t>
            </a:r>
            <a:r>
              <a:rPr lang="en-CA" sz="2800" dirty="0" smtClean="0">
                <a:solidFill>
                  <a:srgbClr val="002060"/>
                </a:solidFill>
              </a:rPr>
              <a:t> </a:t>
            </a:r>
            <a:endParaRPr lang="en-CA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219200" y="838200"/>
            <a:ext cx="68580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857937"/>
              </p:ext>
            </p:extLst>
          </p:nvPr>
        </p:nvGraphicFramePr>
        <p:xfrm>
          <a:off x="685800" y="685800"/>
          <a:ext cx="8077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152400"/>
            <a:ext cx="8483413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>
                <a:solidFill>
                  <a:srgbClr val="333399"/>
                </a:solidFill>
              </a:rPr>
              <a:t>CD</a:t>
            </a:r>
            <a:r>
              <a:rPr lang="en-CA" sz="2800" baseline="-25000" dirty="0" smtClean="0">
                <a:solidFill>
                  <a:srgbClr val="333399"/>
                </a:solidFill>
              </a:rPr>
              <a:t>3</a:t>
            </a:r>
            <a:r>
              <a:rPr lang="en-CA" sz="2800" dirty="0" smtClean="0">
                <a:solidFill>
                  <a:srgbClr val="333399"/>
                </a:solidFill>
              </a:rPr>
              <a:t>OH </a:t>
            </a:r>
            <a:r>
              <a:rPr lang="en-CA" sz="2800" dirty="0">
                <a:solidFill>
                  <a:srgbClr val="333399"/>
                </a:solidFill>
              </a:rPr>
              <a:t>(</a:t>
            </a:r>
            <a:r>
              <a:rPr lang="en-CA" sz="2800" i="1" dirty="0">
                <a:solidFill>
                  <a:srgbClr val="333399"/>
                </a:solidFill>
              </a:rPr>
              <a:t>o – c</a:t>
            </a:r>
            <a:r>
              <a:rPr lang="en-CA" sz="2800" dirty="0">
                <a:solidFill>
                  <a:srgbClr val="333399"/>
                </a:solidFill>
              </a:rPr>
              <a:t>) Level </a:t>
            </a:r>
            <a:r>
              <a:rPr lang="en-CA" sz="2800" dirty="0" smtClean="0">
                <a:solidFill>
                  <a:srgbClr val="333399"/>
                </a:solidFill>
              </a:rPr>
              <a:t>Shifts due to Rock/</a:t>
            </a:r>
            <a:r>
              <a:rPr lang="en-CA" sz="2800" dirty="0" err="1" smtClean="0">
                <a:solidFill>
                  <a:srgbClr val="333399"/>
                </a:solidFill>
              </a:rPr>
              <a:t>v</a:t>
            </a:r>
            <a:r>
              <a:rPr lang="en-CA" sz="2800" baseline="-25000" dirty="0" err="1" smtClean="0">
                <a:solidFill>
                  <a:srgbClr val="333399"/>
                </a:solidFill>
              </a:rPr>
              <a:t>t</a:t>
            </a:r>
            <a:r>
              <a:rPr lang="en-CA" sz="2800" dirty="0" smtClean="0">
                <a:solidFill>
                  <a:srgbClr val="333399"/>
                </a:solidFill>
              </a:rPr>
              <a:t>=3 Coupling</a:t>
            </a:r>
            <a:endParaRPr lang="en-CA" sz="2800" dirty="0">
              <a:solidFill>
                <a:srgbClr val="3333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5646736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CA" sz="2000" b="0" dirty="0">
                <a:solidFill>
                  <a:schemeClr val="tx1"/>
                </a:solidFill>
              </a:rPr>
              <a:t>D</a:t>
            </a:r>
            <a:r>
              <a:rPr lang="en-CA" sz="2000" b="0" dirty="0" smtClean="0">
                <a:solidFill>
                  <a:schemeClr val="tx1"/>
                </a:solidFill>
              </a:rPr>
              <a:t>eviations between observed and calculated sub-state origins indicate sizeable </a:t>
            </a:r>
            <a:r>
              <a:rPr lang="en-CA" sz="2000" b="0" dirty="0" err="1" smtClean="0">
                <a:solidFill>
                  <a:schemeClr val="tx1"/>
                </a:solidFill>
              </a:rPr>
              <a:t>anharmonic</a:t>
            </a:r>
            <a:r>
              <a:rPr lang="en-CA" sz="2000" b="0" dirty="0" smtClean="0">
                <a:solidFill>
                  <a:schemeClr val="tx1"/>
                </a:solidFill>
              </a:rPr>
              <a:t> interactions between the </a:t>
            </a:r>
            <a:r>
              <a:rPr lang="en-CA" sz="2000" b="0" dirty="0" err="1" smtClean="0">
                <a:solidFill>
                  <a:schemeClr val="tx1"/>
                </a:solidFill>
              </a:rPr>
              <a:t>v</a:t>
            </a:r>
            <a:r>
              <a:rPr lang="en-CA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CA" sz="2000" b="0" dirty="0" smtClean="0">
                <a:solidFill>
                  <a:schemeClr val="tx1"/>
                </a:solidFill>
              </a:rPr>
              <a:t> </a:t>
            </a:r>
            <a:r>
              <a:rPr lang="en-CA" sz="2000" b="0" dirty="0">
                <a:solidFill>
                  <a:schemeClr val="tx1"/>
                </a:solidFill>
              </a:rPr>
              <a:t>= 3 </a:t>
            </a:r>
            <a:r>
              <a:rPr lang="en-CA" sz="2000" b="0" dirty="0" smtClean="0">
                <a:solidFill>
                  <a:schemeClr val="tx1"/>
                </a:solidFill>
              </a:rPr>
              <a:t>and CD</a:t>
            </a:r>
            <a:r>
              <a:rPr lang="en-CA" sz="2000" b="0" baseline="-25000" dirty="0" smtClean="0">
                <a:solidFill>
                  <a:schemeClr val="tx1"/>
                </a:solidFill>
              </a:rPr>
              <a:t>3</a:t>
            </a:r>
            <a:r>
              <a:rPr lang="en-CA" sz="2000" b="0" dirty="0" smtClean="0">
                <a:solidFill>
                  <a:schemeClr val="tx1"/>
                </a:solidFill>
              </a:rPr>
              <a:t>-rocking modes, giving possible clues to the location of the out-of-plane rocking dark state.</a:t>
            </a:r>
            <a:endParaRPr lang="en-CA" sz="2000" b="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828800" y="4876800"/>
            <a:ext cx="609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" name="Down Arrow 4"/>
          <p:cNvSpPr/>
          <p:nvPr/>
        </p:nvSpPr>
        <p:spPr bwMode="auto">
          <a:xfrm>
            <a:off x="2945082" y="2707575"/>
            <a:ext cx="193468" cy="729342"/>
          </a:xfrm>
          <a:prstGeom prst="downArrow">
            <a:avLst/>
          </a:prstGeom>
          <a:solidFill>
            <a:srgbClr val="00DA63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4156365" y="2695698"/>
            <a:ext cx="201880" cy="549234"/>
          </a:xfrm>
          <a:prstGeom prst="downArrow">
            <a:avLst/>
          </a:prstGeom>
          <a:solidFill>
            <a:srgbClr val="00DA63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9" name="Down Arrow 8"/>
          <p:cNvSpPr/>
          <p:nvPr/>
        </p:nvSpPr>
        <p:spPr bwMode="auto">
          <a:xfrm flipV="1">
            <a:off x="2121724" y="1760515"/>
            <a:ext cx="193964" cy="67392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0" name="Down Arrow 9"/>
          <p:cNvSpPr/>
          <p:nvPr/>
        </p:nvSpPr>
        <p:spPr bwMode="auto">
          <a:xfrm flipV="1">
            <a:off x="5789220" y="1770411"/>
            <a:ext cx="195944" cy="580903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81000" y="648820"/>
            <a:ext cx="838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89888"/>
              </p:ext>
            </p:extLst>
          </p:nvPr>
        </p:nvGraphicFramePr>
        <p:xfrm>
          <a:off x="457200" y="762000"/>
          <a:ext cx="8382000" cy="5902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381000"/>
            <a:ext cx="7734810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>
                <a:solidFill>
                  <a:srgbClr val="333399"/>
                </a:solidFill>
              </a:rPr>
              <a:t>CD</a:t>
            </a:r>
            <a:r>
              <a:rPr lang="en-CA" sz="2800" baseline="-25000" dirty="0" smtClean="0">
                <a:solidFill>
                  <a:srgbClr val="333399"/>
                </a:solidFill>
              </a:rPr>
              <a:t>3</a:t>
            </a:r>
            <a:r>
              <a:rPr lang="en-CA" sz="2800" dirty="0" smtClean="0">
                <a:solidFill>
                  <a:srgbClr val="333399"/>
                </a:solidFill>
              </a:rPr>
              <a:t>OH (</a:t>
            </a:r>
            <a:r>
              <a:rPr lang="en-CA" sz="2800" i="1" dirty="0" smtClean="0">
                <a:solidFill>
                  <a:srgbClr val="333399"/>
                </a:solidFill>
              </a:rPr>
              <a:t>o – c</a:t>
            </a:r>
            <a:r>
              <a:rPr lang="en-CA" sz="2800" dirty="0" smtClean="0">
                <a:solidFill>
                  <a:srgbClr val="333399"/>
                </a:solidFill>
              </a:rPr>
              <a:t>) Level Shifts due to </a:t>
            </a:r>
            <a:r>
              <a:rPr lang="en-CA" sz="2800" dirty="0" err="1" smtClean="0">
                <a:solidFill>
                  <a:srgbClr val="333399"/>
                </a:solidFill>
              </a:rPr>
              <a:t>v</a:t>
            </a:r>
            <a:r>
              <a:rPr lang="en-CA" sz="2800" baseline="-25000" dirty="0" err="1" smtClean="0">
                <a:solidFill>
                  <a:srgbClr val="333399"/>
                </a:solidFill>
              </a:rPr>
              <a:t>t</a:t>
            </a:r>
            <a:r>
              <a:rPr lang="en-CA" sz="2800" baseline="-25000" dirty="0" smtClean="0">
                <a:solidFill>
                  <a:srgbClr val="333399"/>
                </a:solidFill>
              </a:rPr>
              <a:t> </a:t>
            </a:r>
            <a:r>
              <a:rPr lang="en-CA" sz="2800" dirty="0" smtClean="0">
                <a:solidFill>
                  <a:srgbClr val="333399"/>
                </a:solidFill>
              </a:rPr>
              <a:t>= 4 Coupling</a:t>
            </a:r>
            <a:endParaRPr lang="en-CA" sz="2800" dirty="0">
              <a:solidFill>
                <a:srgbClr val="333399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44224" y="4060371"/>
            <a:ext cx="642716" cy="457200"/>
            <a:chOff x="224182" y="5580413"/>
            <a:chExt cx="642716" cy="457200"/>
          </a:xfrm>
        </p:grpSpPr>
        <p:sp>
          <p:nvSpPr>
            <p:cNvPr id="4" name="Rectangle 3"/>
            <p:cNvSpPr/>
            <p:nvPr/>
          </p:nvSpPr>
          <p:spPr bwMode="auto">
            <a:xfrm>
              <a:off x="224182" y="5580413"/>
              <a:ext cx="642716" cy="457200"/>
            </a:xfrm>
            <a:prstGeom prst="rect">
              <a:avLst/>
            </a:prstGeom>
            <a:solidFill>
              <a:srgbClr val="05D0EB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6462" y="5600570"/>
              <a:ext cx="576913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smtClean="0">
                  <a:solidFill>
                    <a:srgbClr val="9900CC"/>
                  </a:solidFill>
                  <a:latin typeface="Arial" pitchFamily="34" charset="0"/>
                  <a:cs typeface="Arial" pitchFamily="34" charset="0"/>
                </a:rPr>
                <a:t>co</a:t>
              </a:r>
              <a:endParaRPr lang="en-US" sz="2800" b="0" i="1" dirty="0">
                <a:solidFill>
                  <a:srgbClr val="9900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934235" y="2443348"/>
            <a:ext cx="642716" cy="457200"/>
            <a:chOff x="224182" y="5580413"/>
            <a:chExt cx="642716" cy="457200"/>
          </a:xfrm>
        </p:grpSpPr>
        <p:sp>
          <p:nvSpPr>
            <p:cNvPr id="8" name="Rectangle 7"/>
            <p:cNvSpPr/>
            <p:nvPr/>
          </p:nvSpPr>
          <p:spPr bwMode="auto">
            <a:xfrm>
              <a:off x="224182" y="5580413"/>
              <a:ext cx="642716" cy="457200"/>
            </a:xfrm>
            <a:prstGeom prst="rect">
              <a:avLst/>
            </a:prstGeom>
            <a:solidFill>
              <a:srgbClr val="05D0EB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6462" y="5600570"/>
              <a:ext cx="576913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smtClean="0">
                  <a:solidFill>
                    <a:srgbClr val="9900CC"/>
                  </a:solidFill>
                  <a:latin typeface="Arial" pitchFamily="34" charset="0"/>
                  <a:cs typeface="Arial" pitchFamily="34" charset="0"/>
                </a:rPr>
                <a:t>co</a:t>
              </a:r>
              <a:endParaRPr lang="en-US" sz="2800" b="0" i="1" dirty="0">
                <a:solidFill>
                  <a:srgbClr val="9900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10282" y="2702627"/>
            <a:ext cx="706051" cy="457200"/>
            <a:chOff x="224182" y="5580413"/>
            <a:chExt cx="575016" cy="45720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00FF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oh</a:t>
              </a:r>
              <a:endParaRPr lang="en-US" sz="2800" b="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17629" y="3073287"/>
            <a:ext cx="706051" cy="457200"/>
            <a:chOff x="224182" y="5580413"/>
            <a:chExt cx="575016" cy="45720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FF00FF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err="1" smtClean="0">
                  <a:latin typeface="Arial" pitchFamily="34" charset="0"/>
                  <a:cs typeface="Arial" pitchFamily="34" charset="0"/>
                </a:rPr>
                <a:t>ab</a:t>
              </a:r>
              <a:endParaRPr lang="en-US" sz="2800" b="0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91899" y="5006986"/>
            <a:ext cx="706051" cy="457200"/>
            <a:chOff x="224182" y="5580413"/>
            <a:chExt cx="575016" cy="457200"/>
          </a:xfrm>
        </p:grpSpPr>
        <p:sp>
          <p:nvSpPr>
            <p:cNvPr id="23" name="Rectangle 22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FF00FF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err="1" smtClean="0">
                  <a:latin typeface="Arial" pitchFamily="34" charset="0"/>
                  <a:cs typeface="Arial" pitchFamily="34" charset="0"/>
                </a:rPr>
                <a:t>ab</a:t>
              </a:r>
              <a:endParaRPr lang="en-US" sz="2800" b="0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71318" y="4911983"/>
            <a:ext cx="706051" cy="457200"/>
            <a:chOff x="224182" y="5580413"/>
            <a:chExt cx="575016" cy="4572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FF00FF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err="1" smtClean="0">
                  <a:latin typeface="Arial" pitchFamily="34" charset="0"/>
                  <a:cs typeface="Arial" pitchFamily="34" charset="0"/>
                </a:rPr>
                <a:t>ab</a:t>
              </a:r>
              <a:endParaRPr lang="en-US" sz="2800" b="0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23233" y="1583741"/>
            <a:ext cx="706051" cy="457200"/>
            <a:chOff x="224182" y="5580413"/>
            <a:chExt cx="575016" cy="45720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err="1">
                  <a:solidFill>
                    <a:srgbClr val="00CC99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800" b="0" i="1" dirty="0" err="1" smtClean="0">
                  <a:solidFill>
                    <a:srgbClr val="00CC99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en-US" sz="2800" b="0" i="1" dirty="0">
                <a:solidFill>
                  <a:srgbClr val="00CC99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24964" y="4218084"/>
            <a:ext cx="706051" cy="457200"/>
            <a:chOff x="224182" y="5580413"/>
            <a:chExt cx="575016" cy="457200"/>
          </a:xfrm>
        </p:grpSpPr>
        <p:sp>
          <p:nvSpPr>
            <p:cNvPr id="35" name="Rectangle 34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err="1">
                  <a:solidFill>
                    <a:srgbClr val="00CC99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800" b="0" i="1" dirty="0" err="1" smtClean="0">
                  <a:solidFill>
                    <a:srgbClr val="00CC99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en-US" sz="2800" b="0" i="1" dirty="0">
                <a:solidFill>
                  <a:srgbClr val="00CC99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447234" y="2265584"/>
            <a:ext cx="706051" cy="457200"/>
            <a:chOff x="224182" y="5580413"/>
            <a:chExt cx="575016" cy="457200"/>
          </a:xfrm>
        </p:grpSpPr>
        <p:sp>
          <p:nvSpPr>
            <p:cNvPr id="38" name="Rectangle 37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00FF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oh</a:t>
              </a:r>
              <a:endParaRPr lang="en-US" sz="2800" b="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85438" y="1500614"/>
            <a:ext cx="1227067" cy="383484"/>
            <a:chOff x="6154311" y="76200"/>
            <a:chExt cx="1227067" cy="383484"/>
          </a:xfrm>
        </p:grpSpPr>
        <p:sp>
          <p:nvSpPr>
            <p:cNvPr id="40" name="TextBox 39"/>
            <p:cNvSpPr txBox="1"/>
            <p:nvPr/>
          </p:nvSpPr>
          <p:spPr>
            <a:xfrm>
              <a:off x="6154311" y="121130"/>
              <a:ext cx="1227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9900CC"/>
                  </a:solidFill>
                </a:rPr>
                <a:t>Weber 82</a:t>
              </a:r>
              <a:endParaRPr lang="en-US" sz="2000" dirty="0">
                <a:solidFill>
                  <a:srgbClr val="9900CC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174703" y="76200"/>
              <a:ext cx="1186285" cy="381000"/>
            </a:xfrm>
            <a:prstGeom prst="rect">
              <a:avLst/>
            </a:prstGeom>
            <a:solidFill>
              <a:srgbClr val="05D0EB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 bwMode="auto">
          <a:xfrm>
            <a:off x="745177" y="914400"/>
            <a:ext cx="773481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43" name="Group 42"/>
          <p:cNvGrpSpPr/>
          <p:nvPr/>
        </p:nvGrpSpPr>
        <p:grpSpPr>
          <a:xfrm>
            <a:off x="3306209" y="2021149"/>
            <a:ext cx="706051" cy="457200"/>
            <a:chOff x="224182" y="5580413"/>
            <a:chExt cx="575016" cy="457200"/>
          </a:xfrm>
        </p:grpSpPr>
        <p:sp>
          <p:nvSpPr>
            <p:cNvPr id="44" name="Rectangle 43"/>
            <p:cNvSpPr/>
            <p:nvPr/>
          </p:nvSpPr>
          <p:spPr bwMode="auto">
            <a:xfrm>
              <a:off x="224182" y="5580413"/>
              <a:ext cx="575016" cy="457200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6462" y="5600570"/>
              <a:ext cx="49405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i="1" dirty="0" err="1">
                  <a:solidFill>
                    <a:srgbClr val="00CC99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800" b="0" i="1" dirty="0" err="1" smtClean="0">
                  <a:solidFill>
                    <a:srgbClr val="00CC99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en-US" sz="2800" b="0" i="1" dirty="0">
                <a:solidFill>
                  <a:srgbClr val="00CC99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275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214226"/>
              </p:ext>
            </p:extLst>
          </p:nvPr>
        </p:nvGraphicFramePr>
        <p:xfrm>
          <a:off x="304800" y="457200"/>
          <a:ext cx="8663836" cy="6283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0" y="228600"/>
            <a:ext cx="5721374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 smtClean="0">
                <a:solidFill>
                  <a:srgbClr val="333399"/>
                </a:solidFill>
              </a:rPr>
              <a:t>CD</a:t>
            </a:r>
            <a:r>
              <a:rPr lang="en-CA" sz="2800" baseline="-25000" dirty="0" smtClean="0">
                <a:solidFill>
                  <a:srgbClr val="333399"/>
                </a:solidFill>
              </a:rPr>
              <a:t>3</a:t>
            </a:r>
            <a:r>
              <a:rPr lang="en-CA" sz="2800" dirty="0" smtClean="0">
                <a:solidFill>
                  <a:srgbClr val="333399"/>
                </a:solidFill>
              </a:rPr>
              <a:t>OH Level-Crossing Interactions</a:t>
            </a:r>
            <a:endParaRPr lang="en-CA" sz="2800" dirty="0">
              <a:solidFill>
                <a:srgbClr val="333399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00200" y="1905000"/>
            <a:ext cx="9753600" cy="2713974"/>
            <a:chOff x="52191" y="0"/>
            <a:chExt cx="9753600" cy="2713974"/>
          </a:xfrm>
        </p:grpSpPr>
        <p:sp>
          <p:nvSpPr>
            <p:cNvPr id="10" name="Oval 9"/>
            <p:cNvSpPr/>
            <p:nvPr/>
          </p:nvSpPr>
          <p:spPr>
            <a:xfrm>
              <a:off x="3590794" y="0"/>
              <a:ext cx="730684" cy="678493"/>
            </a:xfrm>
            <a:prstGeom prst="ellipse">
              <a:avLst/>
            </a:prstGeom>
            <a:solidFill>
              <a:srgbClr val="FF00FF">
                <a:alpha val="3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215014" y="1659699"/>
              <a:ext cx="720246" cy="657616"/>
            </a:xfrm>
            <a:prstGeom prst="ellipse">
              <a:avLst/>
            </a:prstGeom>
            <a:solidFill>
              <a:srgbClr val="92D050">
                <a:alpha val="3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47369" y="1670138"/>
              <a:ext cx="720246" cy="657616"/>
            </a:xfrm>
            <a:prstGeom prst="ellipse">
              <a:avLst/>
            </a:prstGeom>
            <a:solidFill>
              <a:schemeClr val="accent6">
                <a:lumMod val="75000"/>
                <a:alpha val="30196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TextBox 1"/>
            <p:cNvSpPr txBox="1"/>
            <p:nvPr/>
          </p:nvSpPr>
          <p:spPr>
            <a:xfrm>
              <a:off x="52191" y="2348632"/>
              <a:ext cx="9753600" cy="365342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800" i="1" dirty="0"/>
                <a:t>J</a:t>
              </a:r>
              <a:r>
                <a:rPr lang="en-CA" sz="1800" dirty="0"/>
                <a:t>-Localized</a:t>
              </a:r>
              <a:r>
                <a:rPr lang="en-CA" sz="1800" baseline="0" dirty="0"/>
                <a:t>  Level-crossing Resonances</a:t>
              </a:r>
              <a:endParaRPr lang="en-CA" sz="18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76400" y="2242851"/>
            <a:ext cx="8610601" cy="845507"/>
            <a:chOff x="0" y="281836"/>
            <a:chExt cx="10905535" cy="845507"/>
          </a:xfrm>
        </p:grpSpPr>
        <p:sp>
          <p:nvSpPr>
            <p:cNvPr id="14" name="Oval 13"/>
            <p:cNvSpPr/>
            <p:nvPr/>
          </p:nvSpPr>
          <p:spPr>
            <a:xfrm>
              <a:off x="0" y="281836"/>
              <a:ext cx="1377863" cy="845507"/>
            </a:xfrm>
            <a:prstGeom prst="ellipse">
              <a:avLst/>
            </a:prstGeom>
            <a:solidFill>
              <a:schemeClr val="accent6">
                <a:lumMod val="75000"/>
                <a:alpha val="30196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TextBox 3"/>
            <p:cNvSpPr txBox="1"/>
            <p:nvPr/>
          </p:nvSpPr>
          <p:spPr>
            <a:xfrm>
              <a:off x="1323108" y="553585"/>
              <a:ext cx="9582427" cy="365342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800" dirty="0" smtClean="0"/>
                <a:t>Strong </a:t>
              </a:r>
              <a:r>
                <a:rPr lang="en-CA" sz="1800" dirty="0"/>
                <a:t>Asymmetry </a:t>
              </a:r>
              <a:r>
                <a:rPr lang="en-CA" sz="1800" dirty="0" smtClean="0"/>
                <a:t>Mixing (</a:t>
              </a:r>
              <a:r>
                <a:rPr lang="en-CA" sz="1800" dirty="0" smtClean="0">
                  <a:latin typeface="Symbol" panose="05050102010706020507" pitchFamily="18" charset="2"/>
                </a:rPr>
                <a:t>D</a:t>
              </a:r>
              <a:r>
                <a:rPr lang="en-CA" sz="1800" dirty="0" smtClean="0"/>
                <a:t>K=2)</a:t>
              </a:r>
              <a:endParaRPr lang="en-CA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3639647" y="0"/>
            <a:ext cx="2057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zh-TW" sz="3400" dirty="0">
                <a:solidFill>
                  <a:srgbClr val="333399"/>
                </a:solidFill>
                <a:ea typeface="PMingLiU" pitchFamily="18" charset="-120"/>
              </a:rPr>
              <a:t>Summary</a:t>
            </a:r>
            <a:endParaRPr lang="zh-TW" altLang="en-US" sz="3400" dirty="0">
              <a:solidFill>
                <a:srgbClr val="333399"/>
              </a:solidFill>
              <a:ea typeface="PMingLiU" pitchFamily="18" charset="-120"/>
            </a:endParaRPr>
          </a:p>
        </p:txBody>
      </p:sp>
      <p:graphicFrame>
        <p:nvGraphicFramePr>
          <p:cNvPr id="102405" name="Object 5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31047028"/>
              </p:ext>
            </p:extLst>
          </p:nvPr>
        </p:nvGraphicFramePr>
        <p:xfrm>
          <a:off x="8257516" y="40944"/>
          <a:ext cx="831273" cy="821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6" name="Photo Editor Photo" r:id="rId3" imgW="781159" imgH="771429" progId="">
                  <p:embed/>
                </p:oleObj>
              </mc:Choice>
              <mc:Fallback>
                <p:oleObj name="Photo Editor Photo" r:id="rId3" imgW="781159" imgH="771429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7516" y="40944"/>
                        <a:ext cx="831273" cy="821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44392" y="1073810"/>
            <a:ext cx="89916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355600" algn="l"/>
              </a:tabLst>
            </a:pPr>
            <a:r>
              <a:rPr lang="en-CA" sz="2000" b="0" dirty="0" smtClean="0">
                <a:solidFill>
                  <a:schemeClr val="tx1"/>
                </a:solidFill>
              </a:rPr>
              <a:t>FIR sub-bands accessing a further </a:t>
            </a:r>
            <a:r>
              <a:rPr lang="en-CA" sz="2000" dirty="0" smtClean="0">
                <a:solidFill>
                  <a:schemeClr val="tx1"/>
                </a:solidFill>
              </a:rPr>
              <a:t>28</a:t>
            </a:r>
            <a:r>
              <a:rPr lang="en-CA" sz="2000" b="0" dirty="0" smtClean="0">
                <a:solidFill>
                  <a:schemeClr val="tx1"/>
                </a:solidFill>
              </a:rPr>
              <a:t> </a:t>
            </a:r>
            <a:r>
              <a:rPr lang="en-CA" sz="2000" b="0" dirty="0" err="1" smtClean="0">
                <a:solidFill>
                  <a:schemeClr val="tx1"/>
                </a:solidFill>
              </a:rPr>
              <a:t>v</a:t>
            </a:r>
            <a:r>
              <a:rPr lang="en-CA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CA" sz="2000" b="0" baseline="-25000" dirty="0" smtClean="0">
                <a:solidFill>
                  <a:schemeClr val="tx1"/>
                </a:solidFill>
              </a:rPr>
              <a:t> </a:t>
            </a:r>
            <a:r>
              <a:rPr lang="en-CA" sz="2000" b="0" dirty="0" smtClean="0">
                <a:solidFill>
                  <a:schemeClr val="tx1"/>
                </a:solidFill>
              </a:rPr>
              <a:t>= 3</a:t>
            </a:r>
            <a:r>
              <a:rPr lang="en-US" sz="2000" b="0" dirty="0" smtClean="0">
                <a:solidFill>
                  <a:schemeClr val="tx1"/>
                </a:solidFill>
              </a:rPr>
              <a:t> and </a:t>
            </a:r>
            <a:r>
              <a:rPr lang="en-US" sz="2000" dirty="0" smtClean="0">
                <a:solidFill>
                  <a:schemeClr val="tx1"/>
                </a:solidFill>
              </a:rPr>
              <a:t>17</a:t>
            </a:r>
            <a:r>
              <a:rPr lang="en-US" sz="2000" b="0" dirty="0" smtClean="0">
                <a:solidFill>
                  <a:schemeClr val="tx1"/>
                </a:solidFill>
              </a:rPr>
              <a:t> </a:t>
            </a:r>
            <a:r>
              <a:rPr lang="en-US" sz="2000" b="0" dirty="0" err="1" smtClean="0">
                <a:solidFill>
                  <a:schemeClr val="tx1"/>
                </a:solidFill>
              </a:rPr>
              <a:t>v</a:t>
            </a:r>
            <a:r>
              <a:rPr lang="en-US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000" b="0" baseline="-25000" dirty="0" smtClean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= 4 </a:t>
            </a:r>
            <a:r>
              <a:rPr lang="en-US" sz="2000" b="0" dirty="0" err="1" smtClean="0">
                <a:solidFill>
                  <a:schemeClr val="tx1"/>
                </a:solidFill>
              </a:rPr>
              <a:t>substates</a:t>
            </a:r>
            <a:r>
              <a:rPr lang="en-US" sz="2000" b="0" dirty="0" smtClean="0">
                <a:solidFill>
                  <a:schemeClr val="tx1"/>
                </a:solidFill>
              </a:rPr>
              <a:t> of CD</a:t>
            </a:r>
            <a:r>
              <a:rPr lang="en-US" sz="2000" b="0" baseline="-25000" dirty="0" smtClean="0">
                <a:solidFill>
                  <a:schemeClr val="tx1"/>
                </a:solidFill>
              </a:rPr>
              <a:t>3</a:t>
            </a:r>
            <a:r>
              <a:rPr lang="en-US" sz="2000" b="0" dirty="0" smtClean="0">
                <a:solidFill>
                  <a:schemeClr val="tx1"/>
                </a:solidFill>
              </a:rPr>
              <a:t>OH methanol</a:t>
            </a:r>
            <a:r>
              <a:rPr lang="en-CA" sz="2000" b="0" dirty="0" smtClean="0">
                <a:solidFill>
                  <a:schemeClr val="tx1"/>
                </a:solidFill>
              </a:rPr>
              <a:t> have been assigned, </a:t>
            </a:r>
            <a:r>
              <a:rPr lang="en-CA" sz="2000" b="0" dirty="0">
                <a:solidFill>
                  <a:schemeClr val="tx1"/>
                </a:solidFill>
              </a:rPr>
              <a:t>better </a:t>
            </a:r>
            <a:r>
              <a:rPr lang="en-CA" sz="2000" b="0" dirty="0" smtClean="0">
                <a:solidFill>
                  <a:schemeClr val="tx1"/>
                </a:solidFill>
              </a:rPr>
              <a:t>characterizing the </a:t>
            </a:r>
            <a:r>
              <a:rPr lang="en-CA" sz="2000" b="0" dirty="0" err="1" smtClean="0">
                <a:solidFill>
                  <a:schemeClr val="tx1"/>
                </a:solidFill>
              </a:rPr>
              <a:t>v</a:t>
            </a:r>
            <a:r>
              <a:rPr lang="en-CA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CA" sz="2000" b="0" dirty="0" smtClean="0">
                <a:solidFill>
                  <a:schemeClr val="tx1"/>
                </a:solidFill>
              </a:rPr>
              <a:t> = 3,4 torsional energy manifold in the regions overlapping </a:t>
            </a:r>
            <a:r>
              <a:rPr lang="en-US" sz="2000" b="0" dirty="0" smtClean="0">
                <a:solidFill>
                  <a:schemeClr val="tx1"/>
                </a:solidFill>
              </a:rPr>
              <a:t>the</a:t>
            </a:r>
            <a:r>
              <a:rPr lang="en-US" sz="20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CD</a:t>
            </a:r>
            <a:r>
              <a:rPr lang="en-US" sz="2000" b="0" baseline="-25000" dirty="0" smtClean="0">
                <a:solidFill>
                  <a:schemeClr val="tx1"/>
                </a:solidFill>
              </a:rPr>
              <a:t>3</a:t>
            </a:r>
            <a:r>
              <a:rPr lang="en-US" sz="2000" b="0" dirty="0" smtClean="0">
                <a:solidFill>
                  <a:schemeClr val="tx1"/>
                </a:solidFill>
              </a:rPr>
              <a:t>-rocking, CO-stretching, CD</a:t>
            </a:r>
            <a:r>
              <a:rPr lang="en-US" sz="2000" b="0" baseline="-25000" dirty="0" smtClean="0">
                <a:solidFill>
                  <a:schemeClr val="tx1"/>
                </a:solidFill>
              </a:rPr>
              <a:t>3</a:t>
            </a:r>
            <a:r>
              <a:rPr lang="en-US" sz="2000" b="0" dirty="0" smtClean="0">
                <a:solidFill>
                  <a:schemeClr val="tx1"/>
                </a:solidFill>
              </a:rPr>
              <a:t>-bending and OH-stretching modes where strong </a:t>
            </a:r>
            <a:r>
              <a:rPr lang="en-US" sz="2000" dirty="0" smtClean="0">
                <a:solidFill>
                  <a:schemeClr val="tx1"/>
                </a:solidFill>
              </a:rPr>
              <a:t>torsion-mediated interactions </a:t>
            </a:r>
            <a:r>
              <a:rPr lang="en-US" sz="2000" b="0" dirty="0" smtClean="0">
                <a:solidFill>
                  <a:schemeClr val="tx1"/>
                </a:solidFill>
              </a:rPr>
              <a:t>abound. </a:t>
            </a:r>
            <a:endParaRPr lang="en-US" altLang="zh-CN" sz="2000" b="0" dirty="0" smtClean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355600" algn="l"/>
              </a:tabLst>
            </a:pPr>
            <a:r>
              <a:rPr lang="en-US" altLang="zh-CN" sz="2000" b="0" dirty="0">
                <a:solidFill>
                  <a:schemeClr val="tx1"/>
                </a:solidFill>
              </a:rPr>
              <a:t>For high torsional states in the free rotor region, spectral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features </a:t>
            </a:r>
            <a:r>
              <a:rPr lang="en-US" altLang="zh-CN" sz="2000" b="0" dirty="0">
                <a:solidFill>
                  <a:schemeClr val="tx1"/>
                </a:solidFill>
              </a:rPr>
              <a:t>fall in close groupings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related </a:t>
            </a:r>
            <a:r>
              <a:rPr lang="en-US" altLang="zh-CN" sz="2000" b="0" dirty="0">
                <a:solidFill>
                  <a:schemeClr val="tx1"/>
                </a:solidFill>
              </a:rPr>
              <a:t>by Dennison’s torsional symmetry label </a:t>
            </a:r>
            <a:r>
              <a:rPr lang="en-US" altLang="zh-CN" sz="200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, </a:t>
            </a:r>
            <a:r>
              <a:rPr lang="en-US" altLang="zh-CN" sz="2000" b="0" dirty="0">
                <a:solidFill>
                  <a:schemeClr val="tx1"/>
                </a:solidFill>
              </a:rPr>
              <a:t>rather than the </a:t>
            </a:r>
            <a:r>
              <a:rPr lang="en-US" altLang="zh-CN" sz="2000" b="0" i="1" dirty="0">
                <a:solidFill>
                  <a:schemeClr val="tx1"/>
                </a:solidFill>
              </a:rPr>
              <a:t>A/E</a:t>
            </a:r>
            <a:r>
              <a:rPr lang="en-US" altLang="zh-CN" sz="2000" b="0" dirty="0">
                <a:solidFill>
                  <a:schemeClr val="tx1"/>
                </a:solidFill>
              </a:rPr>
              <a:t> symmetries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, </a:t>
            </a:r>
            <a:r>
              <a:rPr lang="en-US" altLang="zh-CN" sz="2000" b="0" dirty="0">
                <a:solidFill>
                  <a:schemeClr val="tx1"/>
                </a:solidFill>
              </a:rPr>
              <a:t>giving useful predictive power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.</a:t>
            </a:r>
            <a:r>
              <a:rPr lang="en-US" altLang="zh-CN" sz="2000" b="0" dirty="0">
                <a:solidFill>
                  <a:schemeClr val="tx1"/>
                </a:solidFill>
              </a:rPr>
              <a:t>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Strong </a:t>
            </a:r>
            <a:r>
              <a:rPr lang="en-US" altLang="zh-CN" sz="2000" b="0" dirty="0" err="1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altLang="zh-CN" sz="2000" b="0" i="1" dirty="0" err="1">
                <a:solidFill>
                  <a:schemeClr val="tx1"/>
                </a:solidFill>
              </a:rPr>
              <a:t>m</a:t>
            </a:r>
            <a:r>
              <a:rPr lang="en-US" altLang="zh-CN" sz="2000" b="0" i="1" dirty="0">
                <a:solidFill>
                  <a:schemeClr val="tx1"/>
                </a:solidFill>
              </a:rPr>
              <a:t> </a:t>
            </a:r>
            <a:r>
              <a:rPr lang="en-US" altLang="zh-CN" sz="2000" b="0" dirty="0">
                <a:solidFill>
                  <a:schemeClr val="tx1"/>
                </a:solidFill>
              </a:rPr>
              <a:t>= 0 sub-bands fall along systematic </a:t>
            </a:r>
            <a:r>
              <a:rPr lang="en-US" altLang="zh-CN" sz="2000" dirty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altLang="zh-CN" sz="2000" dirty="0">
                <a:solidFill>
                  <a:schemeClr val="tx1"/>
                </a:solidFill>
              </a:rPr>
              <a:t>-ladders</a:t>
            </a:r>
            <a:r>
              <a:rPr lang="en-US" altLang="zh-CN" sz="2000" b="0" dirty="0">
                <a:solidFill>
                  <a:schemeClr val="tx1"/>
                </a:solidFill>
              </a:rPr>
              <a:t> in a free-rotor energy plot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355600" algn="l"/>
              </a:tabLst>
            </a:pPr>
            <a:r>
              <a:rPr lang="en-US" altLang="zh-CN" sz="2000" b="0" dirty="0" smtClean="0">
                <a:solidFill>
                  <a:schemeClr val="tx1"/>
                </a:solidFill>
              </a:rPr>
              <a:t>Interactions between</a:t>
            </a:r>
            <a:r>
              <a:rPr lang="en-CA" sz="2000" b="0" dirty="0" smtClean="0">
                <a:solidFill>
                  <a:schemeClr val="tx1"/>
                </a:solidFill>
              </a:rPr>
              <a:t> </a:t>
            </a:r>
            <a:r>
              <a:rPr lang="en-CA" sz="2000" b="0" dirty="0" err="1" smtClean="0">
                <a:solidFill>
                  <a:schemeClr val="tx1"/>
                </a:solidFill>
              </a:rPr>
              <a:t>v</a:t>
            </a:r>
            <a:r>
              <a:rPr lang="en-CA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CA" sz="2000" b="0" dirty="0" smtClean="0">
                <a:solidFill>
                  <a:schemeClr val="tx1"/>
                </a:solidFill>
              </a:rPr>
              <a:t> = 3,4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 and</a:t>
            </a:r>
            <a:r>
              <a:rPr lang="en-US" sz="2000" b="0" dirty="0" smtClean="0">
                <a:solidFill>
                  <a:schemeClr val="tx1"/>
                </a:solidFill>
              </a:rPr>
              <a:t> the small-amplitude vibrational states induce </a:t>
            </a:r>
            <a:r>
              <a:rPr lang="en-US" sz="2000" dirty="0" smtClean="0">
                <a:solidFill>
                  <a:schemeClr val="tx1"/>
                </a:solidFill>
              </a:rPr>
              <a:t>large </a:t>
            </a:r>
            <a:r>
              <a:rPr lang="en-US" altLang="zh-CN" sz="2000" dirty="0" smtClean="0">
                <a:solidFill>
                  <a:schemeClr val="tx1"/>
                </a:solidFill>
              </a:rPr>
              <a:t>Fermi shifts</a:t>
            </a:r>
            <a:r>
              <a:rPr lang="en-US" altLang="zh-CN" sz="2000" b="0" dirty="0">
                <a:solidFill>
                  <a:schemeClr val="tx1"/>
                </a:solidFill>
              </a:rPr>
              <a:t>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for numerous near-resonant levels, as well as </a:t>
            </a:r>
            <a:r>
              <a:rPr lang="en-US" altLang="zh-CN" sz="2000" i="1" dirty="0" smtClean="0">
                <a:solidFill>
                  <a:schemeClr val="tx1"/>
                </a:solidFill>
              </a:rPr>
              <a:t>J</a:t>
            </a:r>
            <a:r>
              <a:rPr lang="en-US" altLang="zh-CN" sz="2000" dirty="0" smtClean="0">
                <a:solidFill>
                  <a:schemeClr val="tx1"/>
                </a:solidFill>
              </a:rPr>
              <a:t>-localized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 level-crossing perturbations. The extensive coupling provides copious </a:t>
            </a:r>
            <a:r>
              <a:rPr lang="en-US" altLang="zh-CN" sz="2000" dirty="0" smtClean="0">
                <a:solidFill>
                  <a:schemeClr val="tx1"/>
                </a:solidFill>
              </a:rPr>
              <a:t>doorways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 for energy and population transfer between torsional and vibrational </a:t>
            </a:r>
            <a:r>
              <a:rPr lang="en-US" altLang="zh-CN" sz="2000" b="0" dirty="0">
                <a:solidFill>
                  <a:schemeClr val="tx1"/>
                </a:solidFill>
              </a:rPr>
              <a:t>manifolds. </a:t>
            </a:r>
            <a:endParaRPr lang="en-US" altLang="zh-CN" sz="2000" b="0" dirty="0" smtClean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355600" algn="l"/>
              </a:tabLst>
            </a:pPr>
            <a:r>
              <a:rPr lang="en-US" altLang="zh-CN" sz="2000" b="0" dirty="0" smtClean="0">
                <a:solidFill>
                  <a:schemeClr val="tx1"/>
                </a:solidFill>
              </a:rPr>
              <a:t>The intensity of high-</a:t>
            </a:r>
            <a:r>
              <a:rPr lang="en-US" altLang="zh-CN" sz="2000" b="0" dirty="0" err="1" smtClean="0">
                <a:solidFill>
                  <a:schemeClr val="tx1"/>
                </a:solidFill>
              </a:rPr>
              <a:t>v</a:t>
            </a:r>
            <a:r>
              <a:rPr lang="en-US" altLang="zh-CN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 </a:t>
            </a:r>
            <a:r>
              <a:rPr lang="en-US" altLang="zh-CN" sz="2000" b="0" dirty="0" err="1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altLang="zh-CN" sz="2000" b="0" i="1" dirty="0" err="1">
                <a:solidFill>
                  <a:schemeClr val="tx1"/>
                </a:solidFill>
              </a:rPr>
              <a:t>m</a:t>
            </a:r>
            <a:r>
              <a:rPr lang="en-US" altLang="zh-CN" sz="2000" b="0" i="1" dirty="0">
                <a:solidFill>
                  <a:schemeClr val="tx1"/>
                </a:solidFill>
              </a:rPr>
              <a:t> </a:t>
            </a:r>
            <a:r>
              <a:rPr lang="en-US" altLang="zh-CN" sz="2000" b="0" dirty="0">
                <a:solidFill>
                  <a:schemeClr val="tx1"/>
                </a:solidFill>
              </a:rPr>
              <a:t>= 0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transitions is comparable</a:t>
            </a:r>
            <a:r>
              <a:rPr lang="en-US" altLang="zh-CN" sz="2000" dirty="0" smtClean="0">
                <a:solidFill>
                  <a:schemeClr val="tx1"/>
                </a:solidFill>
              </a:rPr>
              <a:t> </a:t>
            </a:r>
            <a:r>
              <a:rPr lang="en-US" altLang="zh-CN" sz="2000" b="0" dirty="0">
                <a:solidFill>
                  <a:schemeClr val="tx1"/>
                </a:solidFill>
              </a:rPr>
              <a:t>to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that of low-</a:t>
            </a:r>
            <a:r>
              <a:rPr lang="en-US" altLang="zh-CN" sz="2000" b="0" dirty="0" err="1" smtClean="0">
                <a:solidFill>
                  <a:schemeClr val="tx1"/>
                </a:solidFill>
              </a:rPr>
              <a:t>v</a:t>
            </a:r>
            <a:r>
              <a:rPr lang="en-US" altLang="zh-CN" sz="20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 lines, and would </a:t>
            </a:r>
            <a:r>
              <a:rPr lang="en-US" altLang="zh-CN" sz="2000" b="0" dirty="0">
                <a:solidFill>
                  <a:schemeClr val="tx1"/>
                </a:solidFill>
              </a:rPr>
              <a:t>permit rapid </a:t>
            </a:r>
            <a:r>
              <a:rPr lang="en-US" altLang="zh-CN" sz="2000" b="0" dirty="0" err="1">
                <a:solidFill>
                  <a:schemeClr val="tx1"/>
                </a:solidFill>
              </a:rPr>
              <a:t>radiative</a:t>
            </a:r>
            <a:r>
              <a:rPr lang="en-US" altLang="zh-CN" sz="2000" b="0" dirty="0">
                <a:solidFill>
                  <a:schemeClr val="tx1"/>
                </a:solidFill>
              </a:rPr>
              <a:t> transfer throughout the </a:t>
            </a:r>
            <a:r>
              <a:rPr lang="en-US" altLang="zh-CN" sz="2000" b="0" dirty="0" err="1">
                <a:solidFill>
                  <a:schemeClr val="tx1"/>
                </a:solidFill>
              </a:rPr>
              <a:t>v</a:t>
            </a:r>
            <a:r>
              <a:rPr lang="en-US" altLang="zh-CN" sz="2000" b="0" baseline="-25000" dirty="0" err="1">
                <a:solidFill>
                  <a:schemeClr val="tx1"/>
                </a:solidFill>
              </a:rPr>
              <a:t>t</a:t>
            </a:r>
            <a:r>
              <a:rPr lang="en-US" altLang="zh-CN" sz="2000" b="0" dirty="0">
                <a:solidFill>
                  <a:schemeClr val="tx1"/>
                </a:solidFill>
              </a:rPr>
              <a:t>-manifold in astrophysical </a:t>
            </a:r>
            <a:r>
              <a:rPr lang="en-US" altLang="zh-CN" sz="2000" b="0" dirty="0" smtClean="0">
                <a:solidFill>
                  <a:schemeClr val="tx1"/>
                </a:solidFill>
              </a:rPr>
              <a:t>environments.</a:t>
            </a:r>
            <a:r>
              <a:rPr lang="en-US" altLang="zh-CN" sz="2000" b="0" dirty="0">
                <a:solidFill>
                  <a:schemeClr val="tx1"/>
                </a:solidFill>
              </a:rPr>
              <a:t> FIR pumping via the torsional bands is believed to be an </a:t>
            </a:r>
            <a:r>
              <a:rPr lang="en-US" altLang="zh-CN" sz="2000" dirty="0">
                <a:solidFill>
                  <a:schemeClr val="tx1"/>
                </a:solidFill>
              </a:rPr>
              <a:t>important mechanism for the excitation of interstellar methanol</a:t>
            </a:r>
            <a:r>
              <a:rPr lang="en-US" altLang="zh-CN" sz="2000" b="0" dirty="0">
                <a:solidFill>
                  <a:schemeClr val="tx1"/>
                </a:solidFill>
              </a:rPr>
              <a:t> in warm, dense regions of star formation. 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355600" algn="l"/>
              </a:tabLst>
            </a:pPr>
            <a:endParaRPr lang="en-US" altLang="zh-CN" sz="2000" b="0" dirty="0" smtClean="0">
              <a:solidFill>
                <a:schemeClr val="tx1"/>
              </a:solidFill>
            </a:endParaRP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>
            <a:off x="2326295" y="609600"/>
            <a:ext cx="4684105" cy="0"/>
          </a:xfrm>
          <a:prstGeom prst="line">
            <a:avLst/>
          </a:prstGeom>
          <a:noFill/>
          <a:ln w="41275">
            <a:solidFill>
              <a:srgbClr val="333399"/>
            </a:solidFill>
            <a:round/>
            <a:headEnd/>
            <a:tailEnd/>
          </a:ln>
          <a:effectLst/>
        </p:spPr>
        <p:txBody>
          <a:bodyPr lIns="90152" tIns="43622" rIns="90152" bIns="43622">
            <a:spAutoFit/>
          </a:bodyPr>
          <a:lstStyle/>
          <a:p>
            <a:endParaRPr lang="en-CA"/>
          </a:p>
        </p:txBody>
      </p:sp>
      <p:pic>
        <p:nvPicPr>
          <p:cNvPr id="10241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86" y="0"/>
            <a:ext cx="1771086" cy="85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4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C:\Users\lees\Pictures\Way_Of_Taoi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839" y="1295400"/>
            <a:ext cx="357187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685799"/>
            <a:ext cx="6197594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Yin and Yang of Molecular Symmetry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1909951"/>
            <a:ext cx="8691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i="1" dirty="0" smtClean="0"/>
              <a:t>A</a:t>
            </a:r>
            <a:endParaRPr lang="en-US" sz="8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919982"/>
            <a:ext cx="8691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i="1" dirty="0"/>
              <a:t>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9837" y="3810000"/>
            <a:ext cx="2949718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Way of </a:t>
            </a:r>
            <a:r>
              <a:rPr lang="en-US" dirty="0" err="1" smtClean="0"/>
              <a:t>Tauism</a:t>
            </a:r>
            <a:endParaRPr lang="en-US" dirty="0"/>
          </a:p>
        </p:txBody>
      </p:sp>
      <p:pic>
        <p:nvPicPr>
          <p:cNvPr id="9" name="Picture 65" descr="C:\Users\lees\Pictures\yinya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24107" y="4412119"/>
            <a:ext cx="1797379" cy="179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80920" y="4480838"/>
            <a:ext cx="1176925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/>
              <a:t>A/E</a:t>
            </a:r>
            <a:endParaRPr lang="en-US" sz="4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91200" y="5188101"/>
            <a:ext cx="6351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i="1" dirty="0">
                <a:latin typeface="Symbol" pitchFamily="18" charset="2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98647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 bwMode="auto">
          <a:xfrm>
            <a:off x="5572158" y="1425024"/>
            <a:ext cx="1623124" cy="838764"/>
          </a:xfrm>
          <a:prstGeom prst="ellipse">
            <a:avLst/>
          </a:prstGeom>
          <a:solidFill>
            <a:srgbClr val="FF43FF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6655362" y="2893742"/>
            <a:ext cx="1767405" cy="1598409"/>
          </a:xfrm>
          <a:prstGeom prst="triangle">
            <a:avLst/>
          </a:prstGeom>
          <a:solidFill>
            <a:srgbClr val="00CC99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47917" y="3380917"/>
            <a:ext cx="132279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FF"/>
                </a:solidFill>
                <a:latin typeface="Symbol" pitchFamily="18" charset="2"/>
              </a:rPr>
              <a:t>t</a:t>
            </a:r>
          </a:p>
          <a:p>
            <a:pPr algn="ctr"/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(1, 2, 3)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2047392" y="1425023"/>
            <a:ext cx="1623124" cy="838764"/>
          </a:xfrm>
          <a:prstGeom prst="ellipse">
            <a:avLst/>
          </a:prstGeom>
          <a:solidFill>
            <a:srgbClr val="9900CC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pic>
        <p:nvPicPr>
          <p:cNvPr id="4" name="Picture 1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3373702" y="2618839"/>
            <a:ext cx="2166159" cy="271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0014" y="1638196"/>
            <a:ext cx="691664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CC"/>
                </a:solidFill>
              </a:rPr>
              <a:t>Yin</a:t>
            </a:r>
            <a:endParaRPr lang="en-US" dirty="0">
              <a:solidFill>
                <a:srgbClr val="99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942" y="1638195"/>
            <a:ext cx="907556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43FF"/>
                </a:solidFill>
              </a:rPr>
              <a:t>Yang</a:t>
            </a:r>
            <a:endParaRPr lang="en-US" dirty="0">
              <a:solidFill>
                <a:srgbClr val="FF43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6900" y="2588942"/>
            <a:ext cx="776175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CC"/>
                </a:solidFill>
              </a:rPr>
              <a:t>CD</a:t>
            </a:r>
            <a:r>
              <a:rPr lang="en-US" baseline="-25000" dirty="0" smtClean="0">
                <a:solidFill>
                  <a:srgbClr val="9900CC"/>
                </a:solidFill>
              </a:rPr>
              <a:t>3</a:t>
            </a:r>
            <a:endParaRPr lang="en-US" baseline="-25000" dirty="0">
              <a:solidFill>
                <a:srgbClr val="99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026" y="2588941"/>
            <a:ext cx="704039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O</a:t>
            </a:r>
            <a:r>
              <a:rPr lang="en-US" dirty="0" smtClean="0">
                <a:solidFill>
                  <a:srgbClr val="FF00FF"/>
                </a:solidFill>
              </a:rPr>
              <a:t>H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7871" y="3427142"/>
            <a:ext cx="1324402" cy="966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9900CC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9900CC"/>
                </a:solidFill>
              </a:rPr>
              <a:t> [</a:t>
            </a:r>
            <a:r>
              <a:rPr lang="en-US" i="1" dirty="0" smtClean="0">
                <a:solidFill>
                  <a:srgbClr val="9900CC"/>
                </a:solidFill>
              </a:rPr>
              <a:t>A/E</a:t>
            </a:r>
            <a:r>
              <a:rPr lang="en-US" dirty="0" smtClean="0">
                <a:solidFill>
                  <a:srgbClr val="9900CC"/>
                </a:solidFill>
              </a:rPr>
              <a:t>]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9900CC"/>
                </a:solidFill>
              </a:rPr>
              <a:t>(0, ±1)</a:t>
            </a:r>
            <a:endParaRPr lang="en-US" baseline="-25000" dirty="0">
              <a:solidFill>
                <a:srgbClr val="99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3342" y="5689016"/>
            <a:ext cx="2831224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CC"/>
                </a:solidFill>
                <a:latin typeface="Symbol" pitchFamily="18" charset="2"/>
              </a:rPr>
              <a:t>r</a:t>
            </a:r>
            <a:r>
              <a:rPr lang="en-US" dirty="0" smtClean="0">
                <a:solidFill>
                  <a:srgbClr val="9900CC"/>
                </a:solidFill>
              </a:rPr>
              <a:t> </a:t>
            </a:r>
            <a:r>
              <a:rPr lang="en-US" dirty="0">
                <a:solidFill>
                  <a:srgbClr val="9900CC"/>
                </a:solidFill>
              </a:rPr>
              <a:t>= </a:t>
            </a:r>
            <a:r>
              <a:rPr lang="en-US" dirty="0" err="1" smtClean="0">
                <a:solidFill>
                  <a:srgbClr val="9900CC"/>
                </a:solidFill>
              </a:rPr>
              <a:t>I</a:t>
            </a:r>
            <a:r>
              <a:rPr lang="en-US" baseline="-25000" dirty="0" err="1" smtClean="0">
                <a:solidFill>
                  <a:srgbClr val="9900CC"/>
                </a:solidFill>
              </a:rPr>
              <a:t>top</a:t>
            </a:r>
            <a:r>
              <a:rPr lang="en-US" dirty="0" smtClean="0">
                <a:solidFill>
                  <a:srgbClr val="9900CC"/>
                </a:solidFill>
              </a:rPr>
              <a:t>/</a:t>
            </a:r>
            <a:r>
              <a:rPr lang="en-US" dirty="0" err="1" smtClean="0">
                <a:solidFill>
                  <a:srgbClr val="9900CC"/>
                </a:solidFill>
              </a:rPr>
              <a:t>I</a:t>
            </a:r>
            <a:r>
              <a:rPr lang="en-US" baseline="-25000" dirty="0" err="1" smtClean="0">
                <a:solidFill>
                  <a:srgbClr val="9900CC"/>
                </a:solidFill>
              </a:rPr>
              <a:t>a</a:t>
            </a:r>
            <a:r>
              <a:rPr lang="en-US" dirty="0" smtClean="0">
                <a:solidFill>
                  <a:srgbClr val="9900CC"/>
                </a:solidFill>
              </a:rPr>
              <a:t> </a:t>
            </a:r>
            <a:r>
              <a:rPr lang="en-US" dirty="0">
                <a:solidFill>
                  <a:srgbClr val="9900CC"/>
                </a:solidFill>
              </a:rPr>
              <a:t>= </a:t>
            </a:r>
            <a:r>
              <a:rPr lang="en-US" dirty="0" smtClean="0">
                <a:solidFill>
                  <a:srgbClr val="9900CC"/>
                </a:solidFill>
              </a:rPr>
              <a:t>I</a:t>
            </a:r>
            <a:r>
              <a:rPr lang="en-US" baseline="-25000" dirty="0" smtClean="0">
                <a:solidFill>
                  <a:srgbClr val="9900CC"/>
                </a:solidFill>
              </a:rPr>
              <a:t>CD3</a:t>
            </a:r>
            <a:r>
              <a:rPr lang="en-US" dirty="0" smtClean="0">
                <a:solidFill>
                  <a:srgbClr val="9900CC"/>
                </a:solidFill>
              </a:rPr>
              <a:t>/</a:t>
            </a:r>
            <a:r>
              <a:rPr lang="en-US" dirty="0" err="1" smtClean="0">
                <a:solidFill>
                  <a:srgbClr val="9900CC"/>
                </a:solidFill>
              </a:rPr>
              <a:t>I</a:t>
            </a:r>
            <a:r>
              <a:rPr lang="en-US" baseline="-25000" dirty="0" err="1" smtClean="0">
                <a:solidFill>
                  <a:srgbClr val="9900CC"/>
                </a:solidFill>
              </a:rPr>
              <a:t>a</a:t>
            </a:r>
            <a:r>
              <a:rPr lang="en-US" dirty="0" smtClean="0">
                <a:solidFill>
                  <a:srgbClr val="9900CC"/>
                </a:solidFill>
              </a:rPr>
              <a:t> </a:t>
            </a:r>
            <a:endParaRPr lang="en-US" baseline="-25000" dirty="0">
              <a:solidFill>
                <a:srgbClr val="99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3803" y="5677266"/>
            <a:ext cx="2879314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  <a:latin typeface="Symbol" pitchFamily="18" charset="2"/>
              </a:rPr>
              <a:t>r</a:t>
            </a:r>
            <a:r>
              <a:rPr lang="en-US" dirty="0" smtClean="0">
                <a:solidFill>
                  <a:srgbClr val="FF00FF"/>
                </a:solidFill>
              </a:rPr>
              <a:t> = I</a:t>
            </a:r>
            <a:r>
              <a:rPr lang="en-US" baseline="-25000" dirty="0" smtClean="0">
                <a:solidFill>
                  <a:srgbClr val="FF00FF"/>
                </a:solidFill>
              </a:rPr>
              <a:t>OH</a:t>
            </a:r>
            <a:r>
              <a:rPr lang="en-US" dirty="0" smtClean="0">
                <a:solidFill>
                  <a:srgbClr val="FF00FF"/>
                </a:solidFill>
              </a:rPr>
              <a:t>/</a:t>
            </a:r>
            <a:r>
              <a:rPr lang="en-US" dirty="0" err="1" smtClean="0">
                <a:solidFill>
                  <a:srgbClr val="FF00FF"/>
                </a:solidFill>
              </a:rPr>
              <a:t>I</a:t>
            </a:r>
            <a:r>
              <a:rPr lang="en-US" baseline="-25000" dirty="0" err="1" smtClean="0">
                <a:solidFill>
                  <a:srgbClr val="FF00FF"/>
                </a:solidFill>
              </a:rPr>
              <a:t>a</a:t>
            </a:r>
            <a:r>
              <a:rPr lang="en-US" dirty="0" smtClean="0">
                <a:solidFill>
                  <a:srgbClr val="FF00FF"/>
                </a:solidFill>
              </a:rPr>
              <a:t> = (</a:t>
            </a:r>
            <a:r>
              <a:rPr lang="en-US" dirty="0">
                <a:solidFill>
                  <a:srgbClr val="9900CC"/>
                </a:solidFill>
                <a:latin typeface="Symbol" pitchFamily="18" charset="2"/>
              </a:rPr>
              <a:t>r</a:t>
            </a:r>
            <a:r>
              <a:rPr lang="en-US" dirty="0" smtClean="0">
                <a:solidFill>
                  <a:srgbClr val="FF00FF"/>
                </a:solidFill>
              </a:rPr>
              <a:t> – 1) 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15851" y="4798742"/>
            <a:ext cx="1197764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00CC"/>
                </a:solidFill>
                <a:latin typeface="Symbol" pitchFamily="18" charset="2"/>
              </a:rPr>
              <a:t>Ds</a:t>
            </a:r>
            <a:r>
              <a:rPr lang="en-US" dirty="0" smtClean="0">
                <a:solidFill>
                  <a:srgbClr val="9900CC"/>
                </a:solidFill>
              </a:rPr>
              <a:t> = 0 </a:t>
            </a:r>
            <a:endParaRPr lang="en-US" baseline="-25000" dirty="0">
              <a:solidFill>
                <a:srgbClr val="99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8702" y="4798739"/>
            <a:ext cx="1476686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  <a:latin typeface="Symbol" pitchFamily="18" charset="2"/>
              </a:rPr>
              <a:t>Dt</a:t>
            </a:r>
            <a:r>
              <a:rPr lang="en-US" dirty="0" smtClean="0">
                <a:solidFill>
                  <a:srgbClr val="FF00FF"/>
                </a:solidFill>
              </a:rPr>
              <a:t> = </a:t>
            </a:r>
            <a:r>
              <a:rPr lang="en-US" dirty="0">
                <a:solidFill>
                  <a:srgbClr val="FF43FF"/>
                </a:solidFill>
              </a:rPr>
              <a:t>±</a:t>
            </a:r>
            <a:r>
              <a:rPr lang="en-US" dirty="0" smtClean="0">
                <a:solidFill>
                  <a:srgbClr val="FF00FF"/>
                </a:solidFill>
              </a:rPr>
              <a:t>1 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7872" y="457200"/>
            <a:ext cx="7058920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Duality for Methanol Internal Rotation</a:t>
            </a:r>
            <a:endParaRPr lang="en-US" sz="32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47871" y="943487"/>
            <a:ext cx="705892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1996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035768"/>
              </p:ext>
            </p:extLst>
          </p:nvPr>
        </p:nvGraphicFramePr>
        <p:xfrm>
          <a:off x="134575" y="478923"/>
          <a:ext cx="5334000" cy="6379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5516347" y="621448"/>
            <a:ext cx="2973681" cy="868107"/>
          </a:xfrm>
          <a:prstGeom prst="rect">
            <a:avLst/>
          </a:prstGeom>
          <a:solidFill>
            <a:srgbClr val="FF00FF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1565014" y="76200"/>
            <a:ext cx="480060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CD</a:t>
            </a:r>
            <a:r>
              <a:rPr lang="en-US" sz="3000" baseline="-25000" dirty="0" smtClean="0">
                <a:solidFill>
                  <a:srgbClr val="000099"/>
                </a:solidFill>
              </a:rPr>
              <a:t>3</a:t>
            </a:r>
            <a:r>
              <a:rPr lang="en-US" sz="3000" dirty="0" smtClean="0">
                <a:solidFill>
                  <a:srgbClr val="000099"/>
                </a:solidFill>
              </a:rPr>
              <a:t>OH </a:t>
            </a:r>
            <a:r>
              <a:rPr lang="en-US" sz="3000" dirty="0" err="1" smtClean="0">
                <a:solidFill>
                  <a:srgbClr val="000099"/>
                </a:solidFill>
              </a:rPr>
              <a:t>Torsional</a:t>
            </a:r>
            <a:r>
              <a:rPr lang="en-US" sz="3000" dirty="0" smtClean="0">
                <a:solidFill>
                  <a:srgbClr val="000099"/>
                </a:solidFill>
              </a:rPr>
              <a:t> Manifold</a:t>
            </a:r>
            <a:endParaRPr lang="en-US" sz="3000" dirty="0">
              <a:solidFill>
                <a:srgbClr val="000099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703696" y="3388056"/>
            <a:ext cx="592929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6518014" y="25908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3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8014" y="1583323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4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8014" y="37338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2</a:t>
            </a:r>
            <a:endParaRPr lang="en-CA" sz="2000" dirty="0">
              <a:solidFill>
                <a:srgbClr val="80008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725959" y="5181600"/>
            <a:ext cx="59213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518014" y="45720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1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8014" y="53340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0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930" y="5791200"/>
            <a:ext cx="3397277" cy="73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200" dirty="0" smtClean="0">
                <a:solidFill>
                  <a:srgbClr val="800080"/>
                </a:solidFill>
              </a:rPr>
              <a:t>Hindered Rotor States</a:t>
            </a:r>
          </a:p>
          <a:p>
            <a:pPr algn="ctr">
              <a:lnSpc>
                <a:spcPct val="100000"/>
              </a:lnSpc>
            </a:pPr>
            <a:r>
              <a:rPr lang="en-US" sz="2000" dirty="0" smtClean="0">
                <a:solidFill>
                  <a:schemeClr val="accent2"/>
                </a:solidFill>
              </a:rPr>
              <a:t>E </a:t>
            </a:r>
            <a:r>
              <a:rPr lang="en-US" sz="2000" dirty="0">
                <a:solidFill>
                  <a:schemeClr val="accent2"/>
                </a:solidFill>
              </a:rPr>
              <a:t>= F&lt;P</a:t>
            </a:r>
            <a:r>
              <a:rPr lang="en-US" sz="2000" baseline="-25000" dirty="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en-US" sz="2000" baseline="30000" dirty="0">
                <a:solidFill>
                  <a:schemeClr val="accent2"/>
                </a:solidFill>
              </a:rPr>
              <a:t>2</a:t>
            </a:r>
            <a:r>
              <a:rPr lang="en-US" sz="2000" dirty="0">
                <a:solidFill>
                  <a:schemeClr val="accent2"/>
                </a:solidFill>
              </a:rPr>
              <a:t>&gt; + V</a:t>
            </a:r>
            <a:r>
              <a:rPr lang="en-US" sz="2000" baseline="-25000" dirty="0">
                <a:solidFill>
                  <a:schemeClr val="accent2"/>
                </a:solidFill>
              </a:rPr>
              <a:t>3</a:t>
            </a:r>
            <a:r>
              <a:rPr lang="en-US" sz="2000" dirty="0">
                <a:solidFill>
                  <a:schemeClr val="accent2"/>
                </a:solidFill>
              </a:rPr>
              <a:t>/2 &lt;1- cos3</a:t>
            </a:r>
            <a:r>
              <a:rPr lang="en-US" sz="2000" dirty="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en-US" sz="2000" dirty="0" smtClean="0">
                <a:solidFill>
                  <a:schemeClr val="accent2"/>
                </a:solidFill>
              </a:rPr>
              <a:t>&gt;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54439" y="715216"/>
            <a:ext cx="2556598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CA" sz="2200" dirty="0" smtClean="0">
                <a:solidFill>
                  <a:srgbClr val="800080"/>
                </a:solidFill>
              </a:rPr>
              <a:t>Free Rotor </a:t>
            </a:r>
            <a:r>
              <a:rPr lang="en-CA" sz="2200" i="1" dirty="0" smtClean="0">
                <a:solidFill>
                  <a:srgbClr val="800080"/>
                </a:solidFill>
              </a:rPr>
              <a:t>m</a:t>
            </a:r>
            <a:r>
              <a:rPr lang="en-CA" sz="2200" dirty="0" smtClean="0">
                <a:solidFill>
                  <a:srgbClr val="800080"/>
                </a:solidFill>
              </a:rPr>
              <a:t>-states</a:t>
            </a:r>
            <a:endParaRPr lang="en-CA" sz="2200" dirty="0">
              <a:solidFill>
                <a:srgbClr val="80008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16347" y="3985635"/>
            <a:ext cx="1151277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dirty="0" smtClean="0">
                <a:solidFill>
                  <a:srgbClr val="00DA63"/>
                </a:solidFill>
              </a:rPr>
              <a:t>Torsional</a:t>
            </a:r>
          </a:p>
          <a:p>
            <a:pPr algn="ctr"/>
            <a:r>
              <a:rPr lang="en-CA" sz="1800" dirty="0" smtClean="0">
                <a:solidFill>
                  <a:srgbClr val="00DA63"/>
                </a:solidFill>
              </a:rPr>
              <a:t>Barrier</a:t>
            </a:r>
          </a:p>
          <a:p>
            <a:pPr algn="ctr"/>
            <a:r>
              <a:rPr lang="en-CA" sz="1800" dirty="0" smtClean="0">
                <a:solidFill>
                  <a:srgbClr val="00DA63"/>
                </a:solidFill>
              </a:rPr>
              <a:t>V</a:t>
            </a:r>
            <a:r>
              <a:rPr lang="en-CA" sz="1800" baseline="-25000" dirty="0" smtClean="0">
                <a:solidFill>
                  <a:srgbClr val="00DA63"/>
                </a:solidFill>
              </a:rPr>
              <a:t>3</a:t>
            </a:r>
            <a:endParaRPr lang="en-CA" sz="1800" baseline="-25000" dirty="0">
              <a:solidFill>
                <a:srgbClr val="00DA63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367651" y="4645016"/>
            <a:ext cx="47655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DA63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1725959" y="4419600"/>
            <a:ext cx="592929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1676400" y="1896200"/>
            <a:ext cx="592929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570368" y="1055502"/>
            <a:ext cx="2896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E </a:t>
            </a:r>
            <a:r>
              <a:rPr lang="en-US" sz="2000" dirty="0" smtClean="0">
                <a:solidFill>
                  <a:schemeClr val="accent2"/>
                </a:solidFill>
              </a:rPr>
              <a:t>~ </a:t>
            </a:r>
            <a:r>
              <a:rPr lang="en-US" sz="2000" dirty="0">
                <a:solidFill>
                  <a:schemeClr val="accent2"/>
                </a:solidFill>
              </a:rPr>
              <a:t>F&lt;P</a:t>
            </a:r>
            <a:r>
              <a:rPr lang="en-US" sz="2000" baseline="-25000" dirty="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en-US" sz="2000" baseline="30000" dirty="0">
                <a:solidFill>
                  <a:schemeClr val="accent2"/>
                </a:solidFill>
              </a:rPr>
              <a:t>2</a:t>
            </a:r>
            <a:r>
              <a:rPr lang="en-US" sz="2000" dirty="0" smtClean="0">
                <a:solidFill>
                  <a:schemeClr val="accent2"/>
                </a:solidFill>
              </a:rPr>
              <a:t>&gt;  </a:t>
            </a:r>
            <a:r>
              <a:rPr lang="en-US" sz="2000" dirty="0">
                <a:latin typeface="Symbol" pitchFamily="18" charset="2"/>
              </a:rPr>
              <a:t>»</a:t>
            </a:r>
            <a:r>
              <a:rPr lang="en-US" sz="2000" dirty="0" smtClean="0">
                <a:solidFill>
                  <a:schemeClr val="accent2"/>
                </a:solidFill>
              </a:rPr>
              <a:t> F(</a:t>
            </a:r>
            <a:r>
              <a:rPr lang="en-US" sz="2000" i="1" dirty="0" smtClean="0">
                <a:solidFill>
                  <a:schemeClr val="accent2"/>
                </a:solidFill>
              </a:rPr>
              <a:t>m + </a:t>
            </a:r>
            <a:r>
              <a:rPr lang="en-US" sz="2000" dirty="0" err="1" smtClean="0">
                <a:solidFill>
                  <a:schemeClr val="accent2"/>
                </a:solidFill>
                <a:latin typeface="Symbol" pitchFamily="18" charset="2"/>
              </a:rPr>
              <a:t>r</a:t>
            </a:r>
            <a:r>
              <a:rPr lang="en-US" sz="2000" i="1" dirty="0" err="1" smtClean="0">
                <a:solidFill>
                  <a:schemeClr val="accent2"/>
                </a:solidFill>
              </a:rPr>
              <a:t>K</a:t>
            </a:r>
            <a:r>
              <a:rPr lang="en-US" sz="2000" dirty="0" smtClean="0">
                <a:solidFill>
                  <a:schemeClr val="accent2"/>
                </a:solidFill>
              </a:rPr>
              <a:t>)</a:t>
            </a:r>
            <a:r>
              <a:rPr lang="en-US" sz="2000" baseline="30000" dirty="0" smtClean="0">
                <a:solidFill>
                  <a:schemeClr val="accent2"/>
                </a:solidFill>
              </a:rPr>
              <a:t>2</a:t>
            </a:r>
            <a:endParaRPr lang="en-US" sz="2000" dirty="0"/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5486930" y="5689431"/>
            <a:ext cx="3397277" cy="868107"/>
          </a:xfrm>
          <a:prstGeom prst="rect">
            <a:avLst/>
          </a:prstGeom>
          <a:solidFill>
            <a:srgbClr val="FF00FF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2484223" y="1103315"/>
            <a:ext cx="1706776" cy="437477"/>
            <a:chOff x="2484223" y="1103315"/>
            <a:chExt cx="1706776" cy="437477"/>
          </a:xfrm>
        </p:grpSpPr>
        <p:sp>
          <p:nvSpPr>
            <p:cNvPr id="9" name="Rectangle 8"/>
            <p:cNvSpPr/>
            <p:nvPr/>
          </p:nvSpPr>
          <p:spPr bwMode="auto">
            <a:xfrm>
              <a:off x="2484223" y="1103315"/>
              <a:ext cx="1401346" cy="437477"/>
            </a:xfrm>
            <a:prstGeom prst="rect">
              <a:avLst/>
            </a:prstGeom>
            <a:solidFill>
              <a:srgbClr val="00CC99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516122" y="1164449"/>
              <a:ext cx="16748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/>
                <a:t>m</a:t>
              </a:r>
              <a:r>
                <a:rPr lang="en-US" sz="2000" dirty="0" smtClean="0"/>
                <a:t> = </a:t>
              </a:r>
              <a:r>
                <a:rPr lang="en-US" sz="2000" dirty="0" smtClean="0">
                  <a:latin typeface="Symbol" pitchFamily="18" charset="2"/>
                </a:rPr>
                <a:t>s</a:t>
              </a:r>
              <a:r>
                <a:rPr lang="en-US" sz="2000" dirty="0" smtClean="0"/>
                <a:t> + 3N</a:t>
              </a:r>
              <a:endParaRPr lang="en-US" sz="20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73714" y="2047882"/>
            <a:ext cx="2989921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Basis functions: </a:t>
            </a:r>
            <a:r>
              <a:rPr lang="en-US" sz="2000" i="1" dirty="0">
                <a:latin typeface="Symbol" pitchFamily="18" charset="2"/>
              </a:rPr>
              <a:t>y</a:t>
            </a:r>
            <a:r>
              <a:rPr lang="en-US" sz="2000" dirty="0" smtClean="0">
                <a:solidFill>
                  <a:srgbClr val="0000CC"/>
                </a:solidFill>
              </a:rPr>
              <a:t> ~ </a:t>
            </a:r>
            <a:r>
              <a:rPr lang="en-US" sz="2800" dirty="0" err="1" smtClean="0">
                <a:solidFill>
                  <a:srgbClr val="0000CC"/>
                </a:solidFill>
              </a:rPr>
              <a:t>e</a:t>
            </a:r>
            <a:r>
              <a:rPr lang="en-US" sz="2800" baseline="30000" dirty="0" err="1" smtClean="0">
                <a:solidFill>
                  <a:srgbClr val="0000CC"/>
                </a:solidFill>
              </a:rPr>
              <a:t>im</a:t>
            </a:r>
            <a:r>
              <a:rPr lang="en-US" sz="2800" baseline="30000" dirty="0" err="1" smtClean="0">
                <a:solidFill>
                  <a:srgbClr val="0000CC"/>
                </a:solidFill>
                <a:latin typeface="Symbol" pitchFamily="18" charset="2"/>
              </a:rPr>
              <a:t>g</a:t>
            </a:r>
            <a:r>
              <a:rPr lang="en-US" sz="2000" dirty="0" smtClean="0">
                <a:solidFill>
                  <a:srgbClr val="0000CC"/>
                </a:solidFill>
              </a:rPr>
              <a:t> </a:t>
            </a:r>
            <a:endParaRPr lang="en-US" sz="2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548381"/>
              </p:ext>
            </p:extLst>
          </p:nvPr>
        </p:nvGraphicFramePr>
        <p:xfrm>
          <a:off x="250536" y="457200"/>
          <a:ext cx="8662601" cy="6281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029"/>
          <p:cNvSpPr txBox="1">
            <a:spLocks noChangeArrowheads="1"/>
          </p:cNvSpPr>
          <p:nvPr/>
        </p:nvSpPr>
        <p:spPr>
          <a:xfrm>
            <a:off x="2528455" y="228600"/>
            <a:ext cx="3911648" cy="584775"/>
          </a:xfrm>
          <a:prstGeom prst="rect">
            <a:avLst/>
          </a:prstGeom>
          <a:noFill/>
          <a:ln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Tau of Methanol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1094"/>
          <p:cNvSpPr txBox="1">
            <a:spLocks noChangeArrowheads="1"/>
          </p:cNvSpPr>
          <p:nvPr/>
        </p:nvSpPr>
        <p:spPr bwMode="auto">
          <a:xfrm>
            <a:off x="265776" y="914400"/>
            <a:ext cx="362042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800" b="0" dirty="0" smtClean="0">
                <a:solidFill>
                  <a:srgbClr val="333399"/>
                </a:solidFill>
              </a:rPr>
              <a:t>The axis scale factor for </a:t>
            </a:r>
            <a:r>
              <a:rPr lang="en-US" sz="1800" b="0" i="1" dirty="0" smtClean="0">
                <a:solidFill>
                  <a:srgbClr val="333399"/>
                </a:solidFill>
              </a:rPr>
              <a:t>A</a:t>
            </a:r>
            <a:r>
              <a:rPr lang="en-US" sz="1800" b="0" dirty="0" smtClean="0">
                <a:solidFill>
                  <a:srgbClr val="333399"/>
                </a:solidFill>
              </a:rPr>
              <a:t> and </a:t>
            </a:r>
            <a:r>
              <a:rPr lang="en-US" sz="1800" b="0" i="1" dirty="0" smtClean="0">
                <a:solidFill>
                  <a:srgbClr val="333399"/>
                </a:solidFill>
              </a:rPr>
              <a:t>E</a:t>
            </a:r>
            <a:r>
              <a:rPr lang="en-US" sz="1800" b="0" dirty="0" smtClean="0">
                <a:solidFill>
                  <a:srgbClr val="333399"/>
                </a:solidFill>
              </a:rPr>
              <a:t> </a:t>
            </a:r>
            <a:r>
              <a:rPr lang="en-US" sz="1800" b="0" dirty="0">
                <a:solidFill>
                  <a:srgbClr val="333399"/>
                </a:solidFill>
              </a:rPr>
              <a:t>torsional </a:t>
            </a:r>
            <a:r>
              <a:rPr lang="en-US" sz="1800" b="0" dirty="0" smtClean="0">
                <a:solidFill>
                  <a:srgbClr val="333399"/>
                </a:solidFill>
              </a:rPr>
              <a:t>energy curves is </a:t>
            </a:r>
            <a:r>
              <a:rPr lang="en-US" sz="1800" b="0" dirty="0" err="1" smtClean="0">
                <a:solidFill>
                  <a:srgbClr val="333399"/>
                </a:solidFill>
                <a:latin typeface="Symbol" pitchFamily="18" charset="2"/>
              </a:rPr>
              <a:t>r</a:t>
            </a:r>
            <a:r>
              <a:rPr lang="en-US" sz="1800" b="0" i="1" dirty="0" err="1" smtClean="0">
                <a:solidFill>
                  <a:srgbClr val="333399"/>
                </a:solidFill>
              </a:rPr>
              <a:t>K</a:t>
            </a:r>
            <a:r>
              <a:rPr lang="en-US" sz="1800" b="0" dirty="0">
                <a:solidFill>
                  <a:srgbClr val="333399"/>
                </a:solidFill>
              </a:rPr>
              <a:t>, </a:t>
            </a:r>
            <a:r>
              <a:rPr lang="en-US" sz="1800" b="0" dirty="0" smtClean="0">
                <a:solidFill>
                  <a:srgbClr val="333399"/>
                </a:solidFill>
              </a:rPr>
              <a:t>where  </a:t>
            </a:r>
            <a:r>
              <a:rPr lang="en-US" sz="1800" b="0" dirty="0" smtClean="0">
                <a:solidFill>
                  <a:srgbClr val="333399"/>
                </a:solidFill>
                <a:latin typeface="Symbol" pitchFamily="18" charset="2"/>
              </a:rPr>
              <a:t>r</a:t>
            </a:r>
            <a:r>
              <a:rPr lang="en-US" sz="1800" b="0" dirty="0" smtClean="0">
                <a:solidFill>
                  <a:srgbClr val="333399"/>
                </a:solidFill>
              </a:rPr>
              <a:t> = </a:t>
            </a:r>
            <a:r>
              <a:rPr lang="en-US" sz="1800" b="0" i="1" dirty="0" err="1" smtClean="0">
                <a:solidFill>
                  <a:srgbClr val="333399"/>
                </a:solidFill>
              </a:rPr>
              <a:t>I</a:t>
            </a:r>
            <a:r>
              <a:rPr lang="en-US" sz="1800" b="0" baseline="-25000" dirty="0" err="1" smtClean="0">
                <a:solidFill>
                  <a:srgbClr val="333399"/>
                </a:solidFill>
              </a:rPr>
              <a:t>meth</a:t>
            </a:r>
            <a:r>
              <a:rPr lang="en-US" sz="1800" b="0" dirty="0" smtClean="0">
                <a:solidFill>
                  <a:srgbClr val="333399"/>
                </a:solidFill>
              </a:rPr>
              <a:t>/</a:t>
            </a:r>
            <a:r>
              <a:rPr lang="en-US" sz="1800" b="0" i="1" dirty="0" smtClean="0">
                <a:solidFill>
                  <a:srgbClr val="333399"/>
                </a:solidFill>
              </a:rPr>
              <a:t>I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a</a:t>
            </a:r>
            <a:r>
              <a:rPr lang="en-US" sz="1800" b="0" dirty="0">
                <a:solidFill>
                  <a:srgbClr val="333399"/>
                </a:solidFill>
              </a:rPr>
              <a:t>.</a:t>
            </a:r>
            <a:r>
              <a:rPr lang="en-US" sz="1800" b="0" dirty="0" smtClean="0">
                <a:solidFill>
                  <a:srgbClr val="333399"/>
                </a:solidFill>
              </a:rPr>
              <a:t> As </a:t>
            </a:r>
            <a:r>
              <a:rPr lang="en-US" sz="1800" b="0" dirty="0" smtClean="0">
                <a:solidFill>
                  <a:srgbClr val="333399"/>
                </a:solidFill>
                <a:latin typeface="Symbol" pitchFamily="18" charset="2"/>
              </a:rPr>
              <a:t>r</a:t>
            </a:r>
            <a:r>
              <a:rPr lang="en-US" sz="1800" b="0" dirty="0" smtClean="0">
                <a:solidFill>
                  <a:srgbClr val="333399"/>
                </a:solidFill>
              </a:rPr>
              <a:t>=0.895 for CD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3</a:t>
            </a:r>
            <a:r>
              <a:rPr lang="en-US" sz="1800" b="0" dirty="0" smtClean="0">
                <a:solidFill>
                  <a:srgbClr val="333399"/>
                </a:solidFill>
              </a:rPr>
              <a:t>OH, (</a:t>
            </a:r>
            <a:r>
              <a:rPr lang="en-US" sz="1800" b="0" i="1" dirty="0" smtClean="0">
                <a:solidFill>
                  <a:srgbClr val="333399"/>
                </a:solidFill>
              </a:rPr>
              <a:t>K</a:t>
            </a:r>
            <a:r>
              <a:rPr lang="en-US" sz="1800" b="0" dirty="0" smtClean="0">
                <a:solidFill>
                  <a:srgbClr val="333399"/>
                </a:solidFill>
              </a:rPr>
              <a:t>+1)</a:t>
            </a:r>
            <a:r>
              <a:rPr lang="en-US" sz="1800" b="0" dirty="0" smtClean="0">
                <a:solidFill>
                  <a:srgbClr val="002060"/>
                </a:solidFill>
                <a:latin typeface="Symbol" pitchFamily="18" charset="2"/>
              </a:rPr>
              <a:t>¬</a:t>
            </a:r>
            <a:r>
              <a:rPr lang="en-US" sz="1800" b="0" i="1" dirty="0" smtClean="0">
                <a:solidFill>
                  <a:srgbClr val="333399"/>
                </a:solidFill>
              </a:rPr>
              <a:t>K</a:t>
            </a:r>
            <a:r>
              <a:rPr lang="en-US" sz="1800" b="0" dirty="0" smtClean="0">
                <a:solidFill>
                  <a:srgbClr val="333399"/>
                </a:solidFill>
              </a:rPr>
              <a:t> transitions involve large steps along the </a:t>
            </a:r>
            <a:r>
              <a:rPr lang="en-US" sz="1800" b="0" dirty="0" err="1" smtClean="0">
                <a:solidFill>
                  <a:srgbClr val="333399"/>
                </a:solidFill>
                <a:latin typeface="Symbol" pitchFamily="18" charset="2"/>
              </a:rPr>
              <a:t>r</a:t>
            </a:r>
            <a:r>
              <a:rPr lang="en-US" sz="1800" b="0" i="1" dirty="0" err="1" smtClean="0">
                <a:solidFill>
                  <a:srgbClr val="333399"/>
                </a:solidFill>
              </a:rPr>
              <a:t>K</a:t>
            </a:r>
            <a:r>
              <a:rPr lang="en-US" sz="1800" b="0" dirty="0" smtClean="0">
                <a:solidFill>
                  <a:srgbClr val="333399"/>
                </a:solidFill>
              </a:rPr>
              <a:t> axis and large erratic changes in torsional energy.</a:t>
            </a:r>
            <a:endParaRPr lang="en-US" sz="1800" b="0" dirty="0">
              <a:solidFill>
                <a:srgbClr val="333399"/>
              </a:solidFill>
            </a:endParaRPr>
          </a:p>
          <a:p>
            <a:pPr>
              <a:lnSpc>
                <a:spcPct val="100000"/>
              </a:lnSpc>
              <a:spcBef>
                <a:spcPts val="800"/>
              </a:spcBef>
            </a:pPr>
            <a:r>
              <a:rPr lang="en-US" sz="1800" b="0" dirty="0" smtClean="0">
                <a:solidFill>
                  <a:srgbClr val="333399"/>
                </a:solidFill>
              </a:rPr>
              <a:t>Dennison’s symmetry label </a:t>
            </a:r>
            <a:r>
              <a:rPr lang="en-US" sz="1800" dirty="0" smtClean="0">
                <a:solidFill>
                  <a:srgbClr val="333399"/>
                </a:solidFill>
                <a:latin typeface="Symbol" pitchFamily="18" charset="2"/>
              </a:rPr>
              <a:t>t</a:t>
            </a:r>
            <a:r>
              <a:rPr lang="en-US" sz="1800" b="0" dirty="0" smtClean="0">
                <a:solidFill>
                  <a:srgbClr val="333399"/>
                </a:solidFill>
              </a:rPr>
              <a:t>  (1,2,3) has a scale factor of (1 – </a:t>
            </a:r>
            <a:r>
              <a:rPr lang="en-US" sz="1800" b="0" dirty="0" smtClean="0">
                <a:solidFill>
                  <a:srgbClr val="333399"/>
                </a:solidFill>
                <a:latin typeface="Symbol" pitchFamily="18" charset="2"/>
              </a:rPr>
              <a:t>r</a:t>
            </a:r>
            <a:r>
              <a:rPr lang="en-US" sz="1800" b="0" dirty="0" smtClean="0">
                <a:solidFill>
                  <a:srgbClr val="333399"/>
                </a:solidFill>
              </a:rPr>
              <a:t>)</a:t>
            </a:r>
            <a:r>
              <a:rPr lang="en-US" sz="1800" b="0" i="1" dirty="0" smtClean="0">
                <a:solidFill>
                  <a:srgbClr val="333399"/>
                </a:solidFill>
              </a:rPr>
              <a:t>K</a:t>
            </a:r>
            <a:r>
              <a:rPr lang="en-US" sz="1800" b="0" dirty="0" smtClean="0">
                <a:solidFill>
                  <a:srgbClr val="333399"/>
                </a:solidFill>
              </a:rPr>
              <a:t> </a:t>
            </a:r>
            <a:r>
              <a:rPr lang="en-US" sz="1800" dirty="0">
                <a:latin typeface="Symbol" pitchFamily="18" charset="2"/>
              </a:rPr>
              <a:t>»</a:t>
            </a:r>
            <a:r>
              <a:rPr lang="en-US" sz="1800" b="0" dirty="0" smtClean="0">
                <a:solidFill>
                  <a:srgbClr val="333399"/>
                </a:solidFill>
              </a:rPr>
              <a:t> 0.1  The smaller steps mean that many spectral features </a:t>
            </a:r>
            <a:r>
              <a:rPr lang="en-US" sz="1800" dirty="0" smtClean="0">
                <a:solidFill>
                  <a:srgbClr val="333399"/>
                </a:solidFill>
              </a:rPr>
              <a:t>group closely </a:t>
            </a:r>
            <a:r>
              <a:rPr lang="en-US" sz="1800" b="0" dirty="0" smtClean="0">
                <a:solidFill>
                  <a:srgbClr val="333399"/>
                </a:solidFill>
              </a:rPr>
              <a:t>in terms of </a:t>
            </a:r>
            <a:r>
              <a:rPr lang="en-US" sz="1800" dirty="0" smtClean="0">
                <a:solidFill>
                  <a:srgbClr val="333399"/>
                </a:solidFill>
                <a:latin typeface="Symbol" pitchFamily="18" charset="2"/>
              </a:rPr>
              <a:t>t</a:t>
            </a:r>
            <a:r>
              <a:rPr lang="en-US" sz="1800" b="0" dirty="0" smtClean="0">
                <a:solidFill>
                  <a:srgbClr val="333399"/>
                </a:solidFill>
                <a:latin typeface="Symbol" pitchFamily="18" charset="2"/>
              </a:rPr>
              <a:t>.</a:t>
            </a:r>
            <a:r>
              <a:rPr lang="en-US" sz="1800" b="0" i="1" dirty="0" smtClean="0">
                <a:solidFill>
                  <a:srgbClr val="333399"/>
                </a:solidFill>
              </a:rPr>
              <a:t> </a:t>
            </a:r>
            <a:r>
              <a:rPr lang="en-US" sz="1800" b="0" dirty="0" smtClean="0">
                <a:solidFill>
                  <a:srgbClr val="333399"/>
                </a:solidFill>
              </a:rPr>
              <a:t>Thus, </a:t>
            </a:r>
            <a:r>
              <a:rPr lang="en-US" sz="1800" dirty="0">
                <a:solidFill>
                  <a:srgbClr val="333399"/>
                </a:solidFill>
                <a:latin typeface="Symbol" pitchFamily="18" charset="2"/>
              </a:rPr>
              <a:t>t</a:t>
            </a:r>
            <a:r>
              <a:rPr lang="en-US" sz="1800" dirty="0" smtClean="0">
                <a:solidFill>
                  <a:srgbClr val="333399"/>
                </a:solidFill>
              </a:rPr>
              <a:t> labeling </a:t>
            </a:r>
            <a:r>
              <a:rPr lang="en-US" sz="1800" b="0" dirty="0" smtClean="0">
                <a:solidFill>
                  <a:srgbClr val="333399"/>
                </a:solidFill>
              </a:rPr>
              <a:t>can serve as a useful clue</a:t>
            </a:r>
            <a:r>
              <a:rPr lang="en-US" sz="1800" dirty="0" smtClean="0">
                <a:solidFill>
                  <a:srgbClr val="333399"/>
                </a:solidFill>
              </a:rPr>
              <a:t> </a:t>
            </a:r>
            <a:r>
              <a:rPr lang="en-US" sz="1800" b="0" dirty="0" smtClean="0">
                <a:solidFill>
                  <a:srgbClr val="333399"/>
                </a:solidFill>
              </a:rPr>
              <a:t>to understanding of the spectrum.</a:t>
            </a:r>
            <a:endParaRPr lang="en-US" sz="1800" b="0" dirty="0">
              <a:solidFill>
                <a:srgbClr val="333399"/>
              </a:solidFill>
            </a:endParaRPr>
          </a:p>
          <a:p>
            <a:pPr>
              <a:lnSpc>
                <a:spcPct val="100000"/>
              </a:lnSpc>
              <a:spcBef>
                <a:spcPts val="800"/>
              </a:spcBef>
            </a:pPr>
            <a:r>
              <a:rPr lang="en-US" sz="1800" b="0" dirty="0" smtClean="0">
                <a:solidFill>
                  <a:srgbClr val="333399"/>
                </a:solidFill>
              </a:rPr>
              <a:t>The two alternative symmetry </a:t>
            </a:r>
            <a:r>
              <a:rPr lang="en-US" sz="1800" b="0" dirty="0" err="1" smtClean="0">
                <a:solidFill>
                  <a:srgbClr val="333399"/>
                </a:solidFill>
              </a:rPr>
              <a:t>labelings</a:t>
            </a:r>
            <a:r>
              <a:rPr lang="en-US" sz="1800" b="0" dirty="0" smtClean="0">
                <a:solidFill>
                  <a:srgbClr val="333399"/>
                </a:solidFill>
              </a:rPr>
              <a:t> are related as: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1800" b="0" dirty="0" smtClean="0">
                <a:solidFill>
                  <a:srgbClr val="333399"/>
                </a:solidFill>
              </a:rPr>
              <a:t>Mod (</a:t>
            </a:r>
            <a:r>
              <a:rPr lang="en-US" sz="1800" b="0" i="1" dirty="0" smtClean="0">
                <a:solidFill>
                  <a:srgbClr val="333399"/>
                </a:solidFill>
              </a:rPr>
              <a:t>K</a:t>
            </a:r>
            <a:r>
              <a:rPr lang="en-US" sz="1800" b="0" dirty="0" smtClean="0">
                <a:solidFill>
                  <a:srgbClr val="333399"/>
                </a:solidFill>
              </a:rPr>
              <a:t> + </a:t>
            </a:r>
            <a:r>
              <a:rPr lang="en-US" sz="1800" b="0" dirty="0" smtClean="0">
                <a:solidFill>
                  <a:srgbClr val="333399"/>
                </a:solidFill>
                <a:latin typeface="Symbol" panose="05050102010706020507" pitchFamily="18" charset="2"/>
              </a:rPr>
              <a:t>t</a:t>
            </a:r>
            <a:r>
              <a:rPr lang="en-US" sz="1800" b="0" dirty="0" smtClean="0">
                <a:solidFill>
                  <a:srgbClr val="333399"/>
                </a:solidFill>
              </a:rPr>
              <a:t>)/3 = 1 (</a:t>
            </a:r>
            <a:r>
              <a:rPr lang="en-US" sz="1800" b="0" i="1" dirty="0" smtClean="0">
                <a:solidFill>
                  <a:srgbClr val="333399"/>
                </a:solidFill>
              </a:rPr>
              <a:t>A</a:t>
            </a:r>
            <a:r>
              <a:rPr lang="en-US" sz="1800" b="0" dirty="0" smtClean="0">
                <a:solidFill>
                  <a:srgbClr val="333399"/>
                </a:solidFill>
              </a:rPr>
              <a:t>), 2 (</a:t>
            </a:r>
            <a:r>
              <a:rPr lang="en-US" sz="1800" b="0" i="1" dirty="0" smtClean="0">
                <a:solidFill>
                  <a:srgbClr val="333399"/>
                </a:solidFill>
              </a:rPr>
              <a:t>E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2</a:t>
            </a:r>
            <a:r>
              <a:rPr lang="en-US" sz="1800" b="0" dirty="0" smtClean="0">
                <a:solidFill>
                  <a:srgbClr val="333399"/>
                </a:solidFill>
              </a:rPr>
              <a:t>)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,</a:t>
            </a:r>
            <a:r>
              <a:rPr lang="en-US" sz="1800" b="0" dirty="0" smtClean="0">
                <a:solidFill>
                  <a:srgbClr val="333399"/>
                </a:solidFill>
              </a:rPr>
              <a:t> 3 (</a:t>
            </a:r>
            <a:r>
              <a:rPr lang="en-US" sz="1800" b="0" i="1" dirty="0" smtClean="0">
                <a:solidFill>
                  <a:srgbClr val="333399"/>
                </a:solidFill>
              </a:rPr>
              <a:t>E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1</a:t>
            </a:r>
            <a:r>
              <a:rPr lang="en-US" sz="1800" b="0" dirty="0" smtClean="0">
                <a:solidFill>
                  <a:srgbClr val="333399"/>
                </a:solidFill>
              </a:rPr>
              <a:t>)</a:t>
            </a:r>
          </a:p>
          <a:p>
            <a:pPr>
              <a:lnSpc>
                <a:spcPct val="100000"/>
              </a:lnSpc>
              <a:spcBef>
                <a:spcPts val="800"/>
              </a:spcBef>
            </a:pPr>
            <a:r>
              <a:rPr lang="en-US" sz="1800" b="0" dirty="0" smtClean="0">
                <a:solidFill>
                  <a:srgbClr val="333399"/>
                </a:solidFill>
              </a:rPr>
              <a:t>For given </a:t>
            </a:r>
            <a:r>
              <a:rPr lang="en-US" sz="1800" b="0" dirty="0">
                <a:solidFill>
                  <a:srgbClr val="333399"/>
                </a:solidFill>
                <a:latin typeface="Symbol" panose="05050102010706020507" pitchFamily="18" charset="2"/>
              </a:rPr>
              <a:t>t</a:t>
            </a:r>
            <a:r>
              <a:rPr lang="en-US" sz="1800" b="0" dirty="0" smtClean="0">
                <a:solidFill>
                  <a:srgbClr val="333399"/>
                </a:solidFill>
              </a:rPr>
              <a:t>, the torsional symmetry cycles with </a:t>
            </a:r>
            <a:r>
              <a:rPr lang="en-US" sz="1800" b="0" i="1" dirty="0" smtClean="0">
                <a:solidFill>
                  <a:srgbClr val="333399"/>
                </a:solidFill>
              </a:rPr>
              <a:t>K</a:t>
            </a:r>
            <a:r>
              <a:rPr lang="en-US" sz="1800" b="0" dirty="0" smtClean="0">
                <a:solidFill>
                  <a:srgbClr val="333399"/>
                </a:solidFill>
              </a:rPr>
              <a:t> from </a:t>
            </a:r>
            <a:r>
              <a:rPr lang="en-US" sz="1800" i="1" dirty="0" smtClean="0">
                <a:solidFill>
                  <a:srgbClr val="FF0000"/>
                </a:solidFill>
              </a:rPr>
              <a:t>A</a:t>
            </a:r>
            <a:r>
              <a:rPr lang="en-US" sz="1800" b="0" dirty="0" smtClean="0">
                <a:solidFill>
                  <a:srgbClr val="333399"/>
                </a:solidFill>
              </a:rPr>
              <a:t> (red circle) to   </a:t>
            </a:r>
            <a:r>
              <a:rPr lang="en-US" sz="1800" i="1" dirty="0" smtClean="0">
                <a:solidFill>
                  <a:srgbClr val="FF00FF"/>
                </a:solidFill>
              </a:rPr>
              <a:t>E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2</a:t>
            </a:r>
            <a:r>
              <a:rPr lang="en-US" sz="1800" b="0" dirty="0" smtClean="0">
                <a:solidFill>
                  <a:srgbClr val="333399"/>
                </a:solidFill>
              </a:rPr>
              <a:t> (triangle) to </a:t>
            </a:r>
            <a:r>
              <a:rPr lang="en-US" sz="1800" i="1" dirty="0" smtClean="0">
                <a:solidFill>
                  <a:schemeClr val="tx1"/>
                </a:solidFill>
              </a:rPr>
              <a:t>E</a:t>
            </a:r>
            <a:r>
              <a:rPr lang="en-US" sz="1800" b="0" baseline="-25000" dirty="0" smtClean="0">
                <a:solidFill>
                  <a:srgbClr val="333399"/>
                </a:solidFill>
              </a:rPr>
              <a:t>1 </a:t>
            </a:r>
            <a:r>
              <a:rPr lang="en-US" sz="1800" b="0" dirty="0" smtClean="0">
                <a:solidFill>
                  <a:srgbClr val="333399"/>
                </a:solidFill>
              </a:rPr>
              <a:t>(black circle), etc.</a:t>
            </a:r>
            <a:endParaRPr lang="en-CA" sz="1800" b="0" dirty="0">
              <a:solidFill>
                <a:srgbClr val="333399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5516245" y="3834130"/>
            <a:ext cx="609600" cy="3810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1600" dirty="0" smtClean="0">
                <a:solidFill>
                  <a:schemeClr val="tx1"/>
                </a:solidFill>
              </a:rPr>
              <a:t> = 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5495925" y="2538730"/>
            <a:ext cx="609600" cy="3810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1600" dirty="0" smtClean="0">
                <a:solidFill>
                  <a:schemeClr val="tx1"/>
                </a:solidFill>
              </a:rPr>
              <a:t> = 2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7020560" y="3833495"/>
            <a:ext cx="609600" cy="3810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1600" dirty="0" smtClean="0">
                <a:solidFill>
                  <a:schemeClr val="tx1"/>
                </a:solidFill>
              </a:rPr>
              <a:t> = 3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6105524" y="5791200"/>
            <a:ext cx="1400175" cy="3810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Symbol" pitchFamily="18" charset="2"/>
              </a:rPr>
              <a:t>(</a:t>
            </a:r>
            <a:r>
              <a:rPr lang="en-US" sz="1600" dirty="0" smtClean="0">
                <a:solidFill>
                  <a:schemeClr val="tx1"/>
                </a:solidFill>
              </a:rPr>
              <a:t>1 – 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</a:rPr>
              <a:t>r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r>
              <a:rPr lang="en-US" sz="1600" i="1" dirty="0" smtClean="0">
                <a:solidFill>
                  <a:schemeClr val="tx1"/>
                </a:solidFill>
              </a:rPr>
              <a:t>K</a:t>
            </a:r>
            <a:r>
              <a:rPr lang="en-US" sz="1600" dirty="0" smtClean="0">
                <a:solidFill>
                  <a:schemeClr val="tx1"/>
                </a:solidFill>
              </a:rPr>
              <a:t> Axis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69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671088"/>
              </p:ext>
            </p:extLst>
          </p:nvPr>
        </p:nvGraphicFramePr>
        <p:xfrm>
          <a:off x="155589" y="503663"/>
          <a:ext cx="5334000" cy="6379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1565014" y="76200"/>
            <a:ext cx="480060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CD</a:t>
            </a:r>
            <a:r>
              <a:rPr lang="en-US" sz="3000" baseline="-25000" dirty="0" smtClean="0">
                <a:solidFill>
                  <a:srgbClr val="000099"/>
                </a:solidFill>
              </a:rPr>
              <a:t>3</a:t>
            </a:r>
            <a:r>
              <a:rPr lang="en-US" sz="3000" dirty="0" smtClean="0">
                <a:solidFill>
                  <a:srgbClr val="000099"/>
                </a:solidFill>
              </a:rPr>
              <a:t>OH </a:t>
            </a:r>
            <a:r>
              <a:rPr lang="en-US" sz="3000" dirty="0" err="1" smtClean="0">
                <a:solidFill>
                  <a:srgbClr val="000099"/>
                </a:solidFill>
              </a:rPr>
              <a:t>Torsional</a:t>
            </a:r>
            <a:r>
              <a:rPr lang="en-US" sz="3000" dirty="0" smtClean="0">
                <a:solidFill>
                  <a:srgbClr val="000099"/>
                </a:solidFill>
              </a:rPr>
              <a:t> Manifold</a:t>
            </a:r>
            <a:endParaRPr lang="en-US" sz="3000" dirty="0">
              <a:solidFill>
                <a:srgbClr val="000099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039874" y="3399932"/>
            <a:ext cx="66287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6518014" y="25908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3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8014" y="1583323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4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8014" y="37338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2</a:t>
            </a:r>
            <a:endParaRPr lang="en-CA" sz="2000" dirty="0">
              <a:solidFill>
                <a:srgbClr val="80008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039874" y="5181600"/>
            <a:ext cx="6643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518014" y="45720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1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8014" y="5334000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 smtClean="0">
                <a:solidFill>
                  <a:srgbClr val="800080"/>
                </a:solidFill>
              </a:rPr>
              <a:t>v</a:t>
            </a:r>
            <a:r>
              <a:rPr lang="en-CA" sz="2000" baseline="-25000" dirty="0" err="1" smtClean="0">
                <a:solidFill>
                  <a:srgbClr val="800080"/>
                </a:solidFill>
              </a:rPr>
              <a:t>t</a:t>
            </a:r>
            <a:r>
              <a:rPr lang="en-CA" sz="2000" dirty="0" smtClean="0">
                <a:solidFill>
                  <a:srgbClr val="800080"/>
                </a:solidFill>
              </a:rPr>
              <a:t> = 0</a:t>
            </a:r>
            <a:endParaRPr lang="en-CA" sz="2000" dirty="0">
              <a:solidFill>
                <a:srgbClr val="80008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54439" y="715216"/>
            <a:ext cx="2556598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CA" sz="2200" dirty="0" smtClean="0">
                <a:solidFill>
                  <a:srgbClr val="800080"/>
                </a:solidFill>
              </a:rPr>
              <a:t>Free Rotor </a:t>
            </a:r>
            <a:r>
              <a:rPr lang="en-CA" sz="2200" i="1" dirty="0" smtClean="0">
                <a:solidFill>
                  <a:srgbClr val="800080"/>
                </a:solidFill>
              </a:rPr>
              <a:t>m</a:t>
            </a:r>
            <a:r>
              <a:rPr lang="en-CA" sz="2200" dirty="0" smtClean="0">
                <a:solidFill>
                  <a:srgbClr val="800080"/>
                </a:solidFill>
              </a:rPr>
              <a:t>-states</a:t>
            </a:r>
            <a:endParaRPr lang="en-CA" sz="2200" dirty="0">
              <a:solidFill>
                <a:srgbClr val="80008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16347" y="3985635"/>
            <a:ext cx="1151277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dirty="0" smtClean="0">
                <a:solidFill>
                  <a:srgbClr val="00DA63"/>
                </a:solidFill>
              </a:rPr>
              <a:t>Torsional</a:t>
            </a:r>
          </a:p>
          <a:p>
            <a:pPr algn="ctr"/>
            <a:r>
              <a:rPr lang="en-CA" sz="1800" dirty="0" smtClean="0">
                <a:solidFill>
                  <a:srgbClr val="00DA63"/>
                </a:solidFill>
              </a:rPr>
              <a:t>Barrier</a:t>
            </a:r>
          </a:p>
          <a:p>
            <a:pPr algn="ctr"/>
            <a:r>
              <a:rPr lang="en-CA" sz="1800" dirty="0" smtClean="0">
                <a:solidFill>
                  <a:srgbClr val="00DA63"/>
                </a:solidFill>
              </a:rPr>
              <a:t>V</a:t>
            </a:r>
            <a:r>
              <a:rPr lang="en-CA" sz="1800" baseline="-25000" dirty="0" smtClean="0">
                <a:solidFill>
                  <a:srgbClr val="00DA63"/>
                </a:solidFill>
              </a:rPr>
              <a:t>3</a:t>
            </a:r>
            <a:endParaRPr lang="en-CA" sz="1800" baseline="-25000" dirty="0">
              <a:solidFill>
                <a:srgbClr val="00DA63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367651" y="4645016"/>
            <a:ext cx="47655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DA63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1039874" y="4431475"/>
            <a:ext cx="66510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1051750" y="1908917"/>
            <a:ext cx="661509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6" name="Group 15"/>
          <p:cNvGrpSpPr/>
          <p:nvPr/>
        </p:nvGrpSpPr>
        <p:grpSpPr>
          <a:xfrm>
            <a:off x="2484223" y="1103315"/>
            <a:ext cx="1706776" cy="437477"/>
            <a:chOff x="2484223" y="1103315"/>
            <a:chExt cx="1706776" cy="437477"/>
          </a:xfrm>
        </p:grpSpPr>
        <p:sp>
          <p:nvSpPr>
            <p:cNvPr id="9" name="Rectangle 8"/>
            <p:cNvSpPr/>
            <p:nvPr/>
          </p:nvSpPr>
          <p:spPr bwMode="auto">
            <a:xfrm>
              <a:off x="2484223" y="1103315"/>
              <a:ext cx="1401346" cy="437477"/>
            </a:xfrm>
            <a:prstGeom prst="rect">
              <a:avLst/>
            </a:prstGeom>
            <a:solidFill>
              <a:srgbClr val="00CC99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516122" y="1164449"/>
              <a:ext cx="16748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/>
                <a:t>m</a:t>
              </a:r>
              <a:r>
                <a:rPr lang="en-US" sz="2000" dirty="0" smtClean="0"/>
                <a:t> = </a:t>
              </a:r>
              <a:r>
                <a:rPr lang="en-US" sz="2000" dirty="0" smtClean="0">
                  <a:latin typeface="Symbol" pitchFamily="18" charset="2"/>
                </a:rPr>
                <a:t>s</a:t>
              </a:r>
              <a:r>
                <a:rPr lang="en-US" sz="2000" dirty="0" smtClean="0"/>
                <a:t> + 3N</a:t>
              </a:r>
              <a:endParaRPr lang="en-US" sz="20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81672" y="1066516"/>
            <a:ext cx="3102131" cy="462400"/>
            <a:chOff x="5481672" y="1007140"/>
            <a:chExt cx="3102131" cy="462400"/>
          </a:xfrm>
        </p:grpSpPr>
        <p:sp>
          <p:nvSpPr>
            <p:cNvPr id="4" name="TextBox 3"/>
            <p:cNvSpPr txBox="1"/>
            <p:nvPr/>
          </p:nvSpPr>
          <p:spPr>
            <a:xfrm>
              <a:off x="5481672" y="1091128"/>
              <a:ext cx="31021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</a:rPr>
                <a:t>E </a:t>
              </a:r>
              <a:r>
                <a:rPr lang="en-US" sz="2000" dirty="0" smtClean="0">
                  <a:solidFill>
                    <a:schemeClr val="accent2"/>
                  </a:solidFill>
                </a:rPr>
                <a:t>~ </a:t>
              </a:r>
              <a:r>
                <a:rPr lang="en-US" sz="2000" dirty="0">
                  <a:solidFill>
                    <a:schemeClr val="accent2"/>
                  </a:solidFill>
                </a:rPr>
                <a:t>F&lt;P</a:t>
              </a:r>
              <a:r>
                <a:rPr lang="en-US" sz="2000" baseline="-25000" dirty="0">
                  <a:solidFill>
                    <a:schemeClr val="accent2"/>
                  </a:solidFill>
                  <a:latin typeface="Symbol" pitchFamily="18" charset="2"/>
                </a:rPr>
                <a:t>g</a:t>
              </a:r>
              <a:r>
                <a:rPr lang="en-US" sz="2000" baseline="30000" dirty="0">
                  <a:solidFill>
                    <a:schemeClr val="accent2"/>
                  </a:solidFill>
                </a:rPr>
                <a:t>2</a:t>
              </a:r>
              <a:r>
                <a:rPr lang="en-US" sz="2000" dirty="0" smtClean="0">
                  <a:solidFill>
                    <a:schemeClr val="accent2"/>
                  </a:solidFill>
                </a:rPr>
                <a:t>&gt;   </a:t>
              </a:r>
              <a:r>
                <a:rPr lang="en-US" sz="2000" dirty="0">
                  <a:latin typeface="Symbol" pitchFamily="18" charset="2"/>
                </a:rPr>
                <a:t>»</a:t>
              </a:r>
              <a:r>
                <a:rPr lang="en-US" sz="2000" dirty="0" smtClean="0">
                  <a:solidFill>
                    <a:schemeClr val="accent2"/>
                  </a:solidFill>
                </a:rPr>
                <a:t>   F(</a:t>
              </a:r>
              <a:r>
                <a:rPr lang="en-US" sz="2000" i="1" dirty="0" smtClean="0">
                  <a:solidFill>
                    <a:schemeClr val="accent2"/>
                  </a:solidFill>
                </a:rPr>
                <a:t>m + </a:t>
              </a:r>
              <a:r>
                <a:rPr lang="en-US" sz="2000" dirty="0" err="1" smtClean="0">
                  <a:solidFill>
                    <a:schemeClr val="accent2"/>
                  </a:solidFill>
                  <a:latin typeface="Symbol" pitchFamily="18" charset="2"/>
                </a:rPr>
                <a:t>r</a:t>
              </a:r>
              <a:r>
                <a:rPr lang="en-US" sz="2000" i="1" dirty="0" err="1" smtClean="0">
                  <a:solidFill>
                    <a:schemeClr val="accent2"/>
                  </a:solidFill>
                </a:rPr>
                <a:t>K</a:t>
              </a:r>
              <a:r>
                <a:rPr lang="en-US" sz="2000" dirty="0" smtClean="0">
                  <a:solidFill>
                    <a:schemeClr val="accent2"/>
                  </a:solidFill>
                </a:rPr>
                <a:t>)</a:t>
              </a:r>
              <a:r>
                <a:rPr lang="en-US" sz="2000" baseline="30000" dirty="0" smtClean="0">
                  <a:solidFill>
                    <a:schemeClr val="accent2"/>
                  </a:solidFill>
                </a:rPr>
                <a:t>2</a:t>
              </a:r>
              <a:endParaRPr lang="en-US" sz="2000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184105" y="1007140"/>
              <a:ext cx="1395817" cy="462400"/>
            </a:xfrm>
            <a:prstGeom prst="rect">
              <a:avLst/>
            </a:prstGeom>
            <a:solidFill>
              <a:srgbClr val="00CC99">
                <a:alpha val="14118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923746" y="6170221"/>
            <a:ext cx="433132" cy="26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0.5</a:t>
            </a:r>
            <a:endParaRPr lang="en-US" sz="1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14296" y="6176885"/>
            <a:ext cx="433132" cy="26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.0</a:t>
            </a:r>
            <a:endParaRPr lang="en-US" sz="1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76099" y="6166263"/>
            <a:ext cx="433132" cy="26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.5</a:t>
            </a:r>
            <a:endParaRPr lang="en-US" sz="1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73714" y="2047882"/>
            <a:ext cx="3020379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CC"/>
                </a:solidFill>
              </a:rPr>
              <a:t>Eigenfunctions</a:t>
            </a:r>
            <a:r>
              <a:rPr lang="en-US" sz="2000" dirty="0" smtClean="0">
                <a:solidFill>
                  <a:srgbClr val="0000CC"/>
                </a:solidFill>
              </a:rPr>
              <a:t>: </a:t>
            </a:r>
            <a:r>
              <a:rPr lang="en-US" sz="2000" dirty="0" smtClean="0">
                <a:solidFill>
                  <a:srgbClr val="0000CC"/>
                </a:solidFill>
                <a:latin typeface="Symbol" pitchFamily="18" charset="2"/>
              </a:rPr>
              <a:t>Y</a:t>
            </a:r>
            <a:r>
              <a:rPr lang="en-US" sz="2000" dirty="0" smtClean="0">
                <a:solidFill>
                  <a:srgbClr val="0000CC"/>
                </a:solidFill>
              </a:rPr>
              <a:t> ~ </a:t>
            </a:r>
            <a:r>
              <a:rPr lang="en-US" sz="2800" dirty="0" err="1" smtClean="0">
                <a:solidFill>
                  <a:srgbClr val="0000CC"/>
                </a:solidFill>
              </a:rPr>
              <a:t>e</a:t>
            </a:r>
            <a:r>
              <a:rPr lang="en-US" sz="2800" baseline="30000" dirty="0" err="1" smtClean="0">
                <a:solidFill>
                  <a:srgbClr val="0000CC"/>
                </a:solidFill>
              </a:rPr>
              <a:t>im</a:t>
            </a:r>
            <a:r>
              <a:rPr lang="en-US" sz="2800" baseline="30000" dirty="0" err="1" smtClean="0">
                <a:solidFill>
                  <a:srgbClr val="0000CC"/>
                </a:solidFill>
                <a:latin typeface="Symbol" pitchFamily="18" charset="2"/>
              </a:rPr>
              <a:t>g</a:t>
            </a:r>
            <a:r>
              <a:rPr lang="en-US" sz="2000" dirty="0" smtClean="0">
                <a:solidFill>
                  <a:srgbClr val="0000CC"/>
                </a:solidFill>
              </a:rPr>
              <a:t> 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16836" y="1273421"/>
            <a:ext cx="338554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6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55390" y="1921877"/>
            <a:ext cx="44114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-6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53362" y="716982"/>
            <a:ext cx="44114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-7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16836" y="2372279"/>
            <a:ext cx="338554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5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86966" y="3291093"/>
            <a:ext cx="318550" cy="38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9900CC"/>
                </a:solidFill>
              </a:rPr>
              <a:t>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55390" y="2902373"/>
            <a:ext cx="44114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900CC"/>
                </a:solidFill>
              </a:rPr>
              <a:t>-5</a:t>
            </a:r>
            <a:endParaRPr lang="en-US" sz="2400" dirty="0">
              <a:solidFill>
                <a:srgbClr val="9900C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3362" y="3684556"/>
            <a:ext cx="44114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-4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86966" y="3958769"/>
            <a:ext cx="338554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55390" y="4282010"/>
            <a:ext cx="44114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-3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864408"/>
              </p:ext>
            </p:extLst>
          </p:nvPr>
        </p:nvGraphicFramePr>
        <p:xfrm>
          <a:off x="228600" y="381000"/>
          <a:ext cx="8666574" cy="6291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137920" y="316328"/>
            <a:ext cx="681736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Universal Free Rotor Spectral Predictor</a:t>
            </a:r>
            <a:endParaRPr lang="en-US" sz="3000" dirty="0">
              <a:solidFill>
                <a:srgbClr val="000099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066800" y="5867400"/>
            <a:ext cx="7010400" cy="0"/>
          </a:xfrm>
          <a:prstGeom prst="line">
            <a:avLst/>
          </a:prstGeom>
          <a:ln w="28575">
            <a:solidFill>
              <a:srgbClr val="0066FF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>
            <a:off x="1066800" y="5257800"/>
            <a:ext cx="7010400" cy="0"/>
          </a:xfrm>
          <a:prstGeom prst="line">
            <a:avLst/>
          </a:prstGeom>
          <a:ln w="28575"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1066800" y="4191000"/>
            <a:ext cx="7010400" cy="0"/>
          </a:xfrm>
          <a:prstGeom prst="line">
            <a:avLst/>
          </a:prstGeom>
          <a:ln w="28575">
            <a:solidFill>
              <a:srgbClr val="0066FF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>
            <a:off x="1066800" y="2743200"/>
            <a:ext cx="7010400" cy="0"/>
          </a:xfrm>
          <a:prstGeom prst="line">
            <a:avLst/>
          </a:prstGeom>
          <a:ln w="28575"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077200" y="5791200"/>
            <a:ext cx="71365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v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= 0</a:t>
            </a:r>
            <a:endParaRPr lang="en-US" sz="1800" dirty="0"/>
          </a:p>
        </p:txBody>
      </p:sp>
      <p:sp>
        <p:nvSpPr>
          <p:cNvPr id="36" name="TextBox 35"/>
          <p:cNvSpPr txBox="1"/>
          <p:nvPr/>
        </p:nvSpPr>
        <p:spPr>
          <a:xfrm>
            <a:off x="8077200" y="5477268"/>
            <a:ext cx="71365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v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= 1</a:t>
            </a:r>
            <a:endParaRPr lang="en-US" sz="1800" dirty="0"/>
          </a:p>
        </p:txBody>
      </p:sp>
      <p:sp>
        <p:nvSpPr>
          <p:cNvPr id="37" name="TextBox 36"/>
          <p:cNvSpPr txBox="1"/>
          <p:nvPr/>
        </p:nvSpPr>
        <p:spPr>
          <a:xfrm>
            <a:off x="8077199" y="4572000"/>
            <a:ext cx="71365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v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= 2</a:t>
            </a:r>
            <a:endParaRPr lang="en-US" sz="1800" dirty="0"/>
          </a:p>
        </p:txBody>
      </p:sp>
      <p:sp>
        <p:nvSpPr>
          <p:cNvPr id="38" name="TextBox 37"/>
          <p:cNvSpPr txBox="1"/>
          <p:nvPr/>
        </p:nvSpPr>
        <p:spPr>
          <a:xfrm>
            <a:off x="8077198" y="3276600"/>
            <a:ext cx="71365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v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= 3</a:t>
            </a:r>
            <a:endParaRPr lang="en-US" sz="1800" dirty="0"/>
          </a:p>
        </p:txBody>
      </p:sp>
      <p:sp>
        <p:nvSpPr>
          <p:cNvPr id="39" name="TextBox 38"/>
          <p:cNvSpPr txBox="1"/>
          <p:nvPr/>
        </p:nvSpPr>
        <p:spPr>
          <a:xfrm>
            <a:off x="8077200" y="2133600"/>
            <a:ext cx="71365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v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= 4</a:t>
            </a:r>
            <a:endParaRPr lang="en-US" sz="1800" dirty="0"/>
          </a:p>
        </p:txBody>
      </p:sp>
      <p:sp>
        <p:nvSpPr>
          <p:cNvPr id="40" name="TextBox 39"/>
          <p:cNvSpPr txBox="1"/>
          <p:nvPr/>
        </p:nvSpPr>
        <p:spPr>
          <a:xfrm>
            <a:off x="533400" y="1752600"/>
            <a:ext cx="7696402" cy="3139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K = 0         1        2         3         4         5         6         7         8         9        10       11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53866" y="2363837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0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0920" y="239268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-1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18866" y="2373659"/>
            <a:ext cx="38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3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36520" y="244856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-9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4712591" y="2465165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-12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299474" y="2068331"/>
            <a:ext cx="501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-3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48136" y="2072574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-2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565337" y="2104769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55356" y="2084450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4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967480" y="2453640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62496" y="2090651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74360" y="2077720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-13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611880" y="2077720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-10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96720" y="244757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-7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03906" y="2038379"/>
            <a:ext cx="38413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709558" y="2788920"/>
            <a:ext cx="1245722" cy="990600"/>
            <a:chOff x="6709558" y="2788920"/>
            <a:chExt cx="1245722" cy="990600"/>
          </a:xfrm>
        </p:grpSpPr>
        <p:cxnSp>
          <p:nvCxnSpPr>
            <p:cNvPr id="100" name="Straight Arrow Connector 99"/>
            <p:cNvCxnSpPr/>
            <p:nvPr/>
          </p:nvCxnSpPr>
          <p:spPr bwMode="auto">
            <a:xfrm flipV="1">
              <a:off x="6709558" y="2788920"/>
              <a:ext cx="633582" cy="95180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02" name="Straight Arrow Connector 101"/>
            <p:cNvCxnSpPr/>
            <p:nvPr/>
          </p:nvCxnSpPr>
          <p:spPr bwMode="auto">
            <a:xfrm flipV="1">
              <a:off x="7366000" y="2946400"/>
              <a:ext cx="589280" cy="83312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</p:grpSp>
      <p:grpSp>
        <p:nvGrpSpPr>
          <p:cNvPr id="6" name="Group 5"/>
          <p:cNvGrpSpPr/>
          <p:nvPr/>
        </p:nvGrpSpPr>
        <p:grpSpPr>
          <a:xfrm>
            <a:off x="1080655" y="2854960"/>
            <a:ext cx="3143365" cy="1289528"/>
            <a:chOff x="1080655" y="2854960"/>
            <a:chExt cx="3143365" cy="1289528"/>
          </a:xfrm>
        </p:grpSpPr>
        <p:cxnSp>
          <p:nvCxnSpPr>
            <p:cNvPr id="48" name="Straight Arrow Connector 47"/>
            <p:cNvCxnSpPr/>
            <p:nvPr/>
          </p:nvCxnSpPr>
          <p:spPr bwMode="auto">
            <a:xfrm flipV="1">
              <a:off x="1737360" y="2968831"/>
              <a:ext cx="590204" cy="89196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 flipV="1">
              <a:off x="2346960" y="3103880"/>
              <a:ext cx="617220" cy="85852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 bwMode="auto">
            <a:xfrm flipV="1">
              <a:off x="2968831" y="3170712"/>
              <a:ext cx="641268" cy="86689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 flipV="1">
              <a:off x="3586348" y="3307080"/>
              <a:ext cx="637672" cy="83740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06" name="Straight Arrow Connector 105"/>
            <p:cNvCxnSpPr/>
            <p:nvPr/>
          </p:nvCxnSpPr>
          <p:spPr bwMode="auto">
            <a:xfrm flipV="1">
              <a:off x="1080655" y="2854960"/>
              <a:ext cx="646545" cy="93326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</p:grpSp>
      <p:grpSp>
        <p:nvGrpSpPr>
          <p:cNvPr id="9" name="Group 8"/>
          <p:cNvGrpSpPr/>
          <p:nvPr/>
        </p:nvGrpSpPr>
        <p:grpSpPr>
          <a:xfrm>
            <a:off x="1107440" y="2062480"/>
            <a:ext cx="5608320" cy="1625600"/>
            <a:chOff x="1107440" y="2062480"/>
            <a:chExt cx="5608320" cy="1625600"/>
          </a:xfrm>
        </p:grpSpPr>
        <p:cxnSp>
          <p:nvCxnSpPr>
            <p:cNvPr id="47" name="Straight Arrow Connector 46"/>
            <p:cNvCxnSpPr/>
            <p:nvPr/>
          </p:nvCxnSpPr>
          <p:spPr bwMode="auto">
            <a:xfrm>
              <a:off x="1107440" y="2763520"/>
              <a:ext cx="629920" cy="92456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18" name="Straight Arrow Connector 117"/>
            <p:cNvCxnSpPr/>
            <p:nvPr/>
          </p:nvCxnSpPr>
          <p:spPr bwMode="auto">
            <a:xfrm>
              <a:off x="3586348" y="2268187"/>
              <a:ext cx="630052" cy="100333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22" name="Straight Arrow Connector 121"/>
            <p:cNvCxnSpPr/>
            <p:nvPr/>
          </p:nvCxnSpPr>
          <p:spPr bwMode="auto">
            <a:xfrm>
              <a:off x="4226560" y="2133600"/>
              <a:ext cx="619760" cy="103632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23" name="Straight Arrow Connector 122"/>
            <p:cNvCxnSpPr/>
            <p:nvPr/>
          </p:nvCxnSpPr>
          <p:spPr bwMode="auto">
            <a:xfrm>
              <a:off x="2316480" y="2479040"/>
              <a:ext cx="650240" cy="9956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27" name="Straight Arrow Connector 126"/>
            <p:cNvCxnSpPr/>
            <p:nvPr/>
          </p:nvCxnSpPr>
          <p:spPr bwMode="auto">
            <a:xfrm>
              <a:off x="1710047" y="2636322"/>
              <a:ext cx="647073" cy="95015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28" name="Straight Arrow Connector 127"/>
            <p:cNvCxnSpPr/>
            <p:nvPr/>
          </p:nvCxnSpPr>
          <p:spPr bwMode="auto">
            <a:xfrm>
              <a:off x="2966720" y="2377440"/>
              <a:ext cx="650240" cy="9956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35" name="Straight Arrow Connector 134"/>
            <p:cNvCxnSpPr/>
            <p:nvPr/>
          </p:nvCxnSpPr>
          <p:spPr bwMode="auto">
            <a:xfrm>
              <a:off x="4886960" y="2082800"/>
              <a:ext cx="599440" cy="97536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38" name="Straight Arrow Connector 137"/>
            <p:cNvCxnSpPr/>
            <p:nvPr/>
          </p:nvCxnSpPr>
          <p:spPr bwMode="auto">
            <a:xfrm>
              <a:off x="5598160" y="2072640"/>
              <a:ext cx="487680" cy="8432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41" name="Straight Arrow Connector 140"/>
            <p:cNvCxnSpPr/>
            <p:nvPr/>
          </p:nvCxnSpPr>
          <p:spPr bwMode="auto">
            <a:xfrm>
              <a:off x="6299200" y="2062480"/>
              <a:ext cx="416560" cy="72136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9933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3562597" y="2826327"/>
            <a:ext cx="3788163" cy="1341912"/>
            <a:chOff x="3562597" y="2826327"/>
            <a:chExt cx="3788163" cy="1341912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>
              <a:off x="4845132" y="3170712"/>
              <a:ext cx="636188" cy="85772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5476240" y="3058160"/>
              <a:ext cx="624840" cy="8686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6103917" y="2956956"/>
              <a:ext cx="616923" cy="85812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>
              <a:off x="6733309" y="2826327"/>
              <a:ext cx="617451" cy="91763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>
              <a:off x="4226560" y="3261360"/>
              <a:ext cx="635000" cy="85852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>
              <a:off x="3562597" y="3348842"/>
              <a:ext cx="629393" cy="81939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>
            <a:off x="1097280" y="2052320"/>
            <a:ext cx="5647904" cy="1534028"/>
            <a:chOff x="1097280" y="2052320"/>
            <a:chExt cx="5647904" cy="1534028"/>
          </a:xfrm>
        </p:grpSpPr>
        <p:cxnSp>
          <p:nvCxnSpPr>
            <p:cNvPr id="84" name="Straight Arrow Connector 83"/>
            <p:cNvCxnSpPr/>
            <p:nvPr/>
          </p:nvCxnSpPr>
          <p:spPr bwMode="auto">
            <a:xfrm flipV="1">
              <a:off x="2966720" y="2066306"/>
              <a:ext cx="619628" cy="101217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 bwMode="auto">
            <a:xfrm flipV="1">
              <a:off x="3586348" y="2148841"/>
              <a:ext cx="647832" cy="104562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 bwMode="auto">
            <a:xfrm flipV="1">
              <a:off x="4215740" y="2321560"/>
              <a:ext cx="617880" cy="9797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91" name="Straight Arrow Connector 90"/>
            <p:cNvCxnSpPr/>
            <p:nvPr/>
          </p:nvCxnSpPr>
          <p:spPr bwMode="auto">
            <a:xfrm flipV="1">
              <a:off x="4846320" y="2422566"/>
              <a:ext cx="616329" cy="99119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94" name="Straight Arrow Connector 93"/>
            <p:cNvCxnSpPr/>
            <p:nvPr/>
          </p:nvCxnSpPr>
          <p:spPr bwMode="auto">
            <a:xfrm flipV="1">
              <a:off x="5462649" y="2611120"/>
              <a:ext cx="602871" cy="89210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96" name="Straight Arrow Connector 95"/>
            <p:cNvCxnSpPr/>
            <p:nvPr/>
          </p:nvCxnSpPr>
          <p:spPr bwMode="auto">
            <a:xfrm flipV="1">
              <a:off x="6115792" y="2636322"/>
              <a:ext cx="629392" cy="95002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 flipV="1">
              <a:off x="2363190" y="2052320"/>
              <a:ext cx="542570" cy="84525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/>
            <p:cNvCxnSpPr/>
            <p:nvPr/>
          </p:nvCxnSpPr>
          <p:spPr bwMode="auto">
            <a:xfrm flipV="1">
              <a:off x="1733797" y="2066308"/>
              <a:ext cx="451263" cy="76002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1097280" y="2066306"/>
              <a:ext cx="375260" cy="65657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62" name="Straight Arrow Connector 61"/>
          <p:cNvCxnSpPr/>
          <p:nvPr/>
        </p:nvCxnSpPr>
        <p:spPr bwMode="auto">
          <a:xfrm>
            <a:off x="7345680" y="2691372"/>
            <a:ext cx="629825" cy="928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9933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grpSp>
        <p:nvGrpSpPr>
          <p:cNvPr id="97" name="Group 96"/>
          <p:cNvGrpSpPr/>
          <p:nvPr/>
        </p:nvGrpSpPr>
        <p:grpSpPr>
          <a:xfrm>
            <a:off x="1355906" y="2548399"/>
            <a:ext cx="5644558" cy="1786075"/>
            <a:chOff x="1355906" y="2548399"/>
            <a:chExt cx="5644558" cy="1786075"/>
          </a:xfrm>
        </p:grpSpPr>
        <p:sp>
          <p:nvSpPr>
            <p:cNvPr id="90" name="Right Arrow 89"/>
            <p:cNvSpPr>
              <a:spLocks noChangeAspect="1"/>
            </p:cNvSpPr>
            <p:nvPr/>
          </p:nvSpPr>
          <p:spPr bwMode="auto">
            <a:xfrm rot="21087302">
              <a:off x="3828631" y="3352350"/>
              <a:ext cx="3171833" cy="316011"/>
            </a:xfrm>
            <a:prstGeom prst="rightArrow">
              <a:avLst/>
            </a:prstGeom>
            <a:solidFill>
              <a:srgbClr val="00FF0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107" name="Right Arrow 106"/>
            <p:cNvSpPr>
              <a:spLocks noChangeAspect="1"/>
            </p:cNvSpPr>
            <p:nvPr/>
          </p:nvSpPr>
          <p:spPr bwMode="auto">
            <a:xfrm rot="20940558">
              <a:off x="1355906" y="2548399"/>
              <a:ext cx="4987744" cy="316011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1495653" y="3676614"/>
              <a:ext cx="1853174" cy="65786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609600" marR="0" indent="-60960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SimSun" pitchFamily="2" charset="-122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601075" y="3740727"/>
              <a:ext cx="1685077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latin typeface="Symbol" pitchFamily="18" charset="2"/>
                </a:rPr>
                <a:t>t</a:t>
              </a:r>
              <a:r>
                <a:rPr lang="en-US" dirty="0"/>
                <a:t>-</a:t>
              </a:r>
              <a:r>
                <a:rPr lang="en-US" dirty="0" smtClean="0"/>
                <a:t>Ladders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026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066800" y="338016"/>
            <a:ext cx="7132320" cy="457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152" tIns="43622" rIns="90152" bIns="43622">
            <a:spAutoFit/>
          </a:bodyPr>
          <a:lstStyle/>
          <a:p>
            <a:pPr marL="609600" indent="-609600"/>
            <a:r>
              <a:rPr lang="en-US" sz="3000" dirty="0" smtClean="0">
                <a:solidFill>
                  <a:srgbClr val="000099"/>
                </a:solidFill>
              </a:rPr>
              <a:t>Spectral </a:t>
            </a:r>
            <a:r>
              <a:rPr lang="en-US" sz="3000" dirty="0" smtClean="0">
                <a:solidFill>
                  <a:srgbClr val="000099"/>
                </a:solidFill>
                <a:latin typeface="Symbol" pitchFamily="18" charset="2"/>
              </a:rPr>
              <a:t>t</a:t>
            </a:r>
            <a:r>
              <a:rPr lang="en-US" sz="3000" dirty="0" smtClean="0">
                <a:solidFill>
                  <a:srgbClr val="000099"/>
                </a:solidFill>
              </a:rPr>
              <a:t>-Grouping of Sub-band Origins</a:t>
            </a:r>
            <a:endParaRPr lang="en-US" sz="3000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" y="914400"/>
            <a:ext cx="8427720" cy="1250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  <a:spcBef>
                <a:spcPts val="0"/>
              </a:spcBef>
            </a:pPr>
            <a:r>
              <a:rPr lang="en-US" sz="2200" b="0" dirty="0">
                <a:solidFill>
                  <a:schemeClr val="tx1"/>
                </a:solidFill>
              </a:rPr>
              <a:t>T</a:t>
            </a:r>
            <a:r>
              <a:rPr lang="en-US" sz="2200" b="0" dirty="0" smtClean="0">
                <a:solidFill>
                  <a:schemeClr val="tx1"/>
                </a:solidFill>
              </a:rPr>
              <a:t>orsional energy changes for </a:t>
            </a:r>
            <a:r>
              <a:rPr lang="en-US" sz="2200" b="0" i="1" dirty="0" smtClean="0">
                <a:solidFill>
                  <a:schemeClr val="tx1"/>
                </a:solidFill>
              </a:rPr>
              <a:t>K </a:t>
            </a:r>
            <a:r>
              <a:rPr lang="en-US" sz="2200" b="0" dirty="0" smtClean="0">
                <a:solidFill>
                  <a:schemeClr val="tx1"/>
                </a:solidFill>
              </a:rPr>
              <a:t>– (</a:t>
            </a:r>
            <a:r>
              <a:rPr lang="en-US" sz="2200" b="0" i="1" dirty="0" smtClean="0">
                <a:solidFill>
                  <a:schemeClr val="tx1"/>
                </a:solidFill>
              </a:rPr>
              <a:t>K</a:t>
            </a:r>
            <a:r>
              <a:rPr lang="en-US" sz="2200" b="0" dirty="0" smtClean="0">
                <a:solidFill>
                  <a:schemeClr val="tx1"/>
                </a:solidFill>
              </a:rPr>
              <a:t>+1) transitions vary smoothly for given </a:t>
            </a:r>
            <a:r>
              <a:rPr lang="en-US" sz="2200" b="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 sz="2200" b="0" dirty="0" smtClean="0">
                <a:solidFill>
                  <a:schemeClr val="tx1"/>
                </a:solidFill>
              </a:rPr>
              <a:t> connections, compensating the changes in </a:t>
            </a:r>
            <a:r>
              <a:rPr lang="en-US" sz="2200" b="0" i="1" dirty="0" smtClean="0">
                <a:solidFill>
                  <a:schemeClr val="tx1"/>
                </a:solidFill>
              </a:rPr>
              <a:t>K</a:t>
            </a:r>
            <a:r>
              <a:rPr lang="en-US" sz="2200" b="0" dirty="0" smtClean="0">
                <a:solidFill>
                  <a:schemeClr val="tx1"/>
                </a:solidFill>
              </a:rPr>
              <a:t>-rotational energy. Calculated high-</a:t>
            </a:r>
            <a:r>
              <a:rPr lang="en-US" sz="2200" b="0" dirty="0" err="1" smtClean="0">
                <a:solidFill>
                  <a:schemeClr val="tx1"/>
                </a:solidFill>
              </a:rPr>
              <a:t>v</a:t>
            </a:r>
            <a:r>
              <a:rPr lang="en-US" sz="2200" b="0" baseline="-25000" dirty="0" err="1" smtClean="0">
                <a:solidFill>
                  <a:schemeClr val="tx1"/>
                </a:solidFill>
              </a:rPr>
              <a:t>t</a:t>
            </a:r>
            <a:r>
              <a:rPr lang="en-US" sz="2200" b="0" dirty="0" smtClean="0">
                <a:solidFill>
                  <a:schemeClr val="tx1"/>
                </a:solidFill>
              </a:rPr>
              <a:t> sub-band origins fall together </a:t>
            </a:r>
            <a:r>
              <a:rPr lang="en-US" sz="2200" b="0" dirty="0">
                <a:solidFill>
                  <a:schemeClr val="tx1"/>
                </a:solidFill>
              </a:rPr>
              <a:t>in </a:t>
            </a:r>
            <a:r>
              <a:rPr lang="en-US" sz="2200" dirty="0" smtClean="0">
                <a:solidFill>
                  <a:srgbClr val="FF3399"/>
                </a:solidFill>
              </a:rPr>
              <a:t>compact </a:t>
            </a:r>
            <a:r>
              <a:rPr lang="en-US" sz="2200" dirty="0" err="1" smtClean="0">
                <a:solidFill>
                  <a:srgbClr val="FF3399"/>
                </a:solidFill>
                <a:latin typeface="Symbol" pitchFamily="18" charset="2"/>
              </a:rPr>
              <a:t>t</a:t>
            </a:r>
            <a:r>
              <a:rPr lang="en-US" sz="2200" dirty="0" err="1" smtClean="0">
                <a:solidFill>
                  <a:srgbClr val="FF3399"/>
                </a:solidFill>
              </a:rPr>
              <a:t>-groups</a:t>
            </a:r>
            <a:r>
              <a:rPr lang="en-US" sz="2200" b="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ts val="1900"/>
              </a:lnSpc>
            </a:pPr>
            <a:r>
              <a:rPr lang="en-US" sz="2200" b="0" dirty="0" smtClean="0">
                <a:solidFill>
                  <a:schemeClr val="tx1"/>
                </a:solidFill>
              </a:rPr>
              <a:t>      </a:t>
            </a:r>
            <a:r>
              <a:rPr lang="en-US" sz="2200" dirty="0" smtClean="0">
                <a:solidFill>
                  <a:srgbClr val="00B050"/>
                </a:solidFill>
              </a:rPr>
              <a:t>Green</a:t>
            </a:r>
            <a:r>
              <a:rPr lang="en-US" sz="2200" b="0" dirty="0" smtClean="0">
                <a:solidFill>
                  <a:schemeClr val="tx1"/>
                </a:solidFill>
              </a:rPr>
              <a:t> - known previously</a:t>
            </a:r>
            <a:r>
              <a:rPr lang="en-US" sz="2200" b="0" dirty="0">
                <a:solidFill>
                  <a:schemeClr val="tx1"/>
                </a:solidFill>
              </a:rPr>
              <a:t>.</a:t>
            </a:r>
            <a:r>
              <a:rPr lang="en-US" sz="2200" b="0" dirty="0" smtClean="0">
                <a:solidFill>
                  <a:schemeClr val="tx1"/>
                </a:solidFill>
              </a:rPr>
              <a:t> </a:t>
            </a:r>
            <a:r>
              <a:rPr lang="en-US" sz="2200" dirty="0"/>
              <a:t>B</a:t>
            </a:r>
            <a:r>
              <a:rPr lang="en-US" sz="2200" dirty="0" smtClean="0"/>
              <a:t>lue</a:t>
            </a:r>
            <a:r>
              <a:rPr lang="en-US" sz="2200" b="0" dirty="0" smtClean="0">
                <a:solidFill>
                  <a:schemeClr val="tx1"/>
                </a:solidFill>
              </a:rPr>
              <a:t> – identified in present work.</a:t>
            </a:r>
            <a:endParaRPr lang="en-US" sz="2200" b="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255648"/>
              </p:ext>
            </p:extLst>
          </p:nvPr>
        </p:nvGraphicFramePr>
        <p:xfrm>
          <a:off x="1066800" y="2286000"/>
          <a:ext cx="6995161" cy="43778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6951"/>
                <a:gridCol w="308443"/>
                <a:gridCol w="731122"/>
                <a:gridCol w="319867"/>
                <a:gridCol w="472184"/>
                <a:gridCol w="304634"/>
                <a:gridCol w="731122"/>
                <a:gridCol w="354137"/>
                <a:gridCol w="445528"/>
                <a:gridCol w="308443"/>
                <a:gridCol w="749169"/>
                <a:gridCol w="362746"/>
                <a:gridCol w="445528"/>
                <a:gridCol w="289403"/>
                <a:gridCol w="715884"/>
              </a:tblGrid>
              <a:tr h="228600">
                <a:tc gridSpan="5">
                  <a:txBody>
                    <a:bodyPr/>
                    <a:lstStyle/>
                    <a:p>
                      <a:pPr algn="l" fontAlgn="b">
                        <a:spcAft>
                          <a:spcPts val="600"/>
                        </a:spcAft>
                      </a:pPr>
                      <a:r>
                        <a:rPr lang="en-US" sz="1400" b="1" u="none" strike="noStrike" dirty="0" smtClean="0">
                          <a:solidFill>
                            <a:srgbClr val="FF3399"/>
                          </a:solidFill>
                          <a:effectLst/>
                        </a:rPr>
                        <a:t> </a:t>
                      </a:r>
                      <a:r>
                        <a:rPr lang="en-US" sz="1600" b="1" u="none" strike="noStrike" dirty="0" err="1" smtClean="0">
                          <a:solidFill>
                            <a:srgbClr val="FF3399"/>
                          </a:solidFill>
                          <a:effectLst/>
                        </a:rPr>
                        <a:t>v</a:t>
                      </a:r>
                      <a:r>
                        <a:rPr lang="en-US" sz="1600" b="1" u="none" strike="noStrike" baseline="-25000" dirty="0" err="1" smtClean="0">
                          <a:solidFill>
                            <a:srgbClr val="FF3399"/>
                          </a:solidFill>
                          <a:effectLst/>
                        </a:rPr>
                        <a:t>t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</a:rPr>
                        <a:t>=3 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  <a:latin typeface="Symbol" pitchFamily="18" charset="2"/>
                        </a:rPr>
                        <a:t>t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</a:rPr>
                        <a:t>-Families</a:t>
                      </a:r>
                      <a:endParaRPr lang="en-US" sz="1600" b="1" i="0" u="none" strike="noStrike" dirty="0">
                        <a:solidFill>
                          <a:srgbClr val="FF3399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 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</a:t>
                      </a:r>
                      <a:r>
                        <a:rPr lang="en-US" sz="1300" b="1" i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'</a:t>
                      </a:r>
                      <a:r>
                        <a:rPr lang="en-US" sz="1300" b="1" i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¬</a:t>
                      </a:r>
                      <a:r>
                        <a:rPr lang="en-US" sz="1300" b="1" i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K"</a:t>
                      </a:r>
                      <a:endParaRPr lang="en-US" sz="1300" b="1" i="1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</a:t>
                      </a:r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3¬2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K'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¬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K"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</a:t>
                      </a:r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1¬3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K'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¬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K"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3¬1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K'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¬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K"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2¬1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4-5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199.2095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0-1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238.0296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10-9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267.0720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u="none" strike="noStrike">
                          <a:effectLst/>
                        </a:rPr>
                        <a:t>14-15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169.4983</a:t>
                      </a:r>
                      <a:endParaRPr lang="en-US" sz="1300" b="1" i="0" u="none" strike="noStrike" dirty="0">
                        <a:solidFill>
                          <a:srgbClr val="0000C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5-6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201.4189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236.8650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11-10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265.7069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u="none" strike="noStrike" dirty="0">
                          <a:effectLst/>
                        </a:rPr>
                        <a:t>15-16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171.1530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6-7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202.9654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2-1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235.4742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12-11</a:t>
                      </a:r>
                      <a:endParaRPr lang="en-US" sz="13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264.3121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u="none" strike="noStrike" dirty="0">
                          <a:effectLst/>
                        </a:rPr>
                        <a:t>16-17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172.6504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7-8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204.4224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3-2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234.0495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13-12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262.8700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8-9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205.8388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4-3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232.5633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14-13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261.3096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9-10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207.2274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5-4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230.8483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258.1301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058">
                <a:tc gridSpan="5">
                  <a:txBody>
                    <a:bodyPr/>
                    <a:lstStyle/>
                    <a:p>
                      <a:pPr algn="l" fontAlgn="b">
                        <a:spcAft>
                          <a:spcPts val="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b="1" u="none" strike="noStrike" dirty="0" err="1" smtClean="0">
                          <a:solidFill>
                            <a:srgbClr val="FF3399"/>
                          </a:solidFill>
                          <a:effectLst/>
                        </a:rPr>
                        <a:t>v</a:t>
                      </a:r>
                      <a:r>
                        <a:rPr lang="en-US" sz="1600" b="1" u="none" strike="noStrike" baseline="-25000" dirty="0" err="1" smtClean="0">
                          <a:solidFill>
                            <a:srgbClr val="FF3399"/>
                          </a:solidFill>
                          <a:effectLst/>
                        </a:rPr>
                        <a:t>t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</a:rPr>
                        <a:t>=4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  <a:latin typeface="Symbol" pitchFamily="18" charset="2"/>
                        </a:rPr>
                        <a:t>¬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</a:rPr>
                        <a:t>3 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  <a:latin typeface="Symbol" pitchFamily="18" charset="2"/>
                        </a:rPr>
                        <a:t>t</a:t>
                      </a:r>
                      <a:r>
                        <a:rPr lang="en-US" sz="1600" b="1" u="none" strike="noStrike" dirty="0" smtClean="0">
                          <a:solidFill>
                            <a:srgbClr val="FF3399"/>
                          </a:solidFill>
                          <a:effectLst/>
                        </a:rPr>
                        <a:t>-Families</a:t>
                      </a:r>
                      <a:endParaRPr lang="en-US" sz="1600" b="1" i="0" u="none" strike="noStrike" dirty="0" smtClean="0">
                        <a:solidFill>
                          <a:srgbClr val="FF3399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</a:t>
                      </a:r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3¬2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</a:t>
                      </a:r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1¬3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</a:t>
                      </a:r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3¬1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 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t = </a:t>
                      </a:r>
                      <a:r>
                        <a:rPr lang="en-US" sz="13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Symbol" pitchFamily="18" charset="2"/>
                        </a:rPr>
                        <a:t>2¬3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10-11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208.5997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0-1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238.4208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278.8873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11-10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306.5296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11-12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209.9518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1-2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239.5820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2-1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277.4353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12-11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305.2949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12-13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211.2900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2-3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240.9142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3-2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276.1777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13-12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304.0521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13-14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212.6157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3-4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242.2330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4-3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274.9118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14-13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302.8001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14-15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213.9303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4-5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243.5398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5-4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273.6365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15-14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301.5380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15-16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215.2348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5-6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244.8359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6-5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272.3507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16-15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300.2645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16-17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216.5303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6-7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246.1223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7-6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271.0533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17-16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1300" b="0" i="1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298.9782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311">
                <a:tc>
                  <a:txBody>
                    <a:bodyPr/>
                    <a:lstStyle/>
                    <a:p>
                      <a:pPr algn="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7-8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247.4000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8-7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269.7429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77">
                <a:tc>
                  <a:txBody>
                    <a:bodyPr/>
                    <a:lstStyle/>
                    <a:p>
                      <a:pPr algn="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8-9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248.6707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9-8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n-US" sz="13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3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268.4184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21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769" y="2438400"/>
            <a:ext cx="4476748" cy="3293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01" y="2438400"/>
            <a:ext cx="4489368" cy="330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46" name="Rectangle 189445"/>
          <p:cNvSpPr/>
          <p:nvPr/>
        </p:nvSpPr>
        <p:spPr bwMode="auto">
          <a:xfrm>
            <a:off x="30457" y="5224433"/>
            <a:ext cx="8945060" cy="5506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59514" y="5604943"/>
            <a:ext cx="1741182" cy="1126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FF"/>
                </a:solidFill>
              </a:rPr>
              <a:t>4</a:t>
            </a:r>
            <a:r>
              <a:rPr lang="en-US" sz="2400" baseline="30000" dirty="0" smtClean="0">
                <a:solidFill>
                  <a:srgbClr val="FF00FF"/>
                </a:solidFill>
              </a:rPr>
              <a:t>4</a:t>
            </a:r>
            <a:r>
              <a:rPr lang="en-US" sz="2400" dirty="0" smtClean="0">
                <a:solidFill>
                  <a:srgbClr val="FF00FF"/>
                </a:solidFill>
              </a:rPr>
              <a:t>-3</a:t>
            </a:r>
            <a:r>
              <a:rPr lang="en-US" sz="2400" baseline="30000" dirty="0" smtClean="0">
                <a:solidFill>
                  <a:srgbClr val="FF00FF"/>
                </a:solidFill>
              </a:rPr>
              <a:t>3</a:t>
            </a:r>
            <a:r>
              <a:rPr lang="en-US" sz="2400" dirty="0" smtClean="0">
                <a:solidFill>
                  <a:srgbClr val="FF00FF"/>
                </a:solidFill>
              </a:rPr>
              <a:t> </a:t>
            </a:r>
            <a:r>
              <a:rPr lang="en-US" sz="2400" i="1" dirty="0">
                <a:solidFill>
                  <a:srgbClr val="FF00FF"/>
                </a:solidFill>
              </a:rPr>
              <a:t>A</a:t>
            </a:r>
            <a:endParaRPr lang="en-US" sz="2400" baseline="-25000" dirty="0" smtClean="0">
              <a:solidFill>
                <a:srgbClr val="FF00FF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FF00FF"/>
                </a:solidFill>
              </a:rPr>
              <a:t>Q</a:t>
            </a:r>
            <a:r>
              <a:rPr lang="en-US" sz="2400" dirty="0" smtClean="0">
                <a:solidFill>
                  <a:srgbClr val="FF00FF"/>
                </a:solidFill>
              </a:rPr>
              <a:t>-branch</a:t>
            </a:r>
          </a:p>
          <a:p>
            <a:pPr algn="ctr"/>
            <a:r>
              <a:rPr lang="en-US" sz="2400" i="1" dirty="0" smtClean="0">
                <a:solidFill>
                  <a:srgbClr val="FF00FF"/>
                </a:solidFill>
              </a:rPr>
              <a:t>K</a:t>
            </a:r>
            <a:r>
              <a:rPr lang="en-US" sz="2400" dirty="0" smtClean="0">
                <a:solidFill>
                  <a:srgbClr val="FF00FF"/>
                </a:solidFill>
              </a:rPr>
              <a:t>-doublets!</a:t>
            </a:r>
            <a:endParaRPr lang="en-US" sz="2400" dirty="0">
              <a:solidFill>
                <a:srgbClr val="FF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1295400"/>
            <a:ext cx="118494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8</a:t>
            </a:r>
            <a:r>
              <a:rPr lang="en-US" sz="2400" baseline="30000" dirty="0" smtClean="0">
                <a:solidFill>
                  <a:schemeClr val="tx1"/>
                </a:solidFill>
              </a:rPr>
              <a:t>4</a:t>
            </a:r>
            <a:r>
              <a:rPr lang="en-US" sz="2400" dirty="0" smtClean="0">
                <a:solidFill>
                  <a:schemeClr val="tx1"/>
                </a:solidFill>
              </a:rPr>
              <a:t>-7</a:t>
            </a:r>
            <a:r>
              <a:rPr lang="en-US" sz="2400" baseline="30000" dirty="0" smtClean="0">
                <a:solidFill>
                  <a:schemeClr val="tx1"/>
                </a:solidFill>
              </a:rPr>
              <a:t>3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E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R</a:t>
            </a:r>
            <a:r>
              <a:rPr lang="en-US" sz="2400" dirty="0" smtClean="0">
                <a:solidFill>
                  <a:schemeClr val="tx1"/>
                </a:solidFill>
              </a:rPr>
              <a:t>(7)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5943600" y="2107930"/>
            <a:ext cx="304800" cy="101528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50599" y="381000"/>
            <a:ext cx="832311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Some initial </a:t>
            </a:r>
            <a:r>
              <a:rPr lang="en-US" sz="2800" i="1" baseline="30000" dirty="0" err="1" smtClean="0"/>
              <a:t>r</a:t>
            </a:r>
            <a:r>
              <a:rPr lang="en-US" sz="2800" i="1" dirty="0" err="1" smtClean="0"/>
              <a:t>R</a:t>
            </a:r>
            <a:r>
              <a:rPr lang="en-US" sz="2800" dirty="0" smtClean="0"/>
              <a:t>-Lines</a:t>
            </a:r>
            <a:r>
              <a:rPr lang="en-US" sz="2800" dirty="0" smtClean="0">
                <a:latin typeface="+mn-lt"/>
              </a:rPr>
              <a:t> of the </a:t>
            </a:r>
            <a:r>
              <a:rPr lang="en-US" sz="3600" dirty="0" smtClean="0">
                <a:latin typeface="Symbol" pitchFamily="18" charset="2"/>
              </a:rPr>
              <a:t>t</a:t>
            </a:r>
            <a:r>
              <a:rPr lang="en-US" dirty="0" smtClean="0"/>
              <a:t> = 3 </a:t>
            </a:r>
            <a:r>
              <a:rPr lang="en-US" dirty="0">
                <a:latin typeface="Symbol" pitchFamily="18" charset="2"/>
              </a:rPr>
              <a:t>¬</a:t>
            </a:r>
            <a:r>
              <a:rPr lang="en-US" dirty="0" smtClean="0"/>
              <a:t> 1 sub-band ladder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72428" y="1295400"/>
            <a:ext cx="118494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5</a:t>
            </a:r>
            <a:r>
              <a:rPr lang="en-US" sz="2400" baseline="30000" dirty="0" smtClean="0">
                <a:solidFill>
                  <a:schemeClr val="tx1"/>
                </a:solidFill>
              </a:rPr>
              <a:t>4</a:t>
            </a:r>
            <a:r>
              <a:rPr lang="en-US" sz="2400" dirty="0" smtClean="0">
                <a:solidFill>
                  <a:schemeClr val="tx1"/>
                </a:solidFill>
              </a:rPr>
              <a:t>-4</a:t>
            </a:r>
            <a:r>
              <a:rPr lang="en-US" sz="2400" baseline="30000" dirty="0" smtClean="0">
                <a:solidFill>
                  <a:schemeClr val="tx1"/>
                </a:solidFill>
              </a:rPr>
              <a:t>3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E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R</a:t>
            </a:r>
            <a:r>
              <a:rPr lang="en-US" sz="2400" dirty="0" smtClean="0">
                <a:solidFill>
                  <a:schemeClr val="tx1"/>
                </a:solidFill>
              </a:rPr>
              <a:t>(4)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7064898" y="2107930"/>
            <a:ext cx="345797" cy="177827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708824" y="1295400"/>
            <a:ext cx="1236236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-9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A</a:t>
            </a:r>
            <a:endParaRPr lang="en-US" sz="2400" baseline="-250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>
                <a:solidFill>
                  <a:srgbClr val="FF0000"/>
                </a:solidFill>
              </a:rPr>
              <a:t>(9)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8437765" y="2107930"/>
            <a:ext cx="89314" cy="33047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429000" y="1333047"/>
            <a:ext cx="1390124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13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-12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A</a:t>
            </a:r>
            <a:endParaRPr lang="en-US" sz="2400" baseline="-250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>
                <a:solidFill>
                  <a:srgbClr val="FF0000"/>
                </a:solidFill>
              </a:rPr>
              <a:t>(12)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 bwMode="auto">
          <a:xfrm flipH="1">
            <a:off x="4033258" y="2090177"/>
            <a:ext cx="90804" cy="34822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2244060" y="1309296"/>
            <a:ext cx="118494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900CC"/>
                </a:solidFill>
              </a:rPr>
              <a:t>6</a:t>
            </a:r>
            <a:r>
              <a:rPr lang="en-US" sz="2400" baseline="30000" dirty="0" smtClean="0">
                <a:solidFill>
                  <a:srgbClr val="9900CC"/>
                </a:solidFill>
              </a:rPr>
              <a:t>4</a:t>
            </a:r>
            <a:r>
              <a:rPr lang="en-US" sz="2400" dirty="0" smtClean="0">
                <a:solidFill>
                  <a:srgbClr val="9900CC"/>
                </a:solidFill>
              </a:rPr>
              <a:t>-5</a:t>
            </a:r>
            <a:r>
              <a:rPr lang="en-US" sz="2400" baseline="30000" dirty="0" smtClean="0">
                <a:solidFill>
                  <a:srgbClr val="9900CC"/>
                </a:solidFill>
              </a:rPr>
              <a:t>3</a:t>
            </a:r>
            <a:r>
              <a:rPr lang="en-US" sz="2400" dirty="0" smtClean="0">
                <a:solidFill>
                  <a:srgbClr val="9900CC"/>
                </a:solidFill>
              </a:rPr>
              <a:t> </a:t>
            </a:r>
            <a:r>
              <a:rPr lang="en-US" sz="2400" i="1" dirty="0" smtClean="0">
                <a:solidFill>
                  <a:srgbClr val="9900CC"/>
                </a:solidFill>
              </a:rPr>
              <a:t>E</a:t>
            </a:r>
            <a:r>
              <a:rPr lang="en-US" sz="2400" baseline="-25000" dirty="0">
                <a:solidFill>
                  <a:srgbClr val="9900CC"/>
                </a:solidFill>
              </a:rPr>
              <a:t>1</a:t>
            </a:r>
            <a:endParaRPr lang="en-US" sz="2400" baseline="-25000" dirty="0" smtClean="0">
              <a:solidFill>
                <a:srgbClr val="9900CC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9900CC"/>
                </a:solidFill>
              </a:rPr>
              <a:t>R</a:t>
            </a:r>
            <a:r>
              <a:rPr lang="en-US" sz="2400" dirty="0" smtClean="0">
                <a:solidFill>
                  <a:srgbClr val="9900CC"/>
                </a:solidFill>
              </a:rPr>
              <a:t>(5)</a:t>
            </a:r>
            <a:endParaRPr lang="en-US" sz="2400" dirty="0">
              <a:solidFill>
                <a:srgbClr val="9900CC"/>
              </a:solidFill>
            </a:endParaRP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 bwMode="auto">
          <a:xfrm>
            <a:off x="2836530" y="2066426"/>
            <a:ext cx="393558" cy="110428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9900CC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15689" y="1319312"/>
            <a:ext cx="1475725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900CC"/>
                </a:solidFill>
              </a:rPr>
              <a:t>12</a:t>
            </a:r>
            <a:r>
              <a:rPr lang="en-US" sz="2400" baseline="30000" dirty="0" smtClean="0">
                <a:solidFill>
                  <a:srgbClr val="9900CC"/>
                </a:solidFill>
              </a:rPr>
              <a:t>3</a:t>
            </a:r>
            <a:r>
              <a:rPr lang="en-US" sz="2400" dirty="0" smtClean="0">
                <a:solidFill>
                  <a:srgbClr val="9900CC"/>
                </a:solidFill>
              </a:rPr>
              <a:t>-11</a:t>
            </a:r>
            <a:r>
              <a:rPr lang="en-US" sz="2400" baseline="30000" dirty="0" smtClean="0">
                <a:solidFill>
                  <a:srgbClr val="9900CC"/>
                </a:solidFill>
              </a:rPr>
              <a:t>3</a:t>
            </a:r>
            <a:r>
              <a:rPr lang="en-US" sz="2400" dirty="0" smtClean="0">
                <a:solidFill>
                  <a:srgbClr val="9900CC"/>
                </a:solidFill>
              </a:rPr>
              <a:t> </a:t>
            </a:r>
            <a:r>
              <a:rPr lang="en-US" sz="2400" i="1" dirty="0">
                <a:solidFill>
                  <a:srgbClr val="9900CC"/>
                </a:solidFill>
              </a:rPr>
              <a:t>E</a:t>
            </a:r>
            <a:r>
              <a:rPr lang="en-US" sz="2400" baseline="-25000" dirty="0">
                <a:solidFill>
                  <a:srgbClr val="9900CC"/>
                </a:solidFill>
              </a:rPr>
              <a:t>1</a:t>
            </a:r>
          </a:p>
          <a:p>
            <a:pPr algn="ctr"/>
            <a:r>
              <a:rPr lang="en-US" sz="2400" i="1" dirty="0" smtClean="0">
                <a:solidFill>
                  <a:srgbClr val="9900CC"/>
                </a:solidFill>
              </a:rPr>
              <a:t>R</a:t>
            </a:r>
            <a:r>
              <a:rPr lang="en-US" sz="2400" dirty="0" smtClean="0">
                <a:solidFill>
                  <a:srgbClr val="9900CC"/>
                </a:solidFill>
              </a:rPr>
              <a:t>(11)</a:t>
            </a:r>
            <a:endParaRPr lang="en-US" sz="2400" dirty="0">
              <a:solidFill>
                <a:srgbClr val="9900CC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1484137" y="2076442"/>
            <a:ext cx="146648" cy="36195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9900CC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89447" name="Rectangle 189446"/>
          <p:cNvSpPr/>
          <p:nvPr/>
        </p:nvSpPr>
        <p:spPr bwMode="auto">
          <a:xfrm>
            <a:off x="585849" y="2514600"/>
            <a:ext cx="637309" cy="4824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69026" y="5638800"/>
            <a:ext cx="108234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0</a:t>
            </a:r>
            <a:r>
              <a:rPr lang="en-US" sz="2400" baseline="30000" dirty="0" smtClean="0">
                <a:solidFill>
                  <a:srgbClr val="00B050"/>
                </a:solidFill>
              </a:rPr>
              <a:t>1</a:t>
            </a:r>
            <a:r>
              <a:rPr lang="en-US" sz="2400" dirty="0" smtClean="0">
                <a:solidFill>
                  <a:srgbClr val="00B050"/>
                </a:solidFill>
              </a:rPr>
              <a:t>-1</a:t>
            </a:r>
            <a:r>
              <a:rPr lang="en-US" sz="2400" baseline="30000" dirty="0">
                <a:solidFill>
                  <a:srgbClr val="00B050"/>
                </a:solidFill>
              </a:rPr>
              <a:t>0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i="1" dirty="0">
                <a:solidFill>
                  <a:srgbClr val="00B050"/>
                </a:solidFill>
              </a:rPr>
              <a:t>A</a:t>
            </a:r>
            <a:endParaRPr lang="en-US" sz="2400" baseline="-25000" dirty="0" smtClean="0">
              <a:solidFill>
                <a:srgbClr val="00B050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00B050"/>
                </a:solidFill>
              </a:rPr>
              <a:t>R</a:t>
            </a:r>
            <a:r>
              <a:rPr lang="en-US" sz="2400" dirty="0" smtClean="0">
                <a:solidFill>
                  <a:srgbClr val="00B050"/>
                </a:solidFill>
              </a:rPr>
              <a:t>(12)</a:t>
            </a:r>
            <a:endParaRPr lang="en-US" sz="2400" dirty="0">
              <a:solidFill>
                <a:srgbClr val="00B05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5410200" y="5105400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7869229" y="5065670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89449" name="TextBox 189448"/>
          <p:cNvSpPr txBox="1"/>
          <p:nvPr/>
        </p:nvSpPr>
        <p:spPr>
          <a:xfrm>
            <a:off x="1914373" y="5604943"/>
            <a:ext cx="1293944" cy="4124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0.3 cm</a:t>
            </a:r>
            <a:r>
              <a:rPr lang="en-US" baseline="30000" dirty="0" smtClean="0">
                <a:solidFill>
                  <a:schemeClr val="tx1"/>
                </a:solidFill>
              </a:rPr>
              <a:t>-1</a:t>
            </a:r>
            <a:endParaRPr lang="en-US" baseline="30000" dirty="0">
              <a:solidFill>
                <a:schemeClr val="tx1"/>
              </a:solidFill>
            </a:endParaRPr>
          </a:p>
        </p:txBody>
      </p:sp>
      <p:cxnSp>
        <p:nvCxnSpPr>
          <p:cNvPr id="189451" name="Straight Arrow Connector 189450"/>
          <p:cNvCxnSpPr/>
          <p:nvPr/>
        </p:nvCxnSpPr>
        <p:spPr bwMode="auto">
          <a:xfrm>
            <a:off x="3230088" y="5811154"/>
            <a:ext cx="126868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H="1">
            <a:off x="516993" y="5811154"/>
            <a:ext cx="131180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89454" name="Rectangle 189453"/>
          <p:cNvSpPr/>
          <p:nvPr/>
        </p:nvSpPr>
        <p:spPr bwMode="auto">
          <a:xfrm>
            <a:off x="6367205" y="5575413"/>
            <a:ext cx="1741182" cy="1185521"/>
          </a:xfrm>
          <a:prstGeom prst="rect">
            <a:avLst/>
          </a:prstGeom>
          <a:solidFill>
            <a:srgbClr val="00CC99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SimSun" pitchFamily="2" charset="-122"/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 flipV="1">
            <a:off x="8452581" y="5049273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V="1">
            <a:off x="7255956" y="5065671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V="1">
            <a:off x="6611934" y="5076983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flipV="1">
            <a:off x="5901883" y="5076983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flipV="1">
            <a:off x="5181600" y="5095442"/>
            <a:ext cx="0" cy="40432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FF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8108387" y="5549099"/>
            <a:ext cx="73609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FF00FF"/>
                </a:solidFill>
              </a:rPr>
              <a:t>Q</a:t>
            </a:r>
            <a:r>
              <a:rPr lang="en-US" sz="1800" dirty="0" smtClean="0">
                <a:solidFill>
                  <a:srgbClr val="FF00FF"/>
                </a:solidFill>
              </a:rPr>
              <a:t>(13)</a:t>
            </a:r>
            <a:endParaRPr lang="en-US" sz="1800" dirty="0">
              <a:solidFill>
                <a:srgbClr val="FF00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585849" y="916531"/>
            <a:ext cx="810095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2475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0" grpId="0"/>
      <p:bldP spid="189454" grpId="0" animBg="1"/>
      <p:bldP spid="5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SimSun" pitchFamily="2" charset="-12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69937</TotalTime>
  <Words>1298</Words>
  <Application>Microsoft Office PowerPoint</Application>
  <PresentationFormat>On-screen Show (4:3)</PresentationFormat>
  <Paragraphs>431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M. Lees</dc:creator>
  <cp:lastModifiedBy>Ronald M. Lees</cp:lastModifiedBy>
  <cp:revision>603</cp:revision>
  <cp:lastPrinted>2015-06-03T13:38:02Z</cp:lastPrinted>
  <dcterms:created xsi:type="dcterms:W3CDTF">1601-01-01T00:00:00Z</dcterms:created>
  <dcterms:modified xsi:type="dcterms:W3CDTF">2015-06-05T20:16:30Z</dcterms:modified>
</cp:coreProperties>
</file>